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  <p:sldMasterId id="2147483895" r:id="rId2"/>
  </p:sldMasterIdLst>
  <p:notesMasterIdLst>
    <p:notesMasterId r:id="rId30"/>
  </p:notesMasterIdLst>
  <p:handoutMasterIdLst>
    <p:handoutMasterId r:id="rId31"/>
  </p:handoutMasterIdLst>
  <p:sldIdLst>
    <p:sldId id="9387" r:id="rId3"/>
    <p:sldId id="9479" r:id="rId4"/>
    <p:sldId id="9480" r:id="rId5"/>
    <p:sldId id="9477" r:id="rId6"/>
    <p:sldId id="9472" r:id="rId7"/>
    <p:sldId id="9461" r:id="rId8"/>
    <p:sldId id="9463" r:id="rId9"/>
    <p:sldId id="9478" r:id="rId10"/>
    <p:sldId id="9481" r:id="rId11"/>
    <p:sldId id="9458" r:id="rId12"/>
    <p:sldId id="9464" r:id="rId13"/>
    <p:sldId id="9471" r:id="rId14"/>
    <p:sldId id="9467" r:id="rId15"/>
    <p:sldId id="9468" r:id="rId16"/>
    <p:sldId id="9482" r:id="rId17"/>
    <p:sldId id="9457" r:id="rId18"/>
    <p:sldId id="9473" r:id="rId19"/>
    <p:sldId id="9459" r:id="rId20"/>
    <p:sldId id="9469" r:id="rId21"/>
    <p:sldId id="9475" r:id="rId22"/>
    <p:sldId id="9483" r:id="rId23"/>
    <p:sldId id="9460" r:id="rId24"/>
    <p:sldId id="9474" r:id="rId25"/>
    <p:sldId id="9462" r:id="rId26"/>
    <p:sldId id="9466" r:id="rId27"/>
    <p:sldId id="9456" r:id="rId28"/>
    <p:sldId id="9484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00000"/>
    <a:srgbClr val="007457"/>
    <a:srgbClr val="F08200"/>
    <a:srgbClr val="501622"/>
    <a:srgbClr val="FDAD3F"/>
    <a:srgbClr val="29ABE2"/>
    <a:srgbClr val="215BB5"/>
    <a:srgbClr val="FF3B5E"/>
    <a:srgbClr val="D4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0" autoAdjust="0"/>
    <p:restoredTop sz="95394" autoAdjust="0"/>
  </p:normalViewPr>
  <p:slideViewPr>
    <p:cSldViewPr>
      <p:cViewPr varScale="1">
        <p:scale>
          <a:sx n="80" d="100"/>
          <a:sy n="80" d="100"/>
        </p:scale>
        <p:origin x="414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10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471088"/>
        <c:axId val="200471648"/>
        <c:axId val="96256656"/>
      </c:area3DChart>
      <c:dateAx>
        <c:axId val="20047108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0471648"/>
        <c:crosses val="autoZero"/>
        <c:auto val="1"/>
        <c:lblOffset val="100"/>
        <c:baseTimeUnit val="months"/>
      </c:dateAx>
      <c:valAx>
        <c:axId val="200471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0471088"/>
        <c:crosses val="autoZero"/>
        <c:crossBetween val="midCat"/>
      </c:valAx>
      <c:serAx>
        <c:axId val="962566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0471648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675736961451248E-3"/>
          <c:y val="2.2675736961451248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F3B37B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F38A7B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76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Untitled 1</c:v>
                </c:pt>
              </c:strCache>
            </c:strRef>
          </c:tx>
          <c:spPr>
            <a:solidFill>
              <a:srgbClr val="E57498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7"/>
      </c:pieChart>
      <c:spPr>
        <a:noFill/>
        <a:ln w="3386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7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93395456"/>
        <c:axId val="293397696"/>
      </c:areaChart>
      <c:dateAx>
        <c:axId val="29339545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93397696"/>
        <c:crosses val="autoZero"/>
        <c:auto val="1"/>
        <c:lblOffset val="100"/>
        <c:baseTimeUnit val="months"/>
      </c:dateAx>
      <c:valAx>
        <c:axId val="293397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93395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8674234608853"/>
          <c:y val="0.94071036293670629"/>
          <c:w val="0.28265143158696654"/>
          <c:h val="5.190646450532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0145040"/>
        <c:axId val="280145600"/>
      </c:lineChart>
      <c:catAx>
        <c:axId val="28014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80145600"/>
        <c:crosses val="autoZero"/>
        <c:auto val="1"/>
        <c:lblAlgn val="ctr"/>
        <c:lblOffset val="100"/>
        <c:noMultiLvlLbl val="0"/>
      </c:catAx>
      <c:valAx>
        <c:axId val="28014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8014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5400000" algn="t" rotWithShape="0">
        <a:prstClr val="black">
          <a:alpha val="40000"/>
        </a:prstClr>
      </a:outerShdw>
    </a:effectLst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33835">
              <a:noFill/>
            </a:ln>
            <a:effectLst/>
          </c:spPr>
          <c:dPt>
            <c:idx val="1"/>
            <c:bubble3D val="0"/>
            <c:spPr>
              <a:solidFill>
                <a:schemeClr val="accent2"/>
              </a:solidFill>
              <a:ln w="33835">
                <a:noFill/>
              </a:ln>
              <a:effectLst/>
            </c:spPr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  <a:effectLst/>
      </c:spPr>
    </c:plotArea>
    <c:legend>
      <c:legendPos val="b"/>
      <c:legendEntry>
        <c:idx val="0"/>
        <c:txPr>
          <a:bodyPr/>
          <a:lstStyle/>
          <a:p>
            <a:pPr>
              <a:defRPr sz="2000"/>
            </a:pPr>
            <a:endParaRPr lang="zh-CN"/>
          </a:p>
        </c:txPr>
      </c:legendEntry>
      <c:layout>
        <c:manualLayout>
          <c:xMode val="edge"/>
          <c:yMode val="edge"/>
          <c:x val="0.20174931056535678"/>
          <c:y val="0.78349721493631486"/>
          <c:w val="0.59650194915495891"/>
          <c:h val="0.21650278506368495"/>
        </c:manualLayout>
      </c:layout>
      <c:overlay val="0"/>
      <c:spPr>
        <a:noFill/>
        <a:ln w="33835">
          <a:noFill/>
        </a:ln>
      </c:sp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88728024819028E-2"/>
          <c:y val="0.17796610169491525"/>
          <c:w val="0.97414684591520162"/>
          <c:h val="0.77796610169491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Harvard</c:v>
                </c:pt>
              </c:strCache>
            </c:strRef>
          </c:tx>
          <c:spPr>
            <a:solidFill>
              <a:schemeClr val="accent1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Massachussets</c:v>
                </c:pt>
              </c:strCache>
            </c:strRef>
          </c:tx>
          <c:spPr>
            <a:solidFill>
              <a:schemeClr val="accent2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122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Oxford</c:v>
                </c:pt>
              </c:strCache>
            </c:strRef>
          </c:tx>
          <c:spPr>
            <a:solidFill>
              <a:schemeClr val="accent3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Cambridge</c:v>
                </c:pt>
              </c:strCache>
            </c:strRef>
          </c:tx>
          <c:spPr>
            <a:solidFill>
              <a:schemeClr val="accent4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81934400"/>
        <c:axId val="281934960"/>
      </c:barChart>
      <c:catAx>
        <c:axId val="28193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6908">
            <a:solidFill>
              <a:srgbClr val="000000"/>
            </a:solidFill>
            <a:prstDash val="solid"/>
          </a:ln>
        </c:spPr>
        <c:crossAx val="281934960"/>
        <c:crosses val="autoZero"/>
        <c:auto val="1"/>
        <c:lblAlgn val="ctr"/>
        <c:lblOffset val="100"/>
        <c:tickMarkSkip val="1"/>
        <c:noMultiLvlLbl val="0"/>
      </c:catAx>
      <c:valAx>
        <c:axId val="281934960"/>
        <c:scaling>
          <c:orientation val="minMax"/>
        </c:scaling>
        <c:delete val="1"/>
        <c:axPos val="l"/>
        <c:majorGridlines>
          <c:spPr>
            <a:ln w="16908">
              <a:solidFill>
                <a:srgbClr val="919191"/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crossAx val="281934400"/>
        <c:crosses val="autoZero"/>
        <c:crossBetween val="between"/>
      </c:valAx>
      <c:spPr>
        <a:noFill/>
        <a:ln w="3381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576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1938880"/>
        <c:axId val="279744624"/>
        <c:axId val="0"/>
      </c:bar3DChart>
      <c:catAx>
        <c:axId val="28193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79744624"/>
        <c:crosses val="autoZero"/>
        <c:auto val="1"/>
        <c:lblAlgn val="ctr"/>
        <c:lblOffset val="100"/>
        <c:noMultiLvlLbl val="0"/>
      </c:catAx>
      <c:valAx>
        <c:axId val="279744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81938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2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3"/>
              </a:solidFill>
              <a:ln w="33835">
                <a:noFill/>
              </a:ln>
              <a:effectLst/>
            </c:spPr>
          </c:dPt>
          <c:cat>
            <c:strRef>
              <c:f>Sheet1!$B$1:$G$1</c:f>
              <c:strCache>
                <c:ptCount val="6"/>
                <c:pt idx="0">
                  <c:v>Untitled 1</c:v>
                </c:pt>
                <c:pt idx="1">
                  <c:v>Untitled 2</c:v>
                </c:pt>
                <c:pt idx="2">
                  <c:v>Untitled 3</c:v>
                </c:pt>
                <c:pt idx="3">
                  <c:v>Male</c:v>
                </c:pt>
                <c:pt idx="4">
                  <c:v>Female</c:v>
                </c:pt>
                <c:pt idx="5">
                  <c:v>Untitled 4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69</c:v>
                </c:pt>
                <c:pt idx="1">
                  <c:v>55</c:v>
                </c:pt>
                <c:pt idx="2">
                  <c:v>88</c:v>
                </c:pt>
                <c:pt idx="3">
                  <c:v>76</c:v>
                </c:pt>
                <c:pt idx="4">
                  <c:v>133</c:v>
                </c:pt>
                <c:pt idx="5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legend>
      <c:legendPos val="b"/>
      <c:layout>
        <c:manualLayout>
          <c:xMode val="edge"/>
          <c:yMode val="edge"/>
          <c:x val="9.9490997028104877E-2"/>
          <c:y val="0.86364194115295578"/>
          <c:w val="0.79822566772116554"/>
          <c:h val="7.9661016949152536E-2"/>
        </c:manualLayout>
      </c:layout>
      <c:overlay val="0"/>
      <c:spPr>
        <a:noFill/>
        <a:ln w="33835">
          <a:noFill/>
        </a:ln>
      </c:spPr>
      <c:txPr>
        <a:bodyPr/>
        <a:lstStyle/>
        <a:p>
          <a:pPr>
            <a:defRPr sz="1800"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57498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56FDB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46FDA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088DA"/>
              </a:solidFill>
              <a:ln w="33835">
                <a:noFill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45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2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57498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56FDB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46FDA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088DA"/>
              </a:solidFill>
              <a:ln w="33835">
                <a:noFill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2017/11/3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88822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78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13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3960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39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05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5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206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332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59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6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7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2760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043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832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48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572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257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2017/11/3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041228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912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84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76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69191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02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01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47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6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9A3FB-949F-4B3A-BDC9-400100DD86E9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5824-65D5-478C-9E42-BB7BDE2C2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14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2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870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52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2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862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82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73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17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98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2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105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58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101700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48897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425616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092494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101700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748897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425616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9092494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4660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23386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14742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371464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1518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85890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23386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742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371464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61518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85890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739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217968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426094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634221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3178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4085" y="1994839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97485" y="1994839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293270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498789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692143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4384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74911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859880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44849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429818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8063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531163" y="1793932"/>
            <a:ext cx="2391761" cy="387248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941345" y="1793932"/>
            <a:ext cx="2391761" cy="387248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0234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491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3" r:id="rId8"/>
    <p:sldLayoutId id="2147483894" r:id="rId9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716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4" t="-4760" r="-1334" b="-47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217762"/>
            <a:ext cx="12858750" cy="2797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12007" y="2190749"/>
            <a:ext cx="2851154" cy="28511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75168" y="2921813"/>
            <a:ext cx="7374164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smtClean="0">
                <a:solidFill>
                  <a:schemeClr val="bg1"/>
                </a:solidFill>
                <a:cs typeface="Arial" panose="020B0604020202020204" pitchFamily="34" charset="0"/>
              </a:rPr>
              <a:t>中国石</a:t>
            </a:r>
            <a:r>
              <a:rPr lang="zh-CN" altLang="en-US" sz="6000">
                <a:solidFill>
                  <a:schemeClr val="bg1"/>
                </a:solidFill>
                <a:cs typeface="Arial" panose="020B0604020202020204" pitchFamily="34" charset="0"/>
              </a:rPr>
              <a:t>化</a:t>
            </a:r>
            <a:r>
              <a:rPr lang="en-US" altLang="zh-CN" sz="600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6000" smtClean="0">
                <a:solidFill>
                  <a:schemeClr val="bg1"/>
                </a:solidFill>
                <a:cs typeface="Arial" panose="020B0604020202020204" pitchFamily="34" charset="0"/>
              </a:rPr>
              <a:t>模版</a:t>
            </a:r>
            <a:r>
              <a:rPr lang="en-US" altLang="zh-CN" sz="600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zh-CN" altLang="en-US" sz="8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675168" y="4244865"/>
            <a:ext cx="1975482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195448" y="4244865"/>
            <a:ext cx="2107141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675168" y="2676465"/>
            <a:ext cx="576064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smtClean="0">
                <a:solidFill>
                  <a:schemeClr val="bg1"/>
                </a:solidFill>
                <a:cs typeface="Arial" panose="020B0604020202020204" pitchFamily="34" charset="0"/>
              </a:rPr>
              <a:t>SINOPEC POWERPOINT TEMPLATE</a:t>
            </a:r>
            <a:endParaRPr lang="zh-CN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287" y="2676029"/>
            <a:ext cx="1880592" cy="18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7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ct 12"/>
          <p:cNvGraphicFramePr>
            <a:graphicFrameLocks noChangeAspect="1"/>
          </p:cNvGraphicFramePr>
          <p:nvPr>
            <p:extLst/>
          </p:nvPr>
        </p:nvGraphicFramePr>
        <p:xfrm>
          <a:off x="2837997" y="2212625"/>
          <a:ext cx="7182756" cy="389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5477" name="AutoShape 5"/>
          <p:cNvSpPr>
            <a:spLocks/>
          </p:cNvSpPr>
          <p:nvPr/>
        </p:nvSpPr>
        <p:spPr bwMode="auto">
          <a:xfrm>
            <a:off x="1543269" y="2410883"/>
            <a:ext cx="206013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78" name="AutoShape 6"/>
          <p:cNvSpPr>
            <a:spLocks/>
          </p:cNvSpPr>
          <p:nvPr/>
        </p:nvSpPr>
        <p:spPr bwMode="auto">
          <a:xfrm>
            <a:off x="1543268" y="2759960"/>
            <a:ext cx="2764982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diam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79" name="AutoShape 7"/>
          <p:cNvSpPr>
            <a:spLocks/>
          </p:cNvSpPr>
          <p:nvPr/>
        </p:nvSpPr>
        <p:spPr bwMode="auto">
          <a:xfrm>
            <a:off x="1543269" y="3109872"/>
            <a:ext cx="21312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0" name="AutoShape 8"/>
          <p:cNvSpPr>
            <a:spLocks/>
          </p:cNvSpPr>
          <p:nvPr/>
        </p:nvSpPr>
        <p:spPr bwMode="auto">
          <a:xfrm>
            <a:off x="1543269" y="3458948"/>
            <a:ext cx="2942449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Duis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autem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iriure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1" name="AutoShape 9"/>
          <p:cNvSpPr>
            <a:spLocks/>
          </p:cNvSpPr>
          <p:nvPr/>
        </p:nvSpPr>
        <p:spPr bwMode="auto">
          <a:xfrm>
            <a:off x="1232700" y="2487897"/>
            <a:ext cx="159889" cy="93757"/>
          </a:xfrm>
          <a:custGeom>
            <a:avLst/>
            <a:gdLst>
              <a:gd name="T0" fmla="*/ 151607 w 21600"/>
              <a:gd name="T1" fmla="*/ 90501 h 21218"/>
              <a:gd name="T2" fmla="*/ 151607 w 21600"/>
              <a:gd name="T3" fmla="*/ 90501 h 21218"/>
              <a:gd name="T4" fmla="*/ 151607 w 21600"/>
              <a:gd name="T5" fmla="*/ 90501 h 21218"/>
              <a:gd name="T6" fmla="*/ 151607 w 21600"/>
              <a:gd name="T7" fmla="*/ 90501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2" name="AutoShape 10"/>
          <p:cNvSpPr>
            <a:spLocks/>
          </p:cNvSpPr>
          <p:nvPr/>
        </p:nvSpPr>
        <p:spPr bwMode="auto">
          <a:xfrm>
            <a:off x="1232700" y="2836974"/>
            <a:ext cx="159889" cy="94593"/>
          </a:xfrm>
          <a:custGeom>
            <a:avLst/>
            <a:gdLst>
              <a:gd name="T0" fmla="*/ 151607 w 21600"/>
              <a:gd name="T1" fmla="*/ 91308 h 21218"/>
              <a:gd name="T2" fmla="*/ 151607 w 21600"/>
              <a:gd name="T3" fmla="*/ 91308 h 21218"/>
              <a:gd name="T4" fmla="*/ 151607 w 21600"/>
              <a:gd name="T5" fmla="*/ 91308 h 21218"/>
              <a:gd name="T6" fmla="*/ 151607 w 21600"/>
              <a:gd name="T7" fmla="*/ 91308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3" name="AutoShape 11"/>
          <p:cNvSpPr>
            <a:spLocks/>
          </p:cNvSpPr>
          <p:nvPr/>
        </p:nvSpPr>
        <p:spPr bwMode="auto">
          <a:xfrm>
            <a:off x="1232700" y="3186049"/>
            <a:ext cx="159889" cy="94594"/>
          </a:xfrm>
          <a:custGeom>
            <a:avLst/>
            <a:gdLst>
              <a:gd name="T0" fmla="*/ 151607 w 21600"/>
              <a:gd name="T1" fmla="*/ 91309 h 21218"/>
              <a:gd name="T2" fmla="*/ 151607 w 21600"/>
              <a:gd name="T3" fmla="*/ 91309 h 21218"/>
              <a:gd name="T4" fmla="*/ 151607 w 21600"/>
              <a:gd name="T5" fmla="*/ 91309 h 21218"/>
              <a:gd name="T6" fmla="*/ 151607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4" name="AutoShape 12"/>
          <p:cNvSpPr>
            <a:spLocks/>
          </p:cNvSpPr>
          <p:nvPr/>
        </p:nvSpPr>
        <p:spPr bwMode="auto">
          <a:xfrm>
            <a:off x="1232700" y="3535962"/>
            <a:ext cx="159889" cy="94594"/>
          </a:xfrm>
          <a:custGeom>
            <a:avLst/>
            <a:gdLst>
              <a:gd name="T0" fmla="*/ 151607 w 21600"/>
              <a:gd name="T1" fmla="*/ 91309 h 21218"/>
              <a:gd name="T2" fmla="*/ 151607 w 21600"/>
              <a:gd name="T3" fmla="*/ 91309 h 21218"/>
              <a:gd name="T4" fmla="*/ 151607 w 21600"/>
              <a:gd name="T5" fmla="*/ 91309 h 21218"/>
              <a:gd name="T6" fmla="*/ 151607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5" name="AutoShape 13"/>
          <p:cNvSpPr>
            <a:spLocks/>
          </p:cNvSpPr>
          <p:nvPr/>
        </p:nvSpPr>
        <p:spPr bwMode="auto">
          <a:xfrm>
            <a:off x="1109645" y="1934567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6" name="AutoShape 14"/>
          <p:cNvSpPr>
            <a:spLocks/>
          </p:cNvSpPr>
          <p:nvPr/>
        </p:nvSpPr>
        <p:spPr bwMode="auto">
          <a:xfrm>
            <a:off x="9438061" y="2410883"/>
            <a:ext cx="206013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7" name="AutoShape 15"/>
          <p:cNvSpPr>
            <a:spLocks/>
          </p:cNvSpPr>
          <p:nvPr/>
        </p:nvSpPr>
        <p:spPr bwMode="auto">
          <a:xfrm>
            <a:off x="8733212" y="2759960"/>
            <a:ext cx="2764982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nibh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8" name="AutoShape 16"/>
          <p:cNvSpPr>
            <a:spLocks/>
          </p:cNvSpPr>
          <p:nvPr/>
        </p:nvSpPr>
        <p:spPr bwMode="auto">
          <a:xfrm>
            <a:off x="9366906" y="3109872"/>
            <a:ext cx="21312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9" name="AutoShape 17"/>
          <p:cNvSpPr>
            <a:spLocks/>
          </p:cNvSpPr>
          <p:nvPr/>
        </p:nvSpPr>
        <p:spPr bwMode="auto">
          <a:xfrm>
            <a:off x="8555745" y="3458948"/>
            <a:ext cx="2942449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Duis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iriure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hendrerit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0" name="AutoShape 18"/>
          <p:cNvSpPr>
            <a:spLocks/>
          </p:cNvSpPr>
          <p:nvPr/>
        </p:nvSpPr>
        <p:spPr bwMode="auto">
          <a:xfrm flipH="1">
            <a:off x="11597811" y="2487897"/>
            <a:ext cx="159888" cy="93757"/>
          </a:xfrm>
          <a:custGeom>
            <a:avLst/>
            <a:gdLst>
              <a:gd name="T0" fmla="*/ 151606 w 21600"/>
              <a:gd name="T1" fmla="*/ 90501 h 21218"/>
              <a:gd name="T2" fmla="*/ 151606 w 21600"/>
              <a:gd name="T3" fmla="*/ 90501 h 21218"/>
              <a:gd name="T4" fmla="*/ 151606 w 21600"/>
              <a:gd name="T5" fmla="*/ 90501 h 21218"/>
              <a:gd name="T6" fmla="*/ 151606 w 21600"/>
              <a:gd name="T7" fmla="*/ 90501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1" name="AutoShape 19"/>
          <p:cNvSpPr>
            <a:spLocks/>
          </p:cNvSpPr>
          <p:nvPr/>
        </p:nvSpPr>
        <p:spPr bwMode="auto">
          <a:xfrm flipH="1">
            <a:off x="11597811" y="2836974"/>
            <a:ext cx="159888" cy="94593"/>
          </a:xfrm>
          <a:custGeom>
            <a:avLst/>
            <a:gdLst>
              <a:gd name="T0" fmla="*/ 151606 w 21600"/>
              <a:gd name="T1" fmla="*/ 91308 h 21218"/>
              <a:gd name="T2" fmla="*/ 151606 w 21600"/>
              <a:gd name="T3" fmla="*/ 91308 h 21218"/>
              <a:gd name="T4" fmla="*/ 151606 w 21600"/>
              <a:gd name="T5" fmla="*/ 91308 h 21218"/>
              <a:gd name="T6" fmla="*/ 151606 w 21600"/>
              <a:gd name="T7" fmla="*/ 91308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2" name="AutoShape 20"/>
          <p:cNvSpPr>
            <a:spLocks/>
          </p:cNvSpPr>
          <p:nvPr/>
        </p:nvSpPr>
        <p:spPr bwMode="auto">
          <a:xfrm flipH="1">
            <a:off x="11597811" y="3186049"/>
            <a:ext cx="159888" cy="94594"/>
          </a:xfrm>
          <a:custGeom>
            <a:avLst/>
            <a:gdLst>
              <a:gd name="T0" fmla="*/ 151606 w 21600"/>
              <a:gd name="T1" fmla="*/ 91309 h 21218"/>
              <a:gd name="T2" fmla="*/ 151606 w 21600"/>
              <a:gd name="T3" fmla="*/ 91309 h 21218"/>
              <a:gd name="T4" fmla="*/ 151606 w 21600"/>
              <a:gd name="T5" fmla="*/ 91309 h 21218"/>
              <a:gd name="T6" fmla="*/ 151606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3" name="AutoShape 21"/>
          <p:cNvSpPr>
            <a:spLocks/>
          </p:cNvSpPr>
          <p:nvPr/>
        </p:nvSpPr>
        <p:spPr bwMode="auto">
          <a:xfrm flipH="1">
            <a:off x="11597811" y="3535962"/>
            <a:ext cx="159888" cy="94594"/>
          </a:xfrm>
          <a:custGeom>
            <a:avLst/>
            <a:gdLst>
              <a:gd name="T0" fmla="*/ 151606 w 21600"/>
              <a:gd name="T1" fmla="*/ 91309 h 21218"/>
              <a:gd name="T2" fmla="*/ 151606 w 21600"/>
              <a:gd name="T3" fmla="*/ 91309 h 21218"/>
              <a:gd name="T4" fmla="*/ 151606 w 21600"/>
              <a:gd name="T5" fmla="*/ 91309 h 21218"/>
              <a:gd name="T6" fmla="*/ 151606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4" name="AutoShape 22"/>
          <p:cNvSpPr>
            <a:spLocks/>
          </p:cNvSpPr>
          <p:nvPr/>
        </p:nvSpPr>
        <p:spPr bwMode="auto">
          <a:xfrm>
            <a:off x="9368581" y="1934567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5" name="AutoShape 23"/>
          <p:cNvSpPr>
            <a:spLocks/>
          </p:cNvSpPr>
          <p:nvPr/>
        </p:nvSpPr>
        <p:spPr bwMode="auto">
          <a:xfrm>
            <a:off x="1109644" y="4661041"/>
            <a:ext cx="2764982" cy="14130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not simply random text. It has roots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6" name="AutoShape 24"/>
          <p:cNvSpPr>
            <a:spLocks/>
          </p:cNvSpPr>
          <p:nvPr/>
        </p:nvSpPr>
        <p:spPr bwMode="auto">
          <a:xfrm>
            <a:off x="1109645" y="4234951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+32,400 Person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7" name="AutoShape 25"/>
          <p:cNvSpPr>
            <a:spLocks/>
          </p:cNvSpPr>
          <p:nvPr/>
        </p:nvSpPr>
        <p:spPr bwMode="auto">
          <a:xfrm>
            <a:off x="8992717" y="4661041"/>
            <a:ext cx="2764982" cy="14130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not simply random text. It has roots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8" name="AutoShape 26"/>
          <p:cNvSpPr>
            <a:spLocks/>
          </p:cNvSpPr>
          <p:nvPr/>
        </p:nvSpPr>
        <p:spPr bwMode="auto">
          <a:xfrm>
            <a:off x="9786490" y="4234951"/>
            <a:ext cx="239330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+12,754 Person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500" name="AutoShape 28"/>
          <p:cNvSpPr>
            <a:spLocks/>
          </p:cNvSpPr>
          <p:nvPr/>
        </p:nvSpPr>
        <p:spPr bwMode="auto">
          <a:xfrm>
            <a:off x="3296182" y="3954518"/>
            <a:ext cx="1880154" cy="512313"/>
          </a:xfrm>
          <a:custGeom>
            <a:avLst/>
            <a:gdLst>
              <a:gd name="T0" fmla="*/ 1782763 w 21600"/>
              <a:gd name="T1" fmla="*/ 485775 h 21600"/>
              <a:gd name="T2" fmla="*/ 1782763 w 21600"/>
              <a:gd name="T3" fmla="*/ 485775 h 21600"/>
              <a:gd name="T4" fmla="*/ 1782763 w 21600"/>
              <a:gd name="T5" fmla="*/ 485775 h 21600"/>
              <a:gd name="T6" fmla="*/ 1782763 w 21600"/>
              <a:gd name="T7" fmla="*/ 4857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683" y="21600"/>
                </a:lnTo>
                <a:lnTo>
                  <a:pt x="21600" y="0"/>
                </a:lnTo>
              </a:path>
            </a:pathLst>
          </a:custGeom>
          <a:noFill/>
          <a:ln w="508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501" name="AutoShape 29"/>
          <p:cNvSpPr>
            <a:spLocks/>
          </p:cNvSpPr>
          <p:nvPr/>
        </p:nvSpPr>
        <p:spPr bwMode="auto">
          <a:xfrm>
            <a:off x="7690171" y="3912663"/>
            <a:ext cx="1968195" cy="526544"/>
          </a:xfrm>
          <a:custGeom>
            <a:avLst/>
            <a:gdLst>
              <a:gd name="T0" fmla="*/ 1729582 w 21600"/>
              <a:gd name="T1" fmla="*/ 499269 h 21600"/>
              <a:gd name="T2" fmla="*/ 1729582 w 21600"/>
              <a:gd name="T3" fmla="*/ 499269 h 21600"/>
              <a:gd name="T4" fmla="*/ 1729582 w 21600"/>
              <a:gd name="T5" fmla="*/ 499269 h 21600"/>
              <a:gd name="T6" fmla="*/ 1729582 w 21600"/>
              <a:gd name="T7" fmla="*/ 4992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3776" y="2160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13"/>
          <p:cNvSpPr>
            <a:spLocks/>
          </p:cNvSpPr>
          <p:nvPr/>
        </p:nvSpPr>
        <p:spPr bwMode="auto">
          <a:xfrm>
            <a:off x="5654284" y="3641444"/>
            <a:ext cx="571698" cy="3065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id-ID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68%</a:t>
            </a:r>
            <a:endParaRPr 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9" name="AutoShape 13"/>
          <p:cNvSpPr>
            <a:spLocks/>
          </p:cNvSpPr>
          <p:nvPr/>
        </p:nvSpPr>
        <p:spPr bwMode="auto">
          <a:xfrm>
            <a:off x="6802703" y="3641444"/>
            <a:ext cx="571698" cy="3065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id-ID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32%</a:t>
            </a:r>
            <a:endParaRPr 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18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5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7" grpId="0">
        <p:bldAsOne/>
      </p:bldGraphic>
      <p:bldP spid="105477" grpId="0"/>
      <p:bldP spid="105478" grpId="0"/>
      <p:bldP spid="105479" grpId="0"/>
      <p:bldP spid="105480" grpId="0"/>
      <p:bldP spid="105481" grpId="0" animBg="1"/>
      <p:bldP spid="105482" grpId="0" animBg="1"/>
      <p:bldP spid="105483" grpId="0" animBg="1"/>
      <p:bldP spid="105484" grpId="0" animBg="1"/>
      <p:bldP spid="105485" grpId="0"/>
      <p:bldP spid="105486" grpId="0"/>
      <p:bldP spid="105487" grpId="0"/>
      <p:bldP spid="105488" grpId="0"/>
      <p:bldP spid="105489" grpId="0"/>
      <p:bldP spid="105490" grpId="0" animBg="1"/>
      <p:bldP spid="105491" grpId="0" animBg="1"/>
      <p:bldP spid="105492" grpId="0" animBg="1"/>
      <p:bldP spid="105493" grpId="0" animBg="1"/>
      <p:bldP spid="105494" grpId="0"/>
      <p:bldP spid="105495" grpId="0"/>
      <p:bldP spid="105496" grpId="0"/>
      <p:bldP spid="105497" grpId="0"/>
      <p:bldP spid="105498" grpId="0"/>
      <p:bldP spid="105500" grpId="0" animBg="1"/>
      <p:bldP spid="1055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AutoShape 1"/>
          <p:cNvSpPr>
            <a:spLocks/>
          </p:cNvSpPr>
          <p:nvPr/>
        </p:nvSpPr>
        <p:spPr bwMode="auto">
          <a:xfrm flipH="1">
            <a:off x="8380684" y="2148868"/>
            <a:ext cx="3945310" cy="3720964"/>
          </a:xfrm>
          <a:custGeom>
            <a:avLst/>
            <a:gdLst>
              <a:gd name="T0" fmla="*/ 3740943 w 21600"/>
              <a:gd name="T1" fmla="*/ 3528219 h 21600"/>
              <a:gd name="T2" fmla="*/ 3740943 w 21600"/>
              <a:gd name="T3" fmla="*/ 3528219 h 21600"/>
              <a:gd name="T4" fmla="*/ 3740943 w 21600"/>
              <a:gd name="T5" fmla="*/ 3528219 h 21600"/>
              <a:gd name="T6" fmla="*/ 3740943 w 21600"/>
              <a:gd name="T7" fmla="*/ 3528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7797" y="15597"/>
                </a:lnTo>
                <a:lnTo>
                  <a:pt x="7797" y="21599"/>
                </a:lnTo>
                <a:lnTo>
                  <a:pt x="10799" y="21599"/>
                </a:lnTo>
                <a:lnTo>
                  <a:pt x="13802" y="21599"/>
                </a:lnTo>
                <a:lnTo>
                  <a:pt x="13802" y="15594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823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18" name="AutoShape 2"/>
          <p:cNvSpPr>
            <a:spLocks/>
          </p:cNvSpPr>
          <p:nvPr/>
        </p:nvSpPr>
        <p:spPr bwMode="auto">
          <a:xfrm>
            <a:off x="532756" y="2148868"/>
            <a:ext cx="3944473" cy="3720964"/>
          </a:xfrm>
          <a:custGeom>
            <a:avLst/>
            <a:gdLst>
              <a:gd name="T0" fmla="*/ 3740150 w 21600"/>
              <a:gd name="T1" fmla="*/ 3528219 h 21600"/>
              <a:gd name="T2" fmla="*/ 3740150 w 21600"/>
              <a:gd name="T3" fmla="*/ 3528219 h 21600"/>
              <a:gd name="T4" fmla="*/ 3740150 w 21600"/>
              <a:gd name="T5" fmla="*/ 3528219 h 21600"/>
              <a:gd name="T6" fmla="*/ 3740150 w 21600"/>
              <a:gd name="T7" fmla="*/ 3528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7797" y="15597"/>
                </a:lnTo>
                <a:lnTo>
                  <a:pt x="7797" y="21599"/>
                </a:lnTo>
                <a:lnTo>
                  <a:pt x="10799" y="21599"/>
                </a:lnTo>
                <a:lnTo>
                  <a:pt x="13802" y="21599"/>
                </a:lnTo>
                <a:lnTo>
                  <a:pt x="13802" y="15594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823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3" name="AutoShape 7"/>
          <p:cNvSpPr>
            <a:spLocks/>
          </p:cNvSpPr>
          <p:nvPr/>
        </p:nvSpPr>
        <p:spPr bwMode="auto">
          <a:xfrm>
            <a:off x="994005" y="1788909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4" name="AutoShape 8"/>
          <p:cNvSpPr>
            <a:spLocks/>
          </p:cNvSpPr>
          <p:nvPr/>
        </p:nvSpPr>
        <p:spPr bwMode="auto">
          <a:xfrm>
            <a:off x="2126618" y="1651623"/>
            <a:ext cx="1279945" cy="1279944"/>
          </a:xfrm>
          <a:custGeom>
            <a:avLst/>
            <a:gdLst>
              <a:gd name="T0" fmla="*/ 1213582 w 19679"/>
              <a:gd name="T1" fmla="*/ 1332115 h 19679"/>
              <a:gd name="T2" fmla="*/ 1213582 w 19679"/>
              <a:gd name="T3" fmla="*/ 1332115 h 19679"/>
              <a:gd name="T4" fmla="*/ 1213582 w 19679"/>
              <a:gd name="T5" fmla="*/ 1332115 h 19679"/>
              <a:gd name="T6" fmla="*/ 1213582 w 19679"/>
              <a:gd name="T7" fmla="*/ 13321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5" name="AutoShape 9"/>
          <p:cNvSpPr>
            <a:spLocks/>
          </p:cNvSpPr>
          <p:nvPr/>
        </p:nvSpPr>
        <p:spPr bwMode="auto">
          <a:xfrm>
            <a:off x="1630211" y="2793444"/>
            <a:ext cx="735821" cy="735821"/>
          </a:xfrm>
          <a:custGeom>
            <a:avLst/>
            <a:gdLst>
              <a:gd name="T0" fmla="*/ 697671 w 19679"/>
              <a:gd name="T1" fmla="*/ 765814 h 19679"/>
              <a:gd name="T2" fmla="*/ 697671 w 19679"/>
              <a:gd name="T3" fmla="*/ 765814 h 19679"/>
              <a:gd name="T4" fmla="*/ 697671 w 19679"/>
              <a:gd name="T5" fmla="*/ 765814 h 19679"/>
              <a:gd name="T6" fmla="*/ 697671 w 19679"/>
              <a:gd name="T7" fmla="*/ 7658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6" name="AutoShape 10"/>
          <p:cNvSpPr>
            <a:spLocks/>
          </p:cNvSpPr>
          <p:nvPr/>
        </p:nvSpPr>
        <p:spPr bwMode="auto">
          <a:xfrm>
            <a:off x="2498296" y="2975097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7" name="AutoShape 11"/>
          <p:cNvSpPr>
            <a:spLocks/>
          </p:cNvSpPr>
          <p:nvPr/>
        </p:nvSpPr>
        <p:spPr bwMode="auto">
          <a:xfrm>
            <a:off x="1758289" y="3662367"/>
            <a:ext cx="945937" cy="945099"/>
          </a:xfrm>
          <a:custGeom>
            <a:avLst/>
            <a:gdLst>
              <a:gd name="T0" fmla="*/ 896892 w 19679"/>
              <a:gd name="T1" fmla="*/ 983622 h 19679"/>
              <a:gd name="T2" fmla="*/ 896892 w 19679"/>
              <a:gd name="T3" fmla="*/ 983622 h 19679"/>
              <a:gd name="T4" fmla="*/ 896892 w 19679"/>
              <a:gd name="T5" fmla="*/ 983622 h 19679"/>
              <a:gd name="T6" fmla="*/ 896892 w 19679"/>
              <a:gd name="T7" fmla="*/ 98362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8" name="AutoShape 12"/>
          <p:cNvSpPr>
            <a:spLocks/>
          </p:cNvSpPr>
          <p:nvPr/>
        </p:nvSpPr>
        <p:spPr bwMode="auto">
          <a:xfrm>
            <a:off x="2190239" y="4607466"/>
            <a:ext cx="735822" cy="735822"/>
          </a:xfrm>
          <a:custGeom>
            <a:avLst/>
            <a:gdLst>
              <a:gd name="T0" fmla="*/ 697671 w 19679"/>
              <a:gd name="T1" fmla="*/ 765814 h 19679"/>
              <a:gd name="T2" fmla="*/ 697671 w 19679"/>
              <a:gd name="T3" fmla="*/ 765814 h 19679"/>
              <a:gd name="T4" fmla="*/ 697671 w 19679"/>
              <a:gd name="T5" fmla="*/ 765814 h 19679"/>
              <a:gd name="T6" fmla="*/ 697671 w 19679"/>
              <a:gd name="T7" fmla="*/ 7658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9" name="AutoShape 13"/>
          <p:cNvSpPr>
            <a:spLocks/>
          </p:cNvSpPr>
          <p:nvPr/>
        </p:nvSpPr>
        <p:spPr bwMode="auto">
          <a:xfrm>
            <a:off x="2286507" y="2157239"/>
            <a:ext cx="101039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Management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0" name="AutoShape 14"/>
          <p:cNvSpPr>
            <a:spLocks/>
          </p:cNvSpPr>
          <p:nvPr/>
        </p:nvSpPr>
        <p:spPr bwMode="auto">
          <a:xfrm>
            <a:off x="1221700" y="2167284"/>
            <a:ext cx="55416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1" name="AutoShape 15"/>
          <p:cNvSpPr>
            <a:spLocks/>
          </p:cNvSpPr>
          <p:nvPr/>
        </p:nvSpPr>
        <p:spPr bwMode="auto">
          <a:xfrm>
            <a:off x="2704226" y="3353472"/>
            <a:ext cx="592675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Hotspot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2" name="AutoShape 16"/>
          <p:cNvSpPr>
            <a:spLocks/>
          </p:cNvSpPr>
          <p:nvPr/>
        </p:nvSpPr>
        <p:spPr bwMode="auto">
          <a:xfrm>
            <a:off x="1826095" y="3037881"/>
            <a:ext cx="34405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Idea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3" name="AutoShape 17"/>
          <p:cNvSpPr>
            <a:spLocks/>
          </p:cNvSpPr>
          <p:nvPr/>
        </p:nvSpPr>
        <p:spPr bwMode="auto">
          <a:xfrm>
            <a:off x="1948313" y="4011442"/>
            <a:ext cx="5658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Tutorial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4" name="AutoShape 18"/>
          <p:cNvSpPr>
            <a:spLocks/>
          </p:cNvSpPr>
          <p:nvPr/>
        </p:nvSpPr>
        <p:spPr bwMode="auto">
          <a:xfrm>
            <a:off x="2386960" y="4851903"/>
            <a:ext cx="34321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Tips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5" name="AutoShape 19"/>
          <p:cNvSpPr>
            <a:spLocks/>
          </p:cNvSpPr>
          <p:nvPr/>
        </p:nvSpPr>
        <p:spPr bwMode="auto">
          <a:xfrm>
            <a:off x="4630421" y="2475342"/>
            <a:ext cx="2810186" cy="8245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whichs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6" name="AutoShape 20"/>
          <p:cNvSpPr>
            <a:spLocks/>
          </p:cNvSpPr>
          <p:nvPr/>
        </p:nvSpPr>
        <p:spPr bwMode="auto">
          <a:xfrm>
            <a:off x="4630421" y="2154727"/>
            <a:ext cx="1663342" cy="32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Developing strategy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7" name="AutoShape 21"/>
          <p:cNvSpPr>
            <a:spLocks/>
          </p:cNvSpPr>
          <p:nvPr/>
        </p:nvSpPr>
        <p:spPr bwMode="auto">
          <a:xfrm>
            <a:off x="4630421" y="3313291"/>
            <a:ext cx="1405511" cy="4955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+23,750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8" name="AutoShape 22"/>
          <p:cNvSpPr>
            <a:spLocks/>
          </p:cNvSpPr>
          <p:nvPr/>
        </p:nvSpPr>
        <p:spPr bwMode="auto">
          <a:xfrm flipH="1">
            <a:off x="10683580" y="1916987"/>
            <a:ext cx="768469" cy="768469"/>
          </a:xfrm>
          <a:custGeom>
            <a:avLst/>
            <a:gdLst>
              <a:gd name="T0" fmla="*/ 728625 w 19679"/>
              <a:gd name="T1" fmla="*/ 799792 h 19679"/>
              <a:gd name="T2" fmla="*/ 728625 w 19679"/>
              <a:gd name="T3" fmla="*/ 799792 h 19679"/>
              <a:gd name="T4" fmla="*/ 728625 w 19679"/>
              <a:gd name="T5" fmla="*/ 799792 h 19679"/>
              <a:gd name="T6" fmla="*/ 728625 w 19679"/>
              <a:gd name="T7" fmla="*/ 79979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39" name="AutoShape 23"/>
          <p:cNvSpPr>
            <a:spLocks/>
          </p:cNvSpPr>
          <p:nvPr/>
        </p:nvSpPr>
        <p:spPr bwMode="auto">
          <a:xfrm flipH="1">
            <a:off x="9539247" y="1794769"/>
            <a:ext cx="1065644" cy="1065644"/>
          </a:xfrm>
          <a:custGeom>
            <a:avLst/>
            <a:gdLst>
              <a:gd name="T0" fmla="*/ 1010392 w 19679"/>
              <a:gd name="T1" fmla="*/ 1109080 h 19679"/>
              <a:gd name="T2" fmla="*/ 1010392 w 19679"/>
              <a:gd name="T3" fmla="*/ 1109080 h 19679"/>
              <a:gd name="T4" fmla="*/ 1010392 w 19679"/>
              <a:gd name="T5" fmla="*/ 1109080 h 19679"/>
              <a:gd name="T6" fmla="*/ 1010392 w 19679"/>
              <a:gd name="T7" fmla="*/ 11090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0" name="AutoShape 24"/>
          <p:cNvSpPr>
            <a:spLocks/>
          </p:cNvSpPr>
          <p:nvPr/>
        </p:nvSpPr>
        <p:spPr bwMode="auto">
          <a:xfrm flipH="1">
            <a:off x="9194357" y="2884689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1" name="AutoShape 25"/>
          <p:cNvSpPr>
            <a:spLocks/>
          </p:cNvSpPr>
          <p:nvPr/>
        </p:nvSpPr>
        <p:spPr bwMode="auto">
          <a:xfrm flipH="1">
            <a:off x="9710018" y="3832300"/>
            <a:ext cx="1165260" cy="1165260"/>
          </a:xfrm>
          <a:custGeom>
            <a:avLst/>
            <a:gdLst>
              <a:gd name="T0" fmla="*/ 1104844 w 19679"/>
              <a:gd name="T1" fmla="*/ 1212757 h 19679"/>
              <a:gd name="T2" fmla="*/ 1104844 w 19679"/>
              <a:gd name="T3" fmla="*/ 1212757 h 19679"/>
              <a:gd name="T4" fmla="*/ 1104844 w 19679"/>
              <a:gd name="T5" fmla="*/ 1212757 h 19679"/>
              <a:gd name="T6" fmla="*/ 1104844 w 19679"/>
              <a:gd name="T7" fmla="*/ 12127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2" name="AutoShape 26"/>
          <p:cNvSpPr>
            <a:spLocks/>
          </p:cNvSpPr>
          <p:nvPr/>
        </p:nvSpPr>
        <p:spPr bwMode="auto">
          <a:xfrm flipH="1">
            <a:off x="10292648" y="2791770"/>
            <a:ext cx="1190374" cy="1190374"/>
          </a:xfrm>
          <a:custGeom>
            <a:avLst/>
            <a:gdLst>
              <a:gd name="T0" fmla="*/ 1128655 w 19679"/>
              <a:gd name="T1" fmla="*/ 1238894 h 19679"/>
              <a:gd name="T2" fmla="*/ 1128655 w 19679"/>
              <a:gd name="T3" fmla="*/ 1238894 h 19679"/>
              <a:gd name="T4" fmla="*/ 1128655 w 19679"/>
              <a:gd name="T5" fmla="*/ 1238894 h 19679"/>
              <a:gd name="T6" fmla="*/ 1128655 w 19679"/>
              <a:gd name="T7" fmla="*/ 123889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3" name="AutoShape 27"/>
          <p:cNvSpPr>
            <a:spLocks/>
          </p:cNvSpPr>
          <p:nvPr/>
        </p:nvSpPr>
        <p:spPr bwMode="auto">
          <a:xfrm flipH="1">
            <a:off x="10254978" y="5062018"/>
            <a:ext cx="565888" cy="565888"/>
          </a:xfrm>
          <a:custGeom>
            <a:avLst/>
            <a:gdLst>
              <a:gd name="T0" fmla="*/ 536548 w 19679"/>
              <a:gd name="T1" fmla="*/ 588954 h 19679"/>
              <a:gd name="T2" fmla="*/ 536548 w 19679"/>
              <a:gd name="T3" fmla="*/ 588954 h 19679"/>
              <a:gd name="T4" fmla="*/ 536548 w 19679"/>
              <a:gd name="T5" fmla="*/ 588954 h 19679"/>
              <a:gd name="T6" fmla="*/ 536548 w 19679"/>
              <a:gd name="T7" fmla="*/ 58895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4" name="AutoShape 28"/>
          <p:cNvSpPr>
            <a:spLocks/>
          </p:cNvSpPr>
          <p:nvPr/>
        </p:nvSpPr>
        <p:spPr bwMode="auto">
          <a:xfrm>
            <a:off x="9606216" y="2204117"/>
            <a:ext cx="93170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Management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5" name="AutoShape 29"/>
          <p:cNvSpPr>
            <a:spLocks/>
          </p:cNvSpPr>
          <p:nvPr/>
        </p:nvSpPr>
        <p:spPr bwMode="auto">
          <a:xfrm>
            <a:off x="10788219" y="2177329"/>
            <a:ext cx="55416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6" name="AutoShape 30"/>
          <p:cNvSpPr>
            <a:spLocks/>
          </p:cNvSpPr>
          <p:nvPr/>
        </p:nvSpPr>
        <p:spPr bwMode="auto">
          <a:xfrm>
            <a:off x="9996311" y="4291038"/>
            <a:ext cx="592675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Hotspot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7" name="AutoShape 31"/>
          <p:cNvSpPr>
            <a:spLocks/>
          </p:cNvSpPr>
          <p:nvPr/>
        </p:nvSpPr>
        <p:spPr bwMode="auto">
          <a:xfrm>
            <a:off x="9525017" y="3263064"/>
            <a:ext cx="34405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Idea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8" name="AutoShape 32"/>
          <p:cNvSpPr>
            <a:spLocks/>
          </p:cNvSpPr>
          <p:nvPr/>
        </p:nvSpPr>
        <p:spPr bwMode="auto">
          <a:xfrm>
            <a:off x="10604891" y="3263064"/>
            <a:ext cx="5658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Tutorial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9" name="AutoShape 33"/>
          <p:cNvSpPr>
            <a:spLocks/>
          </p:cNvSpPr>
          <p:nvPr/>
        </p:nvSpPr>
        <p:spPr bwMode="auto">
          <a:xfrm>
            <a:off x="10366315" y="5221070"/>
            <a:ext cx="34321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Tips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0" name="AutoShape 34"/>
          <p:cNvSpPr>
            <a:spLocks/>
          </p:cNvSpPr>
          <p:nvPr/>
        </p:nvSpPr>
        <p:spPr bwMode="auto">
          <a:xfrm>
            <a:off x="5570498" y="4549706"/>
            <a:ext cx="2810186" cy="8245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whichs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1" name="AutoShape 35"/>
          <p:cNvSpPr>
            <a:spLocks/>
          </p:cNvSpPr>
          <p:nvPr/>
        </p:nvSpPr>
        <p:spPr bwMode="auto">
          <a:xfrm>
            <a:off x="6718179" y="4224906"/>
            <a:ext cx="1662505" cy="32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Developing strategy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2" name="AutoShape 36"/>
          <p:cNvSpPr>
            <a:spLocks/>
          </p:cNvSpPr>
          <p:nvPr/>
        </p:nvSpPr>
        <p:spPr bwMode="auto">
          <a:xfrm>
            <a:off x="6975172" y="5374261"/>
            <a:ext cx="1405512" cy="4955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+61,240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7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5" grpId="0"/>
      <p:bldP spid="111636" grpId="0"/>
      <p:bldP spid="111637" grpId="0"/>
      <p:bldP spid="111650" grpId="0"/>
      <p:bldP spid="111651" grpId="0"/>
      <p:bldP spid="1116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7" r="9047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8" r="834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6" r="9016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r="1545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7" r="904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r="1711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4" r="905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8" r="13038"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7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AutoShape 3"/>
          <p:cNvSpPr>
            <a:spLocks/>
          </p:cNvSpPr>
          <p:nvPr/>
        </p:nvSpPr>
        <p:spPr bwMode="auto">
          <a:xfrm>
            <a:off x="12076535" y="6804048"/>
            <a:ext cx="287130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/>
            <a:fld id="{5BE5DD7E-4AD0-416C-9A46-229D96A1BB53}" type="slidenum">
              <a:rPr lang="en-US" sz="105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algn="ctr" eaLnBrk="1"/>
              <a:t>13</a:t>
            </a:fld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3" name="AutoShape 5"/>
          <p:cNvSpPr>
            <a:spLocks/>
          </p:cNvSpPr>
          <p:nvPr/>
        </p:nvSpPr>
        <p:spPr bwMode="auto">
          <a:xfrm>
            <a:off x="814026" y="5810397"/>
            <a:ext cx="7668786" cy="5968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form, by injected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or words which don't look even slightly. 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form.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694" name="AutoShape 6"/>
          <p:cNvSpPr>
            <a:spLocks/>
          </p:cNvSpPr>
          <p:nvPr/>
        </p:nvSpPr>
        <p:spPr bwMode="auto">
          <a:xfrm>
            <a:off x="1261044" y="1587165"/>
            <a:ext cx="6773912" cy="3747752"/>
          </a:xfrm>
          <a:custGeom>
            <a:avLst/>
            <a:gdLst>
              <a:gd name="T0" fmla="*/ 6423025 w 21596"/>
              <a:gd name="T1" fmla="*/ 3554442 h 21597"/>
              <a:gd name="T2" fmla="*/ 6423025 w 21596"/>
              <a:gd name="T3" fmla="*/ 3554442 h 21597"/>
              <a:gd name="T4" fmla="*/ 6423025 w 21596"/>
              <a:gd name="T5" fmla="*/ 3554442 h 21597"/>
              <a:gd name="T6" fmla="*/ 6423025 w 21596"/>
              <a:gd name="T7" fmla="*/ 3554442 h 2159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6" h="21597">
                <a:moveTo>
                  <a:pt x="7962" y="1"/>
                </a:moveTo>
                <a:cubicBezTo>
                  <a:pt x="7955" y="6"/>
                  <a:pt x="7954" y="18"/>
                  <a:pt x="7946" y="23"/>
                </a:cubicBezTo>
                <a:cubicBezTo>
                  <a:pt x="7931" y="21"/>
                  <a:pt x="7925" y="5"/>
                  <a:pt x="7909" y="5"/>
                </a:cubicBezTo>
                <a:cubicBezTo>
                  <a:pt x="7871" y="5"/>
                  <a:pt x="7825" y="34"/>
                  <a:pt x="7799" y="54"/>
                </a:cubicBezTo>
                <a:cubicBezTo>
                  <a:pt x="7793" y="60"/>
                  <a:pt x="7776" y="68"/>
                  <a:pt x="7774" y="76"/>
                </a:cubicBezTo>
                <a:cubicBezTo>
                  <a:pt x="7770" y="85"/>
                  <a:pt x="7778" y="101"/>
                  <a:pt x="7781" y="108"/>
                </a:cubicBezTo>
                <a:cubicBezTo>
                  <a:pt x="7770" y="104"/>
                  <a:pt x="7763" y="99"/>
                  <a:pt x="7750" y="99"/>
                </a:cubicBezTo>
                <a:cubicBezTo>
                  <a:pt x="7751" y="107"/>
                  <a:pt x="7752" y="113"/>
                  <a:pt x="7752" y="119"/>
                </a:cubicBezTo>
                <a:cubicBezTo>
                  <a:pt x="7748" y="123"/>
                  <a:pt x="7743" y="116"/>
                  <a:pt x="7739" y="121"/>
                </a:cubicBezTo>
                <a:cubicBezTo>
                  <a:pt x="7726" y="135"/>
                  <a:pt x="7759" y="164"/>
                  <a:pt x="7763" y="169"/>
                </a:cubicBezTo>
                <a:cubicBezTo>
                  <a:pt x="7760" y="173"/>
                  <a:pt x="7757" y="176"/>
                  <a:pt x="7754" y="179"/>
                </a:cubicBezTo>
                <a:cubicBezTo>
                  <a:pt x="7740" y="199"/>
                  <a:pt x="7742" y="213"/>
                  <a:pt x="7750" y="241"/>
                </a:cubicBezTo>
                <a:cubicBezTo>
                  <a:pt x="7749" y="241"/>
                  <a:pt x="7749" y="241"/>
                  <a:pt x="7749" y="241"/>
                </a:cubicBezTo>
                <a:cubicBezTo>
                  <a:pt x="7742" y="239"/>
                  <a:pt x="7739" y="232"/>
                  <a:pt x="7732" y="231"/>
                </a:cubicBezTo>
                <a:cubicBezTo>
                  <a:pt x="7724" y="230"/>
                  <a:pt x="7716" y="236"/>
                  <a:pt x="7707" y="237"/>
                </a:cubicBezTo>
                <a:cubicBezTo>
                  <a:pt x="7694" y="239"/>
                  <a:pt x="7680" y="234"/>
                  <a:pt x="7673" y="224"/>
                </a:cubicBezTo>
                <a:cubicBezTo>
                  <a:pt x="7672" y="215"/>
                  <a:pt x="7676" y="213"/>
                  <a:pt x="7676" y="206"/>
                </a:cubicBezTo>
                <a:cubicBezTo>
                  <a:pt x="7676" y="191"/>
                  <a:pt x="7655" y="191"/>
                  <a:pt x="7647" y="189"/>
                </a:cubicBezTo>
                <a:cubicBezTo>
                  <a:pt x="7647" y="195"/>
                  <a:pt x="7653" y="204"/>
                  <a:pt x="7651" y="211"/>
                </a:cubicBezTo>
                <a:cubicBezTo>
                  <a:pt x="7650" y="216"/>
                  <a:pt x="7645" y="219"/>
                  <a:pt x="7639" y="219"/>
                </a:cubicBezTo>
                <a:cubicBezTo>
                  <a:pt x="7632" y="219"/>
                  <a:pt x="7620" y="212"/>
                  <a:pt x="7611" y="219"/>
                </a:cubicBezTo>
                <a:cubicBezTo>
                  <a:pt x="7610" y="222"/>
                  <a:pt x="7608" y="225"/>
                  <a:pt x="7607" y="227"/>
                </a:cubicBezTo>
                <a:cubicBezTo>
                  <a:pt x="7604" y="229"/>
                  <a:pt x="7601" y="230"/>
                  <a:pt x="7598" y="231"/>
                </a:cubicBezTo>
                <a:cubicBezTo>
                  <a:pt x="7579" y="249"/>
                  <a:pt x="7624" y="259"/>
                  <a:pt x="7632" y="259"/>
                </a:cubicBezTo>
                <a:cubicBezTo>
                  <a:pt x="7632" y="260"/>
                  <a:pt x="7633" y="262"/>
                  <a:pt x="7634" y="262"/>
                </a:cubicBezTo>
                <a:cubicBezTo>
                  <a:pt x="7633" y="263"/>
                  <a:pt x="7632" y="263"/>
                  <a:pt x="7632" y="264"/>
                </a:cubicBezTo>
                <a:cubicBezTo>
                  <a:pt x="7620" y="274"/>
                  <a:pt x="7600" y="268"/>
                  <a:pt x="7594" y="262"/>
                </a:cubicBezTo>
                <a:cubicBezTo>
                  <a:pt x="7591" y="259"/>
                  <a:pt x="7587" y="254"/>
                  <a:pt x="7584" y="251"/>
                </a:cubicBezTo>
                <a:cubicBezTo>
                  <a:pt x="7577" y="249"/>
                  <a:pt x="7564" y="266"/>
                  <a:pt x="7560" y="271"/>
                </a:cubicBezTo>
                <a:cubicBezTo>
                  <a:pt x="7571" y="272"/>
                  <a:pt x="7581" y="273"/>
                  <a:pt x="7592" y="274"/>
                </a:cubicBezTo>
                <a:cubicBezTo>
                  <a:pt x="7605" y="278"/>
                  <a:pt x="7615" y="289"/>
                  <a:pt x="7631" y="289"/>
                </a:cubicBezTo>
                <a:cubicBezTo>
                  <a:pt x="7644" y="289"/>
                  <a:pt x="7658" y="278"/>
                  <a:pt x="7671" y="276"/>
                </a:cubicBezTo>
                <a:cubicBezTo>
                  <a:pt x="7690" y="273"/>
                  <a:pt x="7723" y="287"/>
                  <a:pt x="7727" y="309"/>
                </a:cubicBezTo>
                <a:cubicBezTo>
                  <a:pt x="7719" y="320"/>
                  <a:pt x="7710" y="328"/>
                  <a:pt x="7699" y="339"/>
                </a:cubicBezTo>
                <a:cubicBezTo>
                  <a:pt x="7696" y="330"/>
                  <a:pt x="7693" y="317"/>
                  <a:pt x="7688" y="312"/>
                </a:cubicBezTo>
                <a:cubicBezTo>
                  <a:pt x="7683" y="307"/>
                  <a:pt x="7673" y="311"/>
                  <a:pt x="7666" y="311"/>
                </a:cubicBezTo>
                <a:cubicBezTo>
                  <a:pt x="7647" y="309"/>
                  <a:pt x="7614" y="299"/>
                  <a:pt x="7593" y="311"/>
                </a:cubicBezTo>
                <a:cubicBezTo>
                  <a:pt x="7590" y="323"/>
                  <a:pt x="7605" y="329"/>
                  <a:pt x="7610" y="336"/>
                </a:cubicBezTo>
                <a:cubicBezTo>
                  <a:pt x="7622" y="351"/>
                  <a:pt x="7631" y="372"/>
                  <a:pt x="7645" y="384"/>
                </a:cubicBezTo>
                <a:cubicBezTo>
                  <a:pt x="7653" y="391"/>
                  <a:pt x="7667" y="389"/>
                  <a:pt x="7674" y="399"/>
                </a:cubicBezTo>
                <a:cubicBezTo>
                  <a:pt x="7671" y="402"/>
                  <a:pt x="7667" y="404"/>
                  <a:pt x="7664" y="407"/>
                </a:cubicBezTo>
                <a:cubicBezTo>
                  <a:pt x="7657" y="417"/>
                  <a:pt x="7645" y="472"/>
                  <a:pt x="7645" y="487"/>
                </a:cubicBezTo>
                <a:cubicBezTo>
                  <a:pt x="7645" y="493"/>
                  <a:pt x="7648" y="496"/>
                  <a:pt x="7647" y="502"/>
                </a:cubicBezTo>
                <a:cubicBezTo>
                  <a:pt x="7647" y="505"/>
                  <a:pt x="7647" y="504"/>
                  <a:pt x="7645" y="504"/>
                </a:cubicBezTo>
                <a:cubicBezTo>
                  <a:pt x="7645" y="509"/>
                  <a:pt x="7641" y="519"/>
                  <a:pt x="7638" y="522"/>
                </a:cubicBezTo>
                <a:cubicBezTo>
                  <a:pt x="7638" y="522"/>
                  <a:pt x="7637" y="525"/>
                  <a:pt x="7636" y="525"/>
                </a:cubicBezTo>
                <a:cubicBezTo>
                  <a:pt x="7619" y="517"/>
                  <a:pt x="7600" y="479"/>
                  <a:pt x="7586" y="462"/>
                </a:cubicBezTo>
                <a:cubicBezTo>
                  <a:pt x="7576" y="451"/>
                  <a:pt x="7564" y="450"/>
                  <a:pt x="7555" y="442"/>
                </a:cubicBezTo>
                <a:cubicBezTo>
                  <a:pt x="7549" y="437"/>
                  <a:pt x="7543" y="431"/>
                  <a:pt x="7537" y="425"/>
                </a:cubicBezTo>
                <a:cubicBezTo>
                  <a:pt x="7533" y="424"/>
                  <a:pt x="7530" y="424"/>
                  <a:pt x="7526" y="422"/>
                </a:cubicBezTo>
                <a:cubicBezTo>
                  <a:pt x="7517" y="414"/>
                  <a:pt x="7509" y="380"/>
                  <a:pt x="7490" y="396"/>
                </a:cubicBezTo>
                <a:cubicBezTo>
                  <a:pt x="7477" y="406"/>
                  <a:pt x="7460" y="460"/>
                  <a:pt x="7474" y="482"/>
                </a:cubicBezTo>
                <a:cubicBezTo>
                  <a:pt x="7483" y="496"/>
                  <a:pt x="7508" y="493"/>
                  <a:pt x="7505" y="520"/>
                </a:cubicBezTo>
                <a:cubicBezTo>
                  <a:pt x="7496" y="532"/>
                  <a:pt x="7484" y="519"/>
                  <a:pt x="7472" y="520"/>
                </a:cubicBezTo>
                <a:cubicBezTo>
                  <a:pt x="7477" y="530"/>
                  <a:pt x="7480" y="538"/>
                  <a:pt x="7486" y="545"/>
                </a:cubicBezTo>
                <a:cubicBezTo>
                  <a:pt x="7492" y="552"/>
                  <a:pt x="7501" y="560"/>
                  <a:pt x="7505" y="570"/>
                </a:cubicBezTo>
                <a:cubicBezTo>
                  <a:pt x="7501" y="574"/>
                  <a:pt x="7498" y="578"/>
                  <a:pt x="7495" y="582"/>
                </a:cubicBezTo>
                <a:cubicBezTo>
                  <a:pt x="7494" y="583"/>
                  <a:pt x="7493" y="582"/>
                  <a:pt x="7493" y="584"/>
                </a:cubicBezTo>
                <a:cubicBezTo>
                  <a:pt x="7475" y="558"/>
                  <a:pt x="7448" y="514"/>
                  <a:pt x="7419" y="510"/>
                </a:cubicBezTo>
                <a:cubicBezTo>
                  <a:pt x="7415" y="516"/>
                  <a:pt x="7417" y="525"/>
                  <a:pt x="7413" y="530"/>
                </a:cubicBezTo>
                <a:cubicBezTo>
                  <a:pt x="7412" y="531"/>
                  <a:pt x="7411" y="530"/>
                  <a:pt x="7410" y="530"/>
                </a:cubicBezTo>
                <a:cubicBezTo>
                  <a:pt x="7398" y="507"/>
                  <a:pt x="7389" y="393"/>
                  <a:pt x="7353" y="445"/>
                </a:cubicBezTo>
                <a:cubicBezTo>
                  <a:pt x="7352" y="453"/>
                  <a:pt x="7355" y="463"/>
                  <a:pt x="7357" y="470"/>
                </a:cubicBezTo>
                <a:cubicBezTo>
                  <a:pt x="7340" y="475"/>
                  <a:pt x="7334" y="463"/>
                  <a:pt x="7320" y="462"/>
                </a:cubicBezTo>
                <a:cubicBezTo>
                  <a:pt x="7315" y="464"/>
                  <a:pt x="7311" y="466"/>
                  <a:pt x="7307" y="469"/>
                </a:cubicBezTo>
                <a:cubicBezTo>
                  <a:pt x="7296" y="475"/>
                  <a:pt x="7286" y="478"/>
                  <a:pt x="7277" y="485"/>
                </a:cubicBezTo>
                <a:cubicBezTo>
                  <a:pt x="7267" y="494"/>
                  <a:pt x="7260" y="505"/>
                  <a:pt x="7246" y="510"/>
                </a:cubicBezTo>
                <a:cubicBezTo>
                  <a:pt x="7246" y="511"/>
                  <a:pt x="7245" y="512"/>
                  <a:pt x="7245" y="512"/>
                </a:cubicBezTo>
                <a:cubicBezTo>
                  <a:pt x="7253" y="527"/>
                  <a:pt x="7261" y="542"/>
                  <a:pt x="7268" y="557"/>
                </a:cubicBezTo>
                <a:cubicBezTo>
                  <a:pt x="7272" y="569"/>
                  <a:pt x="7265" y="576"/>
                  <a:pt x="7273" y="592"/>
                </a:cubicBezTo>
                <a:cubicBezTo>
                  <a:pt x="7273" y="594"/>
                  <a:pt x="7273" y="596"/>
                  <a:pt x="7274" y="599"/>
                </a:cubicBezTo>
                <a:cubicBezTo>
                  <a:pt x="7249" y="600"/>
                  <a:pt x="7257" y="539"/>
                  <a:pt x="7234" y="530"/>
                </a:cubicBezTo>
                <a:cubicBezTo>
                  <a:pt x="7227" y="528"/>
                  <a:pt x="7212" y="531"/>
                  <a:pt x="7206" y="539"/>
                </a:cubicBezTo>
                <a:cubicBezTo>
                  <a:pt x="7201" y="546"/>
                  <a:pt x="7183" y="600"/>
                  <a:pt x="7183" y="612"/>
                </a:cubicBezTo>
                <a:cubicBezTo>
                  <a:pt x="7187" y="615"/>
                  <a:pt x="7190" y="617"/>
                  <a:pt x="7194" y="620"/>
                </a:cubicBezTo>
                <a:cubicBezTo>
                  <a:pt x="7194" y="632"/>
                  <a:pt x="7180" y="654"/>
                  <a:pt x="7171" y="660"/>
                </a:cubicBezTo>
                <a:cubicBezTo>
                  <a:pt x="7173" y="663"/>
                  <a:pt x="7176" y="669"/>
                  <a:pt x="7176" y="677"/>
                </a:cubicBezTo>
                <a:cubicBezTo>
                  <a:pt x="7176" y="686"/>
                  <a:pt x="7181" y="693"/>
                  <a:pt x="7177" y="700"/>
                </a:cubicBezTo>
                <a:cubicBezTo>
                  <a:pt x="7173" y="707"/>
                  <a:pt x="7159" y="709"/>
                  <a:pt x="7152" y="708"/>
                </a:cubicBezTo>
                <a:cubicBezTo>
                  <a:pt x="7135" y="706"/>
                  <a:pt x="7118" y="691"/>
                  <a:pt x="7098" y="697"/>
                </a:cubicBezTo>
                <a:cubicBezTo>
                  <a:pt x="7095" y="703"/>
                  <a:pt x="7092" y="709"/>
                  <a:pt x="7090" y="715"/>
                </a:cubicBezTo>
                <a:cubicBezTo>
                  <a:pt x="7084" y="721"/>
                  <a:pt x="7067" y="726"/>
                  <a:pt x="7060" y="730"/>
                </a:cubicBezTo>
                <a:cubicBezTo>
                  <a:pt x="7056" y="746"/>
                  <a:pt x="7047" y="759"/>
                  <a:pt x="7035" y="772"/>
                </a:cubicBezTo>
                <a:cubicBezTo>
                  <a:pt x="7030" y="764"/>
                  <a:pt x="7023" y="757"/>
                  <a:pt x="7018" y="750"/>
                </a:cubicBezTo>
                <a:cubicBezTo>
                  <a:pt x="7000" y="749"/>
                  <a:pt x="6983" y="749"/>
                  <a:pt x="6965" y="748"/>
                </a:cubicBezTo>
                <a:cubicBezTo>
                  <a:pt x="6949" y="735"/>
                  <a:pt x="6934" y="721"/>
                  <a:pt x="6917" y="708"/>
                </a:cubicBezTo>
                <a:cubicBezTo>
                  <a:pt x="6903" y="705"/>
                  <a:pt x="6888" y="704"/>
                  <a:pt x="6873" y="700"/>
                </a:cubicBezTo>
                <a:cubicBezTo>
                  <a:pt x="6858" y="691"/>
                  <a:pt x="6842" y="682"/>
                  <a:pt x="6826" y="673"/>
                </a:cubicBezTo>
                <a:cubicBezTo>
                  <a:pt x="6791" y="673"/>
                  <a:pt x="6755" y="673"/>
                  <a:pt x="6719" y="673"/>
                </a:cubicBezTo>
                <a:cubicBezTo>
                  <a:pt x="6703" y="677"/>
                  <a:pt x="6688" y="680"/>
                  <a:pt x="6672" y="683"/>
                </a:cubicBezTo>
                <a:cubicBezTo>
                  <a:pt x="6601" y="662"/>
                  <a:pt x="6529" y="582"/>
                  <a:pt x="6453" y="602"/>
                </a:cubicBezTo>
                <a:cubicBezTo>
                  <a:pt x="6456" y="636"/>
                  <a:pt x="6462" y="662"/>
                  <a:pt x="6464" y="702"/>
                </a:cubicBezTo>
                <a:cubicBezTo>
                  <a:pt x="6458" y="702"/>
                  <a:pt x="6452" y="702"/>
                  <a:pt x="6446" y="702"/>
                </a:cubicBezTo>
                <a:cubicBezTo>
                  <a:pt x="6430" y="674"/>
                  <a:pt x="6414" y="648"/>
                  <a:pt x="6398" y="620"/>
                </a:cubicBezTo>
                <a:cubicBezTo>
                  <a:pt x="6366" y="618"/>
                  <a:pt x="6334" y="617"/>
                  <a:pt x="6302" y="615"/>
                </a:cubicBezTo>
                <a:cubicBezTo>
                  <a:pt x="6302" y="616"/>
                  <a:pt x="6302" y="616"/>
                  <a:pt x="6302" y="617"/>
                </a:cubicBezTo>
                <a:cubicBezTo>
                  <a:pt x="6308" y="647"/>
                  <a:pt x="6311" y="676"/>
                  <a:pt x="6310" y="712"/>
                </a:cubicBezTo>
                <a:cubicBezTo>
                  <a:pt x="6283" y="703"/>
                  <a:pt x="6273" y="664"/>
                  <a:pt x="6252" y="648"/>
                </a:cubicBezTo>
                <a:cubicBezTo>
                  <a:pt x="6234" y="645"/>
                  <a:pt x="6217" y="642"/>
                  <a:pt x="6199" y="638"/>
                </a:cubicBezTo>
                <a:cubicBezTo>
                  <a:pt x="6168" y="626"/>
                  <a:pt x="6137" y="614"/>
                  <a:pt x="6105" y="602"/>
                </a:cubicBezTo>
                <a:cubicBezTo>
                  <a:pt x="6101" y="611"/>
                  <a:pt x="6096" y="621"/>
                  <a:pt x="6092" y="630"/>
                </a:cubicBezTo>
                <a:cubicBezTo>
                  <a:pt x="6095" y="647"/>
                  <a:pt x="6135" y="723"/>
                  <a:pt x="6144" y="735"/>
                </a:cubicBezTo>
                <a:cubicBezTo>
                  <a:pt x="6142" y="752"/>
                  <a:pt x="6139" y="770"/>
                  <a:pt x="6137" y="787"/>
                </a:cubicBezTo>
                <a:cubicBezTo>
                  <a:pt x="6105" y="771"/>
                  <a:pt x="6092" y="708"/>
                  <a:pt x="6063" y="683"/>
                </a:cubicBezTo>
                <a:cubicBezTo>
                  <a:pt x="6029" y="670"/>
                  <a:pt x="5994" y="658"/>
                  <a:pt x="5960" y="645"/>
                </a:cubicBezTo>
                <a:cubicBezTo>
                  <a:pt x="5946" y="649"/>
                  <a:pt x="5932" y="654"/>
                  <a:pt x="5918" y="658"/>
                </a:cubicBezTo>
                <a:cubicBezTo>
                  <a:pt x="5892" y="667"/>
                  <a:pt x="5866" y="675"/>
                  <a:pt x="5840" y="683"/>
                </a:cubicBezTo>
                <a:cubicBezTo>
                  <a:pt x="5819" y="700"/>
                  <a:pt x="5799" y="729"/>
                  <a:pt x="5769" y="735"/>
                </a:cubicBezTo>
                <a:cubicBezTo>
                  <a:pt x="5766" y="747"/>
                  <a:pt x="5765" y="758"/>
                  <a:pt x="5762" y="770"/>
                </a:cubicBezTo>
                <a:cubicBezTo>
                  <a:pt x="5782" y="821"/>
                  <a:pt x="5804" y="837"/>
                  <a:pt x="5834" y="870"/>
                </a:cubicBezTo>
                <a:cubicBezTo>
                  <a:pt x="5847" y="886"/>
                  <a:pt x="5860" y="902"/>
                  <a:pt x="5873" y="918"/>
                </a:cubicBezTo>
                <a:cubicBezTo>
                  <a:pt x="5873" y="920"/>
                  <a:pt x="5874" y="924"/>
                  <a:pt x="5875" y="926"/>
                </a:cubicBezTo>
                <a:cubicBezTo>
                  <a:pt x="5873" y="932"/>
                  <a:pt x="5870" y="934"/>
                  <a:pt x="5868" y="940"/>
                </a:cubicBezTo>
                <a:cubicBezTo>
                  <a:pt x="5852" y="954"/>
                  <a:pt x="5733" y="885"/>
                  <a:pt x="5709" y="871"/>
                </a:cubicBezTo>
                <a:cubicBezTo>
                  <a:pt x="5674" y="853"/>
                  <a:pt x="5637" y="867"/>
                  <a:pt x="5598" y="853"/>
                </a:cubicBezTo>
                <a:cubicBezTo>
                  <a:pt x="5581" y="843"/>
                  <a:pt x="5564" y="834"/>
                  <a:pt x="5547" y="825"/>
                </a:cubicBezTo>
                <a:cubicBezTo>
                  <a:pt x="5518" y="821"/>
                  <a:pt x="5472" y="849"/>
                  <a:pt x="5456" y="875"/>
                </a:cubicBezTo>
                <a:cubicBezTo>
                  <a:pt x="5447" y="888"/>
                  <a:pt x="5448" y="916"/>
                  <a:pt x="5436" y="935"/>
                </a:cubicBezTo>
                <a:cubicBezTo>
                  <a:pt x="5416" y="929"/>
                  <a:pt x="5402" y="903"/>
                  <a:pt x="5385" y="895"/>
                </a:cubicBezTo>
                <a:cubicBezTo>
                  <a:pt x="5358" y="881"/>
                  <a:pt x="5327" y="907"/>
                  <a:pt x="5308" y="915"/>
                </a:cubicBezTo>
                <a:cubicBezTo>
                  <a:pt x="5264" y="932"/>
                  <a:pt x="5197" y="906"/>
                  <a:pt x="5160" y="943"/>
                </a:cubicBezTo>
                <a:cubicBezTo>
                  <a:pt x="5152" y="956"/>
                  <a:pt x="5145" y="970"/>
                  <a:pt x="5137" y="983"/>
                </a:cubicBezTo>
                <a:cubicBezTo>
                  <a:pt x="5139" y="1011"/>
                  <a:pt x="5142" y="1039"/>
                  <a:pt x="5144" y="1068"/>
                </a:cubicBezTo>
                <a:cubicBezTo>
                  <a:pt x="5174" y="1085"/>
                  <a:pt x="5207" y="1097"/>
                  <a:pt x="5247" y="1103"/>
                </a:cubicBezTo>
                <a:cubicBezTo>
                  <a:pt x="5253" y="1129"/>
                  <a:pt x="5262" y="1138"/>
                  <a:pt x="5267" y="1171"/>
                </a:cubicBezTo>
                <a:cubicBezTo>
                  <a:pt x="5265" y="1199"/>
                  <a:pt x="5249" y="1190"/>
                  <a:pt x="5241" y="1206"/>
                </a:cubicBezTo>
                <a:cubicBezTo>
                  <a:pt x="5240" y="1206"/>
                  <a:pt x="5239" y="1207"/>
                  <a:pt x="5238" y="1207"/>
                </a:cubicBezTo>
                <a:cubicBezTo>
                  <a:pt x="5244" y="1227"/>
                  <a:pt x="5254" y="1246"/>
                  <a:pt x="5267" y="1254"/>
                </a:cubicBezTo>
                <a:cubicBezTo>
                  <a:pt x="5287" y="1227"/>
                  <a:pt x="5306" y="1198"/>
                  <a:pt x="5326" y="1171"/>
                </a:cubicBezTo>
                <a:cubicBezTo>
                  <a:pt x="5361" y="1140"/>
                  <a:pt x="5484" y="1084"/>
                  <a:pt x="5529" y="1126"/>
                </a:cubicBezTo>
                <a:cubicBezTo>
                  <a:pt x="5535" y="1136"/>
                  <a:pt x="5541" y="1147"/>
                  <a:pt x="5547" y="1158"/>
                </a:cubicBezTo>
                <a:cubicBezTo>
                  <a:pt x="5547" y="1166"/>
                  <a:pt x="5547" y="1174"/>
                  <a:pt x="5547" y="1183"/>
                </a:cubicBezTo>
                <a:cubicBezTo>
                  <a:pt x="5537" y="1195"/>
                  <a:pt x="5528" y="1207"/>
                  <a:pt x="5518" y="1219"/>
                </a:cubicBezTo>
                <a:cubicBezTo>
                  <a:pt x="5515" y="1254"/>
                  <a:pt x="5513" y="1289"/>
                  <a:pt x="5510" y="1324"/>
                </a:cubicBezTo>
                <a:cubicBezTo>
                  <a:pt x="5525" y="1308"/>
                  <a:pt x="5539" y="1293"/>
                  <a:pt x="5554" y="1277"/>
                </a:cubicBezTo>
                <a:cubicBezTo>
                  <a:pt x="5565" y="1278"/>
                  <a:pt x="5575" y="1278"/>
                  <a:pt x="5585" y="1279"/>
                </a:cubicBezTo>
                <a:cubicBezTo>
                  <a:pt x="5616" y="1287"/>
                  <a:pt x="5628" y="1268"/>
                  <a:pt x="5643" y="1249"/>
                </a:cubicBezTo>
                <a:cubicBezTo>
                  <a:pt x="5657" y="1266"/>
                  <a:pt x="5672" y="1284"/>
                  <a:pt x="5686" y="1301"/>
                </a:cubicBezTo>
                <a:cubicBezTo>
                  <a:pt x="5693" y="1298"/>
                  <a:pt x="5701" y="1295"/>
                  <a:pt x="5709" y="1292"/>
                </a:cubicBezTo>
                <a:cubicBezTo>
                  <a:pt x="5724" y="1290"/>
                  <a:pt x="5739" y="1286"/>
                  <a:pt x="5754" y="1284"/>
                </a:cubicBezTo>
                <a:cubicBezTo>
                  <a:pt x="5789" y="1265"/>
                  <a:pt x="5827" y="1230"/>
                  <a:pt x="5861" y="1212"/>
                </a:cubicBezTo>
                <a:cubicBezTo>
                  <a:pt x="5895" y="1195"/>
                  <a:pt x="5955" y="1206"/>
                  <a:pt x="5979" y="1226"/>
                </a:cubicBezTo>
                <a:cubicBezTo>
                  <a:pt x="5996" y="1245"/>
                  <a:pt x="6013" y="1263"/>
                  <a:pt x="6029" y="1282"/>
                </a:cubicBezTo>
                <a:cubicBezTo>
                  <a:pt x="6030" y="1284"/>
                  <a:pt x="6030" y="1286"/>
                  <a:pt x="6030" y="1287"/>
                </a:cubicBezTo>
                <a:cubicBezTo>
                  <a:pt x="5986" y="1296"/>
                  <a:pt x="5942" y="1304"/>
                  <a:pt x="5897" y="1312"/>
                </a:cubicBezTo>
                <a:cubicBezTo>
                  <a:pt x="5882" y="1323"/>
                  <a:pt x="5867" y="1333"/>
                  <a:pt x="5851" y="1344"/>
                </a:cubicBezTo>
                <a:cubicBezTo>
                  <a:pt x="5834" y="1344"/>
                  <a:pt x="5815" y="1344"/>
                  <a:pt x="5798" y="1344"/>
                </a:cubicBezTo>
                <a:cubicBezTo>
                  <a:pt x="5784" y="1357"/>
                  <a:pt x="5771" y="1372"/>
                  <a:pt x="5758" y="1386"/>
                </a:cubicBezTo>
                <a:cubicBezTo>
                  <a:pt x="5746" y="1415"/>
                  <a:pt x="5733" y="1446"/>
                  <a:pt x="5722" y="1475"/>
                </a:cubicBezTo>
                <a:cubicBezTo>
                  <a:pt x="5739" y="1498"/>
                  <a:pt x="5772" y="1514"/>
                  <a:pt x="5790" y="1529"/>
                </a:cubicBezTo>
                <a:cubicBezTo>
                  <a:pt x="5799" y="1546"/>
                  <a:pt x="5808" y="1563"/>
                  <a:pt x="5816" y="1580"/>
                </a:cubicBezTo>
                <a:cubicBezTo>
                  <a:pt x="5802" y="1576"/>
                  <a:pt x="5767" y="1583"/>
                  <a:pt x="5754" y="1575"/>
                </a:cubicBezTo>
                <a:cubicBezTo>
                  <a:pt x="5717" y="1554"/>
                  <a:pt x="5674" y="1454"/>
                  <a:pt x="5632" y="1432"/>
                </a:cubicBezTo>
                <a:cubicBezTo>
                  <a:pt x="5605" y="1432"/>
                  <a:pt x="5578" y="1432"/>
                  <a:pt x="5551" y="1432"/>
                </a:cubicBezTo>
                <a:cubicBezTo>
                  <a:pt x="5522" y="1427"/>
                  <a:pt x="5492" y="1421"/>
                  <a:pt x="5463" y="1415"/>
                </a:cubicBezTo>
                <a:cubicBezTo>
                  <a:pt x="5461" y="1421"/>
                  <a:pt x="5459" y="1427"/>
                  <a:pt x="5457" y="1432"/>
                </a:cubicBezTo>
                <a:cubicBezTo>
                  <a:pt x="5456" y="1441"/>
                  <a:pt x="5455" y="1449"/>
                  <a:pt x="5454" y="1459"/>
                </a:cubicBezTo>
                <a:cubicBezTo>
                  <a:pt x="5468" y="1492"/>
                  <a:pt x="5483" y="1527"/>
                  <a:pt x="5497" y="1560"/>
                </a:cubicBezTo>
                <a:cubicBezTo>
                  <a:pt x="5497" y="1562"/>
                  <a:pt x="5498" y="1564"/>
                  <a:pt x="5499" y="1565"/>
                </a:cubicBezTo>
                <a:cubicBezTo>
                  <a:pt x="5502" y="1556"/>
                  <a:pt x="5506" y="1547"/>
                  <a:pt x="5509" y="1539"/>
                </a:cubicBezTo>
                <a:cubicBezTo>
                  <a:pt x="5539" y="1556"/>
                  <a:pt x="5580" y="1648"/>
                  <a:pt x="5607" y="1683"/>
                </a:cubicBezTo>
                <a:cubicBezTo>
                  <a:pt x="5625" y="1697"/>
                  <a:pt x="5645" y="1711"/>
                  <a:pt x="5664" y="1725"/>
                </a:cubicBezTo>
                <a:cubicBezTo>
                  <a:pt x="5697" y="1757"/>
                  <a:pt x="5730" y="1788"/>
                  <a:pt x="5763" y="1820"/>
                </a:cubicBezTo>
                <a:cubicBezTo>
                  <a:pt x="5753" y="1822"/>
                  <a:pt x="5742" y="1823"/>
                  <a:pt x="5732" y="1825"/>
                </a:cubicBezTo>
                <a:cubicBezTo>
                  <a:pt x="5724" y="1829"/>
                  <a:pt x="5723" y="1845"/>
                  <a:pt x="5711" y="1843"/>
                </a:cubicBezTo>
                <a:cubicBezTo>
                  <a:pt x="5679" y="1837"/>
                  <a:pt x="5651" y="1806"/>
                  <a:pt x="5622" y="1793"/>
                </a:cubicBezTo>
                <a:cubicBezTo>
                  <a:pt x="5603" y="1784"/>
                  <a:pt x="5570" y="1778"/>
                  <a:pt x="5538" y="1778"/>
                </a:cubicBezTo>
                <a:cubicBezTo>
                  <a:pt x="5509" y="1728"/>
                  <a:pt x="5484" y="1735"/>
                  <a:pt x="5432" y="1742"/>
                </a:cubicBezTo>
                <a:cubicBezTo>
                  <a:pt x="5425" y="1724"/>
                  <a:pt x="5418" y="1709"/>
                  <a:pt x="5410" y="1692"/>
                </a:cubicBezTo>
                <a:cubicBezTo>
                  <a:pt x="5410" y="1652"/>
                  <a:pt x="5410" y="1611"/>
                  <a:pt x="5410" y="1572"/>
                </a:cubicBezTo>
                <a:cubicBezTo>
                  <a:pt x="5411" y="1531"/>
                  <a:pt x="5376" y="1487"/>
                  <a:pt x="5359" y="1474"/>
                </a:cubicBezTo>
                <a:cubicBezTo>
                  <a:pt x="5355" y="1468"/>
                  <a:pt x="5349" y="1474"/>
                  <a:pt x="5345" y="1485"/>
                </a:cubicBezTo>
                <a:cubicBezTo>
                  <a:pt x="5345" y="1510"/>
                  <a:pt x="5344" y="1535"/>
                  <a:pt x="5343" y="1560"/>
                </a:cubicBezTo>
                <a:cubicBezTo>
                  <a:pt x="5326" y="1560"/>
                  <a:pt x="5310" y="1557"/>
                  <a:pt x="5296" y="1550"/>
                </a:cubicBezTo>
                <a:cubicBezTo>
                  <a:pt x="5289" y="1510"/>
                  <a:pt x="5282" y="1469"/>
                  <a:pt x="5274" y="1429"/>
                </a:cubicBezTo>
                <a:cubicBezTo>
                  <a:pt x="5266" y="1419"/>
                  <a:pt x="5257" y="1410"/>
                  <a:pt x="5249" y="1400"/>
                </a:cubicBezTo>
                <a:cubicBezTo>
                  <a:pt x="5229" y="1406"/>
                  <a:pt x="5218" y="1419"/>
                  <a:pt x="5193" y="1419"/>
                </a:cubicBezTo>
                <a:cubicBezTo>
                  <a:pt x="5178" y="1396"/>
                  <a:pt x="5161" y="1374"/>
                  <a:pt x="5145" y="1352"/>
                </a:cubicBezTo>
                <a:cubicBezTo>
                  <a:pt x="5106" y="1260"/>
                  <a:pt x="5098" y="1212"/>
                  <a:pt x="5014" y="1197"/>
                </a:cubicBezTo>
                <a:cubicBezTo>
                  <a:pt x="5018" y="1231"/>
                  <a:pt x="5027" y="1244"/>
                  <a:pt x="5024" y="1279"/>
                </a:cubicBezTo>
                <a:cubicBezTo>
                  <a:pt x="5007" y="1288"/>
                  <a:pt x="4991" y="1276"/>
                  <a:pt x="4976" y="1274"/>
                </a:cubicBezTo>
                <a:cubicBezTo>
                  <a:pt x="4953" y="1286"/>
                  <a:pt x="4932" y="1299"/>
                  <a:pt x="4909" y="1311"/>
                </a:cubicBezTo>
                <a:cubicBezTo>
                  <a:pt x="4908" y="1311"/>
                  <a:pt x="4907" y="1311"/>
                  <a:pt x="4906" y="1311"/>
                </a:cubicBezTo>
                <a:cubicBezTo>
                  <a:pt x="4924" y="1345"/>
                  <a:pt x="4941" y="1379"/>
                  <a:pt x="4959" y="1414"/>
                </a:cubicBezTo>
                <a:cubicBezTo>
                  <a:pt x="4957" y="1420"/>
                  <a:pt x="4956" y="1426"/>
                  <a:pt x="4954" y="1432"/>
                </a:cubicBezTo>
                <a:cubicBezTo>
                  <a:pt x="4947" y="1442"/>
                  <a:pt x="4901" y="1432"/>
                  <a:pt x="4886" y="1449"/>
                </a:cubicBezTo>
                <a:cubicBezTo>
                  <a:pt x="4879" y="1456"/>
                  <a:pt x="4875" y="1475"/>
                  <a:pt x="4873" y="1490"/>
                </a:cubicBezTo>
                <a:cubicBezTo>
                  <a:pt x="4891" y="1533"/>
                  <a:pt x="4909" y="1530"/>
                  <a:pt x="4929" y="1562"/>
                </a:cubicBezTo>
                <a:cubicBezTo>
                  <a:pt x="4885" y="1569"/>
                  <a:pt x="4853" y="1591"/>
                  <a:pt x="4808" y="1567"/>
                </a:cubicBezTo>
                <a:cubicBezTo>
                  <a:pt x="4807" y="1567"/>
                  <a:pt x="4806" y="1567"/>
                  <a:pt x="4806" y="1567"/>
                </a:cubicBezTo>
                <a:cubicBezTo>
                  <a:pt x="4808" y="1581"/>
                  <a:pt x="4812" y="1597"/>
                  <a:pt x="4815" y="1612"/>
                </a:cubicBezTo>
                <a:cubicBezTo>
                  <a:pt x="4829" y="1629"/>
                  <a:pt x="4842" y="1646"/>
                  <a:pt x="4855" y="1663"/>
                </a:cubicBezTo>
                <a:cubicBezTo>
                  <a:pt x="4874" y="1689"/>
                  <a:pt x="4881" y="1733"/>
                  <a:pt x="4904" y="1750"/>
                </a:cubicBezTo>
                <a:cubicBezTo>
                  <a:pt x="4921" y="1769"/>
                  <a:pt x="4943" y="1736"/>
                  <a:pt x="4953" y="1730"/>
                </a:cubicBezTo>
                <a:cubicBezTo>
                  <a:pt x="4970" y="1731"/>
                  <a:pt x="4986" y="1730"/>
                  <a:pt x="5003" y="1732"/>
                </a:cubicBezTo>
                <a:cubicBezTo>
                  <a:pt x="5010" y="1727"/>
                  <a:pt x="5017" y="1724"/>
                  <a:pt x="5025" y="1720"/>
                </a:cubicBezTo>
                <a:cubicBezTo>
                  <a:pt x="5072" y="1705"/>
                  <a:pt x="5165" y="1786"/>
                  <a:pt x="5186" y="1825"/>
                </a:cubicBezTo>
                <a:cubicBezTo>
                  <a:pt x="5157" y="1809"/>
                  <a:pt x="5054" y="1780"/>
                  <a:pt x="5016" y="1793"/>
                </a:cubicBezTo>
                <a:cubicBezTo>
                  <a:pt x="4999" y="1801"/>
                  <a:pt x="4982" y="1811"/>
                  <a:pt x="4964" y="1820"/>
                </a:cubicBezTo>
                <a:cubicBezTo>
                  <a:pt x="4966" y="1871"/>
                  <a:pt x="4989" y="1889"/>
                  <a:pt x="5005" y="1915"/>
                </a:cubicBezTo>
                <a:cubicBezTo>
                  <a:pt x="5023" y="1946"/>
                  <a:pt x="5041" y="1977"/>
                  <a:pt x="5059" y="2008"/>
                </a:cubicBezTo>
                <a:cubicBezTo>
                  <a:pt x="5064" y="2007"/>
                  <a:pt x="5071" y="2005"/>
                  <a:pt x="5076" y="2004"/>
                </a:cubicBezTo>
                <a:cubicBezTo>
                  <a:pt x="5119" y="2022"/>
                  <a:pt x="5166" y="2050"/>
                  <a:pt x="5220" y="2048"/>
                </a:cubicBezTo>
                <a:cubicBezTo>
                  <a:pt x="5228" y="2026"/>
                  <a:pt x="5232" y="1991"/>
                  <a:pt x="5234" y="1958"/>
                </a:cubicBezTo>
                <a:cubicBezTo>
                  <a:pt x="5254" y="1983"/>
                  <a:pt x="5274" y="2008"/>
                  <a:pt x="5294" y="2033"/>
                </a:cubicBezTo>
                <a:cubicBezTo>
                  <a:pt x="5304" y="2025"/>
                  <a:pt x="5312" y="2018"/>
                  <a:pt x="5317" y="1999"/>
                </a:cubicBezTo>
                <a:cubicBezTo>
                  <a:pt x="5322" y="1975"/>
                  <a:pt x="5310" y="1942"/>
                  <a:pt x="5305" y="1925"/>
                </a:cubicBezTo>
                <a:cubicBezTo>
                  <a:pt x="5310" y="1912"/>
                  <a:pt x="5315" y="1900"/>
                  <a:pt x="5320" y="1888"/>
                </a:cubicBezTo>
                <a:cubicBezTo>
                  <a:pt x="5341" y="1889"/>
                  <a:pt x="5352" y="1932"/>
                  <a:pt x="5381" y="1931"/>
                </a:cubicBezTo>
                <a:cubicBezTo>
                  <a:pt x="5394" y="1851"/>
                  <a:pt x="5420" y="1832"/>
                  <a:pt x="5450" y="1813"/>
                </a:cubicBezTo>
                <a:cubicBezTo>
                  <a:pt x="5431" y="1842"/>
                  <a:pt x="5426" y="1882"/>
                  <a:pt x="5418" y="1940"/>
                </a:cubicBezTo>
                <a:cubicBezTo>
                  <a:pt x="5418" y="1943"/>
                  <a:pt x="5418" y="1948"/>
                  <a:pt x="5418" y="1951"/>
                </a:cubicBezTo>
                <a:cubicBezTo>
                  <a:pt x="5461" y="1930"/>
                  <a:pt x="5506" y="1967"/>
                  <a:pt x="5552" y="1971"/>
                </a:cubicBezTo>
                <a:cubicBezTo>
                  <a:pt x="5552" y="1972"/>
                  <a:pt x="5552" y="1972"/>
                  <a:pt x="5552" y="1973"/>
                </a:cubicBezTo>
                <a:cubicBezTo>
                  <a:pt x="5545" y="2003"/>
                  <a:pt x="5551" y="2050"/>
                  <a:pt x="5551" y="2089"/>
                </a:cubicBezTo>
                <a:cubicBezTo>
                  <a:pt x="5581" y="2111"/>
                  <a:pt x="5627" y="2109"/>
                  <a:pt x="5669" y="2108"/>
                </a:cubicBezTo>
                <a:cubicBezTo>
                  <a:pt x="5669" y="2108"/>
                  <a:pt x="5669" y="2108"/>
                  <a:pt x="5669" y="2109"/>
                </a:cubicBezTo>
                <a:cubicBezTo>
                  <a:pt x="5664" y="2120"/>
                  <a:pt x="5659" y="2131"/>
                  <a:pt x="5653" y="2143"/>
                </a:cubicBezTo>
                <a:cubicBezTo>
                  <a:pt x="5653" y="2152"/>
                  <a:pt x="5653" y="2161"/>
                  <a:pt x="5653" y="2171"/>
                </a:cubicBezTo>
                <a:cubicBezTo>
                  <a:pt x="5652" y="2171"/>
                  <a:pt x="5651" y="2174"/>
                  <a:pt x="5651" y="2174"/>
                </a:cubicBezTo>
                <a:cubicBezTo>
                  <a:pt x="5634" y="2200"/>
                  <a:pt x="5575" y="2193"/>
                  <a:pt x="5552" y="2183"/>
                </a:cubicBezTo>
                <a:cubicBezTo>
                  <a:pt x="5513" y="2165"/>
                  <a:pt x="5495" y="2107"/>
                  <a:pt x="5465" y="2074"/>
                </a:cubicBezTo>
                <a:cubicBezTo>
                  <a:pt x="5446" y="2055"/>
                  <a:pt x="5420" y="2061"/>
                  <a:pt x="5393" y="2053"/>
                </a:cubicBezTo>
                <a:cubicBezTo>
                  <a:pt x="5377" y="2048"/>
                  <a:pt x="5359" y="2044"/>
                  <a:pt x="5348" y="2056"/>
                </a:cubicBezTo>
                <a:cubicBezTo>
                  <a:pt x="5346" y="2058"/>
                  <a:pt x="5345" y="2059"/>
                  <a:pt x="5343" y="2061"/>
                </a:cubicBezTo>
                <a:cubicBezTo>
                  <a:pt x="5345" y="2109"/>
                  <a:pt x="5382" y="2174"/>
                  <a:pt x="5403" y="2191"/>
                </a:cubicBezTo>
                <a:cubicBezTo>
                  <a:pt x="5404" y="2193"/>
                  <a:pt x="5404" y="2194"/>
                  <a:pt x="5405" y="2196"/>
                </a:cubicBezTo>
                <a:cubicBezTo>
                  <a:pt x="5391" y="2219"/>
                  <a:pt x="5377" y="2205"/>
                  <a:pt x="5353" y="2214"/>
                </a:cubicBezTo>
                <a:cubicBezTo>
                  <a:pt x="5321" y="2228"/>
                  <a:pt x="5309" y="2261"/>
                  <a:pt x="5265" y="2271"/>
                </a:cubicBezTo>
                <a:cubicBezTo>
                  <a:pt x="5258" y="2294"/>
                  <a:pt x="5254" y="2323"/>
                  <a:pt x="5254" y="2361"/>
                </a:cubicBezTo>
                <a:cubicBezTo>
                  <a:pt x="5271" y="2373"/>
                  <a:pt x="5289" y="2385"/>
                  <a:pt x="5306" y="2397"/>
                </a:cubicBezTo>
                <a:cubicBezTo>
                  <a:pt x="5333" y="2374"/>
                  <a:pt x="5322" y="2365"/>
                  <a:pt x="5337" y="2331"/>
                </a:cubicBezTo>
                <a:cubicBezTo>
                  <a:pt x="5358" y="2347"/>
                  <a:pt x="5373" y="2375"/>
                  <a:pt x="5392" y="2389"/>
                </a:cubicBezTo>
                <a:cubicBezTo>
                  <a:pt x="5443" y="2396"/>
                  <a:pt x="5493" y="2404"/>
                  <a:pt x="5544" y="2410"/>
                </a:cubicBezTo>
                <a:cubicBezTo>
                  <a:pt x="5555" y="2406"/>
                  <a:pt x="5565" y="2395"/>
                  <a:pt x="5572" y="2382"/>
                </a:cubicBezTo>
                <a:cubicBezTo>
                  <a:pt x="5567" y="2355"/>
                  <a:pt x="5562" y="2328"/>
                  <a:pt x="5557" y="2301"/>
                </a:cubicBezTo>
                <a:cubicBezTo>
                  <a:pt x="5561" y="2299"/>
                  <a:pt x="5564" y="2297"/>
                  <a:pt x="5568" y="2296"/>
                </a:cubicBezTo>
                <a:cubicBezTo>
                  <a:pt x="5614" y="2359"/>
                  <a:pt x="5626" y="2398"/>
                  <a:pt x="5711" y="2397"/>
                </a:cubicBezTo>
                <a:cubicBezTo>
                  <a:pt x="5708" y="2378"/>
                  <a:pt x="5706" y="2357"/>
                  <a:pt x="5702" y="2337"/>
                </a:cubicBezTo>
                <a:cubicBezTo>
                  <a:pt x="5702" y="2332"/>
                  <a:pt x="5702" y="2329"/>
                  <a:pt x="5702" y="2324"/>
                </a:cubicBezTo>
                <a:cubicBezTo>
                  <a:pt x="5716" y="2336"/>
                  <a:pt x="5729" y="2347"/>
                  <a:pt x="5743" y="2359"/>
                </a:cubicBezTo>
                <a:cubicBezTo>
                  <a:pt x="5755" y="2356"/>
                  <a:pt x="5767" y="2353"/>
                  <a:pt x="5779" y="2351"/>
                </a:cubicBezTo>
                <a:cubicBezTo>
                  <a:pt x="5779" y="2351"/>
                  <a:pt x="5813" y="2447"/>
                  <a:pt x="5816" y="2454"/>
                </a:cubicBezTo>
                <a:cubicBezTo>
                  <a:pt x="5849" y="2450"/>
                  <a:pt x="5862" y="2427"/>
                  <a:pt x="5885" y="2415"/>
                </a:cubicBezTo>
                <a:cubicBezTo>
                  <a:pt x="5920" y="2403"/>
                  <a:pt x="5954" y="2393"/>
                  <a:pt x="5988" y="2381"/>
                </a:cubicBezTo>
                <a:cubicBezTo>
                  <a:pt x="5996" y="2366"/>
                  <a:pt x="6004" y="2350"/>
                  <a:pt x="6012" y="2336"/>
                </a:cubicBezTo>
                <a:cubicBezTo>
                  <a:pt x="6012" y="2321"/>
                  <a:pt x="6012" y="2307"/>
                  <a:pt x="6012" y="2292"/>
                </a:cubicBezTo>
                <a:cubicBezTo>
                  <a:pt x="6007" y="2282"/>
                  <a:pt x="6003" y="2271"/>
                  <a:pt x="5998" y="2261"/>
                </a:cubicBezTo>
                <a:cubicBezTo>
                  <a:pt x="5982" y="2244"/>
                  <a:pt x="5955" y="2258"/>
                  <a:pt x="5932" y="2251"/>
                </a:cubicBezTo>
                <a:cubicBezTo>
                  <a:pt x="5875" y="2233"/>
                  <a:pt x="5782" y="2229"/>
                  <a:pt x="5735" y="2187"/>
                </a:cubicBezTo>
                <a:cubicBezTo>
                  <a:pt x="5735" y="2187"/>
                  <a:pt x="5734" y="2187"/>
                  <a:pt x="5734" y="2187"/>
                </a:cubicBezTo>
                <a:cubicBezTo>
                  <a:pt x="5774" y="2092"/>
                  <a:pt x="5815" y="2136"/>
                  <a:pt x="5881" y="2158"/>
                </a:cubicBezTo>
                <a:cubicBezTo>
                  <a:pt x="5922" y="2172"/>
                  <a:pt x="5969" y="2180"/>
                  <a:pt x="5986" y="2123"/>
                </a:cubicBezTo>
                <a:cubicBezTo>
                  <a:pt x="5993" y="2092"/>
                  <a:pt x="5982" y="2034"/>
                  <a:pt x="5976" y="2004"/>
                </a:cubicBezTo>
                <a:cubicBezTo>
                  <a:pt x="5996" y="1995"/>
                  <a:pt x="6015" y="2012"/>
                  <a:pt x="6036" y="2019"/>
                </a:cubicBezTo>
                <a:cubicBezTo>
                  <a:pt x="6062" y="2030"/>
                  <a:pt x="6095" y="2020"/>
                  <a:pt x="6116" y="2008"/>
                </a:cubicBezTo>
                <a:cubicBezTo>
                  <a:pt x="6120" y="1992"/>
                  <a:pt x="6099" y="1961"/>
                  <a:pt x="6092" y="1936"/>
                </a:cubicBezTo>
                <a:cubicBezTo>
                  <a:pt x="6095" y="1930"/>
                  <a:pt x="6098" y="1926"/>
                  <a:pt x="6101" y="1920"/>
                </a:cubicBezTo>
                <a:cubicBezTo>
                  <a:pt x="6115" y="1924"/>
                  <a:pt x="6129" y="1926"/>
                  <a:pt x="6147" y="1923"/>
                </a:cubicBezTo>
                <a:cubicBezTo>
                  <a:pt x="6152" y="1895"/>
                  <a:pt x="6157" y="1867"/>
                  <a:pt x="6163" y="1840"/>
                </a:cubicBezTo>
                <a:cubicBezTo>
                  <a:pt x="6181" y="1834"/>
                  <a:pt x="6194" y="1827"/>
                  <a:pt x="6202" y="1801"/>
                </a:cubicBezTo>
                <a:cubicBezTo>
                  <a:pt x="6201" y="1776"/>
                  <a:pt x="6199" y="1751"/>
                  <a:pt x="6198" y="1725"/>
                </a:cubicBezTo>
                <a:cubicBezTo>
                  <a:pt x="6167" y="1666"/>
                  <a:pt x="6099" y="1670"/>
                  <a:pt x="6047" y="1678"/>
                </a:cubicBezTo>
                <a:cubicBezTo>
                  <a:pt x="6048" y="1653"/>
                  <a:pt x="6049" y="1626"/>
                  <a:pt x="6050" y="1600"/>
                </a:cubicBezTo>
                <a:cubicBezTo>
                  <a:pt x="6070" y="1598"/>
                  <a:pt x="6090" y="1596"/>
                  <a:pt x="6110" y="1593"/>
                </a:cubicBezTo>
                <a:cubicBezTo>
                  <a:pt x="6167" y="1603"/>
                  <a:pt x="6242" y="1639"/>
                  <a:pt x="6302" y="1603"/>
                </a:cubicBezTo>
                <a:cubicBezTo>
                  <a:pt x="6302" y="1603"/>
                  <a:pt x="6302" y="1601"/>
                  <a:pt x="6302" y="1600"/>
                </a:cubicBezTo>
                <a:cubicBezTo>
                  <a:pt x="6276" y="1574"/>
                  <a:pt x="6251" y="1548"/>
                  <a:pt x="6226" y="1522"/>
                </a:cubicBezTo>
                <a:cubicBezTo>
                  <a:pt x="6232" y="1508"/>
                  <a:pt x="6238" y="1494"/>
                  <a:pt x="6244" y="1480"/>
                </a:cubicBezTo>
                <a:cubicBezTo>
                  <a:pt x="6333" y="1504"/>
                  <a:pt x="6390" y="1565"/>
                  <a:pt x="6471" y="1495"/>
                </a:cubicBezTo>
                <a:cubicBezTo>
                  <a:pt x="6486" y="1482"/>
                  <a:pt x="6498" y="1477"/>
                  <a:pt x="6508" y="1454"/>
                </a:cubicBezTo>
                <a:cubicBezTo>
                  <a:pt x="6502" y="1417"/>
                  <a:pt x="6496" y="1381"/>
                  <a:pt x="6490" y="1344"/>
                </a:cubicBezTo>
                <a:cubicBezTo>
                  <a:pt x="6575" y="1342"/>
                  <a:pt x="6567" y="1314"/>
                  <a:pt x="6617" y="1262"/>
                </a:cubicBezTo>
                <a:cubicBezTo>
                  <a:pt x="6633" y="1251"/>
                  <a:pt x="6648" y="1238"/>
                  <a:pt x="6663" y="1227"/>
                </a:cubicBezTo>
                <a:cubicBezTo>
                  <a:pt x="6660" y="1231"/>
                  <a:pt x="6656" y="1237"/>
                  <a:pt x="6656" y="1242"/>
                </a:cubicBezTo>
                <a:cubicBezTo>
                  <a:pt x="6658" y="1248"/>
                  <a:pt x="6660" y="1252"/>
                  <a:pt x="6661" y="1257"/>
                </a:cubicBezTo>
                <a:cubicBezTo>
                  <a:pt x="6658" y="1264"/>
                  <a:pt x="6639" y="1281"/>
                  <a:pt x="6629" y="1284"/>
                </a:cubicBezTo>
                <a:cubicBezTo>
                  <a:pt x="6637" y="1297"/>
                  <a:pt x="6648" y="1325"/>
                  <a:pt x="6646" y="1347"/>
                </a:cubicBezTo>
                <a:cubicBezTo>
                  <a:pt x="6654" y="1351"/>
                  <a:pt x="6664" y="1352"/>
                  <a:pt x="6673" y="1356"/>
                </a:cubicBezTo>
                <a:cubicBezTo>
                  <a:pt x="6689" y="1363"/>
                  <a:pt x="6705" y="1380"/>
                  <a:pt x="6723" y="1381"/>
                </a:cubicBezTo>
                <a:cubicBezTo>
                  <a:pt x="6723" y="1381"/>
                  <a:pt x="6724" y="1382"/>
                  <a:pt x="6724" y="1382"/>
                </a:cubicBezTo>
                <a:cubicBezTo>
                  <a:pt x="6718" y="1390"/>
                  <a:pt x="6700" y="1400"/>
                  <a:pt x="6697" y="1410"/>
                </a:cubicBezTo>
                <a:cubicBezTo>
                  <a:pt x="6697" y="1411"/>
                  <a:pt x="6697" y="1412"/>
                  <a:pt x="6696" y="1412"/>
                </a:cubicBezTo>
                <a:cubicBezTo>
                  <a:pt x="6707" y="1414"/>
                  <a:pt x="6718" y="1415"/>
                  <a:pt x="6729" y="1417"/>
                </a:cubicBezTo>
                <a:cubicBezTo>
                  <a:pt x="6729" y="1417"/>
                  <a:pt x="6729" y="1418"/>
                  <a:pt x="6730" y="1419"/>
                </a:cubicBezTo>
                <a:cubicBezTo>
                  <a:pt x="6729" y="1419"/>
                  <a:pt x="6703" y="1437"/>
                  <a:pt x="6703" y="1437"/>
                </a:cubicBezTo>
                <a:cubicBezTo>
                  <a:pt x="6702" y="1442"/>
                  <a:pt x="6708" y="1446"/>
                  <a:pt x="6709" y="1447"/>
                </a:cubicBezTo>
                <a:cubicBezTo>
                  <a:pt x="6727" y="1455"/>
                  <a:pt x="6725" y="1467"/>
                  <a:pt x="6738" y="1479"/>
                </a:cubicBezTo>
                <a:cubicBezTo>
                  <a:pt x="6740" y="1479"/>
                  <a:pt x="6756" y="1470"/>
                  <a:pt x="6765" y="1469"/>
                </a:cubicBezTo>
                <a:cubicBezTo>
                  <a:pt x="6780" y="1467"/>
                  <a:pt x="6797" y="1477"/>
                  <a:pt x="6812" y="1469"/>
                </a:cubicBezTo>
                <a:cubicBezTo>
                  <a:pt x="6818" y="1465"/>
                  <a:pt x="6825" y="1460"/>
                  <a:pt x="6831" y="1455"/>
                </a:cubicBezTo>
                <a:cubicBezTo>
                  <a:pt x="6834" y="1452"/>
                  <a:pt x="6836" y="1447"/>
                  <a:pt x="6841" y="1444"/>
                </a:cubicBezTo>
                <a:cubicBezTo>
                  <a:pt x="6850" y="1449"/>
                  <a:pt x="6862" y="1465"/>
                  <a:pt x="6865" y="1482"/>
                </a:cubicBezTo>
                <a:cubicBezTo>
                  <a:pt x="6853" y="1504"/>
                  <a:pt x="6832" y="1486"/>
                  <a:pt x="6844" y="1525"/>
                </a:cubicBezTo>
                <a:cubicBezTo>
                  <a:pt x="6837" y="1528"/>
                  <a:pt x="6831" y="1518"/>
                  <a:pt x="6824" y="1515"/>
                </a:cubicBezTo>
                <a:cubicBezTo>
                  <a:pt x="6813" y="1510"/>
                  <a:pt x="6763" y="1489"/>
                  <a:pt x="6744" y="1509"/>
                </a:cubicBezTo>
                <a:cubicBezTo>
                  <a:pt x="6742" y="1511"/>
                  <a:pt x="6741" y="1512"/>
                  <a:pt x="6741" y="1515"/>
                </a:cubicBezTo>
                <a:cubicBezTo>
                  <a:pt x="6745" y="1534"/>
                  <a:pt x="6770" y="1526"/>
                  <a:pt x="6782" y="1530"/>
                </a:cubicBezTo>
                <a:cubicBezTo>
                  <a:pt x="6790" y="1533"/>
                  <a:pt x="6794" y="1543"/>
                  <a:pt x="6800" y="1552"/>
                </a:cubicBezTo>
                <a:cubicBezTo>
                  <a:pt x="6786" y="1556"/>
                  <a:pt x="6773" y="1547"/>
                  <a:pt x="6763" y="1544"/>
                </a:cubicBezTo>
                <a:cubicBezTo>
                  <a:pt x="6741" y="1537"/>
                  <a:pt x="6720" y="1533"/>
                  <a:pt x="6697" y="1527"/>
                </a:cubicBezTo>
                <a:cubicBezTo>
                  <a:pt x="6689" y="1525"/>
                  <a:pt x="6681" y="1524"/>
                  <a:pt x="6673" y="1522"/>
                </a:cubicBezTo>
                <a:cubicBezTo>
                  <a:pt x="6662" y="1523"/>
                  <a:pt x="6656" y="1536"/>
                  <a:pt x="6652" y="1542"/>
                </a:cubicBezTo>
                <a:cubicBezTo>
                  <a:pt x="6647" y="1550"/>
                  <a:pt x="6641" y="1558"/>
                  <a:pt x="6636" y="1567"/>
                </a:cubicBezTo>
                <a:cubicBezTo>
                  <a:pt x="6629" y="1585"/>
                  <a:pt x="6648" y="1597"/>
                  <a:pt x="6658" y="1598"/>
                </a:cubicBezTo>
                <a:cubicBezTo>
                  <a:pt x="6667" y="1594"/>
                  <a:pt x="6667" y="1587"/>
                  <a:pt x="6677" y="1584"/>
                </a:cubicBezTo>
                <a:cubicBezTo>
                  <a:pt x="6678" y="1584"/>
                  <a:pt x="6678" y="1584"/>
                  <a:pt x="6679" y="1585"/>
                </a:cubicBezTo>
                <a:cubicBezTo>
                  <a:pt x="6667" y="1595"/>
                  <a:pt x="6665" y="1612"/>
                  <a:pt x="6676" y="1623"/>
                </a:cubicBezTo>
                <a:cubicBezTo>
                  <a:pt x="6693" y="1639"/>
                  <a:pt x="6712" y="1652"/>
                  <a:pt x="6735" y="1655"/>
                </a:cubicBezTo>
                <a:cubicBezTo>
                  <a:pt x="6736" y="1656"/>
                  <a:pt x="6736" y="1656"/>
                  <a:pt x="6737" y="1657"/>
                </a:cubicBezTo>
                <a:cubicBezTo>
                  <a:pt x="6727" y="1662"/>
                  <a:pt x="6717" y="1668"/>
                  <a:pt x="6708" y="1673"/>
                </a:cubicBezTo>
                <a:cubicBezTo>
                  <a:pt x="6700" y="1678"/>
                  <a:pt x="6695" y="1686"/>
                  <a:pt x="6686" y="1688"/>
                </a:cubicBezTo>
                <a:cubicBezTo>
                  <a:pt x="6685" y="1687"/>
                  <a:pt x="6685" y="1686"/>
                  <a:pt x="6684" y="1685"/>
                </a:cubicBezTo>
                <a:cubicBezTo>
                  <a:pt x="6674" y="1688"/>
                  <a:pt x="6663" y="1691"/>
                  <a:pt x="6661" y="1700"/>
                </a:cubicBezTo>
                <a:cubicBezTo>
                  <a:pt x="6666" y="1711"/>
                  <a:pt x="6670" y="1723"/>
                  <a:pt x="6674" y="1733"/>
                </a:cubicBezTo>
                <a:cubicBezTo>
                  <a:pt x="6687" y="1767"/>
                  <a:pt x="6725" y="1821"/>
                  <a:pt x="6760" y="1796"/>
                </a:cubicBezTo>
                <a:cubicBezTo>
                  <a:pt x="6763" y="1784"/>
                  <a:pt x="6747" y="1775"/>
                  <a:pt x="6762" y="1762"/>
                </a:cubicBezTo>
                <a:cubicBezTo>
                  <a:pt x="6763" y="1761"/>
                  <a:pt x="6764" y="1761"/>
                  <a:pt x="6766" y="1760"/>
                </a:cubicBezTo>
                <a:cubicBezTo>
                  <a:pt x="6773" y="1765"/>
                  <a:pt x="6773" y="1776"/>
                  <a:pt x="6779" y="1783"/>
                </a:cubicBezTo>
                <a:cubicBezTo>
                  <a:pt x="6782" y="1784"/>
                  <a:pt x="6784" y="1785"/>
                  <a:pt x="6787" y="1787"/>
                </a:cubicBezTo>
                <a:cubicBezTo>
                  <a:pt x="6787" y="1788"/>
                  <a:pt x="6787" y="1791"/>
                  <a:pt x="6788" y="1793"/>
                </a:cubicBezTo>
                <a:cubicBezTo>
                  <a:pt x="6788" y="1793"/>
                  <a:pt x="6788" y="1792"/>
                  <a:pt x="6789" y="1791"/>
                </a:cubicBezTo>
                <a:cubicBezTo>
                  <a:pt x="6791" y="1775"/>
                  <a:pt x="6806" y="1746"/>
                  <a:pt x="6824" y="1758"/>
                </a:cubicBezTo>
                <a:cubicBezTo>
                  <a:pt x="6831" y="1781"/>
                  <a:pt x="6806" y="1800"/>
                  <a:pt x="6823" y="1818"/>
                </a:cubicBezTo>
                <a:cubicBezTo>
                  <a:pt x="6829" y="1815"/>
                  <a:pt x="6831" y="1801"/>
                  <a:pt x="6833" y="1795"/>
                </a:cubicBezTo>
                <a:cubicBezTo>
                  <a:pt x="6845" y="1787"/>
                  <a:pt x="6848" y="1799"/>
                  <a:pt x="6858" y="1798"/>
                </a:cubicBezTo>
                <a:cubicBezTo>
                  <a:pt x="6868" y="1797"/>
                  <a:pt x="6881" y="1774"/>
                  <a:pt x="6881" y="1767"/>
                </a:cubicBezTo>
                <a:cubicBezTo>
                  <a:pt x="6883" y="1766"/>
                  <a:pt x="6884" y="1765"/>
                  <a:pt x="6886" y="1765"/>
                </a:cubicBezTo>
                <a:cubicBezTo>
                  <a:pt x="6889" y="1778"/>
                  <a:pt x="6891" y="1788"/>
                  <a:pt x="6895" y="1796"/>
                </a:cubicBezTo>
                <a:cubicBezTo>
                  <a:pt x="6908" y="1797"/>
                  <a:pt x="6922" y="1763"/>
                  <a:pt x="6934" y="1753"/>
                </a:cubicBezTo>
                <a:cubicBezTo>
                  <a:pt x="6951" y="1754"/>
                  <a:pt x="6956" y="1774"/>
                  <a:pt x="6952" y="1793"/>
                </a:cubicBezTo>
                <a:cubicBezTo>
                  <a:pt x="6953" y="1794"/>
                  <a:pt x="6953" y="1797"/>
                  <a:pt x="6953" y="1798"/>
                </a:cubicBezTo>
                <a:cubicBezTo>
                  <a:pt x="6959" y="1793"/>
                  <a:pt x="6965" y="1780"/>
                  <a:pt x="6975" y="1780"/>
                </a:cubicBezTo>
                <a:cubicBezTo>
                  <a:pt x="6982" y="1779"/>
                  <a:pt x="6987" y="1786"/>
                  <a:pt x="6991" y="1790"/>
                </a:cubicBezTo>
                <a:cubicBezTo>
                  <a:pt x="7003" y="1800"/>
                  <a:pt x="7024" y="1797"/>
                  <a:pt x="7033" y="1811"/>
                </a:cubicBezTo>
                <a:cubicBezTo>
                  <a:pt x="7039" y="1820"/>
                  <a:pt x="7039" y="1839"/>
                  <a:pt x="7044" y="1850"/>
                </a:cubicBezTo>
                <a:cubicBezTo>
                  <a:pt x="7051" y="1864"/>
                  <a:pt x="7066" y="1861"/>
                  <a:pt x="7074" y="1871"/>
                </a:cubicBezTo>
                <a:cubicBezTo>
                  <a:pt x="7078" y="1877"/>
                  <a:pt x="7080" y="1891"/>
                  <a:pt x="7086" y="1893"/>
                </a:cubicBezTo>
                <a:cubicBezTo>
                  <a:pt x="7093" y="1892"/>
                  <a:pt x="7099" y="1891"/>
                  <a:pt x="7106" y="1890"/>
                </a:cubicBezTo>
                <a:cubicBezTo>
                  <a:pt x="7110" y="1912"/>
                  <a:pt x="7109" y="1932"/>
                  <a:pt x="7110" y="1953"/>
                </a:cubicBezTo>
                <a:cubicBezTo>
                  <a:pt x="7111" y="1979"/>
                  <a:pt x="7128" y="2018"/>
                  <a:pt x="7136" y="2036"/>
                </a:cubicBezTo>
                <a:cubicBezTo>
                  <a:pt x="7138" y="2043"/>
                  <a:pt x="7140" y="2051"/>
                  <a:pt x="7142" y="2058"/>
                </a:cubicBezTo>
                <a:cubicBezTo>
                  <a:pt x="7147" y="2068"/>
                  <a:pt x="7161" y="2071"/>
                  <a:pt x="7168" y="2079"/>
                </a:cubicBezTo>
                <a:cubicBezTo>
                  <a:pt x="7183" y="2097"/>
                  <a:pt x="7189" y="2125"/>
                  <a:pt x="7192" y="2156"/>
                </a:cubicBezTo>
                <a:cubicBezTo>
                  <a:pt x="7199" y="2163"/>
                  <a:pt x="7234" y="2181"/>
                  <a:pt x="7229" y="2199"/>
                </a:cubicBezTo>
                <a:cubicBezTo>
                  <a:pt x="7226" y="2207"/>
                  <a:pt x="7214" y="2212"/>
                  <a:pt x="7210" y="2219"/>
                </a:cubicBezTo>
                <a:cubicBezTo>
                  <a:pt x="7212" y="2222"/>
                  <a:pt x="7213" y="2223"/>
                  <a:pt x="7215" y="2226"/>
                </a:cubicBezTo>
                <a:cubicBezTo>
                  <a:pt x="7198" y="2240"/>
                  <a:pt x="7185" y="2261"/>
                  <a:pt x="7167" y="2274"/>
                </a:cubicBezTo>
                <a:cubicBezTo>
                  <a:pt x="7167" y="2274"/>
                  <a:pt x="7166" y="2275"/>
                  <a:pt x="7166" y="2276"/>
                </a:cubicBezTo>
                <a:cubicBezTo>
                  <a:pt x="7182" y="2275"/>
                  <a:pt x="7200" y="2266"/>
                  <a:pt x="7218" y="2259"/>
                </a:cubicBezTo>
                <a:cubicBezTo>
                  <a:pt x="7210" y="2280"/>
                  <a:pt x="7232" y="2316"/>
                  <a:pt x="7241" y="2331"/>
                </a:cubicBezTo>
                <a:cubicBezTo>
                  <a:pt x="7245" y="2336"/>
                  <a:pt x="7250" y="2338"/>
                  <a:pt x="7252" y="2346"/>
                </a:cubicBezTo>
                <a:cubicBezTo>
                  <a:pt x="7252" y="2347"/>
                  <a:pt x="7251" y="2349"/>
                  <a:pt x="7251" y="2351"/>
                </a:cubicBezTo>
                <a:cubicBezTo>
                  <a:pt x="7246" y="2349"/>
                  <a:pt x="7242" y="2348"/>
                  <a:pt x="7238" y="2347"/>
                </a:cubicBezTo>
                <a:cubicBezTo>
                  <a:pt x="7230" y="2351"/>
                  <a:pt x="7224" y="2364"/>
                  <a:pt x="7229" y="2374"/>
                </a:cubicBezTo>
                <a:cubicBezTo>
                  <a:pt x="7232" y="2377"/>
                  <a:pt x="7236" y="2381"/>
                  <a:pt x="7239" y="2384"/>
                </a:cubicBezTo>
                <a:cubicBezTo>
                  <a:pt x="7243" y="2392"/>
                  <a:pt x="7248" y="2401"/>
                  <a:pt x="7252" y="2409"/>
                </a:cubicBezTo>
                <a:cubicBezTo>
                  <a:pt x="7258" y="2414"/>
                  <a:pt x="7263" y="2417"/>
                  <a:pt x="7269" y="2422"/>
                </a:cubicBezTo>
                <a:cubicBezTo>
                  <a:pt x="7277" y="2426"/>
                  <a:pt x="7268" y="2437"/>
                  <a:pt x="7265" y="2444"/>
                </a:cubicBezTo>
                <a:cubicBezTo>
                  <a:pt x="7263" y="2451"/>
                  <a:pt x="7263" y="2460"/>
                  <a:pt x="7259" y="2465"/>
                </a:cubicBezTo>
                <a:cubicBezTo>
                  <a:pt x="7251" y="2478"/>
                  <a:pt x="7240" y="2486"/>
                  <a:pt x="7237" y="2502"/>
                </a:cubicBezTo>
                <a:cubicBezTo>
                  <a:pt x="7240" y="2506"/>
                  <a:pt x="7250" y="2504"/>
                  <a:pt x="7254" y="2505"/>
                </a:cubicBezTo>
                <a:cubicBezTo>
                  <a:pt x="7260" y="2509"/>
                  <a:pt x="7266" y="2512"/>
                  <a:pt x="7272" y="2515"/>
                </a:cubicBezTo>
                <a:cubicBezTo>
                  <a:pt x="7275" y="2514"/>
                  <a:pt x="7279" y="2515"/>
                  <a:pt x="7282" y="2514"/>
                </a:cubicBezTo>
                <a:cubicBezTo>
                  <a:pt x="7284" y="2516"/>
                  <a:pt x="7283" y="2516"/>
                  <a:pt x="7285" y="2515"/>
                </a:cubicBezTo>
                <a:cubicBezTo>
                  <a:pt x="7287" y="2536"/>
                  <a:pt x="7276" y="2544"/>
                  <a:pt x="7280" y="2565"/>
                </a:cubicBezTo>
                <a:cubicBezTo>
                  <a:pt x="7300" y="2563"/>
                  <a:pt x="7310" y="2579"/>
                  <a:pt x="7310" y="2607"/>
                </a:cubicBezTo>
                <a:cubicBezTo>
                  <a:pt x="7311" y="2613"/>
                  <a:pt x="7310" y="2619"/>
                  <a:pt x="7310" y="2625"/>
                </a:cubicBezTo>
                <a:cubicBezTo>
                  <a:pt x="7308" y="2632"/>
                  <a:pt x="7294" y="2632"/>
                  <a:pt x="7288" y="2632"/>
                </a:cubicBezTo>
                <a:cubicBezTo>
                  <a:pt x="7281" y="2632"/>
                  <a:pt x="7273" y="2631"/>
                  <a:pt x="7265" y="2632"/>
                </a:cubicBezTo>
                <a:cubicBezTo>
                  <a:pt x="7253" y="2630"/>
                  <a:pt x="7244" y="2621"/>
                  <a:pt x="7228" y="2628"/>
                </a:cubicBezTo>
                <a:cubicBezTo>
                  <a:pt x="7228" y="2629"/>
                  <a:pt x="7228" y="2629"/>
                  <a:pt x="7228" y="2630"/>
                </a:cubicBezTo>
                <a:cubicBezTo>
                  <a:pt x="7239" y="2647"/>
                  <a:pt x="7262" y="2635"/>
                  <a:pt x="7275" y="2648"/>
                </a:cubicBezTo>
                <a:cubicBezTo>
                  <a:pt x="7283" y="2657"/>
                  <a:pt x="7279" y="2674"/>
                  <a:pt x="7275" y="2682"/>
                </a:cubicBezTo>
                <a:cubicBezTo>
                  <a:pt x="7266" y="2703"/>
                  <a:pt x="7236" y="2723"/>
                  <a:pt x="7231" y="2745"/>
                </a:cubicBezTo>
                <a:cubicBezTo>
                  <a:pt x="7238" y="2755"/>
                  <a:pt x="7266" y="2756"/>
                  <a:pt x="7279" y="2745"/>
                </a:cubicBezTo>
                <a:cubicBezTo>
                  <a:pt x="7282" y="2740"/>
                  <a:pt x="7285" y="2733"/>
                  <a:pt x="7288" y="2728"/>
                </a:cubicBezTo>
                <a:cubicBezTo>
                  <a:pt x="7292" y="2726"/>
                  <a:pt x="7293" y="2729"/>
                  <a:pt x="7295" y="2730"/>
                </a:cubicBezTo>
                <a:cubicBezTo>
                  <a:pt x="7296" y="2743"/>
                  <a:pt x="7287" y="2748"/>
                  <a:pt x="7280" y="2757"/>
                </a:cubicBezTo>
                <a:cubicBezTo>
                  <a:pt x="7272" y="2767"/>
                  <a:pt x="7264" y="2779"/>
                  <a:pt x="7252" y="2788"/>
                </a:cubicBezTo>
                <a:cubicBezTo>
                  <a:pt x="7242" y="2797"/>
                  <a:pt x="7223" y="2802"/>
                  <a:pt x="7214" y="2810"/>
                </a:cubicBezTo>
                <a:cubicBezTo>
                  <a:pt x="7212" y="2820"/>
                  <a:pt x="7222" y="2819"/>
                  <a:pt x="7222" y="2830"/>
                </a:cubicBezTo>
                <a:cubicBezTo>
                  <a:pt x="7222" y="2836"/>
                  <a:pt x="7218" y="2847"/>
                  <a:pt x="7223" y="2855"/>
                </a:cubicBezTo>
                <a:cubicBezTo>
                  <a:pt x="7227" y="2861"/>
                  <a:pt x="7237" y="2861"/>
                  <a:pt x="7243" y="2863"/>
                </a:cubicBezTo>
                <a:cubicBezTo>
                  <a:pt x="7259" y="2869"/>
                  <a:pt x="7294" y="2890"/>
                  <a:pt x="7315" y="2871"/>
                </a:cubicBezTo>
                <a:cubicBezTo>
                  <a:pt x="7332" y="2856"/>
                  <a:pt x="7338" y="2822"/>
                  <a:pt x="7335" y="2793"/>
                </a:cubicBezTo>
                <a:cubicBezTo>
                  <a:pt x="7345" y="2781"/>
                  <a:pt x="7359" y="2777"/>
                  <a:pt x="7360" y="2758"/>
                </a:cubicBezTo>
                <a:cubicBezTo>
                  <a:pt x="7361" y="2758"/>
                  <a:pt x="7362" y="2759"/>
                  <a:pt x="7363" y="2758"/>
                </a:cubicBezTo>
                <a:cubicBezTo>
                  <a:pt x="7368" y="2761"/>
                  <a:pt x="7363" y="2770"/>
                  <a:pt x="7366" y="2775"/>
                </a:cubicBezTo>
                <a:cubicBezTo>
                  <a:pt x="7367" y="2775"/>
                  <a:pt x="7368" y="2775"/>
                  <a:pt x="7369" y="2775"/>
                </a:cubicBezTo>
                <a:cubicBezTo>
                  <a:pt x="7373" y="2764"/>
                  <a:pt x="7381" y="2735"/>
                  <a:pt x="7398" y="2738"/>
                </a:cubicBezTo>
                <a:cubicBezTo>
                  <a:pt x="7398" y="2755"/>
                  <a:pt x="7389" y="2786"/>
                  <a:pt x="7377" y="2795"/>
                </a:cubicBezTo>
                <a:cubicBezTo>
                  <a:pt x="7379" y="2807"/>
                  <a:pt x="7387" y="2808"/>
                  <a:pt x="7395" y="2810"/>
                </a:cubicBezTo>
                <a:cubicBezTo>
                  <a:pt x="7401" y="2811"/>
                  <a:pt x="7407" y="2813"/>
                  <a:pt x="7413" y="2815"/>
                </a:cubicBezTo>
                <a:cubicBezTo>
                  <a:pt x="7432" y="2815"/>
                  <a:pt x="7449" y="2797"/>
                  <a:pt x="7464" y="2788"/>
                </a:cubicBezTo>
                <a:cubicBezTo>
                  <a:pt x="7463" y="2793"/>
                  <a:pt x="7462" y="2798"/>
                  <a:pt x="7461" y="2803"/>
                </a:cubicBezTo>
                <a:cubicBezTo>
                  <a:pt x="7456" y="2810"/>
                  <a:pt x="7412" y="2834"/>
                  <a:pt x="7401" y="2838"/>
                </a:cubicBezTo>
                <a:cubicBezTo>
                  <a:pt x="7403" y="2844"/>
                  <a:pt x="7405" y="2852"/>
                  <a:pt x="7407" y="2858"/>
                </a:cubicBezTo>
                <a:cubicBezTo>
                  <a:pt x="7423" y="2875"/>
                  <a:pt x="7434" y="2846"/>
                  <a:pt x="7444" y="2840"/>
                </a:cubicBezTo>
                <a:cubicBezTo>
                  <a:pt x="7454" y="2833"/>
                  <a:pt x="7463" y="2836"/>
                  <a:pt x="7471" y="2835"/>
                </a:cubicBezTo>
                <a:cubicBezTo>
                  <a:pt x="7471" y="2835"/>
                  <a:pt x="7471" y="2836"/>
                  <a:pt x="7471" y="2836"/>
                </a:cubicBezTo>
                <a:cubicBezTo>
                  <a:pt x="7458" y="2849"/>
                  <a:pt x="7445" y="2856"/>
                  <a:pt x="7434" y="2870"/>
                </a:cubicBezTo>
                <a:cubicBezTo>
                  <a:pt x="7430" y="2875"/>
                  <a:pt x="7426" y="2881"/>
                  <a:pt x="7422" y="2886"/>
                </a:cubicBezTo>
                <a:cubicBezTo>
                  <a:pt x="7418" y="2894"/>
                  <a:pt x="7414" y="2901"/>
                  <a:pt x="7410" y="2908"/>
                </a:cubicBezTo>
                <a:cubicBezTo>
                  <a:pt x="7426" y="2921"/>
                  <a:pt x="7458" y="2869"/>
                  <a:pt x="7467" y="2880"/>
                </a:cubicBezTo>
                <a:cubicBezTo>
                  <a:pt x="7471" y="2887"/>
                  <a:pt x="7457" y="2903"/>
                  <a:pt x="7469" y="2915"/>
                </a:cubicBezTo>
                <a:cubicBezTo>
                  <a:pt x="7471" y="2917"/>
                  <a:pt x="7475" y="2916"/>
                  <a:pt x="7479" y="2916"/>
                </a:cubicBezTo>
                <a:cubicBezTo>
                  <a:pt x="7489" y="2917"/>
                  <a:pt x="7502" y="2924"/>
                  <a:pt x="7506" y="2936"/>
                </a:cubicBezTo>
                <a:cubicBezTo>
                  <a:pt x="7499" y="2965"/>
                  <a:pt x="7467" y="2936"/>
                  <a:pt x="7457" y="2933"/>
                </a:cubicBezTo>
                <a:cubicBezTo>
                  <a:pt x="7457" y="2934"/>
                  <a:pt x="7457" y="2935"/>
                  <a:pt x="7457" y="2936"/>
                </a:cubicBezTo>
                <a:cubicBezTo>
                  <a:pt x="7456" y="2936"/>
                  <a:pt x="7454" y="2936"/>
                  <a:pt x="7453" y="2936"/>
                </a:cubicBezTo>
                <a:cubicBezTo>
                  <a:pt x="7452" y="2968"/>
                  <a:pt x="7515" y="2957"/>
                  <a:pt x="7521" y="2986"/>
                </a:cubicBezTo>
                <a:cubicBezTo>
                  <a:pt x="7514" y="3001"/>
                  <a:pt x="7503" y="2995"/>
                  <a:pt x="7490" y="3001"/>
                </a:cubicBezTo>
                <a:cubicBezTo>
                  <a:pt x="7489" y="3026"/>
                  <a:pt x="7525" y="3011"/>
                  <a:pt x="7522" y="3034"/>
                </a:cubicBezTo>
                <a:cubicBezTo>
                  <a:pt x="7522" y="3035"/>
                  <a:pt x="7522" y="3035"/>
                  <a:pt x="7522" y="3036"/>
                </a:cubicBezTo>
                <a:cubicBezTo>
                  <a:pt x="7513" y="3041"/>
                  <a:pt x="7505" y="3035"/>
                  <a:pt x="7496" y="3041"/>
                </a:cubicBezTo>
                <a:cubicBezTo>
                  <a:pt x="7495" y="3042"/>
                  <a:pt x="7493" y="3045"/>
                  <a:pt x="7493" y="3046"/>
                </a:cubicBezTo>
                <a:cubicBezTo>
                  <a:pt x="7493" y="3047"/>
                  <a:pt x="7493" y="3048"/>
                  <a:pt x="7493" y="3049"/>
                </a:cubicBezTo>
                <a:cubicBezTo>
                  <a:pt x="7500" y="3057"/>
                  <a:pt x="7509" y="3065"/>
                  <a:pt x="7522" y="3058"/>
                </a:cubicBezTo>
                <a:cubicBezTo>
                  <a:pt x="7526" y="3055"/>
                  <a:pt x="7531" y="3052"/>
                  <a:pt x="7535" y="3053"/>
                </a:cubicBezTo>
                <a:cubicBezTo>
                  <a:pt x="7536" y="3053"/>
                  <a:pt x="7537" y="3053"/>
                  <a:pt x="7539" y="3054"/>
                </a:cubicBezTo>
                <a:cubicBezTo>
                  <a:pt x="7539" y="3063"/>
                  <a:pt x="7535" y="3081"/>
                  <a:pt x="7528" y="3084"/>
                </a:cubicBezTo>
                <a:cubicBezTo>
                  <a:pt x="7520" y="3088"/>
                  <a:pt x="7483" y="3077"/>
                  <a:pt x="7476" y="3074"/>
                </a:cubicBezTo>
                <a:cubicBezTo>
                  <a:pt x="7463" y="3068"/>
                  <a:pt x="7453" y="3056"/>
                  <a:pt x="7443" y="3044"/>
                </a:cubicBezTo>
                <a:cubicBezTo>
                  <a:pt x="7431" y="3031"/>
                  <a:pt x="7399" y="3005"/>
                  <a:pt x="7383" y="2999"/>
                </a:cubicBezTo>
                <a:cubicBezTo>
                  <a:pt x="7373" y="2996"/>
                  <a:pt x="7355" y="3011"/>
                  <a:pt x="7345" y="3009"/>
                </a:cubicBezTo>
                <a:cubicBezTo>
                  <a:pt x="7335" y="3005"/>
                  <a:pt x="7325" y="3001"/>
                  <a:pt x="7316" y="2996"/>
                </a:cubicBezTo>
                <a:cubicBezTo>
                  <a:pt x="7314" y="2996"/>
                  <a:pt x="7313" y="2997"/>
                  <a:pt x="7311" y="2998"/>
                </a:cubicBezTo>
                <a:cubicBezTo>
                  <a:pt x="7311" y="2997"/>
                  <a:pt x="7311" y="2997"/>
                  <a:pt x="7310" y="2996"/>
                </a:cubicBezTo>
                <a:cubicBezTo>
                  <a:pt x="7310" y="2997"/>
                  <a:pt x="7308" y="2996"/>
                  <a:pt x="7307" y="2996"/>
                </a:cubicBezTo>
                <a:cubicBezTo>
                  <a:pt x="7305" y="2998"/>
                  <a:pt x="7305" y="3002"/>
                  <a:pt x="7304" y="3004"/>
                </a:cubicBezTo>
                <a:cubicBezTo>
                  <a:pt x="7304" y="3005"/>
                  <a:pt x="7303" y="3004"/>
                  <a:pt x="7303" y="3004"/>
                </a:cubicBezTo>
                <a:cubicBezTo>
                  <a:pt x="7300" y="3003"/>
                  <a:pt x="7298" y="2998"/>
                  <a:pt x="7295" y="2998"/>
                </a:cubicBezTo>
                <a:cubicBezTo>
                  <a:pt x="7294" y="3002"/>
                  <a:pt x="7294" y="3005"/>
                  <a:pt x="7294" y="3009"/>
                </a:cubicBezTo>
                <a:cubicBezTo>
                  <a:pt x="7288" y="3018"/>
                  <a:pt x="7283" y="3029"/>
                  <a:pt x="7279" y="3034"/>
                </a:cubicBezTo>
                <a:cubicBezTo>
                  <a:pt x="7282" y="3047"/>
                  <a:pt x="7294" y="3045"/>
                  <a:pt x="7299" y="3053"/>
                </a:cubicBezTo>
                <a:cubicBezTo>
                  <a:pt x="7304" y="3059"/>
                  <a:pt x="7299" y="3067"/>
                  <a:pt x="7302" y="3074"/>
                </a:cubicBezTo>
                <a:cubicBezTo>
                  <a:pt x="7310" y="3093"/>
                  <a:pt x="7336" y="3106"/>
                  <a:pt x="7353" y="3108"/>
                </a:cubicBezTo>
                <a:cubicBezTo>
                  <a:pt x="7355" y="3106"/>
                  <a:pt x="7355" y="3105"/>
                  <a:pt x="7356" y="3103"/>
                </a:cubicBezTo>
                <a:cubicBezTo>
                  <a:pt x="7361" y="3102"/>
                  <a:pt x="7364" y="3103"/>
                  <a:pt x="7368" y="3103"/>
                </a:cubicBezTo>
                <a:cubicBezTo>
                  <a:pt x="7390" y="3108"/>
                  <a:pt x="7406" y="3139"/>
                  <a:pt x="7423" y="3154"/>
                </a:cubicBezTo>
                <a:cubicBezTo>
                  <a:pt x="7436" y="3166"/>
                  <a:pt x="7451" y="3168"/>
                  <a:pt x="7469" y="3171"/>
                </a:cubicBezTo>
                <a:cubicBezTo>
                  <a:pt x="7474" y="3172"/>
                  <a:pt x="7476" y="3175"/>
                  <a:pt x="7482" y="3174"/>
                </a:cubicBezTo>
                <a:cubicBezTo>
                  <a:pt x="7486" y="3165"/>
                  <a:pt x="7490" y="3156"/>
                  <a:pt x="7504" y="3156"/>
                </a:cubicBezTo>
                <a:cubicBezTo>
                  <a:pt x="7504" y="3157"/>
                  <a:pt x="7504" y="3157"/>
                  <a:pt x="7505" y="3158"/>
                </a:cubicBezTo>
                <a:cubicBezTo>
                  <a:pt x="7505" y="3158"/>
                  <a:pt x="7505" y="3159"/>
                  <a:pt x="7506" y="3159"/>
                </a:cubicBezTo>
                <a:cubicBezTo>
                  <a:pt x="7504" y="3162"/>
                  <a:pt x="7501" y="3165"/>
                  <a:pt x="7499" y="3168"/>
                </a:cubicBezTo>
                <a:cubicBezTo>
                  <a:pt x="7500" y="3169"/>
                  <a:pt x="7501" y="3171"/>
                  <a:pt x="7502" y="3173"/>
                </a:cubicBezTo>
                <a:cubicBezTo>
                  <a:pt x="7520" y="3172"/>
                  <a:pt x="7524" y="3158"/>
                  <a:pt x="7535" y="3151"/>
                </a:cubicBezTo>
                <a:cubicBezTo>
                  <a:pt x="7544" y="3145"/>
                  <a:pt x="7549" y="3152"/>
                  <a:pt x="7556" y="3148"/>
                </a:cubicBezTo>
                <a:cubicBezTo>
                  <a:pt x="7554" y="3157"/>
                  <a:pt x="7546" y="3163"/>
                  <a:pt x="7542" y="3173"/>
                </a:cubicBezTo>
                <a:cubicBezTo>
                  <a:pt x="7539" y="3182"/>
                  <a:pt x="7540" y="3191"/>
                  <a:pt x="7537" y="3201"/>
                </a:cubicBezTo>
                <a:cubicBezTo>
                  <a:pt x="7536" y="3206"/>
                  <a:pt x="7530" y="3210"/>
                  <a:pt x="7529" y="3216"/>
                </a:cubicBezTo>
                <a:cubicBezTo>
                  <a:pt x="7531" y="3224"/>
                  <a:pt x="7539" y="3227"/>
                  <a:pt x="7538" y="3236"/>
                </a:cubicBezTo>
                <a:cubicBezTo>
                  <a:pt x="7537" y="3238"/>
                  <a:pt x="7526" y="3245"/>
                  <a:pt x="7524" y="3246"/>
                </a:cubicBezTo>
                <a:cubicBezTo>
                  <a:pt x="7524" y="3254"/>
                  <a:pt x="7520" y="3261"/>
                  <a:pt x="7523" y="3269"/>
                </a:cubicBezTo>
                <a:cubicBezTo>
                  <a:pt x="7525" y="3272"/>
                  <a:pt x="7529" y="3273"/>
                  <a:pt x="7533" y="3272"/>
                </a:cubicBezTo>
                <a:cubicBezTo>
                  <a:pt x="7534" y="3273"/>
                  <a:pt x="7534" y="3274"/>
                  <a:pt x="7535" y="3274"/>
                </a:cubicBezTo>
                <a:cubicBezTo>
                  <a:pt x="7531" y="3278"/>
                  <a:pt x="7526" y="3282"/>
                  <a:pt x="7523" y="3286"/>
                </a:cubicBezTo>
                <a:cubicBezTo>
                  <a:pt x="7523" y="3293"/>
                  <a:pt x="7528" y="3306"/>
                  <a:pt x="7526" y="3314"/>
                </a:cubicBezTo>
                <a:cubicBezTo>
                  <a:pt x="7523" y="3322"/>
                  <a:pt x="7515" y="3325"/>
                  <a:pt x="7513" y="3334"/>
                </a:cubicBezTo>
                <a:cubicBezTo>
                  <a:pt x="7532" y="3329"/>
                  <a:pt x="7528" y="3320"/>
                  <a:pt x="7543" y="3312"/>
                </a:cubicBezTo>
                <a:cubicBezTo>
                  <a:pt x="7552" y="3313"/>
                  <a:pt x="7550" y="3322"/>
                  <a:pt x="7555" y="3329"/>
                </a:cubicBezTo>
                <a:cubicBezTo>
                  <a:pt x="7558" y="3330"/>
                  <a:pt x="7561" y="3331"/>
                  <a:pt x="7564" y="3332"/>
                </a:cubicBezTo>
                <a:cubicBezTo>
                  <a:pt x="7564" y="3332"/>
                  <a:pt x="7564" y="3334"/>
                  <a:pt x="7565" y="3334"/>
                </a:cubicBezTo>
                <a:cubicBezTo>
                  <a:pt x="7565" y="3335"/>
                  <a:pt x="7565" y="3335"/>
                  <a:pt x="7565" y="3336"/>
                </a:cubicBezTo>
                <a:cubicBezTo>
                  <a:pt x="7561" y="3352"/>
                  <a:pt x="7533" y="3347"/>
                  <a:pt x="7522" y="3354"/>
                </a:cubicBezTo>
                <a:cubicBezTo>
                  <a:pt x="7520" y="3356"/>
                  <a:pt x="7508" y="3383"/>
                  <a:pt x="7507" y="3385"/>
                </a:cubicBezTo>
                <a:cubicBezTo>
                  <a:pt x="7508" y="3389"/>
                  <a:pt x="7509" y="3392"/>
                  <a:pt x="7509" y="3395"/>
                </a:cubicBezTo>
                <a:cubicBezTo>
                  <a:pt x="7507" y="3400"/>
                  <a:pt x="7504" y="3405"/>
                  <a:pt x="7502" y="3410"/>
                </a:cubicBezTo>
                <a:cubicBezTo>
                  <a:pt x="7500" y="3417"/>
                  <a:pt x="7497" y="3424"/>
                  <a:pt x="7495" y="3430"/>
                </a:cubicBezTo>
                <a:cubicBezTo>
                  <a:pt x="7501" y="3399"/>
                  <a:pt x="7466" y="3380"/>
                  <a:pt x="7452" y="3374"/>
                </a:cubicBezTo>
                <a:cubicBezTo>
                  <a:pt x="7438" y="3367"/>
                  <a:pt x="7430" y="3349"/>
                  <a:pt x="7420" y="3334"/>
                </a:cubicBezTo>
                <a:cubicBezTo>
                  <a:pt x="7402" y="3305"/>
                  <a:pt x="7375" y="3286"/>
                  <a:pt x="7333" y="3301"/>
                </a:cubicBezTo>
                <a:cubicBezTo>
                  <a:pt x="7321" y="3314"/>
                  <a:pt x="7307" y="3324"/>
                  <a:pt x="7302" y="3342"/>
                </a:cubicBezTo>
                <a:cubicBezTo>
                  <a:pt x="7305" y="3357"/>
                  <a:pt x="7319" y="3351"/>
                  <a:pt x="7322" y="3371"/>
                </a:cubicBezTo>
                <a:cubicBezTo>
                  <a:pt x="7317" y="3370"/>
                  <a:pt x="7312" y="3370"/>
                  <a:pt x="7307" y="3369"/>
                </a:cubicBezTo>
                <a:cubicBezTo>
                  <a:pt x="7301" y="3376"/>
                  <a:pt x="7298" y="3379"/>
                  <a:pt x="7298" y="3389"/>
                </a:cubicBezTo>
                <a:cubicBezTo>
                  <a:pt x="7305" y="3402"/>
                  <a:pt x="7316" y="3410"/>
                  <a:pt x="7322" y="3425"/>
                </a:cubicBezTo>
                <a:cubicBezTo>
                  <a:pt x="7313" y="3424"/>
                  <a:pt x="7302" y="3424"/>
                  <a:pt x="7292" y="3430"/>
                </a:cubicBezTo>
                <a:cubicBezTo>
                  <a:pt x="7291" y="3435"/>
                  <a:pt x="7292" y="3437"/>
                  <a:pt x="7295" y="3439"/>
                </a:cubicBezTo>
                <a:cubicBezTo>
                  <a:pt x="7301" y="3441"/>
                  <a:pt x="7308" y="3443"/>
                  <a:pt x="7314" y="3445"/>
                </a:cubicBezTo>
                <a:cubicBezTo>
                  <a:pt x="7324" y="3450"/>
                  <a:pt x="7333" y="3454"/>
                  <a:pt x="7343" y="3459"/>
                </a:cubicBezTo>
                <a:cubicBezTo>
                  <a:pt x="7348" y="3458"/>
                  <a:pt x="7353" y="3455"/>
                  <a:pt x="7357" y="3454"/>
                </a:cubicBezTo>
                <a:cubicBezTo>
                  <a:pt x="7358" y="3454"/>
                  <a:pt x="7358" y="3454"/>
                  <a:pt x="7358" y="3454"/>
                </a:cubicBezTo>
                <a:cubicBezTo>
                  <a:pt x="7359" y="3457"/>
                  <a:pt x="7360" y="3459"/>
                  <a:pt x="7361" y="3462"/>
                </a:cubicBezTo>
                <a:cubicBezTo>
                  <a:pt x="7366" y="3464"/>
                  <a:pt x="7372" y="3463"/>
                  <a:pt x="7379" y="3462"/>
                </a:cubicBezTo>
                <a:cubicBezTo>
                  <a:pt x="7379" y="3463"/>
                  <a:pt x="7380" y="3464"/>
                  <a:pt x="7380" y="3465"/>
                </a:cubicBezTo>
                <a:cubicBezTo>
                  <a:pt x="7370" y="3473"/>
                  <a:pt x="7367" y="3473"/>
                  <a:pt x="7357" y="3470"/>
                </a:cubicBezTo>
                <a:cubicBezTo>
                  <a:pt x="7352" y="3473"/>
                  <a:pt x="7339" y="3483"/>
                  <a:pt x="7338" y="3489"/>
                </a:cubicBezTo>
                <a:cubicBezTo>
                  <a:pt x="7336" y="3505"/>
                  <a:pt x="7366" y="3536"/>
                  <a:pt x="7380" y="3529"/>
                </a:cubicBezTo>
                <a:cubicBezTo>
                  <a:pt x="7385" y="3525"/>
                  <a:pt x="7391" y="3521"/>
                  <a:pt x="7396" y="3517"/>
                </a:cubicBezTo>
                <a:cubicBezTo>
                  <a:pt x="7384" y="3533"/>
                  <a:pt x="7372" y="3551"/>
                  <a:pt x="7354" y="3562"/>
                </a:cubicBezTo>
                <a:cubicBezTo>
                  <a:pt x="7362" y="3563"/>
                  <a:pt x="7375" y="3564"/>
                  <a:pt x="7381" y="3564"/>
                </a:cubicBezTo>
                <a:cubicBezTo>
                  <a:pt x="7390" y="3560"/>
                  <a:pt x="7399" y="3556"/>
                  <a:pt x="7408" y="3552"/>
                </a:cubicBezTo>
                <a:cubicBezTo>
                  <a:pt x="7413" y="3554"/>
                  <a:pt x="7419" y="3555"/>
                  <a:pt x="7424" y="3557"/>
                </a:cubicBezTo>
                <a:cubicBezTo>
                  <a:pt x="7435" y="3560"/>
                  <a:pt x="7447" y="3558"/>
                  <a:pt x="7460" y="3559"/>
                </a:cubicBezTo>
                <a:cubicBezTo>
                  <a:pt x="7466" y="3546"/>
                  <a:pt x="7474" y="3549"/>
                  <a:pt x="7486" y="3540"/>
                </a:cubicBezTo>
                <a:cubicBezTo>
                  <a:pt x="7486" y="3539"/>
                  <a:pt x="7486" y="3539"/>
                  <a:pt x="7486" y="3539"/>
                </a:cubicBezTo>
                <a:cubicBezTo>
                  <a:pt x="7486" y="3533"/>
                  <a:pt x="7485" y="3528"/>
                  <a:pt x="7481" y="3527"/>
                </a:cubicBezTo>
                <a:cubicBezTo>
                  <a:pt x="7486" y="3515"/>
                  <a:pt x="7502" y="3512"/>
                  <a:pt x="7508" y="3520"/>
                </a:cubicBezTo>
                <a:cubicBezTo>
                  <a:pt x="7510" y="3537"/>
                  <a:pt x="7493" y="3542"/>
                  <a:pt x="7493" y="3557"/>
                </a:cubicBezTo>
                <a:cubicBezTo>
                  <a:pt x="7492" y="3580"/>
                  <a:pt x="7531" y="3585"/>
                  <a:pt x="7538" y="3600"/>
                </a:cubicBezTo>
                <a:cubicBezTo>
                  <a:pt x="7535" y="3602"/>
                  <a:pt x="7535" y="3604"/>
                  <a:pt x="7535" y="3608"/>
                </a:cubicBezTo>
                <a:cubicBezTo>
                  <a:pt x="7521" y="3602"/>
                  <a:pt x="7506" y="3597"/>
                  <a:pt x="7488" y="3598"/>
                </a:cubicBezTo>
                <a:cubicBezTo>
                  <a:pt x="7476" y="3600"/>
                  <a:pt x="7464" y="3601"/>
                  <a:pt x="7452" y="3603"/>
                </a:cubicBezTo>
                <a:cubicBezTo>
                  <a:pt x="7439" y="3603"/>
                  <a:pt x="7428" y="3598"/>
                  <a:pt x="7416" y="3595"/>
                </a:cubicBezTo>
                <a:cubicBezTo>
                  <a:pt x="7401" y="3591"/>
                  <a:pt x="7386" y="3586"/>
                  <a:pt x="7371" y="3582"/>
                </a:cubicBezTo>
                <a:cubicBezTo>
                  <a:pt x="7370" y="3582"/>
                  <a:pt x="7370" y="3583"/>
                  <a:pt x="7369" y="3583"/>
                </a:cubicBezTo>
                <a:cubicBezTo>
                  <a:pt x="7369" y="3586"/>
                  <a:pt x="7368" y="3588"/>
                  <a:pt x="7368" y="3590"/>
                </a:cubicBezTo>
                <a:cubicBezTo>
                  <a:pt x="7368" y="3600"/>
                  <a:pt x="7401" y="3612"/>
                  <a:pt x="7410" y="3612"/>
                </a:cubicBezTo>
                <a:cubicBezTo>
                  <a:pt x="7412" y="3614"/>
                  <a:pt x="7419" y="3619"/>
                  <a:pt x="7414" y="3623"/>
                </a:cubicBezTo>
                <a:cubicBezTo>
                  <a:pt x="7404" y="3630"/>
                  <a:pt x="7381" y="3608"/>
                  <a:pt x="7364" y="3615"/>
                </a:cubicBezTo>
                <a:cubicBezTo>
                  <a:pt x="7339" y="3626"/>
                  <a:pt x="7342" y="3653"/>
                  <a:pt x="7333" y="3675"/>
                </a:cubicBezTo>
                <a:cubicBezTo>
                  <a:pt x="7327" y="3689"/>
                  <a:pt x="7321" y="3704"/>
                  <a:pt x="7315" y="3718"/>
                </a:cubicBezTo>
                <a:cubicBezTo>
                  <a:pt x="7314" y="3722"/>
                  <a:pt x="7317" y="3724"/>
                  <a:pt x="7318" y="3727"/>
                </a:cubicBezTo>
                <a:cubicBezTo>
                  <a:pt x="7342" y="3735"/>
                  <a:pt x="7356" y="3692"/>
                  <a:pt x="7365" y="3682"/>
                </a:cubicBezTo>
                <a:cubicBezTo>
                  <a:pt x="7371" y="3678"/>
                  <a:pt x="7377" y="3675"/>
                  <a:pt x="7383" y="3672"/>
                </a:cubicBezTo>
                <a:cubicBezTo>
                  <a:pt x="7398" y="3659"/>
                  <a:pt x="7409" y="3645"/>
                  <a:pt x="7432" y="3637"/>
                </a:cubicBezTo>
                <a:cubicBezTo>
                  <a:pt x="7431" y="3643"/>
                  <a:pt x="7427" y="3646"/>
                  <a:pt x="7427" y="3653"/>
                </a:cubicBezTo>
                <a:cubicBezTo>
                  <a:pt x="7435" y="3666"/>
                  <a:pt x="7444" y="3658"/>
                  <a:pt x="7460" y="3657"/>
                </a:cubicBezTo>
                <a:cubicBezTo>
                  <a:pt x="7464" y="3657"/>
                  <a:pt x="7468" y="3655"/>
                  <a:pt x="7472" y="3655"/>
                </a:cubicBezTo>
                <a:cubicBezTo>
                  <a:pt x="7479" y="3647"/>
                  <a:pt x="7493" y="3636"/>
                  <a:pt x="7484" y="3623"/>
                </a:cubicBezTo>
                <a:cubicBezTo>
                  <a:pt x="7501" y="3620"/>
                  <a:pt x="7511" y="3617"/>
                  <a:pt x="7521" y="3623"/>
                </a:cubicBezTo>
                <a:cubicBezTo>
                  <a:pt x="7521" y="3624"/>
                  <a:pt x="7521" y="3624"/>
                  <a:pt x="7521" y="3625"/>
                </a:cubicBezTo>
                <a:cubicBezTo>
                  <a:pt x="7515" y="3637"/>
                  <a:pt x="7501" y="3647"/>
                  <a:pt x="7501" y="3663"/>
                </a:cubicBezTo>
                <a:cubicBezTo>
                  <a:pt x="7506" y="3668"/>
                  <a:pt x="7513" y="3669"/>
                  <a:pt x="7515" y="3680"/>
                </a:cubicBezTo>
                <a:cubicBezTo>
                  <a:pt x="7491" y="3681"/>
                  <a:pt x="7466" y="3685"/>
                  <a:pt x="7444" y="3682"/>
                </a:cubicBezTo>
                <a:cubicBezTo>
                  <a:pt x="7433" y="3680"/>
                  <a:pt x="7421" y="3671"/>
                  <a:pt x="7410" y="3673"/>
                </a:cubicBezTo>
                <a:cubicBezTo>
                  <a:pt x="7399" y="3675"/>
                  <a:pt x="7389" y="3690"/>
                  <a:pt x="7382" y="3697"/>
                </a:cubicBezTo>
                <a:cubicBezTo>
                  <a:pt x="7370" y="3708"/>
                  <a:pt x="7358" y="3719"/>
                  <a:pt x="7346" y="3730"/>
                </a:cubicBezTo>
                <a:cubicBezTo>
                  <a:pt x="7339" y="3734"/>
                  <a:pt x="7333" y="3739"/>
                  <a:pt x="7326" y="3743"/>
                </a:cubicBezTo>
                <a:cubicBezTo>
                  <a:pt x="7320" y="3753"/>
                  <a:pt x="7314" y="3762"/>
                  <a:pt x="7309" y="3771"/>
                </a:cubicBezTo>
                <a:cubicBezTo>
                  <a:pt x="7330" y="3786"/>
                  <a:pt x="7385" y="3755"/>
                  <a:pt x="7419" y="3750"/>
                </a:cubicBezTo>
                <a:cubicBezTo>
                  <a:pt x="7426" y="3748"/>
                  <a:pt x="7433" y="3747"/>
                  <a:pt x="7440" y="3745"/>
                </a:cubicBezTo>
                <a:cubicBezTo>
                  <a:pt x="7446" y="3748"/>
                  <a:pt x="7451" y="3749"/>
                  <a:pt x="7457" y="3752"/>
                </a:cubicBezTo>
                <a:cubicBezTo>
                  <a:pt x="7463" y="3751"/>
                  <a:pt x="7468" y="3751"/>
                  <a:pt x="7474" y="3750"/>
                </a:cubicBezTo>
                <a:cubicBezTo>
                  <a:pt x="7490" y="3752"/>
                  <a:pt x="7497" y="3775"/>
                  <a:pt x="7507" y="3790"/>
                </a:cubicBezTo>
                <a:cubicBezTo>
                  <a:pt x="7496" y="3787"/>
                  <a:pt x="7485" y="3784"/>
                  <a:pt x="7474" y="3781"/>
                </a:cubicBezTo>
                <a:cubicBezTo>
                  <a:pt x="7435" y="3776"/>
                  <a:pt x="7389" y="3773"/>
                  <a:pt x="7341" y="3801"/>
                </a:cubicBezTo>
                <a:cubicBezTo>
                  <a:pt x="7331" y="3806"/>
                  <a:pt x="7320" y="3811"/>
                  <a:pt x="7310" y="3816"/>
                </a:cubicBezTo>
                <a:cubicBezTo>
                  <a:pt x="7318" y="3827"/>
                  <a:pt x="7332" y="3820"/>
                  <a:pt x="7339" y="3828"/>
                </a:cubicBezTo>
                <a:cubicBezTo>
                  <a:pt x="7342" y="3837"/>
                  <a:pt x="7346" y="3846"/>
                  <a:pt x="7349" y="3855"/>
                </a:cubicBezTo>
                <a:cubicBezTo>
                  <a:pt x="7351" y="3857"/>
                  <a:pt x="7391" y="3866"/>
                  <a:pt x="7397" y="3866"/>
                </a:cubicBezTo>
                <a:cubicBezTo>
                  <a:pt x="7403" y="3863"/>
                  <a:pt x="7404" y="3859"/>
                  <a:pt x="7408" y="3855"/>
                </a:cubicBezTo>
                <a:cubicBezTo>
                  <a:pt x="7424" y="3850"/>
                  <a:pt x="7431" y="3874"/>
                  <a:pt x="7421" y="3886"/>
                </a:cubicBezTo>
                <a:cubicBezTo>
                  <a:pt x="7405" y="3905"/>
                  <a:pt x="7366" y="3902"/>
                  <a:pt x="7347" y="3920"/>
                </a:cubicBezTo>
                <a:cubicBezTo>
                  <a:pt x="7355" y="3927"/>
                  <a:pt x="7383" y="3933"/>
                  <a:pt x="7393" y="3935"/>
                </a:cubicBezTo>
                <a:cubicBezTo>
                  <a:pt x="7393" y="3936"/>
                  <a:pt x="7359" y="3954"/>
                  <a:pt x="7357" y="3955"/>
                </a:cubicBezTo>
                <a:cubicBezTo>
                  <a:pt x="7348" y="3956"/>
                  <a:pt x="7343" y="3946"/>
                  <a:pt x="7333" y="3956"/>
                </a:cubicBezTo>
                <a:cubicBezTo>
                  <a:pt x="7323" y="3965"/>
                  <a:pt x="7312" y="3989"/>
                  <a:pt x="7324" y="4003"/>
                </a:cubicBezTo>
                <a:cubicBezTo>
                  <a:pt x="7326" y="4005"/>
                  <a:pt x="7338" y="4005"/>
                  <a:pt x="7338" y="4009"/>
                </a:cubicBezTo>
                <a:cubicBezTo>
                  <a:pt x="7338" y="4015"/>
                  <a:pt x="7327" y="4020"/>
                  <a:pt x="7326" y="4026"/>
                </a:cubicBezTo>
                <a:cubicBezTo>
                  <a:pt x="7325" y="4037"/>
                  <a:pt x="7334" y="4043"/>
                  <a:pt x="7342" y="4038"/>
                </a:cubicBezTo>
                <a:cubicBezTo>
                  <a:pt x="7353" y="4030"/>
                  <a:pt x="7368" y="4015"/>
                  <a:pt x="7376" y="4004"/>
                </a:cubicBezTo>
                <a:cubicBezTo>
                  <a:pt x="7391" y="3983"/>
                  <a:pt x="7407" y="3960"/>
                  <a:pt x="7425" y="3941"/>
                </a:cubicBezTo>
                <a:cubicBezTo>
                  <a:pt x="7431" y="3936"/>
                  <a:pt x="7436" y="3933"/>
                  <a:pt x="7442" y="3928"/>
                </a:cubicBezTo>
                <a:cubicBezTo>
                  <a:pt x="7451" y="3913"/>
                  <a:pt x="7460" y="3898"/>
                  <a:pt x="7469" y="3883"/>
                </a:cubicBezTo>
                <a:cubicBezTo>
                  <a:pt x="7478" y="3871"/>
                  <a:pt x="7493" y="3861"/>
                  <a:pt x="7507" y="3851"/>
                </a:cubicBezTo>
                <a:cubicBezTo>
                  <a:pt x="7515" y="3845"/>
                  <a:pt x="7522" y="3840"/>
                  <a:pt x="7531" y="3835"/>
                </a:cubicBezTo>
                <a:cubicBezTo>
                  <a:pt x="7541" y="3831"/>
                  <a:pt x="7550" y="3828"/>
                  <a:pt x="7559" y="3825"/>
                </a:cubicBezTo>
                <a:cubicBezTo>
                  <a:pt x="7564" y="3822"/>
                  <a:pt x="7571" y="3816"/>
                  <a:pt x="7577" y="3816"/>
                </a:cubicBezTo>
                <a:cubicBezTo>
                  <a:pt x="7583" y="3819"/>
                  <a:pt x="7588" y="3822"/>
                  <a:pt x="7593" y="3825"/>
                </a:cubicBezTo>
                <a:cubicBezTo>
                  <a:pt x="7588" y="3832"/>
                  <a:pt x="7584" y="3846"/>
                  <a:pt x="7577" y="3851"/>
                </a:cubicBezTo>
                <a:cubicBezTo>
                  <a:pt x="7561" y="3866"/>
                  <a:pt x="7528" y="3859"/>
                  <a:pt x="7507" y="3866"/>
                </a:cubicBezTo>
                <a:cubicBezTo>
                  <a:pt x="7501" y="3884"/>
                  <a:pt x="7481" y="3894"/>
                  <a:pt x="7471" y="3906"/>
                </a:cubicBezTo>
                <a:cubicBezTo>
                  <a:pt x="7469" y="3909"/>
                  <a:pt x="7471" y="3913"/>
                  <a:pt x="7470" y="3916"/>
                </a:cubicBezTo>
                <a:cubicBezTo>
                  <a:pt x="7467" y="3927"/>
                  <a:pt x="7457" y="3937"/>
                  <a:pt x="7445" y="3941"/>
                </a:cubicBezTo>
                <a:cubicBezTo>
                  <a:pt x="7446" y="3945"/>
                  <a:pt x="7446" y="3950"/>
                  <a:pt x="7447" y="3953"/>
                </a:cubicBezTo>
                <a:cubicBezTo>
                  <a:pt x="7411" y="3976"/>
                  <a:pt x="7388" y="4011"/>
                  <a:pt x="7363" y="4041"/>
                </a:cubicBezTo>
                <a:cubicBezTo>
                  <a:pt x="7356" y="4049"/>
                  <a:pt x="7338" y="4057"/>
                  <a:pt x="7335" y="4068"/>
                </a:cubicBezTo>
                <a:cubicBezTo>
                  <a:pt x="7333" y="4074"/>
                  <a:pt x="7337" y="4079"/>
                  <a:pt x="7340" y="4083"/>
                </a:cubicBezTo>
                <a:cubicBezTo>
                  <a:pt x="7354" y="4102"/>
                  <a:pt x="7363" y="4088"/>
                  <a:pt x="7383" y="4079"/>
                </a:cubicBezTo>
                <a:cubicBezTo>
                  <a:pt x="7379" y="4096"/>
                  <a:pt x="7370" y="4117"/>
                  <a:pt x="7352" y="4124"/>
                </a:cubicBezTo>
                <a:cubicBezTo>
                  <a:pt x="7352" y="4126"/>
                  <a:pt x="7351" y="4127"/>
                  <a:pt x="7351" y="4129"/>
                </a:cubicBezTo>
                <a:cubicBezTo>
                  <a:pt x="7363" y="4140"/>
                  <a:pt x="7382" y="4141"/>
                  <a:pt x="7390" y="4119"/>
                </a:cubicBezTo>
                <a:cubicBezTo>
                  <a:pt x="7415" y="4112"/>
                  <a:pt x="7409" y="4169"/>
                  <a:pt x="7403" y="4182"/>
                </a:cubicBezTo>
                <a:cubicBezTo>
                  <a:pt x="7404" y="4185"/>
                  <a:pt x="7405" y="4185"/>
                  <a:pt x="7406" y="4187"/>
                </a:cubicBezTo>
                <a:cubicBezTo>
                  <a:pt x="7419" y="4180"/>
                  <a:pt x="7439" y="4167"/>
                  <a:pt x="7448" y="4156"/>
                </a:cubicBezTo>
                <a:cubicBezTo>
                  <a:pt x="7449" y="4156"/>
                  <a:pt x="7449" y="4156"/>
                  <a:pt x="7450" y="4156"/>
                </a:cubicBezTo>
                <a:cubicBezTo>
                  <a:pt x="7451" y="4156"/>
                  <a:pt x="7452" y="4156"/>
                  <a:pt x="7452" y="4156"/>
                </a:cubicBezTo>
                <a:cubicBezTo>
                  <a:pt x="7452" y="4157"/>
                  <a:pt x="7452" y="4158"/>
                  <a:pt x="7452" y="4159"/>
                </a:cubicBezTo>
                <a:cubicBezTo>
                  <a:pt x="7441" y="4181"/>
                  <a:pt x="7413" y="4192"/>
                  <a:pt x="7404" y="4216"/>
                </a:cubicBezTo>
                <a:cubicBezTo>
                  <a:pt x="7407" y="4226"/>
                  <a:pt x="7415" y="4230"/>
                  <a:pt x="7422" y="4232"/>
                </a:cubicBezTo>
                <a:cubicBezTo>
                  <a:pt x="7430" y="4231"/>
                  <a:pt x="7436" y="4224"/>
                  <a:pt x="7441" y="4219"/>
                </a:cubicBezTo>
                <a:cubicBezTo>
                  <a:pt x="7444" y="4223"/>
                  <a:pt x="7446" y="4227"/>
                  <a:pt x="7448" y="4234"/>
                </a:cubicBezTo>
                <a:cubicBezTo>
                  <a:pt x="7444" y="4244"/>
                  <a:pt x="7440" y="4253"/>
                  <a:pt x="7437" y="4262"/>
                </a:cubicBezTo>
                <a:cubicBezTo>
                  <a:pt x="7435" y="4263"/>
                  <a:pt x="7433" y="4263"/>
                  <a:pt x="7431" y="4264"/>
                </a:cubicBezTo>
                <a:cubicBezTo>
                  <a:pt x="7437" y="4283"/>
                  <a:pt x="7452" y="4266"/>
                  <a:pt x="7465" y="4271"/>
                </a:cubicBezTo>
                <a:cubicBezTo>
                  <a:pt x="7472" y="4273"/>
                  <a:pt x="7473" y="4290"/>
                  <a:pt x="7477" y="4297"/>
                </a:cubicBezTo>
                <a:cubicBezTo>
                  <a:pt x="7437" y="4310"/>
                  <a:pt x="7456" y="4369"/>
                  <a:pt x="7447" y="4402"/>
                </a:cubicBezTo>
                <a:cubicBezTo>
                  <a:pt x="7445" y="4409"/>
                  <a:pt x="7437" y="4440"/>
                  <a:pt x="7443" y="4449"/>
                </a:cubicBezTo>
                <a:cubicBezTo>
                  <a:pt x="7445" y="4452"/>
                  <a:pt x="7445" y="4452"/>
                  <a:pt x="7448" y="4452"/>
                </a:cubicBezTo>
                <a:cubicBezTo>
                  <a:pt x="7455" y="4452"/>
                  <a:pt x="7463" y="4435"/>
                  <a:pt x="7467" y="4429"/>
                </a:cubicBezTo>
                <a:cubicBezTo>
                  <a:pt x="7477" y="4414"/>
                  <a:pt x="7490" y="4393"/>
                  <a:pt x="7495" y="4374"/>
                </a:cubicBezTo>
                <a:cubicBezTo>
                  <a:pt x="7494" y="4368"/>
                  <a:pt x="7494" y="4361"/>
                  <a:pt x="7494" y="4356"/>
                </a:cubicBezTo>
                <a:cubicBezTo>
                  <a:pt x="7494" y="4348"/>
                  <a:pt x="7499" y="4334"/>
                  <a:pt x="7504" y="4329"/>
                </a:cubicBezTo>
                <a:cubicBezTo>
                  <a:pt x="7505" y="4328"/>
                  <a:pt x="7507" y="4326"/>
                  <a:pt x="7508" y="4326"/>
                </a:cubicBezTo>
                <a:cubicBezTo>
                  <a:pt x="7516" y="4331"/>
                  <a:pt x="7521" y="4345"/>
                  <a:pt x="7525" y="4357"/>
                </a:cubicBezTo>
                <a:cubicBezTo>
                  <a:pt x="7525" y="4357"/>
                  <a:pt x="7525" y="4357"/>
                  <a:pt x="7526" y="4357"/>
                </a:cubicBezTo>
                <a:cubicBezTo>
                  <a:pt x="7529" y="4351"/>
                  <a:pt x="7531" y="4345"/>
                  <a:pt x="7533" y="4339"/>
                </a:cubicBezTo>
                <a:cubicBezTo>
                  <a:pt x="7533" y="4320"/>
                  <a:pt x="7533" y="4301"/>
                  <a:pt x="7532" y="4282"/>
                </a:cubicBezTo>
                <a:cubicBezTo>
                  <a:pt x="7532" y="4266"/>
                  <a:pt x="7536" y="4252"/>
                  <a:pt x="7538" y="4237"/>
                </a:cubicBezTo>
                <a:cubicBezTo>
                  <a:pt x="7538" y="4237"/>
                  <a:pt x="7539" y="4236"/>
                  <a:pt x="7539" y="4236"/>
                </a:cubicBezTo>
                <a:cubicBezTo>
                  <a:pt x="7544" y="4241"/>
                  <a:pt x="7548" y="4247"/>
                  <a:pt x="7553" y="4252"/>
                </a:cubicBezTo>
                <a:cubicBezTo>
                  <a:pt x="7556" y="4258"/>
                  <a:pt x="7553" y="4264"/>
                  <a:pt x="7553" y="4269"/>
                </a:cubicBezTo>
                <a:cubicBezTo>
                  <a:pt x="7552" y="4283"/>
                  <a:pt x="7558" y="4304"/>
                  <a:pt x="7566" y="4307"/>
                </a:cubicBezTo>
                <a:cubicBezTo>
                  <a:pt x="7575" y="4310"/>
                  <a:pt x="7587" y="4299"/>
                  <a:pt x="7596" y="4296"/>
                </a:cubicBezTo>
                <a:cubicBezTo>
                  <a:pt x="7597" y="4310"/>
                  <a:pt x="7607" y="4351"/>
                  <a:pt x="7614" y="4359"/>
                </a:cubicBezTo>
                <a:cubicBezTo>
                  <a:pt x="7621" y="4363"/>
                  <a:pt x="7627" y="4367"/>
                  <a:pt x="7634" y="4370"/>
                </a:cubicBezTo>
                <a:cubicBezTo>
                  <a:pt x="7641" y="4377"/>
                  <a:pt x="7646" y="4386"/>
                  <a:pt x="7651" y="4397"/>
                </a:cubicBezTo>
                <a:cubicBezTo>
                  <a:pt x="7651" y="4398"/>
                  <a:pt x="7651" y="4399"/>
                  <a:pt x="7651" y="4400"/>
                </a:cubicBezTo>
                <a:cubicBezTo>
                  <a:pt x="7633" y="4402"/>
                  <a:pt x="7604" y="4384"/>
                  <a:pt x="7595" y="4369"/>
                </a:cubicBezTo>
                <a:cubicBezTo>
                  <a:pt x="7589" y="4359"/>
                  <a:pt x="7588" y="4336"/>
                  <a:pt x="7579" y="4332"/>
                </a:cubicBezTo>
                <a:cubicBezTo>
                  <a:pt x="7566" y="4327"/>
                  <a:pt x="7548" y="4348"/>
                  <a:pt x="7543" y="4357"/>
                </a:cubicBezTo>
                <a:cubicBezTo>
                  <a:pt x="7543" y="4357"/>
                  <a:pt x="7543" y="4359"/>
                  <a:pt x="7542" y="4359"/>
                </a:cubicBezTo>
                <a:cubicBezTo>
                  <a:pt x="7547" y="4363"/>
                  <a:pt x="7559" y="4371"/>
                  <a:pt x="7556" y="4382"/>
                </a:cubicBezTo>
                <a:cubicBezTo>
                  <a:pt x="7555" y="4389"/>
                  <a:pt x="7545" y="4395"/>
                  <a:pt x="7540" y="4400"/>
                </a:cubicBezTo>
                <a:cubicBezTo>
                  <a:pt x="7526" y="4415"/>
                  <a:pt x="7515" y="4429"/>
                  <a:pt x="7497" y="4442"/>
                </a:cubicBezTo>
                <a:cubicBezTo>
                  <a:pt x="7491" y="4447"/>
                  <a:pt x="7478" y="4452"/>
                  <a:pt x="7474" y="4459"/>
                </a:cubicBezTo>
                <a:cubicBezTo>
                  <a:pt x="7479" y="4473"/>
                  <a:pt x="7499" y="4474"/>
                  <a:pt x="7516" y="4464"/>
                </a:cubicBezTo>
                <a:cubicBezTo>
                  <a:pt x="7535" y="4449"/>
                  <a:pt x="7554" y="4435"/>
                  <a:pt x="7574" y="4420"/>
                </a:cubicBezTo>
                <a:cubicBezTo>
                  <a:pt x="7576" y="4416"/>
                  <a:pt x="7580" y="4410"/>
                  <a:pt x="7583" y="4405"/>
                </a:cubicBezTo>
                <a:cubicBezTo>
                  <a:pt x="7587" y="4420"/>
                  <a:pt x="7596" y="4425"/>
                  <a:pt x="7600" y="4435"/>
                </a:cubicBezTo>
                <a:cubicBezTo>
                  <a:pt x="7595" y="4439"/>
                  <a:pt x="7587" y="4439"/>
                  <a:pt x="7579" y="4444"/>
                </a:cubicBezTo>
                <a:cubicBezTo>
                  <a:pt x="7559" y="4455"/>
                  <a:pt x="7536" y="4463"/>
                  <a:pt x="7519" y="4477"/>
                </a:cubicBezTo>
                <a:cubicBezTo>
                  <a:pt x="7511" y="4483"/>
                  <a:pt x="7498" y="4493"/>
                  <a:pt x="7489" y="4490"/>
                </a:cubicBezTo>
                <a:cubicBezTo>
                  <a:pt x="7490" y="4508"/>
                  <a:pt x="7499" y="4511"/>
                  <a:pt x="7501" y="4527"/>
                </a:cubicBezTo>
                <a:cubicBezTo>
                  <a:pt x="7503" y="4527"/>
                  <a:pt x="7505" y="4527"/>
                  <a:pt x="7507" y="4527"/>
                </a:cubicBezTo>
                <a:cubicBezTo>
                  <a:pt x="7508" y="4527"/>
                  <a:pt x="7508" y="4528"/>
                  <a:pt x="7508" y="4529"/>
                </a:cubicBezTo>
                <a:cubicBezTo>
                  <a:pt x="7505" y="4537"/>
                  <a:pt x="7495" y="4538"/>
                  <a:pt x="7486" y="4542"/>
                </a:cubicBezTo>
                <a:cubicBezTo>
                  <a:pt x="7486" y="4543"/>
                  <a:pt x="7486" y="4544"/>
                  <a:pt x="7485" y="4545"/>
                </a:cubicBezTo>
                <a:cubicBezTo>
                  <a:pt x="7501" y="4559"/>
                  <a:pt x="7497" y="4570"/>
                  <a:pt x="7501" y="4597"/>
                </a:cubicBezTo>
                <a:cubicBezTo>
                  <a:pt x="7519" y="4604"/>
                  <a:pt x="7529" y="4583"/>
                  <a:pt x="7542" y="4573"/>
                </a:cubicBezTo>
                <a:cubicBezTo>
                  <a:pt x="7549" y="4567"/>
                  <a:pt x="7560" y="4564"/>
                  <a:pt x="7571" y="4560"/>
                </a:cubicBezTo>
                <a:cubicBezTo>
                  <a:pt x="7556" y="4584"/>
                  <a:pt x="7540" y="4607"/>
                  <a:pt x="7525" y="4630"/>
                </a:cubicBezTo>
                <a:cubicBezTo>
                  <a:pt x="7525" y="4631"/>
                  <a:pt x="7526" y="4633"/>
                  <a:pt x="7526" y="4633"/>
                </a:cubicBezTo>
                <a:cubicBezTo>
                  <a:pt x="7539" y="4637"/>
                  <a:pt x="7550" y="4620"/>
                  <a:pt x="7565" y="4618"/>
                </a:cubicBezTo>
                <a:cubicBezTo>
                  <a:pt x="7580" y="4617"/>
                  <a:pt x="7592" y="4633"/>
                  <a:pt x="7589" y="4657"/>
                </a:cubicBezTo>
                <a:cubicBezTo>
                  <a:pt x="7587" y="4678"/>
                  <a:pt x="7559" y="4683"/>
                  <a:pt x="7572" y="4710"/>
                </a:cubicBezTo>
                <a:cubicBezTo>
                  <a:pt x="7583" y="4714"/>
                  <a:pt x="7590" y="4704"/>
                  <a:pt x="7600" y="4705"/>
                </a:cubicBezTo>
                <a:cubicBezTo>
                  <a:pt x="7601" y="4705"/>
                  <a:pt x="7601" y="4705"/>
                  <a:pt x="7601" y="4705"/>
                </a:cubicBezTo>
                <a:cubicBezTo>
                  <a:pt x="7600" y="4714"/>
                  <a:pt x="7588" y="4729"/>
                  <a:pt x="7593" y="4738"/>
                </a:cubicBezTo>
                <a:cubicBezTo>
                  <a:pt x="7593" y="4739"/>
                  <a:pt x="7594" y="4741"/>
                  <a:pt x="7594" y="4742"/>
                </a:cubicBezTo>
                <a:cubicBezTo>
                  <a:pt x="7618" y="4729"/>
                  <a:pt x="7622" y="4701"/>
                  <a:pt x="7639" y="4683"/>
                </a:cubicBezTo>
                <a:cubicBezTo>
                  <a:pt x="7641" y="4684"/>
                  <a:pt x="7643" y="4684"/>
                  <a:pt x="7645" y="4685"/>
                </a:cubicBezTo>
                <a:cubicBezTo>
                  <a:pt x="7645" y="4696"/>
                  <a:pt x="7637" y="4709"/>
                  <a:pt x="7634" y="4718"/>
                </a:cubicBezTo>
                <a:cubicBezTo>
                  <a:pt x="7624" y="4745"/>
                  <a:pt x="7615" y="4772"/>
                  <a:pt x="7606" y="4798"/>
                </a:cubicBezTo>
                <a:cubicBezTo>
                  <a:pt x="7600" y="4819"/>
                  <a:pt x="7608" y="4842"/>
                  <a:pt x="7623" y="4848"/>
                </a:cubicBezTo>
                <a:cubicBezTo>
                  <a:pt x="7635" y="4848"/>
                  <a:pt x="7645" y="4848"/>
                  <a:pt x="7657" y="4848"/>
                </a:cubicBezTo>
                <a:cubicBezTo>
                  <a:pt x="7668" y="4850"/>
                  <a:pt x="7679" y="4851"/>
                  <a:pt x="7691" y="4853"/>
                </a:cubicBezTo>
                <a:cubicBezTo>
                  <a:pt x="7693" y="4860"/>
                  <a:pt x="7697" y="4870"/>
                  <a:pt x="7698" y="4878"/>
                </a:cubicBezTo>
                <a:cubicBezTo>
                  <a:pt x="7694" y="4884"/>
                  <a:pt x="7687" y="4889"/>
                  <a:pt x="7679" y="4893"/>
                </a:cubicBezTo>
                <a:cubicBezTo>
                  <a:pt x="7679" y="4897"/>
                  <a:pt x="7678" y="4898"/>
                  <a:pt x="7676" y="4901"/>
                </a:cubicBezTo>
                <a:cubicBezTo>
                  <a:pt x="7678" y="4909"/>
                  <a:pt x="7682" y="4911"/>
                  <a:pt x="7687" y="4913"/>
                </a:cubicBezTo>
                <a:cubicBezTo>
                  <a:pt x="7695" y="4909"/>
                  <a:pt x="7707" y="4902"/>
                  <a:pt x="7714" y="4896"/>
                </a:cubicBezTo>
                <a:cubicBezTo>
                  <a:pt x="7714" y="4898"/>
                  <a:pt x="7714" y="4900"/>
                  <a:pt x="7715" y="4901"/>
                </a:cubicBezTo>
                <a:cubicBezTo>
                  <a:pt x="7713" y="4906"/>
                  <a:pt x="7709" y="4906"/>
                  <a:pt x="7705" y="4910"/>
                </a:cubicBezTo>
                <a:cubicBezTo>
                  <a:pt x="7692" y="4921"/>
                  <a:pt x="7684" y="4929"/>
                  <a:pt x="7682" y="4950"/>
                </a:cubicBezTo>
                <a:cubicBezTo>
                  <a:pt x="7707" y="4942"/>
                  <a:pt x="7715" y="4919"/>
                  <a:pt x="7735" y="4910"/>
                </a:cubicBezTo>
                <a:cubicBezTo>
                  <a:pt x="7740" y="4939"/>
                  <a:pt x="7714" y="4948"/>
                  <a:pt x="7709" y="4971"/>
                </a:cubicBezTo>
                <a:cubicBezTo>
                  <a:pt x="7711" y="4980"/>
                  <a:pt x="7718" y="4980"/>
                  <a:pt x="7721" y="4988"/>
                </a:cubicBezTo>
                <a:cubicBezTo>
                  <a:pt x="7712" y="4994"/>
                  <a:pt x="7706" y="5002"/>
                  <a:pt x="7699" y="5008"/>
                </a:cubicBezTo>
                <a:cubicBezTo>
                  <a:pt x="7708" y="5023"/>
                  <a:pt x="7722" y="5033"/>
                  <a:pt x="7741" y="5018"/>
                </a:cubicBezTo>
                <a:cubicBezTo>
                  <a:pt x="7743" y="5015"/>
                  <a:pt x="7745" y="5013"/>
                  <a:pt x="7747" y="5011"/>
                </a:cubicBezTo>
                <a:cubicBezTo>
                  <a:pt x="7752" y="5008"/>
                  <a:pt x="7754" y="5014"/>
                  <a:pt x="7758" y="5011"/>
                </a:cubicBezTo>
                <a:cubicBezTo>
                  <a:pt x="7768" y="5004"/>
                  <a:pt x="7765" y="4987"/>
                  <a:pt x="7785" y="4996"/>
                </a:cubicBezTo>
                <a:cubicBezTo>
                  <a:pt x="7786" y="4997"/>
                  <a:pt x="7785" y="4997"/>
                  <a:pt x="7785" y="4998"/>
                </a:cubicBezTo>
                <a:cubicBezTo>
                  <a:pt x="7782" y="5011"/>
                  <a:pt x="7769" y="5017"/>
                  <a:pt x="7755" y="5023"/>
                </a:cubicBezTo>
                <a:cubicBezTo>
                  <a:pt x="7768" y="5034"/>
                  <a:pt x="7808" y="5028"/>
                  <a:pt x="7817" y="5044"/>
                </a:cubicBezTo>
                <a:cubicBezTo>
                  <a:pt x="7825" y="5059"/>
                  <a:pt x="7802" y="5076"/>
                  <a:pt x="7813" y="5091"/>
                </a:cubicBezTo>
                <a:cubicBezTo>
                  <a:pt x="7815" y="5092"/>
                  <a:pt x="7815" y="5092"/>
                  <a:pt x="7818" y="5091"/>
                </a:cubicBezTo>
                <a:cubicBezTo>
                  <a:pt x="7824" y="5081"/>
                  <a:pt x="7829" y="5072"/>
                  <a:pt x="7841" y="5066"/>
                </a:cubicBezTo>
                <a:cubicBezTo>
                  <a:pt x="7842" y="5067"/>
                  <a:pt x="7844" y="5068"/>
                  <a:pt x="7846" y="5069"/>
                </a:cubicBezTo>
                <a:cubicBezTo>
                  <a:pt x="7848" y="5083"/>
                  <a:pt x="7854" y="5095"/>
                  <a:pt x="7854" y="5106"/>
                </a:cubicBezTo>
                <a:cubicBezTo>
                  <a:pt x="7854" y="5119"/>
                  <a:pt x="7838" y="5130"/>
                  <a:pt x="7824" y="5134"/>
                </a:cubicBezTo>
                <a:cubicBezTo>
                  <a:pt x="7840" y="5142"/>
                  <a:pt x="7864" y="5147"/>
                  <a:pt x="7886" y="5134"/>
                </a:cubicBezTo>
                <a:cubicBezTo>
                  <a:pt x="7885" y="5130"/>
                  <a:pt x="7885" y="5123"/>
                  <a:pt x="7888" y="5119"/>
                </a:cubicBezTo>
                <a:cubicBezTo>
                  <a:pt x="7888" y="5119"/>
                  <a:pt x="7888" y="5120"/>
                  <a:pt x="7889" y="5119"/>
                </a:cubicBezTo>
                <a:cubicBezTo>
                  <a:pt x="7894" y="5116"/>
                  <a:pt x="7899" y="5114"/>
                  <a:pt x="7905" y="5111"/>
                </a:cubicBezTo>
                <a:cubicBezTo>
                  <a:pt x="7909" y="5107"/>
                  <a:pt x="7909" y="5101"/>
                  <a:pt x="7915" y="5099"/>
                </a:cubicBezTo>
                <a:cubicBezTo>
                  <a:pt x="7916" y="5099"/>
                  <a:pt x="7916" y="5099"/>
                  <a:pt x="7916" y="5099"/>
                </a:cubicBezTo>
                <a:cubicBezTo>
                  <a:pt x="7916" y="5099"/>
                  <a:pt x="7916" y="5098"/>
                  <a:pt x="7916" y="5098"/>
                </a:cubicBezTo>
                <a:cubicBezTo>
                  <a:pt x="7916" y="5098"/>
                  <a:pt x="7917" y="5098"/>
                  <a:pt x="7917" y="5098"/>
                </a:cubicBezTo>
                <a:cubicBezTo>
                  <a:pt x="7917" y="5097"/>
                  <a:pt x="7918" y="5098"/>
                  <a:pt x="7918" y="5098"/>
                </a:cubicBezTo>
                <a:cubicBezTo>
                  <a:pt x="7925" y="5097"/>
                  <a:pt x="7932" y="5105"/>
                  <a:pt x="7941" y="5099"/>
                </a:cubicBezTo>
                <a:cubicBezTo>
                  <a:pt x="7948" y="5092"/>
                  <a:pt x="7954" y="5085"/>
                  <a:pt x="7961" y="5078"/>
                </a:cubicBezTo>
                <a:cubicBezTo>
                  <a:pt x="7971" y="5071"/>
                  <a:pt x="7982" y="5084"/>
                  <a:pt x="7982" y="5063"/>
                </a:cubicBezTo>
                <a:cubicBezTo>
                  <a:pt x="7997" y="5063"/>
                  <a:pt x="8011" y="5053"/>
                  <a:pt x="8008" y="5038"/>
                </a:cubicBezTo>
                <a:cubicBezTo>
                  <a:pt x="7987" y="5024"/>
                  <a:pt x="8001" y="5012"/>
                  <a:pt x="8017" y="5001"/>
                </a:cubicBezTo>
                <a:cubicBezTo>
                  <a:pt x="8025" y="5006"/>
                  <a:pt x="8024" y="5016"/>
                  <a:pt x="8030" y="5026"/>
                </a:cubicBezTo>
                <a:cubicBezTo>
                  <a:pt x="8032" y="5029"/>
                  <a:pt x="8036" y="5028"/>
                  <a:pt x="8038" y="5033"/>
                </a:cubicBezTo>
                <a:cubicBezTo>
                  <a:pt x="8030" y="5047"/>
                  <a:pt x="8012" y="5073"/>
                  <a:pt x="8010" y="5089"/>
                </a:cubicBezTo>
                <a:cubicBezTo>
                  <a:pt x="8015" y="5082"/>
                  <a:pt x="8019" y="5071"/>
                  <a:pt x="8027" y="5066"/>
                </a:cubicBezTo>
                <a:cubicBezTo>
                  <a:pt x="8032" y="5063"/>
                  <a:pt x="8038" y="5063"/>
                  <a:pt x="8043" y="5059"/>
                </a:cubicBezTo>
                <a:cubicBezTo>
                  <a:pt x="8049" y="5052"/>
                  <a:pt x="8054" y="5045"/>
                  <a:pt x="8059" y="5038"/>
                </a:cubicBezTo>
                <a:cubicBezTo>
                  <a:pt x="8061" y="5047"/>
                  <a:pt x="8063" y="5053"/>
                  <a:pt x="8066" y="5059"/>
                </a:cubicBezTo>
                <a:cubicBezTo>
                  <a:pt x="8069" y="5064"/>
                  <a:pt x="8078" y="5069"/>
                  <a:pt x="8078" y="5078"/>
                </a:cubicBezTo>
                <a:cubicBezTo>
                  <a:pt x="8079" y="5091"/>
                  <a:pt x="8066" y="5097"/>
                  <a:pt x="8059" y="5106"/>
                </a:cubicBezTo>
                <a:cubicBezTo>
                  <a:pt x="8055" y="5112"/>
                  <a:pt x="8055" y="5121"/>
                  <a:pt x="8051" y="5128"/>
                </a:cubicBezTo>
                <a:cubicBezTo>
                  <a:pt x="8043" y="5138"/>
                  <a:pt x="8035" y="5147"/>
                  <a:pt x="8028" y="5157"/>
                </a:cubicBezTo>
                <a:cubicBezTo>
                  <a:pt x="8028" y="5158"/>
                  <a:pt x="8028" y="5159"/>
                  <a:pt x="8028" y="5159"/>
                </a:cubicBezTo>
                <a:cubicBezTo>
                  <a:pt x="8035" y="5159"/>
                  <a:pt x="8040" y="5153"/>
                  <a:pt x="8047" y="5153"/>
                </a:cubicBezTo>
                <a:cubicBezTo>
                  <a:pt x="8051" y="5157"/>
                  <a:pt x="8054" y="5163"/>
                  <a:pt x="8057" y="5171"/>
                </a:cubicBezTo>
                <a:cubicBezTo>
                  <a:pt x="8057" y="5171"/>
                  <a:pt x="8058" y="5171"/>
                  <a:pt x="8059" y="5171"/>
                </a:cubicBezTo>
                <a:cubicBezTo>
                  <a:pt x="8076" y="5163"/>
                  <a:pt x="8068" y="5135"/>
                  <a:pt x="8077" y="5121"/>
                </a:cubicBezTo>
                <a:cubicBezTo>
                  <a:pt x="8087" y="5116"/>
                  <a:pt x="8101" y="5118"/>
                  <a:pt x="8100" y="5131"/>
                </a:cubicBezTo>
                <a:cubicBezTo>
                  <a:pt x="8100" y="5149"/>
                  <a:pt x="8084" y="5162"/>
                  <a:pt x="8093" y="5184"/>
                </a:cubicBezTo>
                <a:cubicBezTo>
                  <a:pt x="8106" y="5187"/>
                  <a:pt x="8114" y="5156"/>
                  <a:pt x="8118" y="5146"/>
                </a:cubicBezTo>
                <a:cubicBezTo>
                  <a:pt x="8120" y="5139"/>
                  <a:pt x="8127" y="5132"/>
                  <a:pt x="8132" y="5128"/>
                </a:cubicBezTo>
                <a:cubicBezTo>
                  <a:pt x="8127" y="5145"/>
                  <a:pt x="8122" y="5162"/>
                  <a:pt x="8118" y="5179"/>
                </a:cubicBezTo>
                <a:cubicBezTo>
                  <a:pt x="8119" y="5179"/>
                  <a:pt x="8120" y="5178"/>
                  <a:pt x="8121" y="5177"/>
                </a:cubicBezTo>
                <a:cubicBezTo>
                  <a:pt x="8133" y="5196"/>
                  <a:pt x="8091" y="5223"/>
                  <a:pt x="8104" y="5252"/>
                </a:cubicBezTo>
                <a:cubicBezTo>
                  <a:pt x="8116" y="5255"/>
                  <a:pt x="8129" y="5236"/>
                  <a:pt x="8144" y="5237"/>
                </a:cubicBezTo>
                <a:cubicBezTo>
                  <a:pt x="8153" y="5239"/>
                  <a:pt x="8157" y="5253"/>
                  <a:pt x="8165" y="5257"/>
                </a:cubicBezTo>
                <a:cubicBezTo>
                  <a:pt x="8166" y="5257"/>
                  <a:pt x="8167" y="5256"/>
                  <a:pt x="8168" y="5256"/>
                </a:cubicBezTo>
                <a:cubicBezTo>
                  <a:pt x="8181" y="5244"/>
                  <a:pt x="8178" y="5206"/>
                  <a:pt x="8193" y="5199"/>
                </a:cubicBezTo>
                <a:cubicBezTo>
                  <a:pt x="8211" y="5191"/>
                  <a:pt x="8228" y="5206"/>
                  <a:pt x="8242" y="5207"/>
                </a:cubicBezTo>
                <a:cubicBezTo>
                  <a:pt x="8251" y="5207"/>
                  <a:pt x="8260" y="5205"/>
                  <a:pt x="8269" y="5204"/>
                </a:cubicBezTo>
                <a:cubicBezTo>
                  <a:pt x="8275" y="5204"/>
                  <a:pt x="8285" y="5213"/>
                  <a:pt x="8293" y="5204"/>
                </a:cubicBezTo>
                <a:cubicBezTo>
                  <a:pt x="8296" y="5200"/>
                  <a:pt x="8296" y="5194"/>
                  <a:pt x="8297" y="5189"/>
                </a:cubicBezTo>
                <a:cubicBezTo>
                  <a:pt x="8305" y="5155"/>
                  <a:pt x="8277" y="5163"/>
                  <a:pt x="8283" y="5141"/>
                </a:cubicBezTo>
                <a:cubicBezTo>
                  <a:pt x="8273" y="5145"/>
                  <a:pt x="8270" y="5152"/>
                  <a:pt x="8263" y="5157"/>
                </a:cubicBezTo>
                <a:cubicBezTo>
                  <a:pt x="8249" y="5169"/>
                  <a:pt x="8233" y="5157"/>
                  <a:pt x="8230" y="5141"/>
                </a:cubicBezTo>
                <a:cubicBezTo>
                  <a:pt x="8261" y="5130"/>
                  <a:pt x="8320" y="5094"/>
                  <a:pt x="8319" y="5068"/>
                </a:cubicBezTo>
                <a:cubicBezTo>
                  <a:pt x="8315" y="5068"/>
                  <a:pt x="8309" y="5067"/>
                  <a:pt x="8305" y="5068"/>
                </a:cubicBezTo>
                <a:cubicBezTo>
                  <a:pt x="8297" y="5071"/>
                  <a:pt x="8292" y="5082"/>
                  <a:pt x="8282" y="5083"/>
                </a:cubicBezTo>
                <a:cubicBezTo>
                  <a:pt x="8270" y="5084"/>
                  <a:pt x="8254" y="5071"/>
                  <a:pt x="8250" y="5056"/>
                </a:cubicBezTo>
                <a:cubicBezTo>
                  <a:pt x="8265" y="5051"/>
                  <a:pt x="8279" y="5045"/>
                  <a:pt x="8292" y="5043"/>
                </a:cubicBezTo>
                <a:cubicBezTo>
                  <a:pt x="8288" y="5037"/>
                  <a:pt x="8279" y="5035"/>
                  <a:pt x="8272" y="5034"/>
                </a:cubicBezTo>
                <a:cubicBezTo>
                  <a:pt x="8272" y="5034"/>
                  <a:pt x="8271" y="5031"/>
                  <a:pt x="8271" y="5031"/>
                </a:cubicBezTo>
                <a:cubicBezTo>
                  <a:pt x="8277" y="5027"/>
                  <a:pt x="8287" y="5023"/>
                  <a:pt x="8293" y="5019"/>
                </a:cubicBezTo>
                <a:cubicBezTo>
                  <a:pt x="8300" y="4996"/>
                  <a:pt x="8283" y="4991"/>
                  <a:pt x="8306" y="4973"/>
                </a:cubicBezTo>
                <a:cubicBezTo>
                  <a:pt x="8306" y="4972"/>
                  <a:pt x="8306" y="4971"/>
                  <a:pt x="8306" y="4969"/>
                </a:cubicBezTo>
                <a:cubicBezTo>
                  <a:pt x="8295" y="4957"/>
                  <a:pt x="8267" y="4970"/>
                  <a:pt x="8260" y="4951"/>
                </a:cubicBezTo>
                <a:cubicBezTo>
                  <a:pt x="8259" y="4946"/>
                  <a:pt x="8260" y="4940"/>
                  <a:pt x="8261" y="4936"/>
                </a:cubicBezTo>
                <a:cubicBezTo>
                  <a:pt x="8269" y="4914"/>
                  <a:pt x="8294" y="4921"/>
                  <a:pt x="8304" y="4931"/>
                </a:cubicBezTo>
                <a:cubicBezTo>
                  <a:pt x="8307" y="4930"/>
                  <a:pt x="8310" y="4929"/>
                  <a:pt x="8311" y="4926"/>
                </a:cubicBezTo>
                <a:cubicBezTo>
                  <a:pt x="8315" y="4921"/>
                  <a:pt x="8318" y="4886"/>
                  <a:pt x="8313" y="4876"/>
                </a:cubicBezTo>
                <a:cubicBezTo>
                  <a:pt x="8323" y="4867"/>
                  <a:pt x="8321" y="4855"/>
                  <a:pt x="8326" y="4841"/>
                </a:cubicBezTo>
                <a:cubicBezTo>
                  <a:pt x="8328" y="4837"/>
                  <a:pt x="8331" y="4834"/>
                  <a:pt x="8333" y="4830"/>
                </a:cubicBezTo>
                <a:cubicBezTo>
                  <a:pt x="8324" y="4832"/>
                  <a:pt x="8313" y="4839"/>
                  <a:pt x="8306" y="4835"/>
                </a:cubicBezTo>
                <a:cubicBezTo>
                  <a:pt x="8305" y="4833"/>
                  <a:pt x="8304" y="4832"/>
                  <a:pt x="8304" y="4830"/>
                </a:cubicBezTo>
                <a:cubicBezTo>
                  <a:pt x="8325" y="4824"/>
                  <a:pt x="8335" y="4796"/>
                  <a:pt x="8341" y="4778"/>
                </a:cubicBezTo>
                <a:cubicBezTo>
                  <a:pt x="8334" y="4757"/>
                  <a:pt x="8319" y="4744"/>
                  <a:pt x="8318" y="4715"/>
                </a:cubicBezTo>
                <a:cubicBezTo>
                  <a:pt x="8293" y="4708"/>
                  <a:pt x="8270" y="4698"/>
                  <a:pt x="8254" y="4675"/>
                </a:cubicBezTo>
                <a:cubicBezTo>
                  <a:pt x="8273" y="4671"/>
                  <a:pt x="8301" y="4698"/>
                  <a:pt x="8315" y="4687"/>
                </a:cubicBezTo>
                <a:cubicBezTo>
                  <a:pt x="8315" y="4686"/>
                  <a:pt x="8316" y="4685"/>
                  <a:pt x="8317" y="4685"/>
                </a:cubicBezTo>
                <a:cubicBezTo>
                  <a:pt x="8316" y="4684"/>
                  <a:pt x="8316" y="4684"/>
                  <a:pt x="8316" y="4683"/>
                </a:cubicBezTo>
                <a:cubicBezTo>
                  <a:pt x="8306" y="4677"/>
                  <a:pt x="8290" y="4676"/>
                  <a:pt x="8283" y="4665"/>
                </a:cubicBezTo>
                <a:cubicBezTo>
                  <a:pt x="8278" y="4655"/>
                  <a:pt x="8277" y="4637"/>
                  <a:pt x="8272" y="4628"/>
                </a:cubicBezTo>
                <a:cubicBezTo>
                  <a:pt x="8283" y="4616"/>
                  <a:pt x="8293" y="4604"/>
                  <a:pt x="8304" y="4592"/>
                </a:cubicBezTo>
                <a:cubicBezTo>
                  <a:pt x="8314" y="4584"/>
                  <a:pt x="8326" y="4580"/>
                  <a:pt x="8333" y="4572"/>
                </a:cubicBezTo>
                <a:cubicBezTo>
                  <a:pt x="8331" y="4568"/>
                  <a:pt x="8330" y="4564"/>
                  <a:pt x="8329" y="4560"/>
                </a:cubicBezTo>
                <a:cubicBezTo>
                  <a:pt x="8327" y="4555"/>
                  <a:pt x="8326" y="4549"/>
                  <a:pt x="8325" y="4544"/>
                </a:cubicBezTo>
                <a:cubicBezTo>
                  <a:pt x="8318" y="4529"/>
                  <a:pt x="8301" y="4514"/>
                  <a:pt x="8310" y="4494"/>
                </a:cubicBezTo>
                <a:cubicBezTo>
                  <a:pt x="8310" y="4493"/>
                  <a:pt x="8310" y="4492"/>
                  <a:pt x="8310" y="4492"/>
                </a:cubicBezTo>
                <a:cubicBezTo>
                  <a:pt x="8318" y="4499"/>
                  <a:pt x="8342" y="4515"/>
                  <a:pt x="8355" y="4510"/>
                </a:cubicBezTo>
                <a:cubicBezTo>
                  <a:pt x="8355" y="4509"/>
                  <a:pt x="8356" y="4508"/>
                  <a:pt x="8355" y="4507"/>
                </a:cubicBezTo>
                <a:cubicBezTo>
                  <a:pt x="8357" y="4504"/>
                  <a:pt x="8358" y="4504"/>
                  <a:pt x="8358" y="4500"/>
                </a:cubicBezTo>
                <a:cubicBezTo>
                  <a:pt x="8351" y="4493"/>
                  <a:pt x="8332" y="4480"/>
                  <a:pt x="8333" y="4467"/>
                </a:cubicBezTo>
                <a:cubicBezTo>
                  <a:pt x="8333" y="4467"/>
                  <a:pt x="8334" y="4465"/>
                  <a:pt x="8334" y="4465"/>
                </a:cubicBezTo>
                <a:cubicBezTo>
                  <a:pt x="8344" y="4467"/>
                  <a:pt x="8350" y="4473"/>
                  <a:pt x="8361" y="4474"/>
                </a:cubicBezTo>
                <a:cubicBezTo>
                  <a:pt x="8366" y="4470"/>
                  <a:pt x="8369" y="4466"/>
                  <a:pt x="8368" y="4459"/>
                </a:cubicBezTo>
                <a:cubicBezTo>
                  <a:pt x="8362" y="4449"/>
                  <a:pt x="8354" y="4447"/>
                  <a:pt x="8348" y="4439"/>
                </a:cubicBezTo>
                <a:cubicBezTo>
                  <a:pt x="8348" y="4437"/>
                  <a:pt x="8349" y="4436"/>
                  <a:pt x="8349" y="4435"/>
                </a:cubicBezTo>
                <a:cubicBezTo>
                  <a:pt x="8357" y="4431"/>
                  <a:pt x="8367" y="4440"/>
                  <a:pt x="8373" y="4430"/>
                </a:cubicBezTo>
                <a:cubicBezTo>
                  <a:pt x="8377" y="4425"/>
                  <a:pt x="8375" y="4413"/>
                  <a:pt x="8380" y="4407"/>
                </a:cubicBezTo>
                <a:cubicBezTo>
                  <a:pt x="8384" y="4402"/>
                  <a:pt x="8395" y="4402"/>
                  <a:pt x="8400" y="4399"/>
                </a:cubicBezTo>
                <a:cubicBezTo>
                  <a:pt x="8404" y="4390"/>
                  <a:pt x="8401" y="4380"/>
                  <a:pt x="8400" y="4369"/>
                </a:cubicBezTo>
                <a:cubicBezTo>
                  <a:pt x="8385" y="4383"/>
                  <a:pt x="8370" y="4370"/>
                  <a:pt x="8357" y="4369"/>
                </a:cubicBezTo>
                <a:cubicBezTo>
                  <a:pt x="8353" y="4369"/>
                  <a:pt x="8349" y="4370"/>
                  <a:pt x="8344" y="4370"/>
                </a:cubicBezTo>
                <a:cubicBezTo>
                  <a:pt x="8339" y="4368"/>
                  <a:pt x="8336" y="4360"/>
                  <a:pt x="8332" y="4356"/>
                </a:cubicBezTo>
                <a:cubicBezTo>
                  <a:pt x="8343" y="4356"/>
                  <a:pt x="8350" y="4361"/>
                  <a:pt x="8360" y="4362"/>
                </a:cubicBezTo>
                <a:cubicBezTo>
                  <a:pt x="8370" y="4362"/>
                  <a:pt x="8379" y="4361"/>
                  <a:pt x="8389" y="4361"/>
                </a:cubicBezTo>
                <a:cubicBezTo>
                  <a:pt x="8395" y="4360"/>
                  <a:pt x="8409" y="4357"/>
                  <a:pt x="8411" y="4351"/>
                </a:cubicBezTo>
                <a:cubicBezTo>
                  <a:pt x="8417" y="4336"/>
                  <a:pt x="8404" y="4320"/>
                  <a:pt x="8398" y="4314"/>
                </a:cubicBezTo>
                <a:cubicBezTo>
                  <a:pt x="8393" y="4309"/>
                  <a:pt x="8387" y="4303"/>
                  <a:pt x="8382" y="4297"/>
                </a:cubicBezTo>
                <a:cubicBezTo>
                  <a:pt x="8379" y="4292"/>
                  <a:pt x="8376" y="4287"/>
                  <a:pt x="8374" y="4282"/>
                </a:cubicBezTo>
                <a:cubicBezTo>
                  <a:pt x="8370" y="4278"/>
                  <a:pt x="8360" y="4281"/>
                  <a:pt x="8354" y="4279"/>
                </a:cubicBezTo>
                <a:cubicBezTo>
                  <a:pt x="8343" y="4273"/>
                  <a:pt x="8332" y="4267"/>
                  <a:pt x="8320" y="4261"/>
                </a:cubicBezTo>
                <a:cubicBezTo>
                  <a:pt x="8328" y="4256"/>
                  <a:pt x="8336" y="4250"/>
                  <a:pt x="8344" y="4244"/>
                </a:cubicBezTo>
                <a:cubicBezTo>
                  <a:pt x="8356" y="4235"/>
                  <a:pt x="8365" y="4223"/>
                  <a:pt x="8377" y="4216"/>
                </a:cubicBezTo>
                <a:cubicBezTo>
                  <a:pt x="8392" y="4207"/>
                  <a:pt x="8399" y="4218"/>
                  <a:pt x="8410" y="4207"/>
                </a:cubicBezTo>
                <a:cubicBezTo>
                  <a:pt x="8409" y="4194"/>
                  <a:pt x="8397" y="4194"/>
                  <a:pt x="8393" y="4184"/>
                </a:cubicBezTo>
                <a:cubicBezTo>
                  <a:pt x="8402" y="4178"/>
                  <a:pt x="8400" y="4167"/>
                  <a:pt x="8400" y="4156"/>
                </a:cubicBezTo>
                <a:cubicBezTo>
                  <a:pt x="8399" y="4149"/>
                  <a:pt x="8395" y="4153"/>
                  <a:pt x="8392" y="4149"/>
                </a:cubicBezTo>
                <a:cubicBezTo>
                  <a:pt x="8390" y="4142"/>
                  <a:pt x="8387" y="4134"/>
                  <a:pt x="8385" y="4128"/>
                </a:cubicBezTo>
                <a:cubicBezTo>
                  <a:pt x="8381" y="4123"/>
                  <a:pt x="8378" y="4120"/>
                  <a:pt x="8375" y="4116"/>
                </a:cubicBezTo>
                <a:cubicBezTo>
                  <a:pt x="8355" y="4099"/>
                  <a:pt x="8331" y="4117"/>
                  <a:pt x="8330" y="4074"/>
                </a:cubicBezTo>
                <a:cubicBezTo>
                  <a:pt x="8327" y="4072"/>
                  <a:pt x="8323" y="4069"/>
                  <a:pt x="8319" y="4066"/>
                </a:cubicBezTo>
                <a:cubicBezTo>
                  <a:pt x="8366" y="4034"/>
                  <a:pt x="8358" y="4063"/>
                  <a:pt x="8391" y="4066"/>
                </a:cubicBezTo>
                <a:cubicBezTo>
                  <a:pt x="8398" y="4062"/>
                  <a:pt x="8410" y="4056"/>
                  <a:pt x="8414" y="4049"/>
                </a:cubicBezTo>
                <a:cubicBezTo>
                  <a:pt x="8423" y="4037"/>
                  <a:pt x="8436" y="3991"/>
                  <a:pt x="8420" y="3974"/>
                </a:cubicBezTo>
                <a:cubicBezTo>
                  <a:pt x="8410" y="3964"/>
                  <a:pt x="8391" y="3966"/>
                  <a:pt x="8378" y="3960"/>
                </a:cubicBezTo>
                <a:cubicBezTo>
                  <a:pt x="8411" y="3953"/>
                  <a:pt x="8409" y="3947"/>
                  <a:pt x="8413" y="3913"/>
                </a:cubicBezTo>
                <a:cubicBezTo>
                  <a:pt x="8414" y="3912"/>
                  <a:pt x="8415" y="3913"/>
                  <a:pt x="8416" y="3911"/>
                </a:cubicBezTo>
                <a:cubicBezTo>
                  <a:pt x="8417" y="3912"/>
                  <a:pt x="8417" y="3911"/>
                  <a:pt x="8418" y="3911"/>
                </a:cubicBezTo>
                <a:cubicBezTo>
                  <a:pt x="8424" y="3920"/>
                  <a:pt x="8428" y="3930"/>
                  <a:pt x="8438" y="3931"/>
                </a:cubicBezTo>
                <a:cubicBezTo>
                  <a:pt x="8441" y="3932"/>
                  <a:pt x="8440" y="3932"/>
                  <a:pt x="8443" y="3931"/>
                </a:cubicBezTo>
                <a:cubicBezTo>
                  <a:pt x="8443" y="3931"/>
                  <a:pt x="8444" y="3930"/>
                  <a:pt x="8444" y="3930"/>
                </a:cubicBezTo>
                <a:cubicBezTo>
                  <a:pt x="8440" y="3915"/>
                  <a:pt x="8436" y="3901"/>
                  <a:pt x="8432" y="3886"/>
                </a:cubicBezTo>
                <a:cubicBezTo>
                  <a:pt x="8432" y="3886"/>
                  <a:pt x="8433" y="3885"/>
                  <a:pt x="8434" y="3885"/>
                </a:cubicBezTo>
                <a:cubicBezTo>
                  <a:pt x="8441" y="3889"/>
                  <a:pt x="8443" y="3895"/>
                  <a:pt x="8449" y="3901"/>
                </a:cubicBezTo>
                <a:cubicBezTo>
                  <a:pt x="8451" y="3902"/>
                  <a:pt x="8454" y="3902"/>
                  <a:pt x="8457" y="3903"/>
                </a:cubicBezTo>
                <a:cubicBezTo>
                  <a:pt x="8459" y="3907"/>
                  <a:pt x="8461" y="3911"/>
                  <a:pt x="8463" y="3915"/>
                </a:cubicBezTo>
                <a:cubicBezTo>
                  <a:pt x="8470" y="3922"/>
                  <a:pt x="8492" y="3919"/>
                  <a:pt x="8500" y="3908"/>
                </a:cubicBezTo>
                <a:cubicBezTo>
                  <a:pt x="8507" y="3898"/>
                  <a:pt x="8503" y="3882"/>
                  <a:pt x="8512" y="3873"/>
                </a:cubicBezTo>
                <a:cubicBezTo>
                  <a:pt x="8515" y="3870"/>
                  <a:pt x="8519" y="3870"/>
                  <a:pt x="8521" y="3873"/>
                </a:cubicBezTo>
                <a:cubicBezTo>
                  <a:pt x="8550" y="3831"/>
                  <a:pt x="8490" y="3827"/>
                  <a:pt x="8492" y="3806"/>
                </a:cubicBezTo>
                <a:cubicBezTo>
                  <a:pt x="8492" y="3800"/>
                  <a:pt x="8502" y="3791"/>
                  <a:pt x="8505" y="3786"/>
                </a:cubicBezTo>
                <a:cubicBezTo>
                  <a:pt x="8515" y="3773"/>
                  <a:pt x="8526" y="3757"/>
                  <a:pt x="8532" y="3742"/>
                </a:cubicBezTo>
                <a:cubicBezTo>
                  <a:pt x="8530" y="3741"/>
                  <a:pt x="8528" y="3742"/>
                  <a:pt x="8526" y="3742"/>
                </a:cubicBezTo>
                <a:cubicBezTo>
                  <a:pt x="8525" y="3741"/>
                  <a:pt x="8524" y="3739"/>
                  <a:pt x="8524" y="3738"/>
                </a:cubicBezTo>
                <a:cubicBezTo>
                  <a:pt x="8535" y="3729"/>
                  <a:pt x="8528" y="3712"/>
                  <a:pt x="8524" y="3698"/>
                </a:cubicBezTo>
                <a:cubicBezTo>
                  <a:pt x="8536" y="3702"/>
                  <a:pt x="8556" y="3708"/>
                  <a:pt x="8574" y="3695"/>
                </a:cubicBezTo>
                <a:cubicBezTo>
                  <a:pt x="8567" y="3715"/>
                  <a:pt x="8566" y="3737"/>
                  <a:pt x="8560" y="3758"/>
                </a:cubicBezTo>
                <a:cubicBezTo>
                  <a:pt x="8556" y="3771"/>
                  <a:pt x="8545" y="3785"/>
                  <a:pt x="8545" y="3800"/>
                </a:cubicBezTo>
                <a:cubicBezTo>
                  <a:pt x="8547" y="3804"/>
                  <a:pt x="8549" y="3809"/>
                  <a:pt x="8550" y="3813"/>
                </a:cubicBezTo>
                <a:cubicBezTo>
                  <a:pt x="8554" y="3826"/>
                  <a:pt x="8541" y="3841"/>
                  <a:pt x="8550" y="3851"/>
                </a:cubicBezTo>
                <a:cubicBezTo>
                  <a:pt x="8554" y="3858"/>
                  <a:pt x="8564" y="3857"/>
                  <a:pt x="8573" y="3856"/>
                </a:cubicBezTo>
                <a:cubicBezTo>
                  <a:pt x="8573" y="3856"/>
                  <a:pt x="8572" y="3855"/>
                  <a:pt x="8573" y="3855"/>
                </a:cubicBezTo>
                <a:cubicBezTo>
                  <a:pt x="8571" y="3840"/>
                  <a:pt x="8575" y="3824"/>
                  <a:pt x="8567" y="3811"/>
                </a:cubicBezTo>
                <a:cubicBezTo>
                  <a:pt x="8586" y="3809"/>
                  <a:pt x="8594" y="3783"/>
                  <a:pt x="8596" y="3768"/>
                </a:cubicBezTo>
                <a:cubicBezTo>
                  <a:pt x="8597" y="3768"/>
                  <a:pt x="8597" y="3767"/>
                  <a:pt x="8597" y="3767"/>
                </a:cubicBezTo>
                <a:cubicBezTo>
                  <a:pt x="8602" y="3775"/>
                  <a:pt x="8604" y="3794"/>
                  <a:pt x="8613" y="3795"/>
                </a:cubicBezTo>
                <a:cubicBezTo>
                  <a:pt x="8614" y="3795"/>
                  <a:pt x="8614" y="3795"/>
                  <a:pt x="8615" y="3795"/>
                </a:cubicBezTo>
                <a:cubicBezTo>
                  <a:pt x="8627" y="3783"/>
                  <a:pt x="8638" y="3757"/>
                  <a:pt x="8642" y="3740"/>
                </a:cubicBezTo>
                <a:cubicBezTo>
                  <a:pt x="8640" y="3738"/>
                  <a:pt x="8639" y="3736"/>
                  <a:pt x="8638" y="3735"/>
                </a:cubicBezTo>
                <a:cubicBezTo>
                  <a:pt x="8648" y="3738"/>
                  <a:pt x="8676" y="3755"/>
                  <a:pt x="8683" y="3732"/>
                </a:cubicBezTo>
                <a:cubicBezTo>
                  <a:pt x="8683" y="3719"/>
                  <a:pt x="8684" y="3706"/>
                  <a:pt x="8685" y="3693"/>
                </a:cubicBezTo>
                <a:cubicBezTo>
                  <a:pt x="8688" y="3684"/>
                  <a:pt x="8696" y="3676"/>
                  <a:pt x="8696" y="3665"/>
                </a:cubicBezTo>
                <a:cubicBezTo>
                  <a:pt x="8697" y="3646"/>
                  <a:pt x="8668" y="3653"/>
                  <a:pt x="8669" y="3630"/>
                </a:cubicBezTo>
                <a:cubicBezTo>
                  <a:pt x="8672" y="3616"/>
                  <a:pt x="8714" y="3621"/>
                  <a:pt x="8724" y="3620"/>
                </a:cubicBezTo>
                <a:cubicBezTo>
                  <a:pt x="8729" y="3625"/>
                  <a:pt x="8733" y="3634"/>
                  <a:pt x="8739" y="3637"/>
                </a:cubicBezTo>
                <a:cubicBezTo>
                  <a:pt x="8754" y="3636"/>
                  <a:pt x="8758" y="3620"/>
                  <a:pt x="8761" y="3608"/>
                </a:cubicBezTo>
                <a:cubicBezTo>
                  <a:pt x="8768" y="3584"/>
                  <a:pt x="8772" y="3560"/>
                  <a:pt x="8779" y="3535"/>
                </a:cubicBezTo>
                <a:cubicBezTo>
                  <a:pt x="8782" y="3524"/>
                  <a:pt x="8785" y="3512"/>
                  <a:pt x="8788" y="3500"/>
                </a:cubicBezTo>
                <a:cubicBezTo>
                  <a:pt x="8790" y="3491"/>
                  <a:pt x="8789" y="3470"/>
                  <a:pt x="8783" y="3462"/>
                </a:cubicBezTo>
                <a:cubicBezTo>
                  <a:pt x="8782" y="3461"/>
                  <a:pt x="8783" y="3462"/>
                  <a:pt x="8781" y="3462"/>
                </a:cubicBezTo>
                <a:cubicBezTo>
                  <a:pt x="8785" y="3447"/>
                  <a:pt x="8794" y="3439"/>
                  <a:pt x="8797" y="3422"/>
                </a:cubicBezTo>
                <a:cubicBezTo>
                  <a:pt x="8794" y="3418"/>
                  <a:pt x="8791" y="3413"/>
                  <a:pt x="8788" y="3409"/>
                </a:cubicBezTo>
                <a:cubicBezTo>
                  <a:pt x="8782" y="3398"/>
                  <a:pt x="8779" y="3372"/>
                  <a:pt x="8782" y="3361"/>
                </a:cubicBezTo>
                <a:cubicBezTo>
                  <a:pt x="8785" y="3349"/>
                  <a:pt x="8796" y="3341"/>
                  <a:pt x="8798" y="3329"/>
                </a:cubicBezTo>
                <a:cubicBezTo>
                  <a:pt x="8801" y="3313"/>
                  <a:pt x="8791" y="3297"/>
                  <a:pt x="8797" y="3281"/>
                </a:cubicBezTo>
                <a:cubicBezTo>
                  <a:pt x="8802" y="3270"/>
                  <a:pt x="8822" y="3266"/>
                  <a:pt x="8828" y="3247"/>
                </a:cubicBezTo>
                <a:cubicBezTo>
                  <a:pt x="8828" y="3241"/>
                  <a:pt x="8828" y="3234"/>
                  <a:pt x="8828" y="3227"/>
                </a:cubicBezTo>
                <a:cubicBezTo>
                  <a:pt x="8832" y="3215"/>
                  <a:pt x="8858" y="3182"/>
                  <a:pt x="8842" y="3166"/>
                </a:cubicBezTo>
                <a:cubicBezTo>
                  <a:pt x="8837" y="3160"/>
                  <a:pt x="8828" y="3164"/>
                  <a:pt x="8821" y="3163"/>
                </a:cubicBezTo>
                <a:cubicBezTo>
                  <a:pt x="8824" y="3159"/>
                  <a:pt x="8827" y="3157"/>
                  <a:pt x="8828" y="3153"/>
                </a:cubicBezTo>
                <a:cubicBezTo>
                  <a:pt x="8832" y="3126"/>
                  <a:pt x="8796" y="3119"/>
                  <a:pt x="8790" y="3106"/>
                </a:cubicBezTo>
                <a:cubicBezTo>
                  <a:pt x="8792" y="3101"/>
                  <a:pt x="8794" y="3094"/>
                  <a:pt x="8796" y="3089"/>
                </a:cubicBezTo>
                <a:cubicBezTo>
                  <a:pt x="8797" y="3089"/>
                  <a:pt x="8797" y="3090"/>
                  <a:pt x="8797" y="3089"/>
                </a:cubicBezTo>
                <a:cubicBezTo>
                  <a:pt x="8804" y="3113"/>
                  <a:pt x="8831" y="3126"/>
                  <a:pt x="8851" y="3126"/>
                </a:cubicBezTo>
                <a:cubicBezTo>
                  <a:pt x="8861" y="3126"/>
                  <a:pt x="8871" y="3123"/>
                  <a:pt x="8879" y="3126"/>
                </a:cubicBezTo>
                <a:cubicBezTo>
                  <a:pt x="8889" y="3129"/>
                  <a:pt x="8896" y="3141"/>
                  <a:pt x="8908" y="3143"/>
                </a:cubicBezTo>
                <a:cubicBezTo>
                  <a:pt x="8918" y="3144"/>
                  <a:pt x="8947" y="3136"/>
                  <a:pt x="8951" y="3126"/>
                </a:cubicBezTo>
                <a:cubicBezTo>
                  <a:pt x="8950" y="3108"/>
                  <a:pt x="8932" y="3103"/>
                  <a:pt x="8925" y="3091"/>
                </a:cubicBezTo>
                <a:cubicBezTo>
                  <a:pt x="8945" y="3093"/>
                  <a:pt x="8943" y="3078"/>
                  <a:pt x="8955" y="3104"/>
                </a:cubicBezTo>
                <a:cubicBezTo>
                  <a:pt x="8965" y="3107"/>
                  <a:pt x="8977" y="3098"/>
                  <a:pt x="8980" y="3089"/>
                </a:cubicBezTo>
                <a:cubicBezTo>
                  <a:pt x="8981" y="3068"/>
                  <a:pt x="8966" y="3057"/>
                  <a:pt x="8967" y="3036"/>
                </a:cubicBezTo>
                <a:cubicBezTo>
                  <a:pt x="8969" y="3034"/>
                  <a:pt x="8970" y="3031"/>
                  <a:pt x="8971" y="3029"/>
                </a:cubicBezTo>
                <a:cubicBezTo>
                  <a:pt x="8978" y="3040"/>
                  <a:pt x="8988" y="3058"/>
                  <a:pt x="9004" y="3049"/>
                </a:cubicBezTo>
                <a:cubicBezTo>
                  <a:pt x="9021" y="3040"/>
                  <a:pt x="9008" y="3019"/>
                  <a:pt x="9021" y="3008"/>
                </a:cubicBezTo>
                <a:cubicBezTo>
                  <a:pt x="9031" y="3002"/>
                  <a:pt x="9041" y="2995"/>
                  <a:pt x="9051" y="2989"/>
                </a:cubicBezTo>
                <a:cubicBezTo>
                  <a:pt x="9062" y="2979"/>
                  <a:pt x="9070" y="2964"/>
                  <a:pt x="9082" y="2953"/>
                </a:cubicBezTo>
                <a:cubicBezTo>
                  <a:pt x="9089" y="2947"/>
                  <a:pt x="9096" y="2942"/>
                  <a:pt x="9104" y="2936"/>
                </a:cubicBezTo>
                <a:cubicBezTo>
                  <a:pt x="9109" y="2930"/>
                  <a:pt x="9109" y="2922"/>
                  <a:pt x="9115" y="2916"/>
                </a:cubicBezTo>
                <a:cubicBezTo>
                  <a:pt x="9126" y="2905"/>
                  <a:pt x="9152" y="2874"/>
                  <a:pt x="9151" y="2856"/>
                </a:cubicBezTo>
                <a:cubicBezTo>
                  <a:pt x="9154" y="2856"/>
                  <a:pt x="9157" y="2856"/>
                  <a:pt x="9160" y="2856"/>
                </a:cubicBezTo>
                <a:cubicBezTo>
                  <a:pt x="9162" y="2854"/>
                  <a:pt x="9161" y="2850"/>
                  <a:pt x="9163" y="2848"/>
                </a:cubicBezTo>
                <a:cubicBezTo>
                  <a:pt x="9168" y="2840"/>
                  <a:pt x="9185" y="2844"/>
                  <a:pt x="9178" y="2830"/>
                </a:cubicBezTo>
                <a:cubicBezTo>
                  <a:pt x="9177" y="2827"/>
                  <a:pt x="9175" y="2824"/>
                  <a:pt x="9174" y="2818"/>
                </a:cubicBezTo>
                <a:cubicBezTo>
                  <a:pt x="9178" y="2809"/>
                  <a:pt x="9184" y="2802"/>
                  <a:pt x="9196" y="2798"/>
                </a:cubicBezTo>
                <a:cubicBezTo>
                  <a:pt x="9195" y="2794"/>
                  <a:pt x="9195" y="2789"/>
                  <a:pt x="9194" y="2785"/>
                </a:cubicBezTo>
                <a:cubicBezTo>
                  <a:pt x="9195" y="2781"/>
                  <a:pt x="9198" y="2779"/>
                  <a:pt x="9202" y="2777"/>
                </a:cubicBezTo>
                <a:cubicBezTo>
                  <a:pt x="9203" y="2759"/>
                  <a:pt x="9198" y="2749"/>
                  <a:pt x="9191" y="2738"/>
                </a:cubicBezTo>
                <a:cubicBezTo>
                  <a:pt x="9193" y="2724"/>
                  <a:pt x="9209" y="2718"/>
                  <a:pt x="9215" y="2707"/>
                </a:cubicBezTo>
                <a:cubicBezTo>
                  <a:pt x="9215" y="2695"/>
                  <a:pt x="9208" y="2686"/>
                  <a:pt x="9201" y="2685"/>
                </a:cubicBezTo>
                <a:cubicBezTo>
                  <a:pt x="9210" y="2670"/>
                  <a:pt x="9230" y="2672"/>
                  <a:pt x="9233" y="2653"/>
                </a:cubicBezTo>
                <a:cubicBezTo>
                  <a:pt x="9228" y="2645"/>
                  <a:pt x="9221" y="2643"/>
                  <a:pt x="9219" y="2630"/>
                </a:cubicBezTo>
                <a:cubicBezTo>
                  <a:pt x="9224" y="2620"/>
                  <a:pt x="9236" y="2606"/>
                  <a:pt x="9249" y="2608"/>
                </a:cubicBezTo>
                <a:cubicBezTo>
                  <a:pt x="9242" y="2600"/>
                  <a:pt x="9234" y="2592"/>
                  <a:pt x="9227" y="2583"/>
                </a:cubicBezTo>
                <a:cubicBezTo>
                  <a:pt x="9207" y="2551"/>
                  <a:pt x="9263" y="2526"/>
                  <a:pt x="9273" y="2504"/>
                </a:cubicBezTo>
                <a:cubicBezTo>
                  <a:pt x="9268" y="2505"/>
                  <a:pt x="9267" y="2504"/>
                  <a:pt x="9265" y="2500"/>
                </a:cubicBezTo>
                <a:cubicBezTo>
                  <a:pt x="9264" y="2500"/>
                  <a:pt x="9263" y="2499"/>
                  <a:pt x="9263" y="2499"/>
                </a:cubicBezTo>
                <a:cubicBezTo>
                  <a:pt x="9270" y="2498"/>
                  <a:pt x="9279" y="2500"/>
                  <a:pt x="9286" y="2495"/>
                </a:cubicBezTo>
                <a:cubicBezTo>
                  <a:pt x="9287" y="2494"/>
                  <a:pt x="9287" y="2492"/>
                  <a:pt x="9288" y="2490"/>
                </a:cubicBezTo>
                <a:cubicBezTo>
                  <a:pt x="9288" y="2481"/>
                  <a:pt x="9281" y="2477"/>
                  <a:pt x="9276" y="2474"/>
                </a:cubicBezTo>
                <a:cubicBezTo>
                  <a:pt x="9274" y="2456"/>
                  <a:pt x="9290" y="2436"/>
                  <a:pt x="9300" y="2425"/>
                </a:cubicBezTo>
                <a:cubicBezTo>
                  <a:pt x="9303" y="2427"/>
                  <a:pt x="9307" y="2429"/>
                  <a:pt x="9310" y="2430"/>
                </a:cubicBezTo>
                <a:cubicBezTo>
                  <a:pt x="9308" y="2414"/>
                  <a:pt x="9306" y="2398"/>
                  <a:pt x="9304" y="2382"/>
                </a:cubicBezTo>
                <a:cubicBezTo>
                  <a:pt x="9296" y="2388"/>
                  <a:pt x="9297" y="2396"/>
                  <a:pt x="9291" y="2404"/>
                </a:cubicBezTo>
                <a:cubicBezTo>
                  <a:pt x="9282" y="2417"/>
                  <a:pt x="9269" y="2431"/>
                  <a:pt x="9257" y="2440"/>
                </a:cubicBezTo>
                <a:cubicBezTo>
                  <a:pt x="9246" y="2448"/>
                  <a:pt x="9219" y="2462"/>
                  <a:pt x="9207" y="2462"/>
                </a:cubicBezTo>
                <a:cubicBezTo>
                  <a:pt x="9195" y="2462"/>
                  <a:pt x="9185" y="2460"/>
                  <a:pt x="9169" y="2465"/>
                </a:cubicBezTo>
                <a:cubicBezTo>
                  <a:pt x="9150" y="2472"/>
                  <a:pt x="9126" y="2493"/>
                  <a:pt x="9108" y="2487"/>
                </a:cubicBezTo>
                <a:cubicBezTo>
                  <a:pt x="9106" y="2480"/>
                  <a:pt x="9105" y="2472"/>
                  <a:pt x="9103" y="2465"/>
                </a:cubicBezTo>
                <a:cubicBezTo>
                  <a:pt x="9103" y="2465"/>
                  <a:pt x="9102" y="2465"/>
                  <a:pt x="9102" y="2465"/>
                </a:cubicBezTo>
                <a:cubicBezTo>
                  <a:pt x="9086" y="2487"/>
                  <a:pt x="9068" y="2514"/>
                  <a:pt x="9057" y="2540"/>
                </a:cubicBezTo>
                <a:cubicBezTo>
                  <a:pt x="9050" y="2557"/>
                  <a:pt x="9044" y="2572"/>
                  <a:pt x="9035" y="2587"/>
                </a:cubicBezTo>
                <a:cubicBezTo>
                  <a:pt x="9026" y="2600"/>
                  <a:pt x="9025" y="2622"/>
                  <a:pt x="9013" y="2632"/>
                </a:cubicBezTo>
                <a:cubicBezTo>
                  <a:pt x="9001" y="2641"/>
                  <a:pt x="8984" y="2635"/>
                  <a:pt x="8972" y="2642"/>
                </a:cubicBezTo>
                <a:cubicBezTo>
                  <a:pt x="8972" y="2641"/>
                  <a:pt x="8971" y="2642"/>
                  <a:pt x="8970" y="2642"/>
                </a:cubicBezTo>
                <a:cubicBezTo>
                  <a:pt x="8960" y="2632"/>
                  <a:pt x="8948" y="2651"/>
                  <a:pt x="8935" y="2653"/>
                </a:cubicBezTo>
                <a:cubicBezTo>
                  <a:pt x="8932" y="2649"/>
                  <a:pt x="8933" y="2644"/>
                  <a:pt x="8935" y="2640"/>
                </a:cubicBezTo>
                <a:cubicBezTo>
                  <a:pt x="8940" y="2631"/>
                  <a:pt x="8948" y="2622"/>
                  <a:pt x="8963" y="2620"/>
                </a:cubicBezTo>
                <a:cubicBezTo>
                  <a:pt x="8968" y="2620"/>
                  <a:pt x="8975" y="2619"/>
                  <a:pt x="8979" y="2615"/>
                </a:cubicBezTo>
                <a:cubicBezTo>
                  <a:pt x="8994" y="2601"/>
                  <a:pt x="8989" y="2571"/>
                  <a:pt x="9001" y="2559"/>
                </a:cubicBezTo>
                <a:cubicBezTo>
                  <a:pt x="9001" y="2558"/>
                  <a:pt x="9003" y="2556"/>
                  <a:pt x="9003" y="2555"/>
                </a:cubicBezTo>
                <a:cubicBezTo>
                  <a:pt x="9005" y="2554"/>
                  <a:pt x="9006" y="2553"/>
                  <a:pt x="9007" y="2552"/>
                </a:cubicBezTo>
                <a:cubicBezTo>
                  <a:pt x="9017" y="2544"/>
                  <a:pt x="9035" y="2534"/>
                  <a:pt x="9036" y="2527"/>
                </a:cubicBezTo>
                <a:cubicBezTo>
                  <a:pt x="9037" y="2526"/>
                  <a:pt x="9035" y="2525"/>
                  <a:pt x="9036" y="2524"/>
                </a:cubicBezTo>
                <a:cubicBezTo>
                  <a:pt x="9041" y="2514"/>
                  <a:pt x="9047" y="2506"/>
                  <a:pt x="9053" y="2497"/>
                </a:cubicBezTo>
                <a:cubicBezTo>
                  <a:pt x="9054" y="2496"/>
                  <a:pt x="9054" y="2495"/>
                  <a:pt x="9055" y="2494"/>
                </a:cubicBezTo>
                <a:cubicBezTo>
                  <a:pt x="9058" y="2497"/>
                  <a:pt x="9064" y="2501"/>
                  <a:pt x="9070" y="2497"/>
                </a:cubicBezTo>
                <a:cubicBezTo>
                  <a:pt x="9080" y="2486"/>
                  <a:pt x="9079" y="2469"/>
                  <a:pt x="9091" y="2459"/>
                </a:cubicBezTo>
                <a:cubicBezTo>
                  <a:pt x="9095" y="2438"/>
                  <a:pt x="9057" y="2406"/>
                  <a:pt x="9049" y="2395"/>
                </a:cubicBezTo>
                <a:cubicBezTo>
                  <a:pt x="9048" y="2396"/>
                  <a:pt x="9047" y="2397"/>
                  <a:pt x="9046" y="2397"/>
                </a:cubicBezTo>
                <a:cubicBezTo>
                  <a:pt x="9033" y="2419"/>
                  <a:pt x="9020" y="2439"/>
                  <a:pt x="9007" y="2460"/>
                </a:cubicBezTo>
                <a:cubicBezTo>
                  <a:pt x="8995" y="2470"/>
                  <a:pt x="8984" y="2481"/>
                  <a:pt x="8972" y="2490"/>
                </a:cubicBezTo>
                <a:cubicBezTo>
                  <a:pt x="8964" y="2502"/>
                  <a:pt x="8963" y="2529"/>
                  <a:pt x="8960" y="2544"/>
                </a:cubicBezTo>
                <a:cubicBezTo>
                  <a:pt x="8959" y="2546"/>
                  <a:pt x="8958" y="2553"/>
                  <a:pt x="8956" y="2560"/>
                </a:cubicBezTo>
                <a:cubicBezTo>
                  <a:pt x="8946" y="2570"/>
                  <a:pt x="8934" y="2580"/>
                  <a:pt x="8922" y="2580"/>
                </a:cubicBezTo>
                <a:cubicBezTo>
                  <a:pt x="8919" y="2576"/>
                  <a:pt x="8918" y="2567"/>
                  <a:pt x="8913" y="2565"/>
                </a:cubicBezTo>
                <a:cubicBezTo>
                  <a:pt x="8902" y="2567"/>
                  <a:pt x="8884" y="2597"/>
                  <a:pt x="8880" y="2607"/>
                </a:cubicBezTo>
                <a:cubicBezTo>
                  <a:pt x="8879" y="2607"/>
                  <a:pt x="8878" y="2608"/>
                  <a:pt x="8876" y="2608"/>
                </a:cubicBezTo>
                <a:cubicBezTo>
                  <a:pt x="8876" y="2608"/>
                  <a:pt x="8875" y="2608"/>
                  <a:pt x="8874" y="2608"/>
                </a:cubicBezTo>
                <a:cubicBezTo>
                  <a:pt x="8864" y="2578"/>
                  <a:pt x="8933" y="2520"/>
                  <a:pt x="8909" y="2482"/>
                </a:cubicBezTo>
                <a:cubicBezTo>
                  <a:pt x="8903" y="2471"/>
                  <a:pt x="8890" y="2473"/>
                  <a:pt x="8881" y="2465"/>
                </a:cubicBezTo>
                <a:cubicBezTo>
                  <a:pt x="8904" y="2455"/>
                  <a:pt x="8927" y="2443"/>
                  <a:pt x="8950" y="2432"/>
                </a:cubicBezTo>
                <a:cubicBezTo>
                  <a:pt x="8952" y="2430"/>
                  <a:pt x="8953" y="2428"/>
                  <a:pt x="8954" y="2424"/>
                </a:cubicBezTo>
                <a:cubicBezTo>
                  <a:pt x="8965" y="2416"/>
                  <a:pt x="8977" y="2412"/>
                  <a:pt x="8985" y="2402"/>
                </a:cubicBezTo>
                <a:cubicBezTo>
                  <a:pt x="8994" y="2392"/>
                  <a:pt x="9018" y="2336"/>
                  <a:pt x="9020" y="2321"/>
                </a:cubicBezTo>
                <a:cubicBezTo>
                  <a:pt x="9021" y="2314"/>
                  <a:pt x="9014" y="2297"/>
                  <a:pt x="9011" y="2292"/>
                </a:cubicBezTo>
                <a:cubicBezTo>
                  <a:pt x="9007" y="2287"/>
                  <a:pt x="9002" y="2285"/>
                  <a:pt x="8996" y="2282"/>
                </a:cubicBezTo>
                <a:cubicBezTo>
                  <a:pt x="8971" y="2273"/>
                  <a:pt x="8970" y="2290"/>
                  <a:pt x="8951" y="2301"/>
                </a:cubicBezTo>
                <a:cubicBezTo>
                  <a:pt x="8930" y="2312"/>
                  <a:pt x="8913" y="2301"/>
                  <a:pt x="8907" y="2329"/>
                </a:cubicBezTo>
                <a:cubicBezTo>
                  <a:pt x="8896" y="2329"/>
                  <a:pt x="8891" y="2318"/>
                  <a:pt x="8882" y="2317"/>
                </a:cubicBezTo>
                <a:cubicBezTo>
                  <a:pt x="8872" y="2316"/>
                  <a:pt x="8861" y="2332"/>
                  <a:pt x="8854" y="2337"/>
                </a:cubicBezTo>
                <a:cubicBezTo>
                  <a:pt x="8858" y="2322"/>
                  <a:pt x="8877" y="2313"/>
                  <a:pt x="8878" y="2297"/>
                </a:cubicBezTo>
                <a:cubicBezTo>
                  <a:pt x="8880" y="2280"/>
                  <a:pt x="8845" y="2268"/>
                  <a:pt x="8833" y="2271"/>
                </a:cubicBezTo>
                <a:cubicBezTo>
                  <a:pt x="8827" y="2273"/>
                  <a:pt x="8822" y="2276"/>
                  <a:pt x="8816" y="2279"/>
                </a:cubicBezTo>
                <a:cubicBezTo>
                  <a:pt x="8801" y="2279"/>
                  <a:pt x="8786" y="2264"/>
                  <a:pt x="8781" y="2247"/>
                </a:cubicBezTo>
                <a:cubicBezTo>
                  <a:pt x="8787" y="2246"/>
                  <a:pt x="8792" y="2249"/>
                  <a:pt x="8797" y="2251"/>
                </a:cubicBezTo>
                <a:cubicBezTo>
                  <a:pt x="8804" y="2253"/>
                  <a:pt x="8832" y="2252"/>
                  <a:pt x="8835" y="2249"/>
                </a:cubicBezTo>
                <a:cubicBezTo>
                  <a:pt x="8862" y="2265"/>
                  <a:pt x="8894" y="2277"/>
                  <a:pt x="8918" y="2299"/>
                </a:cubicBezTo>
                <a:cubicBezTo>
                  <a:pt x="8939" y="2290"/>
                  <a:pt x="8952" y="2265"/>
                  <a:pt x="8978" y="2262"/>
                </a:cubicBezTo>
                <a:cubicBezTo>
                  <a:pt x="9001" y="2260"/>
                  <a:pt x="9017" y="2275"/>
                  <a:pt x="9037" y="2279"/>
                </a:cubicBezTo>
                <a:cubicBezTo>
                  <a:pt x="9046" y="2275"/>
                  <a:pt x="9045" y="2265"/>
                  <a:pt x="9053" y="2261"/>
                </a:cubicBezTo>
                <a:cubicBezTo>
                  <a:pt x="9066" y="2265"/>
                  <a:pt x="9076" y="2278"/>
                  <a:pt x="9086" y="2287"/>
                </a:cubicBezTo>
                <a:cubicBezTo>
                  <a:pt x="9092" y="2291"/>
                  <a:pt x="9098" y="2294"/>
                  <a:pt x="9103" y="2297"/>
                </a:cubicBezTo>
                <a:cubicBezTo>
                  <a:pt x="9106" y="2305"/>
                  <a:pt x="9109" y="2313"/>
                  <a:pt x="9113" y="2321"/>
                </a:cubicBezTo>
                <a:cubicBezTo>
                  <a:pt x="9118" y="2323"/>
                  <a:pt x="9121" y="2319"/>
                  <a:pt x="9124" y="2324"/>
                </a:cubicBezTo>
                <a:cubicBezTo>
                  <a:pt x="9127" y="2333"/>
                  <a:pt x="9130" y="2342"/>
                  <a:pt x="9133" y="2351"/>
                </a:cubicBezTo>
                <a:cubicBezTo>
                  <a:pt x="9143" y="2366"/>
                  <a:pt x="9163" y="2375"/>
                  <a:pt x="9178" y="2379"/>
                </a:cubicBezTo>
                <a:cubicBezTo>
                  <a:pt x="9201" y="2386"/>
                  <a:pt x="9222" y="2382"/>
                  <a:pt x="9239" y="2361"/>
                </a:cubicBezTo>
                <a:cubicBezTo>
                  <a:pt x="9243" y="2356"/>
                  <a:pt x="9246" y="2352"/>
                  <a:pt x="9247" y="2346"/>
                </a:cubicBezTo>
                <a:cubicBezTo>
                  <a:pt x="9250" y="2325"/>
                  <a:pt x="9222" y="2311"/>
                  <a:pt x="9223" y="2279"/>
                </a:cubicBezTo>
                <a:cubicBezTo>
                  <a:pt x="9224" y="2279"/>
                  <a:pt x="9224" y="2279"/>
                  <a:pt x="9224" y="2279"/>
                </a:cubicBezTo>
                <a:cubicBezTo>
                  <a:pt x="9227" y="2294"/>
                  <a:pt x="9265" y="2333"/>
                  <a:pt x="9274" y="2337"/>
                </a:cubicBezTo>
                <a:cubicBezTo>
                  <a:pt x="9279" y="2339"/>
                  <a:pt x="9286" y="2341"/>
                  <a:pt x="9292" y="2336"/>
                </a:cubicBezTo>
                <a:cubicBezTo>
                  <a:pt x="9297" y="2331"/>
                  <a:pt x="9301" y="2325"/>
                  <a:pt x="9303" y="2319"/>
                </a:cubicBezTo>
                <a:cubicBezTo>
                  <a:pt x="9311" y="2294"/>
                  <a:pt x="9286" y="2286"/>
                  <a:pt x="9278" y="2272"/>
                </a:cubicBezTo>
                <a:cubicBezTo>
                  <a:pt x="9278" y="2270"/>
                  <a:pt x="9279" y="2268"/>
                  <a:pt x="9280" y="2266"/>
                </a:cubicBezTo>
                <a:cubicBezTo>
                  <a:pt x="9274" y="2266"/>
                  <a:pt x="9272" y="2258"/>
                  <a:pt x="9270" y="2252"/>
                </a:cubicBezTo>
                <a:cubicBezTo>
                  <a:pt x="9267" y="2251"/>
                  <a:pt x="9264" y="2252"/>
                  <a:pt x="9259" y="2254"/>
                </a:cubicBezTo>
                <a:cubicBezTo>
                  <a:pt x="9258" y="2238"/>
                  <a:pt x="9268" y="2208"/>
                  <a:pt x="9244" y="2222"/>
                </a:cubicBezTo>
                <a:cubicBezTo>
                  <a:pt x="9245" y="2216"/>
                  <a:pt x="9246" y="2211"/>
                  <a:pt x="9246" y="2202"/>
                </a:cubicBezTo>
                <a:cubicBezTo>
                  <a:pt x="9243" y="2203"/>
                  <a:pt x="9240" y="2205"/>
                  <a:pt x="9236" y="2206"/>
                </a:cubicBezTo>
                <a:cubicBezTo>
                  <a:pt x="9236" y="2206"/>
                  <a:pt x="9236" y="2204"/>
                  <a:pt x="9235" y="2204"/>
                </a:cubicBezTo>
                <a:cubicBezTo>
                  <a:pt x="9228" y="2157"/>
                  <a:pt x="9232" y="2138"/>
                  <a:pt x="9199" y="2123"/>
                </a:cubicBezTo>
                <a:cubicBezTo>
                  <a:pt x="9198" y="2123"/>
                  <a:pt x="9197" y="2123"/>
                  <a:pt x="9197" y="2123"/>
                </a:cubicBezTo>
                <a:cubicBezTo>
                  <a:pt x="9193" y="2141"/>
                  <a:pt x="9191" y="2164"/>
                  <a:pt x="9188" y="2183"/>
                </a:cubicBezTo>
                <a:cubicBezTo>
                  <a:pt x="9188" y="2183"/>
                  <a:pt x="9188" y="2184"/>
                  <a:pt x="9187" y="2184"/>
                </a:cubicBezTo>
                <a:cubicBezTo>
                  <a:pt x="9186" y="2183"/>
                  <a:pt x="9184" y="2180"/>
                  <a:pt x="9183" y="2179"/>
                </a:cubicBezTo>
                <a:cubicBezTo>
                  <a:pt x="9182" y="2169"/>
                  <a:pt x="9184" y="2157"/>
                  <a:pt x="9180" y="2146"/>
                </a:cubicBezTo>
                <a:cubicBezTo>
                  <a:pt x="9175" y="2131"/>
                  <a:pt x="9170" y="2108"/>
                  <a:pt x="9171" y="2093"/>
                </a:cubicBezTo>
                <a:cubicBezTo>
                  <a:pt x="9159" y="2097"/>
                  <a:pt x="9157" y="2117"/>
                  <a:pt x="9150" y="2126"/>
                </a:cubicBezTo>
                <a:cubicBezTo>
                  <a:pt x="9148" y="2125"/>
                  <a:pt x="9146" y="2123"/>
                  <a:pt x="9144" y="2123"/>
                </a:cubicBezTo>
                <a:cubicBezTo>
                  <a:pt x="9144" y="2099"/>
                  <a:pt x="9140" y="2103"/>
                  <a:pt x="9123" y="2103"/>
                </a:cubicBezTo>
                <a:cubicBezTo>
                  <a:pt x="9120" y="2095"/>
                  <a:pt x="9124" y="2090"/>
                  <a:pt x="9122" y="2081"/>
                </a:cubicBezTo>
                <a:cubicBezTo>
                  <a:pt x="9121" y="2080"/>
                  <a:pt x="9119" y="2080"/>
                  <a:pt x="9118" y="2079"/>
                </a:cubicBezTo>
                <a:cubicBezTo>
                  <a:pt x="9116" y="2080"/>
                  <a:pt x="9114" y="2081"/>
                  <a:pt x="9112" y="2083"/>
                </a:cubicBezTo>
                <a:cubicBezTo>
                  <a:pt x="9110" y="2082"/>
                  <a:pt x="9111" y="2081"/>
                  <a:pt x="9110" y="2078"/>
                </a:cubicBezTo>
                <a:cubicBezTo>
                  <a:pt x="9098" y="2082"/>
                  <a:pt x="9092" y="2079"/>
                  <a:pt x="9082" y="2079"/>
                </a:cubicBezTo>
                <a:cubicBezTo>
                  <a:pt x="9048" y="2082"/>
                  <a:pt x="9044" y="2095"/>
                  <a:pt x="9028" y="2059"/>
                </a:cubicBezTo>
                <a:cubicBezTo>
                  <a:pt x="9019" y="2056"/>
                  <a:pt x="8983" y="2053"/>
                  <a:pt x="8970" y="2058"/>
                </a:cubicBezTo>
                <a:cubicBezTo>
                  <a:pt x="8967" y="2072"/>
                  <a:pt x="8966" y="2086"/>
                  <a:pt x="8962" y="2099"/>
                </a:cubicBezTo>
                <a:cubicBezTo>
                  <a:pt x="8958" y="2110"/>
                  <a:pt x="8953" y="2120"/>
                  <a:pt x="8949" y="2131"/>
                </a:cubicBezTo>
                <a:cubicBezTo>
                  <a:pt x="8948" y="2132"/>
                  <a:pt x="8948" y="2134"/>
                  <a:pt x="8947" y="2134"/>
                </a:cubicBezTo>
                <a:cubicBezTo>
                  <a:pt x="8941" y="2128"/>
                  <a:pt x="8921" y="2110"/>
                  <a:pt x="8924" y="2093"/>
                </a:cubicBezTo>
                <a:cubicBezTo>
                  <a:pt x="8926" y="2087"/>
                  <a:pt x="8933" y="2086"/>
                  <a:pt x="8937" y="2081"/>
                </a:cubicBezTo>
                <a:cubicBezTo>
                  <a:pt x="8942" y="2076"/>
                  <a:pt x="8956" y="2043"/>
                  <a:pt x="8954" y="2034"/>
                </a:cubicBezTo>
                <a:cubicBezTo>
                  <a:pt x="8950" y="2023"/>
                  <a:pt x="8935" y="2023"/>
                  <a:pt x="8927" y="2019"/>
                </a:cubicBezTo>
                <a:cubicBezTo>
                  <a:pt x="8918" y="2015"/>
                  <a:pt x="8911" y="2001"/>
                  <a:pt x="8900" y="2001"/>
                </a:cubicBezTo>
                <a:cubicBezTo>
                  <a:pt x="8890" y="2002"/>
                  <a:pt x="8887" y="2015"/>
                  <a:pt x="8885" y="2021"/>
                </a:cubicBezTo>
                <a:cubicBezTo>
                  <a:pt x="8881" y="2028"/>
                  <a:pt x="8877" y="2034"/>
                  <a:pt x="8873" y="2041"/>
                </a:cubicBezTo>
                <a:cubicBezTo>
                  <a:pt x="8868" y="2052"/>
                  <a:pt x="8866" y="2066"/>
                  <a:pt x="8863" y="2079"/>
                </a:cubicBezTo>
                <a:cubicBezTo>
                  <a:pt x="8862" y="2080"/>
                  <a:pt x="8860" y="2080"/>
                  <a:pt x="8859" y="2081"/>
                </a:cubicBezTo>
                <a:cubicBezTo>
                  <a:pt x="8855" y="2060"/>
                  <a:pt x="8842" y="2048"/>
                  <a:pt x="8825" y="2054"/>
                </a:cubicBezTo>
                <a:cubicBezTo>
                  <a:pt x="8830" y="2042"/>
                  <a:pt x="8848" y="2050"/>
                  <a:pt x="8856" y="2041"/>
                </a:cubicBezTo>
                <a:cubicBezTo>
                  <a:pt x="8869" y="2027"/>
                  <a:pt x="8873" y="1992"/>
                  <a:pt x="8887" y="1978"/>
                </a:cubicBezTo>
                <a:cubicBezTo>
                  <a:pt x="8888" y="1976"/>
                  <a:pt x="8889" y="1973"/>
                  <a:pt x="8890" y="1971"/>
                </a:cubicBezTo>
                <a:cubicBezTo>
                  <a:pt x="8873" y="1965"/>
                  <a:pt x="8856" y="1958"/>
                  <a:pt x="8837" y="1955"/>
                </a:cubicBezTo>
                <a:cubicBezTo>
                  <a:pt x="8830" y="1964"/>
                  <a:pt x="8825" y="1960"/>
                  <a:pt x="8816" y="1968"/>
                </a:cubicBezTo>
                <a:cubicBezTo>
                  <a:pt x="8812" y="1974"/>
                  <a:pt x="8807" y="1980"/>
                  <a:pt x="8802" y="1986"/>
                </a:cubicBezTo>
                <a:cubicBezTo>
                  <a:pt x="8786" y="2005"/>
                  <a:pt x="8776" y="2013"/>
                  <a:pt x="8778" y="2044"/>
                </a:cubicBezTo>
                <a:cubicBezTo>
                  <a:pt x="8773" y="2043"/>
                  <a:pt x="8770" y="2042"/>
                  <a:pt x="8767" y="2038"/>
                </a:cubicBezTo>
                <a:cubicBezTo>
                  <a:pt x="8739" y="2004"/>
                  <a:pt x="8789" y="1995"/>
                  <a:pt x="8790" y="1973"/>
                </a:cubicBezTo>
                <a:cubicBezTo>
                  <a:pt x="8790" y="1961"/>
                  <a:pt x="8776" y="1962"/>
                  <a:pt x="8770" y="1958"/>
                </a:cubicBezTo>
                <a:cubicBezTo>
                  <a:pt x="8770" y="1958"/>
                  <a:pt x="8769" y="1957"/>
                  <a:pt x="8769" y="1956"/>
                </a:cubicBezTo>
                <a:cubicBezTo>
                  <a:pt x="8783" y="1948"/>
                  <a:pt x="8806" y="1938"/>
                  <a:pt x="8815" y="1950"/>
                </a:cubicBezTo>
                <a:cubicBezTo>
                  <a:pt x="8827" y="1944"/>
                  <a:pt x="8836" y="1915"/>
                  <a:pt x="8838" y="1901"/>
                </a:cubicBezTo>
                <a:cubicBezTo>
                  <a:pt x="8838" y="1896"/>
                  <a:pt x="8839" y="1891"/>
                  <a:pt x="8839" y="1886"/>
                </a:cubicBezTo>
                <a:cubicBezTo>
                  <a:pt x="8844" y="1875"/>
                  <a:pt x="8860" y="1860"/>
                  <a:pt x="8869" y="1851"/>
                </a:cubicBezTo>
                <a:cubicBezTo>
                  <a:pt x="8869" y="1851"/>
                  <a:pt x="8871" y="1850"/>
                  <a:pt x="8871" y="1850"/>
                </a:cubicBezTo>
                <a:cubicBezTo>
                  <a:pt x="8859" y="1847"/>
                  <a:pt x="8846" y="1844"/>
                  <a:pt x="8839" y="1833"/>
                </a:cubicBezTo>
                <a:cubicBezTo>
                  <a:pt x="8853" y="1836"/>
                  <a:pt x="8866" y="1835"/>
                  <a:pt x="8882" y="1835"/>
                </a:cubicBezTo>
                <a:cubicBezTo>
                  <a:pt x="8880" y="1828"/>
                  <a:pt x="8878" y="1826"/>
                  <a:pt x="8875" y="1821"/>
                </a:cubicBezTo>
                <a:cubicBezTo>
                  <a:pt x="8871" y="1795"/>
                  <a:pt x="8908" y="1779"/>
                  <a:pt x="8931" y="1777"/>
                </a:cubicBezTo>
                <a:cubicBezTo>
                  <a:pt x="8935" y="1775"/>
                  <a:pt x="8939" y="1773"/>
                  <a:pt x="8944" y="1772"/>
                </a:cubicBezTo>
                <a:cubicBezTo>
                  <a:pt x="8947" y="1772"/>
                  <a:pt x="8951" y="1774"/>
                  <a:pt x="8957" y="1770"/>
                </a:cubicBezTo>
                <a:cubicBezTo>
                  <a:pt x="8961" y="1768"/>
                  <a:pt x="8964" y="1763"/>
                  <a:pt x="8967" y="1760"/>
                </a:cubicBezTo>
                <a:cubicBezTo>
                  <a:pt x="8968" y="1772"/>
                  <a:pt x="8960" y="1779"/>
                  <a:pt x="8954" y="1787"/>
                </a:cubicBezTo>
                <a:cubicBezTo>
                  <a:pt x="8945" y="1788"/>
                  <a:pt x="8909" y="1782"/>
                  <a:pt x="8902" y="1798"/>
                </a:cubicBezTo>
                <a:cubicBezTo>
                  <a:pt x="8902" y="1799"/>
                  <a:pt x="8902" y="1800"/>
                  <a:pt x="8902" y="1801"/>
                </a:cubicBezTo>
                <a:cubicBezTo>
                  <a:pt x="8911" y="1809"/>
                  <a:pt x="8922" y="1825"/>
                  <a:pt x="8932" y="1828"/>
                </a:cubicBezTo>
                <a:cubicBezTo>
                  <a:pt x="8940" y="1830"/>
                  <a:pt x="8949" y="1828"/>
                  <a:pt x="8957" y="1826"/>
                </a:cubicBezTo>
                <a:cubicBezTo>
                  <a:pt x="8953" y="1834"/>
                  <a:pt x="8949" y="1841"/>
                  <a:pt x="8950" y="1851"/>
                </a:cubicBezTo>
                <a:cubicBezTo>
                  <a:pt x="8958" y="1865"/>
                  <a:pt x="8980" y="1880"/>
                  <a:pt x="9001" y="1866"/>
                </a:cubicBezTo>
                <a:cubicBezTo>
                  <a:pt x="9008" y="1861"/>
                  <a:pt x="9011" y="1853"/>
                  <a:pt x="9017" y="1846"/>
                </a:cubicBezTo>
                <a:cubicBezTo>
                  <a:pt x="9021" y="1838"/>
                  <a:pt x="9026" y="1830"/>
                  <a:pt x="9030" y="1821"/>
                </a:cubicBezTo>
                <a:cubicBezTo>
                  <a:pt x="9022" y="1817"/>
                  <a:pt x="9016" y="1811"/>
                  <a:pt x="9009" y="1805"/>
                </a:cubicBezTo>
                <a:cubicBezTo>
                  <a:pt x="9016" y="1786"/>
                  <a:pt x="9024" y="1765"/>
                  <a:pt x="9027" y="1745"/>
                </a:cubicBezTo>
                <a:cubicBezTo>
                  <a:pt x="9031" y="1743"/>
                  <a:pt x="9034" y="1745"/>
                  <a:pt x="9037" y="1745"/>
                </a:cubicBezTo>
                <a:cubicBezTo>
                  <a:pt x="9045" y="1744"/>
                  <a:pt x="9068" y="1728"/>
                  <a:pt x="9071" y="1723"/>
                </a:cubicBezTo>
                <a:cubicBezTo>
                  <a:pt x="9082" y="1709"/>
                  <a:pt x="9051" y="1646"/>
                  <a:pt x="9043" y="1643"/>
                </a:cubicBezTo>
                <a:cubicBezTo>
                  <a:pt x="9036" y="1641"/>
                  <a:pt x="9027" y="1643"/>
                  <a:pt x="9019" y="1642"/>
                </a:cubicBezTo>
                <a:cubicBezTo>
                  <a:pt x="9006" y="1640"/>
                  <a:pt x="8965" y="1626"/>
                  <a:pt x="8958" y="1655"/>
                </a:cubicBezTo>
                <a:cubicBezTo>
                  <a:pt x="8960" y="1662"/>
                  <a:pt x="8964" y="1664"/>
                  <a:pt x="8967" y="1668"/>
                </a:cubicBezTo>
                <a:cubicBezTo>
                  <a:pt x="8967" y="1669"/>
                  <a:pt x="8966" y="1669"/>
                  <a:pt x="8967" y="1670"/>
                </a:cubicBezTo>
                <a:cubicBezTo>
                  <a:pt x="8954" y="1670"/>
                  <a:pt x="8942" y="1670"/>
                  <a:pt x="8930" y="1670"/>
                </a:cubicBezTo>
                <a:cubicBezTo>
                  <a:pt x="8929" y="1670"/>
                  <a:pt x="8929" y="1672"/>
                  <a:pt x="8929" y="1672"/>
                </a:cubicBezTo>
                <a:cubicBezTo>
                  <a:pt x="8927" y="1658"/>
                  <a:pt x="8937" y="1636"/>
                  <a:pt x="8929" y="1623"/>
                </a:cubicBezTo>
                <a:cubicBezTo>
                  <a:pt x="8926" y="1621"/>
                  <a:pt x="8915" y="1624"/>
                  <a:pt x="8911" y="1623"/>
                </a:cubicBezTo>
                <a:cubicBezTo>
                  <a:pt x="8911" y="1616"/>
                  <a:pt x="8918" y="1613"/>
                  <a:pt x="8922" y="1610"/>
                </a:cubicBezTo>
                <a:cubicBezTo>
                  <a:pt x="8928" y="1590"/>
                  <a:pt x="8903" y="1575"/>
                  <a:pt x="8897" y="1562"/>
                </a:cubicBezTo>
                <a:cubicBezTo>
                  <a:pt x="8907" y="1563"/>
                  <a:pt x="8916" y="1569"/>
                  <a:pt x="8929" y="1567"/>
                </a:cubicBezTo>
                <a:cubicBezTo>
                  <a:pt x="8938" y="1566"/>
                  <a:pt x="8946" y="1558"/>
                  <a:pt x="8954" y="1550"/>
                </a:cubicBezTo>
                <a:cubicBezTo>
                  <a:pt x="8959" y="1563"/>
                  <a:pt x="8970" y="1589"/>
                  <a:pt x="8971" y="1592"/>
                </a:cubicBezTo>
                <a:cubicBezTo>
                  <a:pt x="8974" y="1596"/>
                  <a:pt x="8977" y="1598"/>
                  <a:pt x="8980" y="1600"/>
                </a:cubicBezTo>
                <a:cubicBezTo>
                  <a:pt x="8989" y="1599"/>
                  <a:pt x="9030" y="1557"/>
                  <a:pt x="9035" y="1549"/>
                </a:cubicBezTo>
                <a:cubicBezTo>
                  <a:pt x="9038" y="1543"/>
                  <a:pt x="9041" y="1533"/>
                  <a:pt x="9036" y="1527"/>
                </a:cubicBezTo>
                <a:cubicBezTo>
                  <a:pt x="9029" y="1517"/>
                  <a:pt x="9020" y="1539"/>
                  <a:pt x="9015" y="1544"/>
                </a:cubicBezTo>
                <a:cubicBezTo>
                  <a:pt x="9014" y="1544"/>
                  <a:pt x="9013" y="1540"/>
                  <a:pt x="9012" y="1540"/>
                </a:cubicBezTo>
                <a:cubicBezTo>
                  <a:pt x="9013" y="1539"/>
                  <a:pt x="9015" y="1538"/>
                  <a:pt x="9016" y="1537"/>
                </a:cubicBezTo>
                <a:cubicBezTo>
                  <a:pt x="9033" y="1522"/>
                  <a:pt x="9045" y="1504"/>
                  <a:pt x="9043" y="1477"/>
                </a:cubicBezTo>
                <a:cubicBezTo>
                  <a:pt x="9042" y="1463"/>
                  <a:pt x="9017" y="1445"/>
                  <a:pt x="9003" y="1454"/>
                </a:cubicBezTo>
                <a:cubicBezTo>
                  <a:pt x="8987" y="1467"/>
                  <a:pt x="8970" y="1480"/>
                  <a:pt x="8954" y="1494"/>
                </a:cubicBezTo>
                <a:cubicBezTo>
                  <a:pt x="8948" y="1500"/>
                  <a:pt x="8944" y="1508"/>
                  <a:pt x="8938" y="1514"/>
                </a:cubicBezTo>
                <a:cubicBezTo>
                  <a:pt x="8938" y="1503"/>
                  <a:pt x="8942" y="1483"/>
                  <a:pt x="8938" y="1472"/>
                </a:cubicBezTo>
                <a:cubicBezTo>
                  <a:pt x="8932" y="1455"/>
                  <a:pt x="8923" y="1444"/>
                  <a:pt x="8919" y="1425"/>
                </a:cubicBezTo>
                <a:cubicBezTo>
                  <a:pt x="8887" y="1436"/>
                  <a:pt x="8898" y="1455"/>
                  <a:pt x="8886" y="1477"/>
                </a:cubicBezTo>
                <a:cubicBezTo>
                  <a:pt x="8864" y="1490"/>
                  <a:pt x="8848" y="1467"/>
                  <a:pt x="8828" y="1470"/>
                </a:cubicBezTo>
                <a:cubicBezTo>
                  <a:pt x="8836" y="1455"/>
                  <a:pt x="8863" y="1468"/>
                  <a:pt x="8873" y="1469"/>
                </a:cubicBezTo>
                <a:cubicBezTo>
                  <a:pt x="8873" y="1468"/>
                  <a:pt x="8874" y="1469"/>
                  <a:pt x="8875" y="1469"/>
                </a:cubicBezTo>
                <a:cubicBezTo>
                  <a:pt x="8877" y="1463"/>
                  <a:pt x="8878" y="1458"/>
                  <a:pt x="8879" y="1452"/>
                </a:cubicBezTo>
                <a:cubicBezTo>
                  <a:pt x="8884" y="1438"/>
                  <a:pt x="8891" y="1425"/>
                  <a:pt x="8899" y="1414"/>
                </a:cubicBezTo>
                <a:cubicBezTo>
                  <a:pt x="8899" y="1413"/>
                  <a:pt x="8899" y="1413"/>
                  <a:pt x="8898" y="1412"/>
                </a:cubicBezTo>
                <a:cubicBezTo>
                  <a:pt x="8895" y="1409"/>
                  <a:pt x="8889" y="1410"/>
                  <a:pt x="8885" y="1409"/>
                </a:cubicBezTo>
                <a:cubicBezTo>
                  <a:pt x="8876" y="1407"/>
                  <a:pt x="8868" y="1404"/>
                  <a:pt x="8859" y="1404"/>
                </a:cubicBezTo>
                <a:cubicBezTo>
                  <a:pt x="8841" y="1404"/>
                  <a:pt x="8822" y="1413"/>
                  <a:pt x="8810" y="1404"/>
                </a:cubicBezTo>
                <a:cubicBezTo>
                  <a:pt x="8820" y="1400"/>
                  <a:pt x="8824" y="1395"/>
                  <a:pt x="8827" y="1387"/>
                </a:cubicBezTo>
                <a:cubicBezTo>
                  <a:pt x="8824" y="1378"/>
                  <a:pt x="8809" y="1375"/>
                  <a:pt x="8803" y="1372"/>
                </a:cubicBezTo>
                <a:cubicBezTo>
                  <a:pt x="8802" y="1371"/>
                  <a:pt x="8803" y="1370"/>
                  <a:pt x="8803" y="1369"/>
                </a:cubicBezTo>
                <a:cubicBezTo>
                  <a:pt x="8815" y="1365"/>
                  <a:pt x="8840" y="1370"/>
                  <a:pt x="8851" y="1374"/>
                </a:cubicBezTo>
                <a:cubicBezTo>
                  <a:pt x="8862" y="1378"/>
                  <a:pt x="8873" y="1391"/>
                  <a:pt x="8888" y="1387"/>
                </a:cubicBezTo>
                <a:cubicBezTo>
                  <a:pt x="8896" y="1380"/>
                  <a:pt x="8905" y="1360"/>
                  <a:pt x="8918" y="1367"/>
                </a:cubicBezTo>
                <a:cubicBezTo>
                  <a:pt x="8924" y="1371"/>
                  <a:pt x="8927" y="1382"/>
                  <a:pt x="8933" y="1386"/>
                </a:cubicBezTo>
                <a:cubicBezTo>
                  <a:pt x="8948" y="1383"/>
                  <a:pt x="8954" y="1356"/>
                  <a:pt x="8947" y="1337"/>
                </a:cubicBezTo>
                <a:cubicBezTo>
                  <a:pt x="8938" y="1313"/>
                  <a:pt x="8919" y="1305"/>
                  <a:pt x="8907" y="1289"/>
                </a:cubicBezTo>
                <a:cubicBezTo>
                  <a:pt x="8902" y="1283"/>
                  <a:pt x="8905" y="1269"/>
                  <a:pt x="8900" y="1264"/>
                </a:cubicBezTo>
                <a:cubicBezTo>
                  <a:pt x="8891" y="1254"/>
                  <a:pt x="8872" y="1264"/>
                  <a:pt x="8856" y="1266"/>
                </a:cubicBezTo>
                <a:cubicBezTo>
                  <a:pt x="8851" y="1265"/>
                  <a:pt x="8845" y="1265"/>
                  <a:pt x="8839" y="1264"/>
                </a:cubicBezTo>
                <a:cubicBezTo>
                  <a:pt x="8838" y="1264"/>
                  <a:pt x="8839" y="1265"/>
                  <a:pt x="8838" y="1266"/>
                </a:cubicBezTo>
                <a:cubicBezTo>
                  <a:pt x="8834" y="1261"/>
                  <a:pt x="8830" y="1256"/>
                  <a:pt x="8826" y="1251"/>
                </a:cubicBezTo>
                <a:cubicBezTo>
                  <a:pt x="8834" y="1244"/>
                  <a:pt x="8844" y="1238"/>
                  <a:pt x="8850" y="1229"/>
                </a:cubicBezTo>
                <a:cubicBezTo>
                  <a:pt x="8853" y="1224"/>
                  <a:pt x="8857" y="1213"/>
                  <a:pt x="8851" y="1206"/>
                </a:cubicBezTo>
                <a:cubicBezTo>
                  <a:pt x="8848" y="1201"/>
                  <a:pt x="8834" y="1192"/>
                  <a:pt x="8826" y="1197"/>
                </a:cubicBezTo>
                <a:cubicBezTo>
                  <a:pt x="8820" y="1201"/>
                  <a:pt x="8815" y="1209"/>
                  <a:pt x="8807" y="1211"/>
                </a:cubicBezTo>
                <a:cubicBezTo>
                  <a:pt x="8804" y="1212"/>
                  <a:pt x="8800" y="1213"/>
                  <a:pt x="8795" y="1212"/>
                </a:cubicBezTo>
                <a:cubicBezTo>
                  <a:pt x="8792" y="1207"/>
                  <a:pt x="8789" y="1199"/>
                  <a:pt x="8783" y="1197"/>
                </a:cubicBezTo>
                <a:cubicBezTo>
                  <a:pt x="8784" y="1203"/>
                  <a:pt x="8786" y="1208"/>
                  <a:pt x="8786" y="1214"/>
                </a:cubicBezTo>
                <a:cubicBezTo>
                  <a:pt x="8784" y="1215"/>
                  <a:pt x="8782" y="1214"/>
                  <a:pt x="8780" y="1216"/>
                </a:cubicBezTo>
                <a:cubicBezTo>
                  <a:pt x="8773" y="1223"/>
                  <a:pt x="8771" y="1235"/>
                  <a:pt x="8761" y="1241"/>
                </a:cubicBezTo>
                <a:cubicBezTo>
                  <a:pt x="8754" y="1226"/>
                  <a:pt x="8750" y="1210"/>
                  <a:pt x="8733" y="1214"/>
                </a:cubicBezTo>
                <a:cubicBezTo>
                  <a:pt x="8731" y="1212"/>
                  <a:pt x="8731" y="1211"/>
                  <a:pt x="8732" y="1207"/>
                </a:cubicBezTo>
                <a:cubicBezTo>
                  <a:pt x="8725" y="1201"/>
                  <a:pt x="8710" y="1211"/>
                  <a:pt x="8702" y="1206"/>
                </a:cubicBezTo>
                <a:cubicBezTo>
                  <a:pt x="8693" y="1199"/>
                  <a:pt x="8690" y="1170"/>
                  <a:pt x="8681" y="1159"/>
                </a:cubicBezTo>
                <a:cubicBezTo>
                  <a:pt x="8681" y="1158"/>
                  <a:pt x="8682" y="1156"/>
                  <a:pt x="8682" y="1154"/>
                </a:cubicBezTo>
                <a:cubicBezTo>
                  <a:pt x="8683" y="1153"/>
                  <a:pt x="8685" y="1153"/>
                  <a:pt x="8686" y="1151"/>
                </a:cubicBezTo>
                <a:cubicBezTo>
                  <a:pt x="8698" y="1154"/>
                  <a:pt x="8711" y="1172"/>
                  <a:pt x="8725" y="1164"/>
                </a:cubicBezTo>
                <a:cubicBezTo>
                  <a:pt x="8727" y="1158"/>
                  <a:pt x="8726" y="1150"/>
                  <a:pt x="8727" y="1143"/>
                </a:cubicBezTo>
                <a:cubicBezTo>
                  <a:pt x="8729" y="1132"/>
                  <a:pt x="8742" y="1116"/>
                  <a:pt x="8737" y="1103"/>
                </a:cubicBezTo>
                <a:cubicBezTo>
                  <a:pt x="8737" y="1102"/>
                  <a:pt x="8737" y="1101"/>
                  <a:pt x="8737" y="1101"/>
                </a:cubicBezTo>
                <a:cubicBezTo>
                  <a:pt x="8733" y="1097"/>
                  <a:pt x="8728" y="1095"/>
                  <a:pt x="8724" y="1091"/>
                </a:cubicBezTo>
                <a:cubicBezTo>
                  <a:pt x="8723" y="1090"/>
                  <a:pt x="8723" y="1087"/>
                  <a:pt x="8723" y="1086"/>
                </a:cubicBezTo>
                <a:cubicBezTo>
                  <a:pt x="8746" y="1073"/>
                  <a:pt x="8743" y="1076"/>
                  <a:pt x="8757" y="1056"/>
                </a:cubicBezTo>
                <a:cubicBezTo>
                  <a:pt x="8762" y="1058"/>
                  <a:pt x="8768" y="1059"/>
                  <a:pt x="8774" y="1061"/>
                </a:cubicBezTo>
                <a:cubicBezTo>
                  <a:pt x="8792" y="1063"/>
                  <a:pt x="8829" y="1052"/>
                  <a:pt x="8829" y="1031"/>
                </a:cubicBezTo>
                <a:cubicBezTo>
                  <a:pt x="8830" y="1013"/>
                  <a:pt x="8816" y="997"/>
                  <a:pt x="8810" y="988"/>
                </a:cubicBezTo>
                <a:cubicBezTo>
                  <a:pt x="8807" y="984"/>
                  <a:pt x="8804" y="980"/>
                  <a:pt x="8802" y="976"/>
                </a:cubicBezTo>
                <a:cubicBezTo>
                  <a:pt x="8798" y="968"/>
                  <a:pt x="8800" y="957"/>
                  <a:pt x="8793" y="953"/>
                </a:cubicBezTo>
                <a:cubicBezTo>
                  <a:pt x="8791" y="953"/>
                  <a:pt x="8788" y="954"/>
                  <a:pt x="8786" y="955"/>
                </a:cubicBezTo>
                <a:cubicBezTo>
                  <a:pt x="8781" y="954"/>
                  <a:pt x="8778" y="945"/>
                  <a:pt x="8772" y="945"/>
                </a:cubicBezTo>
                <a:cubicBezTo>
                  <a:pt x="8756" y="943"/>
                  <a:pt x="8750" y="973"/>
                  <a:pt x="8749" y="985"/>
                </a:cubicBezTo>
                <a:cubicBezTo>
                  <a:pt x="8749" y="985"/>
                  <a:pt x="8749" y="987"/>
                  <a:pt x="8748" y="988"/>
                </a:cubicBezTo>
                <a:cubicBezTo>
                  <a:pt x="8739" y="984"/>
                  <a:pt x="8731" y="981"/>
                  <a:pt x="8719" y="983"/>
                </a:cubicBezTo>
                <a:cubicBezTo>
                  <a:pt x="8705" y="985"/>
                  <a:pt x="8698" y="995"/>
                  <a:pt x="8686" y="996"/>
                </a:cubicBezTo>
                <a:cubicBezTo>
                  <a:pt x="8668" y="998"/>
                  <a:pt x="8656" y="981"/>
                  <a:pt x="8653" y="958"/>
                </a:cubicBezTo>
                <a:cubicBezTo>
                  <a:pt x="8669" y="936"/>
                  <a:pt x="8694" y="931"/>
                  <a:pt x="8720" y="931"/>
                </a:cubicBezTo>
                <a:cubicBezTo>
                  <a:pt x="8713" y="911"/>
                  <a:pt x="8703" y="897"/>
                  <a:pt x="8680" y="906"/>
                </a:cubicBezTo>
                <a:cubicBezTo>
                  <a:pt x="8672" y="898"/>
                  <a:pt x="8681" y="890"/>
                  <a:pt x="8680" y="880"/>
                </a:cubicBezTo>
                <a:cubicBezTo>
                  <a:pt x="8679" y="879"/>
                  <a:pt x="8678" y="877"/>
                  <a:pt x="8677" y="876"/>
                </a:cubicBezTo>
                <a:cubicBezTo>
                  <a:pt x="8671" y="877"/>
                  <a:pt x="8665" y="878"/>
                  <a:pt x="8660" y="883"/>
                </a:cubicBezTo>
                <a:cubicBezTo>
                  <a:pt x="8659" y="888"/>
                  <a:pt x="8660" y="895"/>
                  <a:pt x="8660" y="901"/>
                </a:cubicBezTo>
                <a:cubicBezTo>
                  <a:pt x="8654" y="907"/>
                  <a:pt x="8651" y="901"/>
                  <a:pt x="8646" y="900"/>
                </a:cubicBezTo>
                <a:cubicBezTo>
                  <a:pt x="8633" y="911"/>
                  <a:pt x="8619" y="943"/>
                  <a:pt x="8631" y="963"/>
                </a:cubicBezTo>
                <a:cubicBezTo>
                  <a:pt x="8613" y="957"/>
                  <a:pt x="8603" y="948"/>
                  <a:pt x="8597" y="918"/>
                </a:cubicBezTo>
                <a:cubicBezTo>
                  <a:pt x="8596" y="908"/>
                  <a:pt x="8594" y="899"/>
                  <a:pt x="8592" y="890"/>
                </a:cubicBezTo>
                <a:cubicBezTo>
                  <a:pt x="8588" y="883"/>
                  <a:pt x="8584" y="874"/>
                  <a:pt x="8580" y="866"/>
                </a:cubicBezTo>
                <a:cubicBezTo>
                  <a:pt x="8575" y="852"/>
                  <a:pt x="8570" y="839"/>
                  <a:pt x="8566" y="825"/>
                </a:cubicBezTo>
                <a:cubicBezTo>
                  <a:pt x="8562" y="814"/>
                  <a:pt x="8563" y="798"/>
                  <a:pt x="8558" y="790"/>
                </a:cubicBezTo>
                <a:cubicBezTo>
                  <a:pt x="8554" y="790"/>
                  <a:pt x="8550" y="793"/>
                  <a:pt x="8546" y="793"/>
                </a:cubicBezTo>
                <a:cubicBezTo>
                  <a:pt x="8541" y="787"/>
                  <a:pt x="8533" y="780"/>
                  <a:pt x="8531" y="770"/>
                </a:cubicBezTo>
                <a:cubicBezTo>
                  <a:pt x="8539" y="748"/>
                  <a:pt x="8553" y="732"/>
                  <a:pt x="8566" y="713"/>
                </a:cubicBezTo>
                <a:cubicBezTo>
                  <a:pt x="8563" y="709"/>
                  <a:pt x="8559" y="705"/>
                  <a:pt x="8555" y="700"/>
                </a:cubicBezTo>
                <a:cubicBezTo>
                  <a:pt x="8543" y="675"/>
                  <a:pt x="8540" y="641"/>
                  <a:pt x="8528" y="618"/>
                </a:cubicBezTo>
                <a:cubicBezTo>
                  <a:pt x="8518" y="599"/>
                  <a:pt x="8498" y="589"/>
                  <a:pt x="8498" y="550"/>
                </a:cubicBezTo>
                <a:cubicBezTo>
                  <a:pt x="8498" y="536"/>
                  <a:pt x="8507" y="528"/>
                  <a:pt x="8514" y="519"/>
                </a:cubicBezTo>
                <a:cubicBezTo>
                  <a:pt x="8522" y="506"/>
                  <a:pt x="8526" y="489"/>
                  <a:pt x="8526" y="470"/>
                </a:cubicBezTo>
                <a:cubicBezTo>
                  <a:pt x="8526" y="465"/>
                  <a:pt x="8524" y="454"/>
                  <a:pt x="8521" y="450"/>
                </a:cubicBezTo>
                <a:cubicBezTo>
                  <a:pt x="8509" y="436"/>
                  <a:pt x="8485" y="461"/>
                  <a:pt x="8476" y="470"/>
                </a:cubicBezTo>
                <a:cubicBezTo>
                  <a:pt x="8463" y="484"/>
                  <a:pt x="8459" y="492"/>
                  <a:pt x="8456" y="512"/>
                </a:cubicBezTo>
                <a:cubicBezTo>
                  <a:pt x="8455" y="516"/>
                  <a:pt x="8452" y="522"/>
                  <a:pt x="8454" y="527"/>
                </a:cubicBezTo>
                <a:cubicBezTo>
                  <a:pt x="8457" y="534"/>
                  <a:pt x="8465" y="535"/>
                  <a:pt x="8469" y="540"/>
                </a:cubicBezTo>
                <a:cubicBezTo>
                  <a:pt x="8473" y="547"/>
                  <a:pt x="8471" y="558"/>
                  <a:pt x="8469" y="564"/>
                </a:cubicBezTo>
                <a:cubicBezTo>
                  <a:pt x="8462" y="568"/>
                  <a:pt x="8458" y="564"/>
                  <a:pt x="8454" y="560"/>
                </a:cubicBezTo>
                <a:cubicBezTo>
                  <a:pt x="8447" y="554"/>
                  <a:pt x="8439" y="549"/>
                  <a:pt x="8440" y="532"/>
                </a:cubicBezTo>
                <a:cubicBezTo>
                  <a:pt x="8440" y="526"/>
                  <a:pt x="8442" y="519"/>
                  <a:pt x="8439" y="514"/>
                </a:cubicBezTo>
                <a:cubicBezTo>
                  <a:pt x="8435" y="505"/>
                  <a:pt x="8422" y="496"/>
                  <a:pt x="8423" y="482"/>
                </a:cubicBezTo>
                <a:cubicBezTo>
                  <a:pt x="8425" y="465"/>
                  <a:pt x="8450" y="459"/>
                  <a:pt x="8462" y="449"/>
                </a:cubicBezTo>
                <a:cubicBezTo>
                  <a:pt x="8476" y="437"/>
                  <a:pt x="8514" y="391"/>
                  <a:pt x="8498" y="367"/>
                </a:cubicBezTo>
                <a:cubicBezTo>
                  <a:pt x="8493" y="360"/>
                  <a:pt x="8483" y="358"/>
                  <a:pt x="8476" y="356"/>
                </a:cubicBezTo>
                <a:cubicBezTo>
                  <a:pt x="8470" y="353"/>
                  <a:pt x="8466" y="350"/>
                  <a:pt x="8460" y="347"/>
                </a:cubicBezTo>
                <a:cubicBezTo>
                  <a:pt x="8459" y="347"/>
                  <a:pt x="8458" y="347"/>
                  <a:pt x="8457" y="347"/>
                </a:cubicBezTo>
                <a:cubicBezTo>
                  <a:pt x="8451" y="357"/>
                  <a:pt x="8445" y="379"/>
                  <a:pt x="8436" y="386"/>
                </a:cubicBezTo>
                <a:cubicBezTo>
                  <a:pt x="8427" y="389"/>
                  <a:pt x="8418" y="392"/>
                  <a:pt x="8409" y="396"/>
                </a:cubicBezTo>
                <a:cubicBezTo>
                  <a:pt x="8399" y="401"/>
                  <a:pt x="8394" y="410"/>
                  <a:pt x="8387" y="417"/>
                </a:cubicBezTo>
                <a:cubicBezTo>
                  <a:pt x="8383" y="413"/>
                  <a:pt x="8382" y="405"/>
                  <a:pt x="8382" y="399"/>
                </a:cubicBezTo>
                <a:cubicBezTo>
                  <a:pt x="8391" y="387"/>
                  <a:pt x="8414" y="384"/>
                  <a:pt x="8424" y="372"/>
                </a:cubicBezTo>
                <a:cubicBezTo>
                  <a:pt x="8434" y="361"/>
                  <a:pt x="8436" y="346"/>
                  <a:pt x="8442" y="332"/>
                </a:cubicBezTo>
                <a:cubicBezTo>
                  <a:pt x="8445" y="326"/>
                  <a:pt x="8449" y="320"/>
                  <a:pt x="8453" y="314"/>
                </a:cubicBezTo>
                <a:cubicBezTo>
                  <a:pt x="8459" y="313"/>
                  <a:pt x="8464" y="318"/>
                  <a:pt x="8469" y="312"/>
                </a:cubicBezTo>
                <a:cubicBezTo>
                  <a:pt x="8479" y="304"/>
                  <a:pt x="8498" y="242"/>
                  <a:pt x="8496" y="226"/>
                </a:cubicBezTo>
                <a:cubicBezTo>
                  <a:pt x="8488" y="223"/>
                  <a:pt x="8471" y="224"/>
                  <a:pt x="8467" y="214"/>
                </a:cubicBezTo>
                <a:cubicBezTo>
                  <a:pt x="8462" y="204"/>
                  <a:pt x="8466" y="186"/>
                  <a:pt x="8467" y="178"/>
                </a:cubicBezTo>
                <a:cubicBezTo>
                  <a:pt x="8469" y="148"/>
                  <a:pt x="8472" y="118"/>
                  <a:pt x="8475" y="89"/>
                </a:cubicBezTo>
                <a:cubicBezTo>
                  <a:pt x="8465" y="81"/>
                  <a:pt x="8445" y="84"/>
                  <a:pt x="8432" y="83"/>
                </a:cubicBezTo>
                <a:cubicBezTo>
                  <a:pt x="8419" y="81"/>
                  <a:pt x="8409" y="74"/>
                  <a:pt x="8395" y="73"/>
                </a:cubicBezTo>
                <a:cubicBezTo>
                  <a:pt x="8387" y="72"/>
                  <a:pt x="8382" y="67"/>
                  <a:pt x="8373" y="69"/>
                </a:cubicBezTo>
                <a:cubicBezTo>
                  <a:pt x="8369" y="76"/>
                  <a:pt x="8367" y="88"/>
                  <a:pt x="8362" y="93"/>
                </a:cubicBezTo>
                <a:cubicBezTo>
                  <a:pt x="8352" y="102"/>
                  <a:pt x="8338" y="97"/>
                  <a:pt x="8334" y="109"/>
                </a:cubicBezTo>
                <a:cubicBezTo>
                  <a:pt x="8332" y="121"/>
                  <a:pt x="8330" y="135"/>
                  <a:pt x="8328" y="148"/>
                </a:cubicBezTo>
                <a:cubicBezTo>
                  <a:pt x="8328" y="163"/>
                  <a:pt x="8341" y="168"/>
                  <a:pt x="8341" y="186"/>
                </a:cubicBezTo>
                <a:cubicBezTo>
                  <a:pt x="8340" y="199"/>
                  <a:pt x="8324" y="220"/>
                  <a:pt x="8309" y="222"/>
                </a:cubicBezTo>
                <a:cubicBezTo>
                  <a:pt x="8303" y="222"/>
                  <a:pt x="8296" y="220"/>
                  <a:pt x="8290" y="219"/>
                </a:cubicBezTo>
                <a:cubicBezTo>
                  <a:pt x="8288" y="235"/>
                  <a:pt x="8287" y="251"/>
                  <a:pt x="8285" y="267"/>
                </a:cubicBezTo>
                <a:cubicBezTo>
                  <a:pt x="8280" y="304"/>
                  <a:pt x="8278" y="344"/>
                  <a:pt x="8276" y="382"/>
                </a:cubicBezTo>
                <a:cubicBezTo>
                  <a:pt x="8277" y="391"/>
                  <a:pt x="8279" y="400"/>
                  <a:pt x="8280" y="409"/>
                </a:cubicBezTo>
                <a:cubicBezTo>
                  <a:pt x="8280" y="424"/>
                  <a:pt x="8276" y="439"/>
                  <a:pt x="8274" y="452"/>
                </a:cubicBezTo>
                <a:cubicBezTo>
                  <a:pt x="8274" y="453"/>
                  <a:pt x="8273" y="452"/>
                  <a:pt x="8272" y="452"/>
                </a:cubicBezTo>
                <a:cubicBezTo>
                  <a:pt x="8262" y="423"/>
                  <a:pt x="8264" y="396"/>
                  <a:pt x="8262" y="364"/>
                </a:cubicBezTo>
                <a:cubicBezTo>
                  <a:pt x="8261" y="339"/>
                  <a:pt x="8252" y="319"/>
                  <a:pt x="8246" y="302"/>
                </a:cubicBezTo>
                <a:cubicBezTo>
                  <a:pt x="8241" y="289"/>
                  <a:pt x="8249" y="279"/>
                  <a:pt x="8244" y="266"/>
                </a:cubicBezTo>
                <a:cubicBezTo>
                  <a:pt x="8231" y="235"/>
                  <a:pt x="8213" y="199"/>
                  <a:pt x="8186" y="194"/>
                </a:cubicBezTo>
                <a:cubicBezTo>
                  <a:pt x="8174" y="201"/>
                  <a:pt x="8171" y="218"/>
                  <a:pt x="8161" y="226"/>
                </a:cubicBezTo>
                <a:cubicBezTo>
                  <a:pt x="8169" y="243"/>
                  <a:pt x="8178" y="262"/>
                  <a:pt x="8182" y="284"/>
                </a:cubicBezTo>
                <a:cubicBezTo>
                  <a:pt x="8157" y="304"/>
                  <a:pt x="8153" y="379"/>
                  <a:pt x="8130" y="396"/>
                </a:cubicBezTo>
                <a:cubicBezTo>
                  <a:pt x="8124" y="399"/>
                  <a:pt x="8119" y="388"/>
                  <a:pt x="8116" y="384"/>
                </a:cubicBezTo>
                <a:cubicBezTo>
                  <a:pt x="8111" y="350"/>
                  <a:pt x="8159" y="326"/>
                  <a:pt x="8143" y="282"/>
                </a:cubicBezTo>
                <a:cubicBezTo>
                  <a:pt x="8140" y="277"/>
                  <a:pt x="8137" y="273"/>
                  <a:pt x="8134" y="267"/>
                </a:cubicBezTo>
                <a:cubicBezTo>
                  <a:pt x="8129" y="257"/>
                  <a:pt x="8130" y="251"/>
                  <a:pt x="8121" y="247"/>
                </a:cubicBezTo>
                <a:cubicBezTo>
                  <a:pt x="8117" y="252"/>
                  <a:pt x="8116" y="259"/>
                  <a:pt x="8111" y="262"/>
                </a:cubicBezTo>
                <a:cubicBezTo>
                  <a:pt x="8106" y="264"/>
                  <a:pt x="8101" y="267"/>
                  <a:pt x="8096" y="269"/>
                </a:cubicBezTo>
                <a:cubicBezTo>
                  <a:pt x="8079" y="279"/>
                  <a:pt x="8062" y="289"/>
                  <a:pt x="8045" y="299"/>
                </a:cubicBezTo>
                <a:cubicBezTo>
                  <a:pt x="8044" y="302"/>
                  <a:pt x="8041" y="306"/>
                  <a:pt x="8040" y="309"/>
                </a:cubicBezTo>
                <a:cubicBezTo>
                  <a:pt x="8036" y="314"/>
                  <a:pt x="8030" y="314"/>
                  <a:pt x="8028" y="321"/>
                </a:cubicBezTo>
                <a:cubicBezTo>
                  <a:pt x="8027" y="323"/>
                  <a:pt x="8026" y="326"/>
                  <a:pt x="8026" y="329"/>
                </a:cubicBezTo>
                <a:cubicBezTo>
                  <a:pt x="8023" y="332"/>
                  <a:pt x="8020" y="336"/>
                  <a:pt x="8017" y="339"/>
                </a:cubicBezTo>
                <a:cubicBezTo>
                  <a:pt x="8009" y="350"/>
                  <a:pt x="8003" y="358"/>
                  <a:pt x="7993" y="369"/>
                </a:cubicBezTo>
                <a:cubicBezTo>
                  <a:pt x="7984" y="378"/>
                  <a:pt x="7976" y="419"/>
                  <a:pt x="7963" y="415"/>
                </a:cubicBezTo>
                <a:cubicBezTo>
                  <a:pt x="7959" y="414"/>
                  <a:pt x="7948" y="405"/>
                  <a:pt x="7949" y="397"/>
                </a:cubicBezTo>
                <a:cubicBezTo>
                  <a:pt x="7952" y="385"/>
                  <a:pt x="7975" y="359"/>
                  <a:pt x="7981" y="344"/>
                </a:cubicBezTo>
                <a:cubicBezTo>
                  <a:pt x="7987" y="326"/>
                  <a:pt x="7984" y="300"/>
                  <a:pt x="7996" y="286"/>
                </a:cubicBezTo>
                <a:cubicBezTo>
                  <a:pt x="8000" y="287"/>
                  <a:pt x="8004" y="289"/>
                  <a:pt x="8008" y="291"/>
                </a:cubicBezTo>
                <a:cubicBezTo>
                  <a:pt x="8016" y="287"/>
                  <a:pt x="8019" y="279"/>
                  <a:pt x="8025" y="274"/>
                </a:cubicBezTo>
                <a:cubicBezTo>
                  <a:pt x="8033" y="268"/>
                  <a:pt x="8040" y="262"/>
                  <a:pt x="8049" y="256"/>
                </a:cubicBezTo>
                <a:cubicBezTo>
                  <a:pt x="8065" y="248"/>
                  <a:pt x="8081" y="239"/>
                  <a:pt x="8098" y="231"/>
                </a:cubicBezTo>
                <a:cubicBezTo>
                  <a:pt x="8102" y="229"/>
                  <a:pt x="8107" y="229"/>
                  <a:pt x="8111" y="227"/>
                </a:cubicBezTo>
                <a:cubicBezTo>
                  <a:pt x="8140" y="209"/>
                  <a:pt x="8177" y="120"/>
                  <a:pt x="8167" y="76"/>
                </a:cubicBezTo>
                <a:cubicBezTo>
                  <a:pt x="8162" y="75"/>
                  <a:pt x="8157" y="75"/>
                  <a:pt x="8151" y="74"/>
                </a:cubicBezTo>
                <a:cubicBezTo>
                  <a:pt x="8136" y="70"/>
                  <a:pt x="8111" y="61"/>
                  <a:pt x="8094" y="64"/>
                </a:cubicBezTo>
                <a:cubicBezTo>
                  <a:pt x="8093" y="65"/>
                  <a:pt x="8092" y="65"/>
                  <a:pt x="8091" y="66"/>
                </a:cubicBezTo>
                <a:cubicBezTo>
                  <a:pt x="8090" y="68"/>
                  <a:pt x="8090" y="69"/>
                  <a:pt x="8091" y="73"/>
                </a:cubicBezTo>
                <a:cubicBezTo>
                  <a:pt x="8091" y="73"/>
                  <a:pt x="8090" y="73"/>
                  <a:pt x="8090" y="73"/>
                </a:cubicBezTo>
                <a:cubicBezTo>
                  <a:pt x="8080" y="71"/>
                  <a:pt x="8077" y="59"/>
                  <a:pt x="8068" y="56"/>
                </a:cubicBezTo>
                <a:cubicBezTo>
                  <a:pt x="8069" y="61"/>
                  <a:pt x="8067" y="62"/>
                  <a:pt x="8064" y="64"/>
                </a:cubicBezTo>
                <a:cubicBezTo>
                  <a:pt x="8062" y="59"/>
                  <a:pt x="8060" y="55"/>
                  <a:pt x="8057" y="49"/>
                </a:cubicBezTo>
                <a:cubicBezTo>
                  <a:pt x="8050" y="42"/>
                  <a:pt x="8040" y="39"/>
                  <a:pt x="8032" y="31"/>
                </a:cubicBezTo>
                <a:cubicBezTo>
                  <a:pt x="8032" y="31"/>
                  <a:pt x="8032" y="30"/>
                  <a:pt x="8032" y="29"/>
                </a:cubicBezTo>
                <a:cubicBezTo>
                  <a:pt x="8029" y="46"/>
                  <a:pt x="8006" y="71"/>
                  <a:pt x="7992" y="79"/>
                </a:cubicBezTo>
                <a:cubicBezTo>
                  <a:pt x="7987" y="81"/>
                  <a:pt x="7983" y="80"/>
                  <a:pt x="7979" y="81"/>
                </a:cubicBezTo>
                <a:cubicBezTo>
                  <a:pt x="7964" y="86"/>
                  <a:pt x="7948" y="92"/>
                  <a:pt x="7937" y="101"/>
                </a:cubicBezTo>
                <a:cubicBezTo>
                  <a:pt x="7924" y="112"/>
                  <a:pt x="7925" y="140"/>
                  <a:pt x="7914" y="149"/>
                </a:cubicBezTo>
                <a:cubicBezTo>
                  <a:pt x="7909" y="151"/>
                  <a:pt x="7905" y="151"/>
                  <a:pt x="7900" y="153"/>
                </a:cubicBezTo>
                <a:cubicBezTo>
                  <a:pt x="7881" y="163"/>
                  <a:pt x="7869" y="184"/>
                  <a:pt x="7871" y="207"/>
                </a:cubicBezTo>
                <a:cubicBezTo>
                  <a:pt x="7864" y="208"/>
                  <a:pt x="7853" y="201"/>
                  <a:pt x="7846" y="207"/>
                </a:cubicBezTo>
                <a:cubicBezTo>
                  <a:pt x="7840" y="214"/>
                  <a:pt x="7842" y="224"/>
                  <a:pt x="7836" y="231"/>
                </a:cubicBezTo>
                <a:cubicBezTo>
                  <a:pt x="7835" y="230"/>
                  <a:pt x="7834" y="230"/>
                  <a:pt x="7833" y="229"/>
                </a:cubicBezTo>
                <a:cubicBezTo>
                  <a:pt x="7830" y="227"/>
                  <a:pt x="7826" y="210"/>
                  <a:pt x="7827" y="206"/>
                </a:cubicBezTo>
                <a:cubicBezTo>
                  <a:pt x="7827" y="206"/>
                  <a:pt x="7862" y="165"/>
                  <a:pt x="7863" y="164"/>
                </a:cubicBezTo>
                <a:cubicBezTo>
                  <a:pt x="7868" y="161"/>
                  <a:pt x="7873" y="157"/>
                  <a:pt x="7878" y="154"/>
                </a:cubicBezTo>
                <a:cubicBezTo>
                  <a:pt x="7883" y="147"/>
                  <a:pt x="7876" y="140"/>
                  <a:pt x="7871" y="139"/>
                </a:cubicBezTo>
                <a:cubicBezTo>
                  <a:pt x="7871" y="138"/>
                  <a:pt x="7871" y="136"/>
                  <a:pt x="7870" y="134"/>
                </a:cubicBezTo>
                <a:cubicBezTo>
                  <a:pt x="7878" y="134"/>
                  <a:pt x="7886" y="139"/>
                  <a:pt x="7894" y="131"/>
                </a:cubicBezTo>
                <a:cubicBezTo>
                  <a:pt x="7909" y="118"/>
                  <a:pt x="7915" y="99"/>
                  <a:pt x="7932" y="86"/>
                </a:cubicBezTo>
                <a:cubicBezTo>
                  <a:pt x="7957" y="67"/>
                  <a:pt x="7999" y="60"/>
                  <a:pt x="8008" y="31"/>
                </a:cubicBezTo>
                <a:cubicBezTo>
                  <a:pt x="8017" y="1"/>
                  <a:pt x="7996" y="3"/>
                  <a:pt x="7980" y="1"/>
                </a:cubicBezTo>
                <a:cubicBezTo>
                  <a:pt x="7975" y="1"/>
                  <a:pt x="7969" y="-3"/>
                  <a:pt x="7962" y="1"/>
                </a:cubicBezTo>
                <a:close/>
                <a:moveTo>
                  <a:pt x="7049" y="895"/>
                </a:moveTo>
                <a:cubicBezTo>
                  <a:pt x="7052" y="900"/>
                  <a:pt x="7055" y="902"/>
                  <a:pt x="7056" y="910"/>
                </a:cubicBezTo>
                <a:cubicBezTo>
                  <a:pt x="7049" y="924"/>
                  <a:pt x="7035" y="933"/>
                  <a:pt x="7026" y="946"/>
                </a:cubicBezTo>
                <a:cubicBezTo>
                  <a:pt x="7016" y="961"/>
                  <a:pt x="7002" y="1000"/>
                  <a:pt x="6997" y="1019"/>
                </a:cubicBezTo>
                <a:cubicBezTo>
                  <a:pt x="6999" y="1023"/>
                  <a:pt x="7001" y="1025"/>
                  <a:pt x="7003" y="1028"/>
                </a:cubicBezTo>
                <a:cubicBezTo>
                  <a:pt x="7001" y="1035"/>
                  <a:pt x="7000" y="1042"/>
                  <a:pt x="6998" y="1049"/>
                </a:cubicBezTo>
                <a:cubicBezTo>
                  <a:pt x="6992" y="1072"/>
                  <a:pt x="6979" y="1094"/>
                  <a:pt x="6955" y="1104"/>
                </a:cubicBezTo>
                <a:cubicBezTo>
                  <a:pt x="6949" y="1106"/>
                  <a:pt x="6943" y="1108"/>
                  <a:pt x="6938" y="1109"/>
                </a:cubicBezTo>
                <a:cubicBezTo>
                  <a:pt x="6926" y="1114"/>
                  <a:pt x="6914" y="1117"/>
                  <a:pt x="6903" y="1121"/>
                </a:cubicBezTo>
                <a:cubicBezTo>
                  <a:pt x="6886" y="1123"/>
                  <a:pt x="6869" y="1119"/>
                  <a:pt x="6849" y="1129"/>
                </a:cubicBezTo>
                <a:cubicBezTo>
                  <a:pt x="6831" y="1139"/>
                  <a:pt x="6814" y="1147"/>
                  <a:pt x="6800" y="1159"/>
                </a:cubicBezTo>
                <a:cubicBezTo>
                  <a:pt x="6793" y="1168"/>
                  <a:pt x="6785" y="1177"/>
                  <a:pt x="6777" y="1186"/>
                </a:cubicBezTo>
                <a:cubicBezTo>
                  <a:pt x="6771" y="1187"/>
                  <a:pt x="6767" y="1184"/>
                  <a:pt x="6762" y="1183"/>
                </a:cubicBezTo>
                <a:cubicBezTo>
                  <a:pt x="6753" y="1186"/>
                  <a:pt x="6750" y="1203"/>
                  <a:pt x="6739" y="1204"/>
                </a:cubicBezTo>
                <a:cubicBezTo>
                  <a:pt x="6732" y="1202"/>
                  <a:pt x="6725" y="1197"/>
                  <a:pt x="6719" y="1194"/>
                </a:cubicBezTo>
                <a:cubicBezTo>
                  <a:pt x="6708" y="1194"/>
                  <a:pt x="6694" y="1199"/>
                  <a:pt x="6684" y="1206"/>
                </a:cubicBezTo>
                <a:cubicBezTo>
                  <a:pt x="6727" y="1159"/>
                  <a:pt x="6771" y="1110"/>
                  <a:pt x="6829" y="1093"/>
                </a:cubicBezTo>
                <a:cubicBezTo>
                  <a:pt x="6830" y="1088"/>
                  <a:pt x="6832" y="1083"/>
                  <a:pt x="6834" y="1078"/>
                </a:cubicBezTo>
                <a:cubicBezTo>
                  <a:pt x="6826" y="1058"/>
                  <a:pt x="6817" y="1037"/>
                  <a:pt x="6809" y="1018"/>
                </a:cubicBezTo>
                <a:cubicBezTo>
                  <a:pt x="6763" y="1019"/>
                  <a:pt x="6735" y="1077"/>
                  <a:pt x="6686" y="1053"/>
                </a:cubicBezTo>
                <a:cubicBezTo>
                  <a:pt x="6680" y="1038"/>
                  <a:pt x="6674" y="1026"/>
                  <a:pt x="6667" y="1011"/>
                </a:cubicBezTo>
                <a:cubicBezTo>
                  <a:pt x="6663" y="997"/>
                  <a:pt x="6675" y="964"/>
                  <a:pt x="6680" y="948"/>
                </a:cubicBezTo>
                <a:cubicBezTo>
                  <a:pt x="6726" y="930"/>
                  <a:pt x="6766" y="885"/>
                  <a:pt x="6826" y="905"/>
                </a:cubicBezTo>
                <a:cubicBezTo>
                  <a:pt x="6859" y="914"/>
                  <a:pt x="6893" y="923"/>
                  <a:pt x="6926" y="933"/>
                </a:cubicBezTo>
                <a:cubicBezTo>
                  <a:pt x="6935" y="929"/>
                  <a:pt x="6942" y="920"/>
                  <a:pt x="6950" y="915"/>
                </a:cubicBezTo>
                <a:cubicBezTo>
                  <a:pt x="6949" y="932"/>
                  <a:pt x="6969" y="934"/>
                  <a:pt x="6978" y="935"/>
                </a:cubicBezTo>
                <a:cubicBezTo>
                  <a:pt x="7004" y="936"/>
                  <a:pt x="7042" y="929"/>
                  <a:pt x="7047" y="896"/>
                </a:cubicBezTo>
                <a:cubicBezTo>
                  <a:pt x="7048" y="895"/>
                  <a:pt x="7048" y="895"/>
                  <a:pt x="7049" y="895"/>
                </a:cubicBezTo>
                <a:close/>
                <a:moveTo>
                  <a:pt x="16679" y="1197"/>
                </a:moveTo>
                <a:cubicBezTo>
                  <a:pt x="16657" y="1194"/>
                  <a:pt x="16633" y="1198"/>
                  <a:pt x="16610" y="1207"/>
                </a:cubicBezTo>
                <a:cubicBezTo>
                  <a:pt x="16563" y="1227"/>
                  <a:pt x="16516" y="1271"/>
                  <a:pt x="16490" y="1301"/>
                </a:cubicBezTo>
                <a:cubicBezTo>
                  <a:pt x="16480" y="1314"/>
                  <a:pt x="16470" y="1323"/>
                  <a:pt x="16460" y="1337"/>
                </a:cubicBezTo>
                <a:cubicBezTo>
                  <a:pt x="16452" y="1377"/>
                  <a:pt x="16463" y="1408"/>
                  <a:pt x="16475" y="1432"/>
                </a:cubicBezTo>
                <a:cubicBezTo>
                  <a:pt x="16464" y="1448"/>
                  <a:pt x="16450" y="1466"/>
                  <a:pt x="16439" y="1479"/>
                </a:cubicBezTo>
                <a:cubicBezTo>
                  <a:pt x="16427" y="1485"/>
                  <a:pt x="16395" y="1482"/>
                  <a:pt x="16382" y="1487"/>
                </a:cubicBezTo>
                <a:cubicBezTo>
                  <a:pt x="16371" y="1516"/>
                  <a:pt x="16373" y="1529"/>
                  <a:pt x="16371" y="1572"/>
                </a:cubicBezTo>
                <a:cubicBezTo>
                  <a:pt x="16364" y="1580"/>
                  <a:pt x="16353" y="1592"/>
                  <a:pt x="16346" y="1600"/>
                </a:cubicBezTo>
                <a:cubicBezTo>
                  <a:pt x="16320" y="1597"/>
                  <a:pt x="16307" y="1563"/>
                  <a:pt x="16278" y="1572"/>
                </a:cubicBezTo>
                <a:cubicBezTo>
                  <a:pt x="16244" y="1589"/>
                  <a:pt x="16209" y="1611"/>
                  <a:pt x="16174" y="1628"/>
                </a:cubicBezTo>
                <a:cubicBezTo>
                  <a:pt x="16156" y="1624"/>
                  <a:pt x="16141" y="1613"/>
                  <a:pt x="16123" y="1608"/>
                </a:cubicBezTo>
                <a:cubicBezTo>
                  <a:pt x="16126" y="1594"/>
                  <a:pt x="16130" y="1587"/>
                  <a:pt x="16133" y="1572"/>
                </a:cubicBezTo>
                <a:cubicBezTo>
                  <a:pt x="16132" y="1569"/>
                  <a:pt x="16130" y="1565"/>
                  <a:pt x="16128" y="1562"/>
                </a:cubicBezTo>
                <a:cubicBezTo>
                  <a:pt x="16119" y="1550"/>
                  <a:pt x="16098" y="1544"/>
                  <a:pt x="16081" y="1544"/>
                </a:cubicBezTo>
                <a:cubicBezTo>
                  <a:pt x="16004" y="1543"/>
                  <a:pt x="16013" y="1588"/>
                  <a:pt x="15962" y="1618"/>
                </a:cubicBezTo>
                <a:cubicBezTo>
                  <a:pt x="15900" y="1655"/>
                  <a:pt x="15823" y="1668"/>
                  <a:pt x="15756" y="1693"/>
                </a:cubicBezTo>
                <a:cubicBezTo>
                  <a:pt x="15731" y="1701"/>
                  <a:pt x="15707" y="1704"/>
                  <a:pt x="15683" y="1712"/>
                </a:cubicBezTo>
                <a:cubicBezTo>
                  <a:pt x="15633" y="1747"/>
                  <a:pt x="15585" y="1848"/>
                  <a:pt x="15532" y="1880"/>
                </a:cubicBezTo>
                <a:cubicBezTo>
                  <a:pt x="15526" y="1905"/>
                  <a:pt x="15522" y="1930"/>
                  <a:pt x="15522" y="1965"/>
                </a:cubicBezTo>
                <a:cubicBezTo>
                  <a:pt x="15526" y="1976"/>
                  <a:pt x="15528" y="1982"/>
                  <a:pt x="15532" y="1993"/>
                </a:cubicBezTo>
                <a:cubicBezTo>
                  <a:pt x="15543" y="2008"/>
                  <a:pt x="15561" y="2018"/>
                  <a:pt x="15569" y="2039"/>
                </a:cubicBezTo>
                <a:cubicBezTo>
                  <a:pt x="15572" y="2055"/>
                  <a:pt x="15575" y="2070"/>
                  <a:pt x="15579" y="2086"/>
                </a:cubicBezTo>
                <a:cubicBezTo>
                  <a:pt x="15564" y="2148"/>
                  <a:pt x="15523" y="2180"/>
                  <a:pt x="15480" y="2191"/>
                </a:cubicBezTo>
                <a:cubicBezTo>
                  <a:pt x="15487" y="2156"/>
                  <a:pt x="15497" y="2127"/>
                  <a:pt x="15516" y="2114"/>
                </a:cubicBezTo>
                <a:cubicBezTo>
                  <a:pt x="15474" y="2072"/>
                  <a:pt x="15435" y="2126"/>
                  <a:pt x="15403" y="2163"/>
                </a:cubicBezTo>
                <a:cubicBezTo>
                  <a:pt x="15392" y="2150"/>
                  <a:pt x="15386" y="2139"/>
                  <a:pt x="15377" y="2124"/>
                </a:cubicBezTo>
                <a:cubicBezTo>
                  <a:pt x="15369" y="2114"/>
                  <a:pt x="15332" y="2141"/>
                  <a:pt x="15315" y="2143"/>
                </a:cubicBezTo>
                <a:cubicBezTo>
                  <a:pt x="15278" y="2146"/>
                  <a:pt x="15124" y="2156"/>
                  <a:pt x="15113" y="2191"/>
                </a:cubicBezTo>
                <a:cubicBezTo>
                  <a:pt x="15092" y="2223"/>
                  <a:pt x="15129" y="2264"/>
                  <a:pt x="15133" y="2292"/>
                </a:cubicBezTo>
                <a:cubicBezTo>
                  <a:pt x="15134" y="2327"/>
                  <a:pt x="15133" y="2361"/>
                  <a:pt x="15133" y="2395"/>
                </a:cubicBezTo>
                <a:cubicBezTo>
                  <a:pt x="15138" y="2426"/>
                  <a:pt x="15205" y="2457"/>
                  <a:pt x="15227" y="2462"/>
                </a:cubicBezTo>
                <a:cubicBezTo>
                  <a:pt x="15236" y="2522"/>
                  <a:pt x="15259" y="2525"/>
                  <a:pt x="15283" y="2555"/>
                </a:cubicBezTo>
                <a:cubicBezTo>
                  <a:pt x="15290" y="2569"/>
                  <a:pt x="15303" y="2578"/>
                  <a:pt x="15310" y="2592"/>
                </a:cubicBezTo>
                <a:cubicBezTo>
                  <a:pt x="15302" y="2626"/>
                  <a:pt x="15291" y="2661"/>
                  <a:pt x="15283" y="2695"/>
                </a:cubicBezTo>
                <a:cubicBezTo>
                  <a:pt x="15296" y="2737"/>
                  <a:pt x="15315" y="2783"/>
                  <a:pt x="15315" y="2845"/>
                </a:cubicBezTo>
                <a:cubicBezTo>
                  <a:pt x="15301" y="2861"/>
                  <a:pt x="15295" y="2878"/>
                  <a:pt x="15279" y="2891"/>
                </a:cubicBezTo>
                <a:cubicBezTo>
                  <a:pt x="15284" y="2832"/>
                  <a:pt x="15271" y="2817"/>
                  <a:pt x="15263" y="2780"/>
                </a:cubicBezTo>
                <a:cubicBezTo>
                  <a:pt x="15260" y="2777"/>
                  <a:pt x="15255" y="2772"/>
                  <a:pt x="15252" y="2770"/>
                </a:cubicBezTo>
                <a:cubicBezTo>
                  <a:pt x="15238" y="2789"/>
                  <a:pt x="15227" y="2829"/>
                  <a:pt x="15222" y="2863"/>
                </a:cubicBezTo>
                <a:cubicBezTo>
                  <a:pt x="15218" y="2861"/>
                  <a:pt x="15215" y="2857"/>
                  <a:pt x="15212" y="2855"/>
                </a:cubicBezTo>
                <a:cubicBezTo>
                  <a:pt x="15215" y="2799"/>
                  <a:pt x="15218" y="2750"/>
                  <a:pt x="15222" y="2695"/>
                </a:cubicBezTo>
                <a:cubicBezTo>
                  <a:pt x="15236" y="2673"/>
                  <a:pt x="15249" y="2651"/>
                  <a:pt x="15263" y="2630"/>
                </a:cubicBezTo>
                <a:cubicBezTo>
                  <a:pt x="15262" y="2618"/>
                  <a:pt x="15264" y="2604"/>
                  <a:pt x="15263" y="2592"/>
                </a:cubicBezTo>
                <a:cubicBezTo>
                  <a:pt x="15245" y="2599"/>
                  <a:pt x="15209" y="2626"/>
                  <a:pt x="15180" y="2612"/>
                </a:cubicBezTo>
                <a:cubicBezTo>
                  <a:pt x="15111" y="2577"/>
                  <a:pt x="15051" y="2392"/>
                  <a:pt x="14952" y="2480"/>
                </a:cubicBezTo>
                <a:cubicBezTo>
                  <a:pt x="14953" y="2504"/>
                  <a:pt x="14956" y="2521"/>
                  <a:pt x="14957" y="2545"/>
                </a:cubicBezTo>
                <a:cubicBezTo>
                  <a:pt x="14921" y="2564"/>
                  <a:pt x="14920" y="2554"/>
                  <a:pt x="14890" y="2535"/>
                </a:cubicBezTo>
                <a:cubicBezTo>
                  <a:pt x="14876" y="2537"/>
                  <a:pt x="14857" y="2544"/>
                  <a:pt x="14843" y="2545"/>
                </a:cubicBezTo>
                <a:cubicBezTo>
                  <a:pt x="14840" y="2557"/>
                  <a:pt x="14842" y="2572"/>
                  <a:pt x="14839" y="2583"/>
                </a:cubicBezTo>
                <a:cubicBezTo>
                  <a:pt x="14868" y="2644"/>
                  <a:pt x="14897" y="2648"/>
                  <a:pt x="14957" y="2648"/>
                </a:cubicBezTo>
                <a:cubicBezTo>
                  <a:pt x="14972" y="2682"/>
                  <a:pt x="14978" y="2715"/>
                  <a:pt x="14988" y="2762"/>
                </a:cubicBezTo>
                <a:cubicBezTo>
                  <a:pt x="14977" y="2765"/>
                  <a:pt x="14963" y="2769"/>
                  <a:pt x="14952" y="2770"/>
                </a:cubicBezTo>
                <a:cubicBezTo>
                  <a:pt x="14944" y="2755"/>
                  <a:pt x="14940" y="2738"/>
                  <a:pt x="14932" y="2723"/>
                </a:cubicBezTo>
                <a:cubicBezTo>
                  <a:pt x="14923" y="2722"/>
                  <a:pt x="14909" y="2725"/>
                  <a:pt x="14900" y="2723"/>
                </a:cubicBezTo>
                <a:cubicBezTo>
                  <a:pt x="14852" y="2707"/>
                  <a:pt x="14791" y="2710"/>
                  <a:pt x="14771" y="2640"/>
                </a:cubicBezTo>
                <a:cubicBezTo>
                  <a:pt x="14753" y="2574"/>
                  <a:pt x="14784" y="2521"/>
                  <a:pt x="14792" y="2480"/>
                </a:cubicBezTo>
                <a:cubicBezTo>
                  <a:pt x="14797" y="2451"/>
                  <a:pt x="14793" y="2409"/>
                  <a:pt x="14792" y="2377"/>
                </a:cubicBezTo>
                <a:cubicBezTo>
                  <a:pt x="14779" y="2371"/>
                  <a:pt x="14764" y="2364"/>
                  <a:pt x="14750" y="2357"/>
                </a:cubicBezTo>
                <a:cubicBezTo>
                  <a:pt x="14753" y="2437"/>
                  <a:pt x="14755" y="2507"/>
                  <a:pt x="14725" y="2545"/>
                </a:cubicBezTo>
                <a:cubicBezTo>
                  <a:pt x="14693" y="2584"/>
                  <a:pt x="14649" y="2568"/>
                  <a:pt x="14636" y="2640"/>
                </a:cubicBezTo>
                <a:cubicBezTo>
                  <a:pt x="14651" y="2691"/>
                  <a:pt x="14694" y="2752"/>
                  <a:pt x="14699" y="2818"/>
                </a:cubicBezTo>
                <a:cubicBezTo>
                  <a:pt x="14702" y="2868"/>
                  <a:pt x="14664" y="2931"/>
                  <a:pt x="14662" y="2996"/>
                </a:cubicBezTo>
                <a:cubicBezTo>
                  <a:pt x="14661" y="3038"/>
                  <a:pt x="14678" y="3072"/>
                  <a:pt x="14678" y="3126"/>
                </a:cubicBezTo>
                <a:cubicBezTo>
                  <a:pt x="14701" y="3125"/>
                  <a:pt x="14729" y="3141"/>
                  <a:pt x="14745" y="3136"/>
                </a:cubicBezTo>
                <a:cubicBezTo>
                  <a:pt x="14757" y="3128"/>
                  <a:pt x="14775" y="3125"/>
                  <a:pt x="14787" y="3118"/>
                </a:cubicBezTo>
                <a:cubicBezTo>
                  <a:pt x="14820" y="3106"/>
                  <a:pt x="14858" y="3149"/>
                  <a:pt x="14880" y="3163"/>
                </a:cubicBezTo>
                <a:cubicBezTo>
                  <a:pt x="14890" y="3165"/>
                  <a:pt x="14896" y="3170"/>
                  <a:pt x="14905" y="3173"/>
                </a:cubicBezTo>
                <a:cubicBezTo>
                  <a:pt x="14921" y="3188"/>
                  <a:pt x="14925" y="3225"/>
                  <a:pt x="14932" y="3257"/>
                </a:cubicBezTo>
                <a:cubicBezTo>
                  <a:pt x="14936" y="3278"/>
                  <a:pt x="14950" y="3299"/>
                  <a:pt x="14947" y="3322"/>
                </a:cubicBezTo>
                <a:cubicBezTo>
                  <a:pt x="14943" y="3338"/>
                  <a:pt x="14926" y="3355"/>
                  <a:pt x="14916" y="3361"/>
                </a:cubicBezTo>
                <a:cubicBezTo>
                  <a:pt x="14915" y="3373"/>
                  <a:pt x="14911" y="3385"/>
                  <a:pt x="14910" y="3397"/>
                </a:cubicBezTo>
                <a:cubicBezTo>
                  <a:pt x="14936" y="3411"/>
                  <a:pt x="14961" y="3404"/>
                  <a:pt x="14978" y="3435"/>
                </a:cubicBezTo>
                <a:cubicBezTo>
                  <a:pt x="14977" y="3442"/>
                  <a:pt x="14979" y="3457"/>
                  <a:pt x="14978" y="3464"/>
                </a:cubicBezTo>
                <a:cubicBezTo>
                  <a:pt x="14953" y="3482"/>
                  <a:pt x="14890" y="3488"/>
                  <a:pt x="14880" y="3435"/>
                </a:cubicBezTo>
                <a:cubicBezTo>
                  <a:pt x="14875" y="3419"/>
                  <a:pt x="14891" y="3312"/>
                  <a:pt x="14885" y="3267"/>
                </a:cubicBezTo>
                <a:cubicBezTo>
                  <a:pt x="14859" y="3176"/>
                  <a:pt x="14720" y="3170"/>
                  <a:pt x="14709" y="3296"/>
                </a:cubicBezTo>
                <a:cubicBezTo>
                  <a:pt x="14722" y="3336"/>
                  <a:pt x="14736" y="3357"/>
                  <a:pt x="14735" y="3417"/>
                </a:cubicBezTo>
                <a:cubicBezTo>
                  <a:pt x="14725" y="3438"/>
                  <a:pt x="14714" y="3461"/>
                  <a:pt x="14704" y="3482"/>
                </a:cubicBezTo>
                <a:cubicBezTo>
                  <a:pt x="14697" y="3491"/>
                  <a:pt x="14691" y="3501"/>
                  <a:pt x="14683" y="3510"/>
                </a:cubicBezTo>
                <a:cubicBezTo>
                  <a:pt x="14673" y="3535"/>
                  <a:pt x="14675" y="3576"/>
                  <a:pt x="14662" y="3595"/>
                </a:cubicBezTo>
                <a:cubicBezTo>
                  <a:pt x="14631" y="3641"/>
                  <a:pt x="14587" y="3645"/>
                  <a:pt x="14569" y="3717"/>
                </a:cubicBezTo>
                <a:cubicBezTo>
                  <a:pt x="14550" y="3732"/>
                  <a:pt x="14529" y="3722"/>
                  <a:pt x="14512" y="3717"/>
                </a:cubicBezTo>
                <a:cubicBezTo>
                  <a:pt x="14500" y="3717"/>
                  <a:pt x="14488" y="3716"/>
                  <a:pt x="14476" y="3717"/>
                </a:cubicBezTo>
                <a:cubicBezTo>
                  <a:pt x="14427" y="3704"/>
                  <a:pt x="14384" y="3693"/>
                  <a:pt x="14366" y="3623"/>
                </a:cubicBezTo>
                <a:cubicBezTo>
                  <a:pt x="14395" y="3610"/>
                  <a:pt x="14423" y="3605"/>
                  <a:pt x="14449" y="3623"/>
                </a:cubicBezTo>
                <a:cubicBezTo>
                  <a:pt x="14458" y="3630"/>
                  <a:pt x="14467" y="3643"/>
                  <a:pt x="14476" y="3650"/>
                </a:cubicBezTo>
                <a:cubicBezTo>
                  <a:pt x="14492" y="3640"/>
                  <a:pt x="14507" y="3624"/>
                  <a:pt x="14523" y="3613"/>
                </a:cubicBezTo>
                <a:cubicBezTo>
                  <a:pt x="14520" y="3599"/>
                  <a:pt x="14520" y="3590"/>
                  <a:pt x="14517" y="3575"/>
                </a:cubicBezTo>
                <a:cubicBezTo>
                  <a:pt x="14525" y="3544"/>
                  <a:pt x="14545" y="3530"/>
                  <a:pt x="14559" y="3510"/>
                </a:cubicBezTo>
                <a:cubicBezTo>
                  <a:pt x="14577" y="3484"/>
                  <a:pt x="14612" y="3439"/>
                  <a:pt x="14621" y="3397"/>
                </a:cubicBezTo>
                <a:cubicBezTo>
                  <a:pt x="14624" y="3373"/>
                  <a:pt x="14627" y="3346"/>
                  <a:pt x="14631" y="3322"/>
                </a:cubicBezTo>
                <a:cubicBezTo>
                  <a:pt x="14636" y="3301"/>
                  <a:pt x="14645" y="3298"/>
                  <a:pt x="14646" y="3267"/>
                </a:cubicBezTo>
                <a:cubicBezTo>
                  <a:pt x="14624" y="3215"/>
                  <a:pt x="14602" y="3248"/>
                  <a:pt x="14590" y="3146"/>
                </a:cubicBezTo>
                <a:cubicBezTo>
                  <a:pt x="14591" y="3094"/>
                  <a:pt x="14590" y="3048"/>
                  <a:pt x="14590" y="2996"/>
                </a:cubicBezTo>
                <a:cubicBezTo>
                  <a:pt x="14588" y="2966"/>
                  <a:pt x="14586" y="2931"/>
                  <a:pt x="14585" y="2901"/>
                </a:cubicBezTo>
                <a:cubicBezTo>
                  <a:pt x="14592" y="2884"/>
                  <a:pt x="14599" y="2872"/>
                  <a:pt x="14606" y="2855"/>
                </a:cubicBezTo>
                <a:cubicBezTo>
                  <a:pt x="14618" y="2776"/>
                  <a:pt x="14567" y="2659"/>
                  <a:pt x="14543" y="2640"/>
                </a:cubicBezTo>
                <a:cubicBezTo>
                  <a:pt x="14551" y="2582"/>
                  <a:pt x="14644" y="2440"/>
                  <a:pt x="14606" y="2349"/>
                </a:cubicBezTo>
                <a:cubicBezTo>
                  <a:pt x="14593" y="2319"/>
                  <a:pt x="14568" y="2345"/>
                  <a:pt x="14548" y="2341"/>
                </a:cubicBezTo>
                <a:cubicBezTo>
                  <a:pt x="14516" y="2333"/>
                  <a:pt x="14483" y="2340"/>
                  <a:pt x="14449" y="2349"/>
                </a:cubicBezTo>
                <a:cubicBezTo>
                  <a:pt x="14425" y="2356"/>
                  <a:pt x="14396" y="2339"/>
                  <a:pt x="14377" y="2331"/>
                </a:cubicBezTo>
                <a:cubicBezTo>
                  <a:pt x="14372" y="2345"/>
                  <a:pt x="14368" y="2353"/>
                  <a:pt x="14362" y="2367"/>
                </a:cubicBezTo>
                <a:cubicBezTo>
                  <a:pt x="14357" y="2407"/>
                  <a:pt x="14351" y="2450"/>
                  <a:pt x="14346" y="2490"/>
                </a:cubicBezTo>
                <a:cubicBezTo>
                  <a:pt x="14335" y="2524"/>
                  <a:pt x="14326" y="2558"/>
                  <a:pt x="14315" y="2592"/>
                </a:cubicBezTo>
                <a:cubicBezTo>
                  <a:pt x="14285" y="2662"/>
                  <a:pt x="14197" y="2666"/>
                  <a:pt x="14212" y="2790"/>
                </a:cubicBezTo>
                <a:cubicBezTo>
                  <a:pt x="14224" y="2792"/>
                  <a:pt x="14236" y="2796"/>
                  <a:pt x="14248" y="2798"/>
                </a:cubicBezTo>
                <a:cubicBezTo>
                  <a:pt x="14278" y="2951"/>
                  <a:pt x="14226" y="2913"/>
                  <a:pt x="14216" y="3004"/>
                </a:cubicBezTo>
                <a:cubicBezTo>
                  <a:pt x="14232" y="3048"/>
                  <a:pt x="14275" y="3025"/>
                  <a:pt x="14295" y="3061"/>
                </a:cubicBezTo>
                <a:cubicBezTo>
                  <a:pt x="14301" y="3076"/>
                  <a:pt x="14296" y="3114"/>
                  <a:pt x="14299" y="3136"/>
                </a:cubicBezTo>
                <a:cubicBezTo>
                  <a:pt x="14307" y="3186"/>
                  <a:pt x="14328" y="3200"/>
                  <a:pt x="14362" y="3191"/>
                </a:cubicBezTo>
                <a:cubicBezTo>
                  <a:pt x="14358" y="3229"/>
                  <a:pt x="14336" y="3295"/>
                  <a:pt x="14320" y="3314"/>
                </a:cubicBezTo>
                <a:cubicBezTo>
                  <a:pt x="14317" y="3319"/>
                  <a:pt x="14312" y="3322"/>
                  <a:pt x="14305" y="3322"/>
                </a:cubicBezTo>
                <a:cubicBezTo>
                  <a:pt x="14220" y="3180"/>
                  <a:pt x="14107" y="3097"/>
                  <a:pt x="13979" y="3033"/>
                </a:cubicBezTo>
                <a:cubicBezTo>
                  <a:pt x="13951" y="3019"/>
                  <a:pt x="13877" y="2988"/>
                  <a:pt x="13838" y="3004"/>
                </a:cubicBezTo>
                <a:cubicBezTo>
                  <a:pt x="13820" y="3012"/>
                  <a:pt x="13813" y="3038"/>
                  <a:pt x="13798" y="3051"/>
                </a:cubicBezTo>
                <a:cubicBezTo>
                  <a:pt x="13797" y="3053"/>
                  <a:pt x="13792" y="3059"/>
                  <a:pt x="13792" y="3061"/>
                </a:cubicBezTo>
                <a:cubicBezTo>
                  <a:pt x="13806" y="3093"/>
                  <a:pt x="13820" y="3123"/>
                  <a:pt x="13833" y="3154"/>
                </a:cubicBezTo>
                <a:cubicBezTo>
                  <a:pt x="13831" y="3244"/>
                  <a:pt x="13809" y="3229"/>
                  <a:pt x="13771" y="3239"/>
                </a:cubicBezTo>
                <a:cubicBezTo>
                  <a:pt x="13766" y="3253"/>
                  <a:pt x="13758" y="3282"/>
                  <a:pt x="13755" y="3296"/>
                </a:cubicBezTo>
                <a:cubicBezTo>
                  <a:pt x="13734" y="3315"/>
                  <a:pt x="13715" y="3286"/>
                  <a:pt x="13709" y="3257"/>
                </a:cubicBezTo>
                <a:cubicBezTo>
                  <a:pt x="13716" y="3242"/>
                  <a:pt x="13723" y="3226"/>
                  <a:pt x="13729" y="3211"/>
                </a:cubicBezTo>
                <a:cubicBezTo>
                  <a:pt x="13690" y="3178"/>
                  <a:pt x="13663" y="3178"/>
                  <a:pt x="13626" y="3229"/>
                </a:cubicBezTo>
                <a:cubicBezTo>
                  <a:pt x="13617" y="3243"/>
                  <a:pt x="13610" y="3254"/>
                  <a:pt x="13601" y="3267"/>
                </a:cubicBezTo>
                <a:cubicBezTo>
                  <a:pt x="13578" y="3279"/>
                  <a:pt x="13563" y="3254"/>
                  <a:pt x="13550" y="3247"/>
                </a:cubicBezTo>
                <a:cubicBezTo>
                  <a:pt x="13550" y="3241"/>
                  <a:pt x="13551" y="3234"/>
                  <a:pt x="13552" y="3227"/>
                </a:cubicBezTo>
                <a:cubicBezTo>
                  <a:pt x="13545" y="3224"/>
                  <a:pt x="13539" y="3221"/>
                  <a:pt x="13532" y="3217"/>
                </a:cubicBezTo>
                <a:cubicBezTo>
                  <a:pt x="13527" y="3229"/>
                  <a:pt x="13521" y="3239"/>
                  <a:pt x="13517" y="3251"/>
                </a:cubicBezTo>
                <a:cubicBezTo>
                  <a:pt x="13511" y="3238"/>
                  <a:pt x="13505" y="3225"/>
                  <a:pt x="13499" y="3212"/>
                </a:cubicBezTo>
                <a:cubicBezTo>
                  <a:pt x="13492" y="3227"/>
                  <a:pt x="13485" y="3241"/>
                  <a:pt x="13478" y="3256"/>
                </a:cubicBezTo>
                <a:cubicBezTo>
                  <a:pt x="13478" y="3256"/>
                  <a:pt x="13477" y="3255"/>
                  <a:pt x="13476" y="3256"/>
                </a:cubicBezTo>
                <a:cubicBezTo>
                  <a:pt x="13477" y="3254"/>
                  <a:pt x="13477" y="3253"/>
                  <a:pt x="13477" y="3251"/>
                </a:cubicBezTo>
                <a:cubicBezTo>
                  <a:pt x="13476" y="3251"/>
                  <a:pt x="13473" y="3250"/>
                  <a:pt x="13472" y="3251"/>
                </a:cubicBezTo>
                <a:cubicBezTo>
                  <a:pt x="13469" y="3238"/>
                  <a:pt x="13468" y="3229"/>
                  <a:pt x="13467" y="3214"/>
                </a:cubicBezTo>
                <a:cubicBezTo>
                  <a:pt x="13462" y="3201"/>
                  <a:pt x="13455" y="3197"/>
                  <a:pt x="13447" y="3196"/>
                </a:cubicBezTo>
                <a:cubicBezTo>
                  <a:pt x="13443" y="3211"/>
                  <a:pt x="13438" y="3227"/>
                  <a:pt x="13434" y="3242"/>
                </a:cubicBezTo>
                <a:cubicBezTo>
                  <a:pt x="13426" y="3240"/>
                  <a:pt x="13422" y="3225"/>
                  <a:pt x="13416" y="3222"/>
                </a:cubicBezTo>
                <a:cubicBezTo>
                  <a:pt x="13409" y="3232"/>
                  <a:pt x="13402" y="3241"/>
                  <a:pt x="13394" y="3251"/>
                </a:cubicBezTo>
                <a:cubicBezTo>
                  <a:pt x="13394" y="3251"/>
                  <a:pt x="13384" y="3248"/>
                  <a:pt x="13376" y="3246"/>
                </a:cubicBezTo>
                <a:cubicBezTo>
                  <a:pt x="13377" y="3225"/>
                  <a:pt x="13379" y="3202"/>
                  <a:pt x="13380" y="3184"/>
                </a:cubicBezTo>
                <a:cubicBezTo>
                  <a:pt x="13355" y="3184"/>
                  <a:pt x="13342" y="3192"/>
                  <a:pt x="13334" y="3202"/>
                </a:cubicBezTo>
                <a:cubicBezTo>
                  <a:pt x="13315" y="3218"/>
                  <a:pt x="13316" y="3248"/>
                  <a:pt x="13306" y="3271"/>
                </a:cubicBezTo>
                <a:cubicBezTo>
                  <a:pt x="13301" y="3278"/>
                  <a:pt x="13296" y="3284"/>
                  <a:pt x="13286" y="3287"/>
                </a:cubicBezTo>
                <a:cubicBezTo>
                  <a:pt x="13284" y="3286"/>
                  <a:pt x="13282" y="3288"/>
                  <a:pt x="13280" y="3287"/>
                </a:cubicBezTo>
                <a:cubicBezTo>
                  <a:pt x="13278" y="3273"/>
                  <a:pt x="13272" y="3254"/>
                  <a:pt x="13270" y="3241"/>
                </a:cubicBezTo>
                <a:cubicBezTo>
                  <a:pt x="13240" y="3263"/>
                  <a:pt x="13212" y="3295"/>
                  <a:pt x="13183" y="3317"/>
                </a:cubicBezTo>
                <a:cubicBezTo>
                  <a:pt x="13181" y="3318"/>
                  <a:pt x="13180" y="3318"/>
                  <a:pt x="13179" y="3319"/>
                </a:cubicBezTo>
                <a:cubicBezTo>
                  <a:pt x="13130" y="3354"/>
                  <a:pt x="13083" y="3385"/>
                  <a:pt x="13037" y="3419"/>
                </a:cubicBezTo>
                <a:cubicBezTo>
                  <a:pt x="13026" y="3425"/>
                  <a:pt x="13012" y="3433"/>
                  <a:pt x="13000" y="3439"/>
                </a:cubicBezTo>
                <a:cubicBezTo>
                  <a:pt x="13000" y="3439"/>
                  <a:pt x="13000" y="3441"/>
                  <a:pt x="12999" y="3442"/>
                </a:cubicBezTo>
                <a:cubicBezTo>
                  <a:pt x="12998" y="3443"/>
                  <a:pt x="12996" y="3445"/>
                  <a:pt x="12995" y="3445"/>
                </a:cubicBezTo>
                <a:cubicBezTo>
                  <a:pt x="12976" y="3473"/>
                  <a:pt x="12983" y="3553"/>
                  <a:pt x="12964" y="3582"/>
                </a:cubicBezTo>
                <a:cubicBezTo>
                  <a:pt x="12954" y="3587"/>
                  <a:pt x="12944" y="3595"/>
                  <a:pt x="12933" y="3598"/>
                </a:cubicBezTo>
                <a:cubicBezTo>
                  <a:pt x="12857" y="3626"/>
                  <a:pt x="12834" y="3557"/>
                  <a:pt x="12789" y="3494"/>
                </a:cubicBezTo>
                <a:cubicBezTo>
                  <a:pt x="12791" y="3473"/>
                  <a:pt x="12796" y="3458"/>
                  <a:pt x="12803" y="3447"/>
                </a:cubicBezTo>
                <a:cubicBezTo>
                  <a:pt x="12826" y="3421"/>
                  <a:pt x="12862" y="3419"/>
                  <a:pt x="12896" y="3417"/>
                </a:cubicBezTo>
                <a:cubicBezTo>
                  <a:pt x="12896" y="3416"/>
                  <a:pt x="12895" y="3414"/>
                  <a:pt x="12894" y="3412"/>
                </a:cubicBezTo>
                <a:cubicBezTo>
                  <a:pt x="12897" y="3412"/>
                  <a:pt x="12899" y="3411"/>
                  <a:pt x="12902" y="3410"/>
                </a:cubicBezTo>
                <a:cubicBezTo>
                  <a:pt x="12890" y="3364"/>
                  <a:pt x="12865" y="3271"/>
                  <a:pt x="12835" y="3261"/>
                </a:cubicBezTo>
                <a:cubicBezTo>
                  <a:pt x="12813" y="3264"/>
                  <a:pt x="12795" y="3267"/>
                  <a:pt x="12773" y="3271"/>
                </a:cubicBezTo>
                <a:cubicBezTo>
                  <a:pt x="12755" y="3264"/>
                  <a:pt x="12740" y="3252"/>
                  <a:pt x="12721" y="3261"/>
                </a:cubicBezTo>
                <a:cubicBezTo>
                  <a:pt x="12721" y="3265"/>
                  <a:pt x="12723" y="3266"/>
                  <a:pt x="12723" y="3269"/>
                </a:cubicBezTo>
                <a:cubicBezTo>
                  <a:pt x="12720" y="3269"/>
                  <a:pt x="12718" y="3266"/>
                  <a:pt x="12715" y="3267"/>
                </a:cubicBezTo>
                <a:cubicBezTo>
                  <a:pt x="12711" y="3327"/>
                  <a:pt x="12749" y="3327"/>
                  <a:pt x="12741" y="3397"/>
                </a:cubicBezTo>
                <a:cubicBezTo>
                  <a:pt x="12729" y="3430"/>
                  <a:pt x="12721" y="3468"/>
                  <a:pt x="12709" y="3500"/>
                </a:cubicBezTo>
                <a:cubicBezTo>
                  <a:pt x="12717" y="3517"/>
                  <a:pt x="12726" y="3535"/>
                  <a:pt x="12741" y="3539"/>
                </a:cubicBezTo>
                <a:cubicBezTo>
                  <a:pt x="12759" y="3635"/>
                  <a:pt x="12749" y="3628"/>
                  <a:pt x="12735" y="3707"/>
                </a:cubicBezTo>
                <a:cubicBezTo>
                  <a:pt x="12734" y="3721"/>
                  <a:pt x="12732" y="3729"/>
                  <a:pt x="12731" y="3743"/>
                </a:cubicBezTo>
                <a:cubicBezTo>
                  <a:pt x="12695" y="3733"/>
                  <a:pt x="12656" y="3661"/>
                  <a:pt x="12607" y="3672"/>
                </a:cubicBezTo>
                <a:cubicBezTo>
                  <a:pt x="12606" y="3675"/>
                  <a:pt x="12605" y="3677"/>
                  <a:pt x="12604" y="3680"/>
                </a:cubicBezTo>
                <a:cubicBezTo>
                  <a:pt x="12603" y="3680"/>
                  <a:pt x="12602" y="3678"/>
                  <a:pt x="12601" y="3678"/>
                </a:cubicBezTo>
                <a:cubicBezTo>
                  <a:pt x="12594" y="3705"/>
                  <a:pt x="12583" y="3723"/>
                  <a:pt x="12571" y="3738"/>
                </a:cubicBezTo>
                <a:cubicBezTo>
                  <a:pt x="12547" y="3765"/>
                  <a:pt x="12519" y="3780"/>
                  <a:pt x="12494" y="3805"/>
                </a:cubicBezTo>
                <a:cubicBezTo>
                  <a:pt x="12479" y="3818"/>
                  <a:pt x="12466" y="3834"/>
                  <a:pt x="12455" y="3856"/>
                </a:cubicBezTo>
                <a:cubicBezTo>
                  <a:pt x="12456" y="3923"/>
                  <a:pt x="12506" y="3976"/>
                  <a:pt x="12488" y="4043"/>
                </a:cubicBezTo>
                <a:cubicBezTo>
                  <a:pt x="12481" y="4038"/>
                  <a:pt x="12473" y="4031"/>
                  <a:pt x="12467" y="4028"/>
                </a:cubicBezTo>
                <a:cubicBezTo>
                  <a:pt x="12452" y="4031"/>
                  <a:pt x="12436" y="4049"/>
                  <a:pt x="12415" y="4038"/>
                </a:cubicBezTo>
                <a:cubicBezTo>
                  <a:pt x="12366" y="4013"/>
                  <a:pt x="12319" y="3968"/>
                  <a:pt x="12280" y="3925"/>
                </a:cubicBezTo>
                <a:cubicBezTo>
                  <a:pt x="12277" y="3925"/>
                  <a:pt x="12277" y="3930"/>
                  <a:pt x="12274" y="3931"/>
                </a:cubicBezTo>
                <a:cubicBezTo>
                  <a:pt x="12251" y="3931"/>
                  <a:pt x="12255" y="3966"/>
                  <a:pt x="12244" y="3986"/>
                </a:cubicBezTo>
                <a:cubicBezTo>
                  <a:pt x="12244" y="4012"/>
                  <a:pt x="12271" y="4070"/>
                  <a:pt x="12285" y="4081"/>
                </a:cubicBezTo>
                <a:cubicBezTo>
                  <a:pt x="12298" y="4091"/>
                  <a:pt x="12313" y="4078"/>
                  <a:pt x="12326" y="4081"/>
                </a:cubicBezTo>
                <a:cubicBezTo>
                  <a:pt x="12340" y="4128"/>
                  <a:pt x="12337" y="4151"/>
                  <a:pt x="12327" y="4163"/>
                </a:cubicBezTo>
                <a:cubicBezTo>
                  <a:pt x="12313" y="4169"/>
                  <a:pt x="12293" y="4165"/>
                  <a:pt x="12276" y="4158"/>
                </a:cubicBezTo>
                <a:cubicBezTo>
                  <a:pt x="12260" y="4151"/>
                  <a:pt x="12241" y="4162"/>
                  <a:pt x="12229" y="4149"/>
                </a:cubicBezTo>
                <a:cubicBezTo>
                  <a:pt x="12222" y="4141"/>
                  <a:pt x="12216" y="4118"/>
                  <a:pt x="12213" y="4103"/>
                </a:cubicBezTo>
                <a:cubicBezTo>
                  <a:pt x="12196" y="4087"/>
                  <a:pt x="12165" y="4092"/>
                  <a:pt x="12146" y="4074"/>
                </a:cubicBezTo>
                <a:cubicBezTo>
                  <a:pt x="12136" y="4066"/>
                  <a:pt x="12102" y="3902"/>
                  <a:pt x="12100" y="3868"/>
                </a:cubicBezTo>
                <a:cubicBezTo>
                  <a:pt x="12127" y="3854"/>
                  <a:pt x="12136" y="3789"/>
                  <a:pt x="12115" y="3748"/>
                </a:cubicBezTo>
                <a:cubicBezTo>
                  <a:pt x="12100" y="3719"/>
                  <a:pt x="12066" y="3713"/>
                  <a:pt x="12048" y="3692"/>
                </a:cubicBezTo>
                <a:cubicBezTo>
                  <a:pt x="12018" y="3657"/>
                  <a:pt x="11992" y="3607"/>
                  <a:pt x="11967" y="3564"/>
                </a:cubicBezTo>
                <a:cubicBezTo>
                  <a:pt x="12008" y="3537"/>
                  <a:pt x="12018" y="3604"/>
                  <a:pt x="12037" y="3623"/>
                </a:cubicBezTo>
                <a:cubicBezTo>
                  <a:pt x="12052" y="3628"/>
                  <a:pt x="12067" y="3627"/>
                  <a:pt x="12083" y="3632"/>
                </a:cubicBezTo>
                <a:cubicBezTo>
                  <a:pt x="12182" y="3686"/>
                  <a:pt x="12336" y="3813"/>
                  <a:pt x="12452" y="3727"/>
                </a:cubicBezTo>
                <a:cubicBezTo>
                  <a:pt x="12466" y="3717"/>
                  <a:pt x="12478" y="3704"/>
                  <a:pt x="12491" y="3688"/>
                </a:cubicBezTo>
                <a:cubicBezTo>
                  <a:pt x="12492" y="3688"/>
                  <a:pt x="12492" y="3687"/>
                  <a:pt x="12492" y="3687"/>
                </a:cubicBezTo>
                <a:cubicBezTo>
                  <a:pt x="12494" y="3684"/>
                  <a:pt x="12496" y="3684"/>
                  <a:pt x="12498" y="3682"/>
                </a:cubicBezTo>
                <a:cubicBezTo>
                  <a:pt x="12523" y="3648"/>
                  <a:pt x="12551" y="3615"/>
                  <a:pt x="12550" y="3542"/>
                </a:cubicBezTo>
                <a:cubicBezTo>
                  <a:pt x="12535" y="3514"/>
                  <a:pt x="12533" y="3493"/>
                  <a:pt x="12535" y="3439"/>
                </a:cubicBezTo>
                <a:cubicBezTo>
                  <a:pt x="12514" y="3410"/>
                  <a:pt x="12488" y="3378"/>
                  <a:pt x="12462" y="3362"/>
                </a:cubicBezTo>
                <a:cubicBezTo>
                  <a:pt x="12433" y="3347"/>
                  <a:pt x="12403" y="3332"/>
                  <a:pt x="12374" y="3317"/>
                </a:cubicBezTo>
                <a:cubicBezTo>
                  <a:pt x="12347" y="3276"/>
                  <a:pt x="12323" y="3235"/>
                  <a:pt x="12296" y="3194"/>
                </a:cubicBezTo>
                <a:cubicBezTo>
                  <a:pt x="12281" y="3186"/>
                  <a:pt x="12264" y="3176"/>
                  <a:pt x="12249" y="3168"/>
                </a:cubicBezTo>
                <a:cubicBezTo>
                  <a:pt x="12225" y="3152"/>
                  <a:pt x="12201" y="3136"/>
                  <a:pt x="12177" y="3121"/>
                </a:cubicBezTo>
                <a:cubicBezTo>
                  <a:pt x="12137" y="3116"/>
                  <a:pt x="12098" y="3106"/>
                  <a:pt x="12058" y="3101"/>
                </a:cubicBezTo>
                <a:cubicBezTo>
                  <a:pt x="12056" y="3103"/>
                  <a:pt x="12055" y="3105"/>
                  <a:pt x="12053" y="3108"/>
                </a:cubicBezTo>
                <a:cubicBezTo>
                  <a:pt x="12053" y="3108"/>
                  <a:pt x="12052" y="3108"/>
                  <a:pt x="12051" y="3108"/>
                </a:cubicBezTo>
                <a:cubicBezTo>
                  <a:pt x="12047" y="3114"/>
                  <a:pt x="12042" y="3121"/>
                  <a:pt x="12037" y="3128"/>
                </a:cubicBezTo>
                <a:cubicBezTo>
                  <a:pt x="12037" y="3109"/>
                  <a:pt x="12033" y="3091"/>
                  <a:pt x="12032" y="3073"/>
                </a:cubicBezTo>
                <a:cubicBezTo>
                  <a:pt x="11991" y="3059"/>
                  <a:pt x="11955" y="3047"/>
                  <a:pt x="11954" y="2961"/>
                </a:cubicBezTo>
                <a:cubicBezTo>
                  <a:pt x="11950" y="2965"/>
                  <a:pt x="11947" y="2969"/>
                  <a:pt x="11944" y="2973"/>
                </a:cubicBezTo>
                <a:cubicBezTo>
                  <a:pt x="11931" y="2986"/>
                  <a:pt x="11919" y="3000"/>
                  <a:pt x="11907" y="3013"/>
                </a:cubicBezTo>
                <a:cubicBezTo>
                  <a:pt x="11898" y="3017"/>
                  <a:pt x="11888" y="3020"/>
                  <a:pt x="11882" y="3028"/>
                </a:cubicBezTo>
                <a:cubicBezTo>
                  <a:pt x="11856" y="2998"/>
                  <a:pt x="11833" y="3014"/>
                  <a:pt x="11799" y="3018"/>
                </a:cubicBezTo>
                <a:cubicBezTo>
                  <a:pt x="11785" y="2979"/>
                  <a:pt x="11758" y="2962"/>
                  <a:pt x="11741" y="2930"/>
                </a:cubicBezTo>
                <a:cubicBezTo>
                  <a:pt x="11791" y="2931"/>
                  <a:pt x="11839" y="2938"/>
                  <a:pt x="11865" y="2891"/>
                </a:cubicBezTo>
                <a:cubicBezTo>
                  <a:pt x="11865" y="2890"/>
                  <a:pt x="11865" y="2889"/>
                  <a:pt x="11865" y="2888"/>
                </a:cubicBezTo>
                <a:cubicBezTo>
                  <a:pt x="11867" y="2886"/>
                  <a:pt x="11870" y="2887"/>
                  <a:pt x="11871" y="2885"/>
                </a:cubicBezTo>
                <a:cubicBezTo>
                  <a:pt x="11870" y="2875"/>
                  <a:pt x="11868" y="2867"/>
                  <a:pt x="11867" y="2858"/>
                </a:cubicBezTo>
                <a:cubicBezTo>
                  <a:pt x="11861" y="2851"/>
                  <a:pt x="11857" y="2847"/>
                  <a:pt x="11851" y="2840"/>
                </a:cubicBezTo>
                <a:cubicBezTo>
                  <a:pt x="11836" y="2831"/>
                  <a:pt x="11816" y="2839"/>
                  <a:pt x="11805" y="2830"/>
                </a:cubicBezTo>
                <a:cubicBezTo>
                  <a:pt x="11781" y="2812"/>
                  <a:pt x="11769" y="2780"/>
                  <a:pt x="11742" y="2765"/>
                </a:cubicBezTo>
                <a:cubicBezTo>
                  <a:pt x="11741" y="2767"/>
                  <a:pt x="11740" y="2771"/>
                  <a:pt x="11738" y="2773"/>
                </a:cubicBezTo>
                <a:cubicBezTo>
                  <a:pt x="11737" y="2772"/>
                  <a:pt x="11737" y="2771"/>
                  <a:pt x="11736" y="2770"/>
                </a:cubicBezTo>
                <a:cubicBezTo>
                  <a:pt x="11721" y="2793"/>
                  <a:pt x="11706" y="2832"/>
                  <a:pt x="11701" y="2875"/>
                </a:cubicBezTo>
                <a:cubicBezTo>
                  <a:pt x="11694" y="2872"/>
                  <a:pt x="11688" y="2871"/>
                  <a:pt x="11680" y="2868"/>
                </a:cubicBezTo>
                <a:cubicBezTo>
                  <a:pt x="11690" y="2816"/>
                  <a:pt x="11690" y="2785"/>
                  <a:pt x="11705" y="2745"/>
                </a:cubicBezTo>
                <a:cubicBezTo>
                  <a:pt x="11699" y="2732"/>
                  <a:pt x="11692" y="2731"/>
                  <a:pt x="11683" y="2733"/>
                </a:cubicBezTo>
                <a:cubicBezTo>
                  <a:pt x="11674" y="2736"/>
                  <a:pt x="11663" y="2742"/>
                  <a:pt x="11655" y="2745"/>
                </a:cubicBezTo>
                <a:cubicBezTo>
                  <a:pt x="11654" y="2747"/>
                  <a:pt x="11654" y="2748"/>
                  <a:pt x="11654" y="2750"/>
                </a:cubicBezTo>
                <a:cubicBezTo>
                  <a:pt x="11652" y="2751"/>
                  <a:pt x="11650" y="2751"/>
                  <a:pt x="11648" y="2752"/>
                </a:cubicBezTo>
                <a:cubicBezTo>
                  <a:pt x="11639" y="2804"/>
                  <a:pt x="11622" y="2840"/>
                  <a:pt x="11597" y="2865"/>
                </a:cubicBezTo>
                <a:cubicBezTo>
                  <a:pt x="11597" y="2828"/>
                  <a:pt x="11598" y="2792"/>
                  <a:pt x="11597" y="2755"/>
                </a:cubicBezTo>
                <a:cubicBezTo>
                  <a:pt x="11595" y="2757"/>
                  <a:pt x="11593" y="2762"/>
                  <a:pt x="11591" y="2765"/>
                </a:cubicBezTo>
                <a:cubicBezTo>
                  <a:pt x="11591" y="2764"/>
                  <a:pt x="11591" y="2763"/>
                  <a:pt x="11591" y="2762"/>
                </a:cubicBezTo>
                <a:cubicBezTo>
                  <a:pt x="11561" y="2799"/>
                  <a:pt x="11521" y="2859"/>
                  <a:pt x="11505" y="2923"/>
                </a:cubicBezTo>
                <a:cubicBezTo>
                  <a:pt x="11503" y="2923"/>
                  <a:pt x="11501" y="2923"/>
                  <a:pt x="11499" y="2923"/>
                </a:cubicBezTo>
                <a:cubicBezTo>
                  <a:pt x="11499" y="2823"/>
                  <a:pt x="11522" y="2818"/>
                  <a:pt x="11545" y="2765"/>
                </a:cubicBezTo>
                <a:cubicBezTo>
                  <a:pt x="11511" y="2760"/>
                  <a:pt x="11492" y="2770"/>
                  <a:pt x="11478" y="2788"/>
                </a:cubicBezTo>
                <a:cubicBezTo>
                  <a:pt x="11464" y="2802"/>
                  <a:pt x="11453" y="2822"/>
                  <a:pt x="11439" y="2848"/>
                </a:cubicBezTo>
                <a:cubicBezTo>
                  <a:pt x="11432" y="2854"/>
                  <a:pt x="11419" y="2838"/>
                  <a:pt x="11411" y="2848"/>
                </a:cubicBezTo>
                <a:cubicBezTo>
                  <a:pt x="11410" y="2849"/>
                  <a:pt x="11410" y="2853"/>
                  <a:pt x="11409" y="2855"/>
                </a:cubicBezTo>
                <a:cubicBezTo>
                  <a:pt x="11407" y="2855"/>
                  <a:pt x="11405" y="2853"/>
                  <a:pt x="11404" y="2855"/>
                </a:cubicBezTo>
                <a:cubicBezTo>
                  <a:pt x="11389" y="2871"/>
                  <a:pt x="11378" y="2922"/>
                  <a:pt x="11371" y="2958"/>
                </a:cubicBezTo>
                <a:cubicBezTo>
                  <a:pt x="11342" y="2929"/>
                  <a:pt x="11324" y="2888"/>
                  <a:pt x="11308" y="2926"/>
                </a:cubicBezTo>
                <a:cubicBezTo>
                  <a:pt x="11302" y="2934"/>
                  <a:pt x="11295" y="2955"/>
                  <a:pt x="11288" y="2993"/>
                </a:cubicBezTo>
                <a:cubicBezTo>
                  <a:pt x="11279" y="2979"/>
                  <a:pt x="11269" y="2964"/>
                  <a:pt x="11261" y="2951"/>
                </a:cubicBezTo>
                <a:cubicBezTo>
                  <a:pt x="11259" y="2950"/>
                  <a:pt x="11257" y="2952"/>
                  <a:pt x="11256" y="2951"/>
                </a:cubicBezTo>
                <a:cubicBezTo>
                  <a:pt x="11255" y="2954"/>
                  <a:pt x="11254" y="2955"/>
                  <a:pt x="11253" y="2958"/>
                </a:cubicBezTo>
                <a:cubicBezTo>
                  <a:pt x="11252" y="2958"/>
                  <a:pt x="11250" y="2959"/>
                  <a:pt x="11249" y="2958"/>
                </a:cubicBezTo>
                <a:cubicBezTo>
                  <a:pt x="11244" y="2971"/>
                  <a:pt x="11240" y="2979"/>
                  <a:pt x="11236" y="2986"/>
                </a:cubicBezTo>
                <a:cubicBezTo>
                  <a:pt x="11230" y="2991"/>
                  <a:pt x="11225" y="2996"/>
                  <a:pt x="11215" y="2998"/>
                </a:cubicBezTo>
                <a:cubicBezTo>
                  <a:pt x="11214" y="2999"/>
                  <a:pt x="11213" y="2999"/>
                  <a:pt x="11213" y="3001"/>
                </a:cubicBezTo>
                <a:cubicBezTo>
                  <a:pt x="11210" y="3002"/>
                  <a:pt x="11210" y="3004"/>
                  <a:pt x="11207" y="3004"/>
                </a:cubicBezTo>
                <a:cubicBezTo>
                  <a:pt x="11202" y="3036"/>
                  <a:pt x="11191" y="3056"/>
                  <a:pt x="11180" y="3076"/>
                </a:cubicBezTo>
                <a:cubicBezTo>
                  <a:pt x="11182" y="3055"/>
                  <a:pt x="11183" y="3035"/>
                  <a:pt x="11188" y="3018"/>
                </a:cubicBezTo>
                <a:cubicBezTo>
                  <a:pt x="11187" y="3014"/>
                  <a:pt x="11189" y="3012"/>
                  <a:pt x="11188" y="3008"/>
                </a:cubicBezTo>
                <a:cubicBezTo>
                  <a:pt x="11186" y="3006"/>
                  <a:pt x="11185" y="2999"/>
                  <a:pt x="11183" y="2998"/>
                </a:cubicBezTo>
                <a:cubicBezTo>
                  <a:pt x="11182" y="2999"/>
                  <a:pt x="11180" y="3005"/>
                  <a:pt x="11179" y="3008"/>
                </a:cubicBezTo>
                <a:cubicBezTo>
                  <a:pt x="11178" y="3006"/>
                  <a:pt x="11176" y="3005"/>
                  <a:pt x="11176" y="3004"/>
                </a:cubicBezTo>
                <a:cubicBezTo>
                  <a:pt x="11158" y="3022"/>
                  <a:pt x="11143" y="3091"/>
                  <a:pt x="11133" y="3128"/>
                </a:cubicBezTo>
                <a:cubicBezTo>
                  <a:pt x="11106" y="3120"/>
                  <a:pt x="11097" y="3092"/>
                  <a:pt x="11069" y="3111"/>
                </a:cubicBezTo>
                <a:cubicBezTo>
                  <a:pt x="11063" y="3102"/>
                  <a:pt x="11059" y="3091"/>
                  <a:pt x="11053" y="3083"/>
                </a:cubicBezTo>
                <a:cubicBezTo>
                  <a:pt x="11052" y="3093"/>
                  <a:pt x="11051" y="3089"/>
                  <a:pt x="11050" y="3096"/>
                </a:cubicBezTo>
                <a:cubicBezTo>
                  <a:pt x="11049" y="3094"/>
                  <a:pt x="11048" y="3091"/>
                  <a:pt x="11047" y="3089"/>
                </a:cubicBezTo>
                <a:cubicBezTo>
                  <a:pt x="11041" y="3136"/>
                  <a:pt x="11036" y="3146"/>
                  <a:pt x="11030" y="3151"/>
                </a:cubicBezTo>
                <a:cubicBezTo>
                  <a:pt x="11025" y="3153"/>
                  <a:pt x="11019" y="3153"/>
                  <a:pt x="11007" y="3168"/>
                </a:cubicBezTo>
                <a:cubicBezTo>
                  <a:pt x="11005" y="3170"/>
                  <a:pt x="11004" y="3168"/>
                  <a:pt x="11000" y="3173"/>
                </a:cubicBezTo>
                <a:cubicBezTo>
                  <a:pt x="10985" y="3192"/>
                  <a:pt x="10990" y="3224"/>
                  <a:pt x="10964" y="3239"/>
                </a:cubicBezTo>
                <a:cubicBezTo>
                  <a:pt x="10960" y="3248"/>
                  <a:pt x="10958" y="3259"/>
                  <a:pt x="10954" y="3267"/>
                </a:cubicBezTo>
                <a:cubicBezTo>
                  <a:pt x="10960" y="3276"/>
                  <a:pt x="10964" y="3277"/>
                  <a:pt x="10970" y="3286"/>
                </a:cubicBezTo>
                <a:cubicBezTo>
                  <a:pt x="10967" y="3293"/>
                  <a:pt x="10963" y="3296"/>
                  <a:pt x="10960" y="3299"/>
                </a:cubicBezTo>
                <a:cubicBezTo>
                  <a:pt x="10953" y="3301"/>
                  <a:pt x="10946" y="3300"/>
                  <a:pt x="10939" y="3297"/>
                </a:cubicBezTo>
                <a:cubicBezTo>
                  <a:pt x="10940" y="3300"/>
                  <a:pt x="10940" y="3302"/>
                  <a:pt x="10940" y="3304"/>
                </a:cubicBezTo>
                <a:cubicBezTo>
                  <a:pt x="10938" y="3303"/>
                  <a:pt x="10935" y="3305"/>
                  <a:pt x="10933" y="3304"/>
                </a:cubicBezTo>
                <a:cubicBezTo>
                  <a:pt x="10935" y="3323"/>
                  <a:pt x="10936" y="3342"/>
                  <a:pt x="10938" y="3361"/>
                </a:cubicBezTo>
                <a:cubicBezTo>
                  <a:pt x="10935" y="3370"/>
                  <a:pt x="10932" y="3380"/>
                  <a:pt x="10929" y="3390"/>
                </a:cubicBezTo>
                <a:cubicBezTo>
                  <a:pt x="10919" y="3379"/>
                  <a:pt x="10913" y="3374"/>
                  <a:pt x="10908" y="3354"/>
                </a:cubicBezTo>
                <a:cubicBezTo>
                  <a:pt x="10905" y="3354"/>
                  <a:pt x="10904" y="3360"/>
                  <a:pt x="10902" y="3362"/>
                </a:cubicBezTo>
                <a:cubicBezTo>
                  <a:pt x="10902" y="3361"/>
                  <a:pt x="10902" y="3361"/>
                  <a:pt x="10902" y="3361"/>
                </a:cubicBezTo>
                <a:cubicBezTo>
                  <a:pt x="10885" y="3363"/>
                  <a:pt x="10885" y="3398"/>
                  <a:pt x="10871" y="3407"/>
                </a:cubicBezTo>
                <a:cubicBezTo>
                  <a:pt x="10869" y="3417"/>
                  <a:pt x="10875" y="3426"/>
                  <a:pt x="10881" y="3435"/>
                </a:cubicBezTo>
                <a:cubicBezTo>
                  <a:pt x="10881" y="3440"/>
                  <a:pt x="10881" y="3448"/>
                  <a:pt x="10881" y="3454"/>
                </a:cubicBezTo>
                <a:cubicBezTo>
                  <a:pt x="10872" y="3458"/>
                  <a:pt x="10870" y="3467"/>
                  <a:pt x="10867" y="3475"/>
                </a:cubicBezTo>
                <a:cubicBezTo>
                  <a:pt x="10857" y="3471"/>
                  <a:pt x="10848" y="3459"/>
                  <a:pt x="10836" y="3457"/>
                </a:cubicBezTo>
                <a:cubicBezTo>
                  <a:pt x="10834" y="3460"/>
                  <a:pt x="10833" y="3462"/>
                  <a:pt x="10832" y="3465"/>
                </a:cubicBezTo>
                <a:cubicBezTo>
                  <a:pt x="10831" y="3465"/>
                  <a:pt x="10830" y="3464"/>
                  <a:pt x="10830" y="3464"/>
                </a:cubicBezTo>
                <a:cubicBezTo>
                  <a:pt x="10820" y="3478"/>
                  <a:pt x="10817" y="3503"/>
                  <a:pt x="10803" y="3510"/>
                </a:cubicBezTo>
                <a:cubicBezTo>
                  <a:pt x="10805" y="3526"/>
                  <a:pt x="10806" y="3524"/>
                  <a:pt x="10814" y="3529"/>
                </a:cubicBezTo>
                <a:cubicBezTo>
                  <a:pt x="10811" y="3542"/>
                  <a:pt x="10800" y="3551"/>
                  <a:pt x="10789" y="3559"/>
                </a:cubicBezTo>
                <a:cubicBezTo>
                  <a:pt x="10777" y="3566"/>
                  <a:pt x="10765" y="3571"/>
                  <a:pt x="10757" y="3578"/>
                </a:cubicBezTo>
                <a:cubicBezTo>
                  <a:pt x="10757" y="3579"/>
                  <a:pt x="10757" y="3581"/>
                  <a:pt x="10757" y="3582"/>
                </a:cubicBezTo>
                <a:cubicBezTo>
                  <a:pt x="10755" y="3583"/>
                  <a:pt x="10753" y="3584"/>
                  <a:pt x="10751" y="3585"/>
                </a:cubicBezTo>
                <a:cubicBezTo>
                  <a:pt x="10750" y="3587"/>
                  <a:pt x="10753" y="3593"/>
                  <a:pt x="10751" y="3595"/>
                </a:cubicBezTo>
                <a:cubicBezTo>
                  <a:pt x="10755" y="3608"/>
                  <a:pt x="10757" y="3616"/>
                  <a:pt x="10761" y="3627"/>
                </a:cubicBezTo>
                <a:cubicBezTo>
                  <a:pt x="10752" y="3631"/>
                  <a:pt x="10745" y="3636"/>
                  <a:pt x="10733" y="3635"/>
                </a:cubicBezTo>
                <a:cubicBezTo>
                  <a:pt x="10733" y="3636"/>
                  <a:pt x="10732" y="3637"/>
                  <a:pt x="10731" y="3638"/>
                </a:cubicBezTo>
                <a:cubicBezTo>
                  <a:pt x="10729" y="3638"/>
                  <a:pt x="10728" y="3640"/>
                  <a:pt x="10726" y="3640"/>
                </a:cubicBezTo>
                <a:cubicBezTo>
                  <a:pt x="10721" y="3654"/>
                  <a:pt x="10715" y="3665"/>
                  <a:pt x="10710" y="3678"/>
                </a:cubicBezTo>
                <a:cubicBezTo>
                  <a:pt x="10719" y="3698"/>
                  <a:pt x="10727" y="3709"/>
                  <a:pt x="10734" y="3732"/>
                </a:cubicBezTo>
                <a:cubicBezTo>
                  <a:pt x="10728" y="3734"/>
                  <a:pt x="10723" y="3736"/>
                  <a:pt x="10716" y="3738"/>
                </a:cubicBezTo>
                <a:cubicBezTo>
                  <a:pt x="10716" y="3739"/>
                  <a:pt x="10717" y="3741"/>
                  <a:pt x="10716" y="3742"/>
                </a:cubicBezTo>
                <a:cubicBezTo>
                  <a:pt x="10714" y="3742"/>
                  <a:pt x="10712" y="3743"/>
                  <a:pt x="10710" y="3743"/>
                </a:cubicBezTo>
                <a:cubicBezTo>
                  <a:pt x="10709" y="3760"/>
                  <a:pt x="10706" y="3782"/>
                  <a:pt x="10705" y="3800"/>
                </a:cubicBezTo>
                <a:cubicBezTo>
                  <a:pt x="10692" y="3799"/>
                  <a:pt x="10682" y="3801"/>
                  <a:pt x="10677" y="3816"/>
                </a:cubicBezTo>
                <a:cubicBezTo>
                  <a:pt x="10668" y="3833"/>
                  <a:pt x="10661" y="3858"/>
                  <a:pt x="10653" y="3885"/>
                </a:cubicBezTo>
                <a:cubicBezTo>
                  <a:pt x="10658" y="3887"/>
                  <a:pt x="10664" y="3882"/>
                  <a:pt x="10669" y="3885"/>
                </a:cubicBezTo>
                <a:cubicBezTo>
                  <a:pt x="10669" y="3901"/>
                  <a:pt x="10668" y="3918"/>
                  <a:pt x="10669" y="3935"/>
                </a:cubicBezTo>
                <a:cubicBezTo>
                  <a:pt x="10662" y="3936"/>
                  <a:pt x="10657" y="3938"/>
                  <a:pt x="10650" y="3935"/>
                </a:cubicBezTo>
                <a:cubicBezTo>
                  <a:pt x="10649" y="3937"/>
                  <a:pt x="10648" y="3939"/>
                  <a:pt x="10647" y="3941"/>
                </a:cubicBezTo>
                <a:cubicBezTo>
                  <a:pt x="10645" y="3941"/>
                  <a:pt x="10644" y="3942"/>
                  <a:pt x="10643" y="3941"/>
                </a:cubicBezTo>
                <a:cubicBezTo>
                  <a:pt x="10626" y="3971"/>
                  <a:pt x="10615" y="4006"/>
                  <a:pt x="10597" y="4034"/>
                </a:cubicBezTo>
                <a:cubicBezTo>
                  <a:pt x="10598" y="4041"/>
                  <a:pt x="10600" y="4052"/>
                  <a:pt x="10601" y="4059"/>
                </a:cubicBezTo>
                <a:cubicBezTo>
                  <a:pt x="10592" y="4067"/>
                  <a:pt x="10585" y="4061"/>
                  <a:pt x="10572" y="4056"/>
                </a:cubicBezTo>
                <a:cubicBezTo>
                  <a:pt x="10570" y="4057"/>
                  <a:pt x="10569" y="4063"/>
                  <a:pt x="10567" y="4064"/>
                </a:cubicBezTo>
                <a:cubicBezTo>
                  <a:pt x="10567" y="4064"/>
                  <a:pt x="10566" y="4063"/>
                  <a:pt x="10566" y="4063"/>
                </a:cubicBezTo>
                <a:cubicBezTo>
                  <a:pt x="10544" y="4081"/>
                  <a:pt x="10508" y="4136"/>
                  <a:pt x="10498" y="4174"/>
                </a:cubicBezTo>
                <a:cubicBezTo>
                  <a:pt x="10497" y="4188"/>
                  <a:pt x="10494" y="4199"/>
                  <a:pt x="10493" y="4212"/>
                </a:cubicBezTo>
                <a:cubicBezTo>
                  <a:pt x="10484" y="4239"/>
                  <a:pt x="10463" y="4244"/>
                  <a:pt x="10456" y="4277"/>
                </a:cubicBezTo>
                <a:cubicBezTo>
                  <a:pt x="10453" y="4273"/>
                  <a:pt x="10450" y="4267"/>
                  <a:pt x="10447" y="4262"/>
                </a:cubicBezTo>
                <a:cubicBezTo>
                  <a:pt x="10438" y="4251"/>
                  <a:pt x="10425" y="4267"/>
                  <a:pt x="10415" y="4291"/>
                </a:cubicBezTo>
                <a:cubicBezTo>
                  <a:pt x="10402" y="4312"/>
                  <a:pt x="10392" y="4339"/>
                  <a:pt x="10391" y="4364"/>
                </a:cubicBezTo>
                <a:cubicBezTo>
                  <a:pt x="10372" y="4351"/>
                  <a:pt x="10351" y="4345"/>
                  <a:pt x="10323" y="4346"/>
                </a:cubicBezTo>
                <a:cubicBezTo>
                  <a:pt x="10323" y="4347"/>
                  <a:pt x="10321" y="4350"/>
                  <a:pt x="10320" y="4352"/>
                </a:cubicBezTo>
                <a:cubicBezTo>
                  <a:pt x="10319" y="4352"/>
                  <a:pt x="10318" y="4352"/>
                  <a:pt x="10317" y="4352"/>
                </a:cubicBezTo>
                <a:cubicBezTo>
                  <a:pt x="10315" y="4357"/>
                  <a:pt x="10308" y="4366"/>
                  <a:pt x="10306" y="4370"/>
                </a:cubicBezTo>
                <a:cubicBezTo>
                  <a:pt x="10309" y="4398"/>
                  <a:pt x="10325" y="4411"/>
                  <a:pt x="10340" y="4417"/>
                </a:cubicBezTo>
                <a:cubicBezTo>
                  <a:pt x="10327" y="4428"/>
                  <a:pt x="10312" y="4415"/>
                  <a:pt x="10292" y="4412"/>
                </a:cubicBezTo>
                <a:cubicBezTo>
                  <a:pt x="10292" y="4416"/>
                  <a:pt x="10291" y="4417"/>
                  <a:pt x="10290" y="4420"/>
                </a:cubicBezTo>
                <a:cubicBezTo>
                  <a:pt x="10289" y="4420"/>
                  <a:pt x="10287" y="4419"/>
                  <a:pt x="10286" y="4419"/>
                </a:cubicBezTo>
                <a:cubicBezTo>
                  <a:pt x="10282" y="4448"/>
                  <a:pt x="10280" y="4459"/>
                  <a:pt x="10269" y="4469"/>
                </a:cubicBezTo>
                <a:cubicBezTo>
                  <a:pt x="10248" y="4456"/>
                  <a:pt x="10237" y="4482"/>
                  <a:pt x="10215" y="4495"/>
                </a:cubicBezTo>
                <a:cubicBezTo>
                  <a:pt x="10212" y="4497"/>
                  <a:pt x="10210" y="4500"/>
                  <a:pt x="10207" y="4502"/>
                </a:cubicBezTo>
                <a:cubicBezTo>
                  <a:pt x="10207" y="4509"/>
                  <a:pt x="10208" y="4523"/>
                  <a:pt x="10207" y="4530"/>
                </a:cubicBezTo>
                <a:cubicBezTo>
                  <a:pt x="10213" y="4544"/>
                  <a:pt x="10221" y="4549"/>
                  <a:pt x="10229" y="4559"/>
                </a:cubicBezTo>
                <a:cubicBezTo>
                  <a:pt x="10229" y="4560"/>
                  <a:pt x="10229" y="4561"/>
                  <a:pt x="10229" y="4562"/>
                </a:cubicBezTo>
                <a:cubicBezTo>
                  <a:pt x="10217" y="4562"/>
                  <a:pt x="10206" y="4560"/>
                  <a:pt x="10194" y="4562"/>
                </a:cubicBezTo>
                <a:cubicBezTo>
                  <a:pt x="10193" y="4564"/>
                  <a:pt x="10193" y="4566"/>
                  <a:pt x="10193" y="4568"/>
                </a:cubicBezTo>
                <a:cubicBezTo>
                  <a:pt x="10191" y="4569"/>
                  <a:pt x="10189" y="4568"/>
                  <a:pt x="10187" y="4568"/>
                </a:cubicBezTo>
                <a:cubicBezTo>
                  <a:pt x="10182" y="4599"/>
                  <a:pt x="10184" y="4628"/>
                  <a:pt x="10176" y="4652"/>
                </a:cubicBezTo>
                <a:cubicBezTo>
                  <a:pt x="10184" y="4670"/>
                  <a:pt x="10190" y="4689"/>
                  <a:pt x="10203" y="4698"/>
                </a:cubicBezTo>
                <a:cubicBezTo>
                  <a:pt x="10190" y="4717"/>
                  <a:pt x="10181" y="4731"/>
                  <a:pt x="10176" y="4765"/>
                </a:cubicBezTo>
                <a:cubicBezTo>
                  <a:pt x="10177" y="4769"/>
                  <a:pt x="10181" y="4769"/>
                  <a:pt x="10182" y="4773"/>
                </a:cubicBezTo>
                <a:cubicBezTo>
                  <a:pt x="10191" y="4785"/>
                  <a:pt x="10196" y="4782"/>
                  <a:pt x="10207" y="4773"/>
                </a:cubicBezTo>
                <a:cubicBezTo>
                  <a:pt x="10210" y="4778"/>
                  <a:pt x="10211" y="4786"/>
                  <a:pt x="10213" y="4791"/>
                </a:cubicBezTo>
                <a:cubicBezTo>
                  <a:pt x="10204" y="4805"/>
                  <a:pt x="10196" y="4824"/>
                  <a:pt x="10187" y="4840"/>
                </a:cubicBezTo>
                <a:cubicBezTo>
                  <a:pt x="10199" y="4871"/>
                  <a:pt x="10209" y="4854"/>
                  <a:pt x="10234" y="4858"/>
                </a:cubicBezTo>
                <a:cubicBezTo>
                  <a:pt x="10232" y="4881"/>
                  <a:pt x="10229" y="4898"/>
                  <a:pt x="10218" y="4905"/>
                </a:cubicBezTo>
                <a:cubicBezTo>
                  <a:pt x="10217" y="4909"/>
                  <a:pt x="10215" y="4910"/>
                  <a:pt x="10213" y="4915"/>
                </a:cubicBezTo>
                <a:cubicBezTo>
                  <a:pt x="10217" y="4920"/>
                  <a:pt x="10220" y="4928"/>
                  <a:pt x="10223" y="4933"/>
                </a:cubicBezTo>
                <a:cubicBezTo>
                  <a:pt x="10234" y="4933"/>
                  <a:pt x="10242" y="4924"/>
                  <a:pt x="10250" y="4918"/>
                </a:cubicBezTo>
                <a:cubicBezTo>
                  <a:pt x="10244" y="4926"/>
                  <a:pt x="10239" y="4934"/>
                  <a:pt x="10230" y="4935"/>
                </a:cubicBezTo>
                <a:cubicBezTo>
                  <a:pt x="10230" y="4936"/>
                  <a:pt x="10230" y="4936"/>
                  <a:pt x="10230" y="4936"/>
                </a:cubicBezTo>
                <a:cubicBezTo>
                  <a:pt x="10227" y="4937"/>
                  <a:pt x="10226" y="4941"/>
                  <a:pt x="10224" y="4941"/>
                </a:cubicBezTo>
                <a:cubicBezTo>
                  <a:pt x="10221" y="4939"/>
                  <a:pt x="10219" y="4939"/>
                  <a:pt x="10215" y="4935"/>
                </a:cubicBezTo>
                <a:cubicBezTo>
                  <a:pt x="10215" y="4938"/>
                  <a:pt x="10215" y="4942"/>
                  <a:pt x="10215" y="4946"/>
                </a:cubicBezTo>
                <a:cubicBezTo>
                  <a:pt x="10214" y="4945"/>
                  <a:pt x="10213" y="4946"/>
                  <a:pt x="10212" y="4945"/>
                </a:cubicBezTo>
                <a:cubicBezTo>
                  <a:pt x="10211" y="4942"/>
                  <a:pt x="10210" y="4938"/>
                  <a:pt x="10209" y="4935"/>
                </a:cubicBezTo>
                <a:cubicBezTo>
                  <a:pt x="10208" y="4938"/>
                  <a:pt x="10205" y="4940"/>
                  <a:pt x="10203" y="4943"/>
                </a:cubicBezTo>
                <a:cubicBezTo>
                  <a:pt x="10203" y="4942"/>
                  <a:pt x="10203" y="4942"/>
                  <a:pt x="10203" y="4941"/>
                </a:cubicBezTo>
                <a:cubicBezTo>
                  <a:pt x="10198" y="4952"/>
                  <a:pt x="10187" y="4959"/>
                  <a:pt x="10182" y="4969"/>
                </a:cubicBezTo>
                <a:cubicBezTo>
                  <a:pt x="10184" y="4982"/>
                  <a:pt x="10190" y="4996"/>
                  <a:pt x="10192" y="5008"/>
                </a:cubicBezTo>
                <a:cubicBezTo>
                  <a:pt x="10194" y="5010"/>
                  <a:pt x="10195" y="5015"/>
                  <a:pt x="10197" y="5018"/>
                </a:cubicBezTo>
                <a:cubicBezTo>
                  <a:pt x="10198" y="5013"/>
                  <a:pt x="10197" y="5002"/>
                  <a:pt x="10197" y="4998"/>
                </a:cubicBezTo>
                <a:cubicBezTo>
                  <a:pt x="10198" y="4999"/>
                  <a:pt x="10198" y="5000"/>
                  <a:pt x="10198" y="5001"/>
                </a:cubicBezTo>
                <a:cubicBezTo>
                  <a:pt x="10200" y="5006"/>
                  <a:pt x="10202" y="5014"/>
                  <a:pt x="10203" y="5018"/>
                </a:cubicBezTo>
                <a:cubicBezTo>
                  <a:pt x="10214" y="5017"/>
                  <a:pt x="10215" y="5012"/>
                  <a:pt x="10223" y="5008"/>
                </a:cubicBezTo>
                <a:cubicBezTo>
                  <a:pt x="10223" y="5007"/>
                  <a:pt x="10223" y="5005"/>
                  <a:pt x="10223" y="5004"/>
                </a:cubicBezTo>
                <a:cubicBezTo>
                  <a:pt x="10225" y="5003"/>
                  <a:pt x="10227" y="5003"/>
                  <a:pt x="10230" y="5001"/>
                </a:cubicBezTo>
                <a:cubicBezTo>
                  <a:pt x="10229" y="5000"/>
                  <a:pt x="10230" y="4998"/>
                  <a:pt x="10230" y="4996"/>
                </a:cubicBezTo>
                <a:cubicBezTo>
                  <a:pt x="10231" y="4994"/>
                  <a:pt x="10233" y="4992"/>
                  <a:pt x="10235" y="4989"/>
                </a:cubicBezTo>
                <a:cubicBezTo>
                  <a:pt x="10235" y="4990"/>
                  <a:pt x="10235" y="4990"/>
                  <a:pt x="10235" y="4991"/>
                </a:cubicBezTo>
                <a:cubicBezTo>
                  <a:pt x="10240" y="4984"/>
                  <a:pt x="10244" y="4979"/>
                  <a:pt x="10249" y="4973"/>
                </a:cubicBezTo>
                <a:cubicBezTo>
                  <a:pt x="10246" y="4986"/>
                  <a:pt x="10243" y="4996"/>
                  <a:pt x="10239" y="5008"/>
                </a:cubicBezTo>
                <a:cubicBezTo>
                  <a:pt x="10246" y="5016"/>
                  <a:pt x="10244" y="5010"/>
                  <a:pt x="10254" y="5008"/>
                </a:cubicBezTo>
                <a:cubicBezTo>
                  <a:pt x="10248" y="5015"/>
                  <a:pt x="10242" y="5023"/>
                  <a:pt x="10235" y="5029"/>
                </a:cubicBezTo>
                <a:cubicBezTo>
                  <a:pt x="10233" y="5032"/>
                  <a:pt x="10231" y="5034"/>
                  <a:pt x="10229" y="5036"/>
                </a:cubicBezTo>
                <a:cubicBezTo>
                  <a:pt x="10226" y="5047"/>
                  <a:pt x="10232" y="5041"/>
                  <a:pt x="10234" y="5054"/>
                </a:cubicBezTo>
                <a:cubicBezTo>
                  <a:pt x="10244" y="5067"/>
                  <a:pt x="10238" y="5066"/>
                  <a:pt x="10254" y="5064"/>
                </a:cubicBezTo>
                <a:cubicBezTo>
                  <a:pt x="10247" y="5069"/>
                  <a:pt x="10248" y="5072"/>
                  <a:pt x="10245" y="5081"/>
                </a:cubicBezTo>
                <a:cubicBezTo>
                  <a:pt x="10242" y="5078"/>
                  <a:pt x="10238" y="5068"/>
                  <a:pt x="10235" y="5076"/>
                </a:cubicBezTo>
                <a:cubicBezTo>
                  <a:pt x="10234" y="5077"/>
                  <a:pt x="10232" y="5080"/>
                  <a:pt x="10230" y="5083"/>
                </a:cubicBezTo>
                <a:cubicBezTo>
                  <a:pt x="10230" y="5083"/>
                  <a:pt x="10230" y="5082"/>
                  <a:pt x="10230" y="5083"/>
                </a:cubicBezTo>
                <a:cubicBezTo>
                  <a:pt x="10229" y="5075"/>
                  <a:pt x="10230" y="5065"/>
                  <a:pt x="10230" y="5058"/>
                </a:cubicBezTo>
                <a:cubicBezTo>
                  <a:pt x="10226" y="5057"/>
                  <a:pt x="10219" y="5059"/>
                  <a:pt x="10215" y="5058"/>
                </a:cubicBezTo>
                <a:cubicBezTo>
                  <a:pt x="10215" y="5061"/>
                  <a:pt x="10214" y="5062"/>
                  <a:pt x="10214" y="5064"/>
                </a:cubicBezTo>
                <a:cubicBezTo>
                  <a:pt x="10211" y="5064"/>
                  <a:pt x="10209" y="5065"/>
                  <a:pt x="10207" y="5064"/>
                </a:cubicBezTo>
                <a:cubicBezTo>
                  <a:pt x="10211" y="5085"/>
                  <a:pt x="10208" y="5094"/>
                  <a:pt x="10203" y="5111"/>
                </a:cubicBezTo>
                <a:cubicBezTo>
                  <a:pt x="10207" y="5126"/>
                  <a:pt x="10214" y="5142"/>
                  <a:pt x="10218" y="5157"/>
                </a:cubicBezTo>
                <a:cubicBezTo>
                  <a:pt x="10246" y="5172"/>
                  <a:pt x="10260" y="5192"/>
                  <a:pt x="10285" y="5204"/>
                </a:cubicBezTo>
                <a:cubicBezTo>
                  <a:pt x="10284" y="5205"/>
                  <a:pt x="10282" y="5206"/>
                  <a:pt x="10281" y="5207"/>
                </a:cubicBezTo>
                <a:cubicBezTo>
                  <a:pt x="10279" y="5209"/>
                  <a:pt x="10276" y="5211"/>
                  <a:pt x="10275" y="5214"/>
                </a:cubicBezTo>
                <a:cubicBezTo>
                  <a:pt x="10277" y="5217"/>
                  <a:pt x="10283" y="5221"/>
                  <a:pt x="10286" y="5224"/>
                </a:cubicBezTo>
                <a:cubicBezTo>
                  <a:pt x="10288" y="5219"/>
                  <a:pt x="10288" y="5219"/>
                  <a:pt x="10290" y="5214"/>
                </a:cubicBezTo>
                <a:cubicBezTo>
                  <a:pt x="10291" y="5215"/>
                  <a:pt x="10292" y="5215"/>
                  <a:pt x="10292" y="5216"/>
                </a:cubicBezTo>
                <a:cubicBezTo>
                  <a:pt x="10297" y="5219"/>
                  <a:pt x="10300" y="5219"/>
                  <a:pt x="10301" y="5232"/>
                </a:cubicBezTo>
                <a:cubicBezTo>
                  <a:pt x="10317" y="5239"/>
                  <a:pt x="10369" y="5228"/>
                  <a:pt x="10384" y="5214"/>
                </a:cubicBezTo>
                <a:cubicBezTo>
                  <a:pt x="10386" y="5212"/>
                  <a:pt x="10387" y="5210"/>
                  <a:pt x="10389" y="5207"/>
                </a:cubicBezTo>
                <a:cubicBezTo>
                  <a:pt x="10389" y="5207"/>
                  <a:pt x="10390" y="5208"/>
                  <a:pt x="10390" y="5207"/>
                </a:cubicBezTo>
                <a:cubicBezTo>
                  <a:pt x="10414" y="5164"/>
                  <a:pt x="10443" y="5136"/>
                  <a:pt x="10468" y="5094"/>
                </a:cubicBezTo>
                <a:cubicBezTo>
                  <a:pt x="10475" y="5082"/>
                  <a:pt x="10478" y="5073"/>
                  <a:pt x="10485" y="5064"/>
                </a:cubicBezTo>
                <a:cubicBezTo>
                  <a:pt x="10494" y="5061"/>
                  <a:pt x="10503" y="5078"/>
                  <a:pt x="10514" y="5064"/>
                </a:cubicBezTo>
                <a:cubicBezTo>
                  <a:pt x="10515" y="5063"/>
                  <a:pt x="10515" y="5059"/>
                  <a:pt x="10516" y="5058"/>
                </a:cubicBezTo>
                <a:cubicBezTo>
                  <a:pt x="10517" y="5057"/>
                  <a:pt x="10518" y="5059"/>
                  <a:pt x="10519" y="5058"/>
                </a:cubicBezTo>
                <a:cubicBezTo>
                  <a:pt x="10533" y="5039"/>
                  <a:pt x="10540" y="5003"/>
                  <a:pt x="10541" y="4964"/>
                </a:cubicBezTo>
                <a:cubicBezTo>
                  <a:pt x="10541" y="4964"/>
                  <a:pt x="10542" y="4963"/>
                  <a:pt x="10543" y="4963"/>
                </a:cubicBezTo>
                <a:cubicBezTo>
                  <a:pt x="10543" y="4962"/>
                  <a:pt x="10544" y="4962"/>
                  <a:pt x="10544" y="4961"/>
                </a:cubicBezTo>
                <a:cubicBezTo>
                  <a:pt x="10547" y="4980"/>
                  <a:pt x="10544" y="4976"/>
                  <a:pt x="10539" y="4989"/>
                </a:cubicBezTo>
                <a:cubicBezTo>
                  <a:pt x="10551" y="5019"/>
                  <a:pt x="10551" y="5055"/>
                  <a:pt x="10576" y="5036"/>
                </a:cubicBezTo>
                <a:cubicBezTo>
                  <a:pt x="10577" y="5037"/>
                  <a:pt x="10580" y="5035"/>
                  <a:pt x="10581" y="5036"/>
                </a:cubicBezTo>
                <a:cubicBezTo>
                  <a:pt x="10583" y="5057"/>
                  <a:pt x="10573" y="5063"/>
                  <a:pt x="10570" y="5083"/>
                </a:cubicBezTo>
                <a:cubicBezTo>
                  <a:pt x="10582" y="5093"/>
                  <a:pt x="10586" y="5156"/>
                  <a:pt x="10586" y="5186"/>
                </a:cubicBezTo>
                <a:cubicBezTo>
                  <a:pt x="10588" y="5185"/>
                  <a:pt x="10590" y="5182"/>
                  <a:pt x="10592" y="5179"/>
                </a:cubicBezTo>
                <a:cubicBezTo>
                  <a:pt x="10594" y="5179"/>
                  <a:pt x="10595" y="5178"/>
                  <a:pt x="10597" y="5176"/>
                </a:cubicBezTo>
                <a:cubicBezTo>
                  <a:pt x="10597" y="5183"/>
                  <a:pt x="10601" y="5189"/>
                  <a:pt x="10601" y="5196"/>
                </a:cubicBezTo>
                <a:cubicBezTo>
                  <a:pt x="10612" y="5191"/>
                  <a:pt x="10608" y="5191"/>
                  <a:pt x="10617" y="5196"/>
                </a:cubicBezTo>
                <a:cubicBezTo>
                  <a:pt x="10619" y="5215"/>
                  <a:pt x="10611" y="5250"/>
                  <a:pt x="10607" y="5269"/>
                </a:cubicBezTo>
                <a:cubicBezTo>
                  <a:pt x="10618" y="5293"/>
                  <a:pt x="10628" y="5298"/>
                  <a:pt x="10627" y="5346"/>
                </a:cubicBezTo>
                <a:cubicBezTo>
                  <a:pt x="10631" y="5346"/>
                  <a:pt x="10633" y="5353"/>
                  <a:pt x="10637" y="5354"/>
                </a:cubicBezTo>
                <a:cubicBezTo>
                  <a:pt x="10648" y="5420"/>
                  <a:pt x="10669" y="5447"/>
                  <a:pt x="10690" y="5485"/>
                </a:cubicBezTo>
                <a:cubicBezTo>
                  <a:pt x="10689" y="5490"/>
                  <a:pt x="10690" y="5494"/>
                  <a:pt x="10690" y="5499"/>
                </a:cubicBezTo>
                <a:cubicBezTo>
                  <a:pt x="10686" y="5499"/>
                  <a:pt x="10682" y="5499"/>
                  <a:pt x="10680" y="5499"/>
                </a:cubicBezTo>
                <a:cubicBezTo>
                  <a:pt x="10680" y="5501"/>
                  <a:pt x="10681" y="5502"/>
                  <a:pt x="10682" y="5504"/>
                </a:cubicBezTo>
                <a:cubicBezTo>
                  <a:pt x="10679" y="5504"/>
                  <a:pt x="10676" y="5504"/>
                  <a:pt x="10674" y="5504"/>
                </a:cubicBezTo>
                <a:cubicBezTo>
                  <a:pt x="10675" y="5509"/>
                  <a:pt x="10677" y="5515"/>
                  <a:pt x="10679" y="5520"/>
                </a:cubicBezTo>
                <a:cubicBezTo>
                  <a:pt x="10676" y="5522"/>
                  <a:pt x="10672" y="5523"/>
                  <a:pt x="10670" y="5525"/>
                </a:cubicBezTo>
                <a:cubicBezTo>
                  <a:pt x="10670" y="5526"/>
                  <a:pt x="10670" y="5527"/>
                  <a:pt x="10670" y="5529"/>
                </a:cubicBezTo>
                <a:cubicBezTo>
                  <a:pt x="10668" y="5530"/>
                  <a:pt x="10666" y="5530"/>
                  <a:pt x="10664" y="5532"/>
                </a:cubicBezTo>
                <a:cubicBezTo>
                  <a:pt x="10673" y="5566"/>
                  <a:pt x="10684" y="5603"/>
                  <a:pt x="10700" y="5625"/>
                </a:cubicBezTo>
                <a:cubicBezTo>
                  <a:pt x="10696" y="5649"/>
                  <a:pt x="10692" y="5649"/>
                  <a:pt x="10690" y="5673"/>
                </a:cubicBezTo>
                <a:cubicBezTo>
                  <a:pt x="10724" y="5686"/>
                  <a:pt x="10745" y="5662"/>
                  <a:pt x="10773" y="5673"/>
                </a:cubicBezTo>
                <a:cubicBezTo>
                  <a:pt x="10775" y="5669"/>
                  <a:pt x="10776" y="5668"/>
                  <a:pt x="10777" y="5665"/>
                </a:cubicBezTo>
                <a:cubicBezTo>
                  <a:pt x="10778" y="5665"/>
                  <a:pt x="10778" y="5665"/>
                  <a:pt x="10779" y="5665"/>
                </a:cubicBezTo>
                <a:cubicBezTo>
                  <a:pt x="10781" y="5660"/>
                  <a:pt x="10782" y="5663"/>
                  <a:pt x="10785" y="5658"/>
                </a:cubicBezTo>
                <a:cubicBezTo>
                  <a:pt x="10793" y="5645"/>
                  <a:pt x="10790" y="5635"/>
                  <a:pt x="10785" y="5620"/>
                </a:cubicBezTo>
                <a:cubicBezTo>
                  <a:pt x="10789" y="5601"/>
                  <a:pt x="10793" y="5585"/>
                  <a:pt x="10800" y="5573"/>
                </a:cubicBezTo>
                <a:cubicBezTo>
                  <a:pt x="10800" y="5575"/>
                  <a:pt x="10800" y="5576"/>
                  <a:pt x="10803" y="5578"/>
                </a:cubicBezTo>
                <a:cubicBezTo>
                  <a:pt x="10804" y="5575"/>
                  <a:pt x="10805" y="5569"/>
                  <a:pt x="10806" y="5563"/>
                </a:cubicBezTo>
                <a:cubicBezTo>
                  <a:pt x="10807" y="5563"/>
                  <a:pt x="10806" y="5568"/>
                  <a:pt x="10810" y="5572"/>
                </a:cubicBezTo>
                <a:cubicBezTo>
                  <a:pt x="10811" y="5567"/>
                  <a:pt x="10813" y="5558"/>
                  <a:pt x="10814" y="5550"/>
                </a:cubicBezTo>
                <a:cubicBezTo>
                  <a:pt x="10835" y="5550"/>
                  <a:pt x="10850" y="5548"/>
                  <a:pt x="10866" y="5542"/>
                </a:cubicBezTo>
                <a:cubicBezTo>
                  <a:pt x="10870" y="5548"/>
                  <a:pt x="10877" y="5554"/>
                  <a:pt x="10881" y="5560"/>
                </a:cubicBezTo>
                <a:cubicBezTo>
                  <a:pt x="10882" y="5557"/>
                  <a:pt x="10884" y="5554"/>
                  <a:pt x="10885" y="5550"/>
                </a:cubicBezTo>
                <a:cubicBezTo>
                  <a:pt x="10886" y="5551"/>
                  <a:pt x="10887" y="5552"/>
                  <a:pt x="10888" y="5554"/>
                </a:cubicBezTo>
                <a:cubicBezTo>
                  <a:pt x="10900" y="5512"/>
                  <a:pt x="10917" y="5473"/>
                  <a:pt x="10929" y="5432"/>
                </a:cubicBezTo>
                <a:cubicBezTo>
                  <a:pt x="10930" y="5416"/>
                  <a:pt x="10929" y="5392"/>
                  <a:pt x="10929" y="5375"/>
                </a:cubicBezTo>
                <a:cubicBezTo>
                  <a:pt x="10932" y="5353"/>
                  <a:pt x="10941" y="5348"/>
                  <a:pt x="10945" y="5331"/>
                </a:cubicBezTo>
                <a:cubicBezTo>
                  <a:pt x="10948" y="5320"/>
                  <a:pt x="10941" y="5300"/>
                  <a:pt x="10945" y="5282"/>
                </a:cubicBezTo>
                <a:cubicBezTo>
                  <a:pt x="10941" y="5280"/>
                  <a:pt x="10937" y="5275"/>
                  <a:pt x="10934" y="5272"/>
                </a:cubicBezTo>
                <a:cubicBezTo>
                  <a:pt x="10934" y="5264"/>
                  <a:pt x="10934" y="5258"/>
                  <a:pt x="10934" y="5251"/>
                </a:cubicBezTo>
                <a:cubicBezTo>
                  <a:pt x="10937" y="5251"/>
                  <a:pt x="10940" y="5251"/>
                  <a:pt x="10943" y="5251"/>
                </a:cubicBezTo>
                <a:cubicBezTo>
                  <a:pt x="10944" y="5249"/>
                  <a:pt x="10943" y="5247"/>
                  <a:pt x="10944" y="5246"/>
                </a:cubicBezTo>
                <a:cubicBezTo>
                  <a:pt x="10946" y="5246"/>
                  <a:pt x="10948" y="5246"/>
                  <a:pt x="10949" y="5246"/>
                </a:cubicBezTo>
                <a:cubicBezTo>
                  <a:pt x="10970" y="5218"/>
                  <a:pt x="10941" y="5148"/>
                  <a:pt x="10936" y="5119"/>
                </a:cubicBezTo>
                <a:cubicBezTo>
                  <a:pt x="10945" y="5119"/>
                  <a:pt x="10954" y="5120"/>
                  <a:pt x="10964" y="5119"/>
                </a:cubicBezTo>
                <a:cubicBezTo>
                  <a:pt x="10964" y="5116"/>
                  <a:pt x="10966" y="5116"/>
                  <a:pt x="10968" y="5114"/>
                </a:cubicBezTo>
                <a:cubicBezTo>
                  <a:pt x="10969" y="5114"/>
                  <a:pt x="10970" y="5114"/>
                  <a:pt x="10971" y="5114"/>
                </a:cubicBezTo>
                <a:cubicBezTo>
                  <a:pt x="10971" y="5112"/>
                  <a:pt x="10972" y="5112"/>
                  <a:pt x="10972" y="5111"/>
                </a:cubicBezTo>
                <a:cubicBezTo>
                  <a:pt x="10982" y="5113"/>
                  <a:pt x="10988" y="5108"/>
                  <a:pt x="10992" y="5101"/>
                </a:cubicBezTo>
                <a:cubicBezTo>
                  <a:pt x="11003" y="5092"/>
                  <a:pt x="11006" y="5072"/>
                  <a:pt x="11010" y="5053"/>
                </a:cubicBezTo>
                <a:cubicBezTo>
                  <a:pt x="11010" y="5064"/>
                  <a:pt x="11010" y="5075"/>
                  <a:pt x="11010" y="5083"/>
                </a:cubicBezTo>
                <a:cubicBezTo>
                  <a:pt x="11016" y="5085"/>
                  <a:pt x="11022" y="5084"/>
                  <a:pt x="11026" y="5083"/>
                </a:cubicBezTo>
                <a:cubicBezTo>
                  <a:pt x="11026" y="5079"/>
                  <a:pt x="11029" y="5079"/>
                  <a:pt x="11029" y="5076"/>
                </a:cubicBezTo>
                <a:cubicBezTo>
                  <a:pt x="11030" y="5076"/>
                  <a:pt x="11031" y="5076"/>
                  <a:pt x="11032" y="5076"/>
                </a:cubicBezTo>
                <a:cubicBezTo>
                  <a:pt x="11036" y="5049"/>
                  <a:pt x="11045" y="5036"/>
                  <a:pt x="11059" y="5029"/>
                </a:cubicBezTo>
                <a:cubicBezTo>
                  <a:pt x="11058" y="5023"/>
                  <a:pt x="11056" y="5015"/>
                  <a:pt x="11054" y="5008"/>
                </a:cubicBezTo>
                <a:cubicBezTo>
                  <a:pt x="11059" y="5008"/>
                  <a:pt x="11063" y="5008"/>
                  <a:pt x="11067" y="5008"/>
                </a:cubicBezTo>
                <a:cubicBezTo>
                  <a:pt x="11067" y="5006"/>
                  <a:pt x="11066" y="5004"/>
                  <a:pt x="11065" y="5001"/>
                </a:cubicBezTo>
                <a:cubicBezTo>
                  <a:pt x="11069" y="5001"/>
                  <a:pt x="11072" y="5001"/>
                  <a:pt x="11075" y="5001"/>
                </a:cubicBezTo>
                <a:cubicBezTo>
                  <a:pt x="11074" y="4997"/>
                  <a:pt x="11070" y="4987"/>
                  <a:pt x="11069" y="4983"/>
                </a:cubicBezTo>
                <a:cubicBezTo>
                  <a:pt x="11067" y="4983"/>
                  <a:pt x="11066" y="4983"/>
                  <a:pt x="11064" y="4983"/>
                </a:cubicBezTo>
                <a:cubicBezTo>
                  <a:pt x="11064" y="4987"/>
                  <a:pt x="11064" y="4987"/>
                  <a:pt x="11064" y="4991"/>
                </a:cubicBezTo>
                <a:cubicBezTo>
                  <a:pt x="11063" y="4991"/>
                  <a:pt x="11063" y="4991"/>
                  <a:pt x="11063" y="4991"/>
                </a:cubicBezTo>
                <a:cubicBezTo>
                  <a:pt x="11062" y="4991"/>
                  <a:pt x="11062" y="4990"/>
                  <a:pt x="11062" y="4989"/>
                </a:cubicBezTo>
                <a:cubicBezTo>
                  <a:pt x="11059" y="4989"/>
                  <a:pt x="11059" y="4989"/>
                  <a:pt x="11057" y="4989"/>
                </a:cubicBezTo>
                <a:cubicBezTo>
                  <a:pt x="11057" y="4991"/>
                  <a:pt x="11057" y="4992"/>
                  <a:pt x="11057" y="4993"/>
                </a:cubicBezTo>
                <a:cubicBezTo>
                  <a:pt x="11038" y="4988"/>
                  <a:pt x="11023" y="5017"/>
                  <a:pt x="11002" y="5011"/>
                </a:cubicBezTo>
                <a:cubicBezTo>
                  <a:pt x="10977" y="5003"/>
                  <a:pt x="10964" y="4956"/>
                  <a:pt x="10934" y="4973"/>
                </a:cubicBezTo>
                <a:cubicBezTo>
                  <a:pt x="10934" y="4969"/>
                  <a:pt x="10936" y="4965"/>
                  <a:pt x="10937" y="4961"/>
                </a:cubicBezTo>
                <a:cubicBezTo>
                  <a:pt x="10950" y="4952"/>
                  <a:pt x="10997" y="4985"/>
                  <a:pt x="11010" y="4998"/>
                </a:cubicBezTo>
                <a:cubicBezTo>
                  <a:pt x="11020" y="5007"/>
                  <a:pt x="11038" y="4991"/>
                  <a:pt x="11053" y="4973"/>
                </a:cubicBezTo>
                <a:cubicBezTo>
                  <a:pt x="11068" y="4958"/>
                  <a:pt x="11080" y="4943"/>
                  <a:pt x="11086" y="4933"/>
                </a:cubicBezTo>
                <a:cubicBezTo>
                  <a:pt x="11088" y="4933"/>
                  <a:pt x="11090" y="4933"/>
                  <a:pt x="11093" y="4933"/>
                </a:cubicBezTo>
                <a:cubicBezTo>
                  <a:pt x="11093" y="4929"/>
                  <a:pt x="11091" y="4929"/>
                  <a:pt x="11091" y="4926"/>
                </a:cubicBezTo>
                <a:cubicBezTo>
                  <a:pt x="11095" y="4926"/>
                  <a:pt x="11097" y="4926"/>
                  <a:pt x="11100" y="4926"/>
                </a:cubicBezTo>
                <a:cubicBezTo>
                  <a:pt x="11100" y="4888"/>
                  <a:pt x="11090" y="4893"/>
                  <a:pt x="11085" y="4861"/>
                </a:cubicBezTo>
                <a:cubicBezTo>
                  <a:pt x="11057" y="4854"/>
                  <a:pt x="11042" y="4817"/>
                  <a:pt x="11032" y="4776"/>
                </a:cubicBezTo>
                <a:cubicBezTo>
                  <a:pt x="11027" y="4777"/>
                  <a:pt x="11017" y="4776"/>
                  <a:pt x="11011" y="4776"/>
                </a:cubicBezTo>
                <a:cubicBezTo>
                  <a:pt x="11003" y="4771"/>
                  <a:pt x="11002" y="4759"/>
                  <a:pt x="10986" y="4758"/>
                </a:cubicBezTo>
                <a:cubicBezTo>
                  <a:pt x="10986" y="4757"/>
                  <a:pt x="10981" y="4760"/>
                  <a:pt x="10981" y="4758"/>
                </a:cubicBezTo>
                <a:cubicBezTo>
                  <a:pt x="10991" y="4743"/>
                  <a:pt x="10971" y="4635"/>
                  <a:pt x="10976" y="4592"/>
                </a:cubicBezTo>
                <a:cubicBezTo>
                  <a:pt x="10979" y="4590"/>
                  <a:pt x="10981" y="4588"/>
                  <a:pt x="10984" y="4587"/>
                </a:cubicBezTo>
                <a:cubicBezTo>
                  <a:pt x="10985" y="4585"/>
                  <a:pt x="10984" y="4585"/>
                  <a:pt x="10984" y="4583"/>
                </a:cubicBezTo>
                <a:cubicBezTo>
                  <a:pt x="10987" y="4582"/>
                  <a:pt x="10989" y="4581"/>
                  <a:pt x="10991" y="4580"/>
                </a:cubicBezTo>
                <a:cubicBezTo>
                  <a:pt x="11002" y="4517"/>
                  <a:pt x="10993" y="4499"/>
                  <a:pt x="10988" y="4452"/>
                </a:cubicBezTo>
                <a:cubicBezTo>
                  <a:pt x="10994" y="4456"/>
                  <a:pt x="11000" y="4460"/>
                  <a:pt x="11006" y="4464"/>
                </a:cubicBezTo>
                <a:cubicBezTo>
                  <a:pt x="11006" y="4462"/>
                  <a:pt x="11007" y="4459"/>
                  <a:pt x="11008" y="4457"/>
                </a:cubicBezTo>
                <a:cubicBezTo>
                  <a:pt x="11009" y="4458"/>
                  <a:pt x="11010" y="4458"/>
                  <a:pt x="11011" y="4459"/>
                </a:cubicBezTo>
                <a:cubicBezTo>
                  <a:pt x="11016" y="4447"/>
                  <a:pt x="11023" y="4432"/>
                  <a:pt x="11028" y="4420"/>
                </a:cubicBezTo>
                <a:cubicBezTo>
                  <a:pt x="11031" y="4411"/>
                  <a:pt x="11029" y="4396"/>
                  <a:pt x="11028" y="4380"/>
                </a:cubicBezTo>
                <a:cubicBezTo>
                  <a:pt x="11034" y="4380"/>
                  <a:pt x="11040" y="4380"/>
                  <a:pt x="11047" y="4380"/>
                </a:cubicBezTo>
                <a:cubicBezTo>
                  <a:pt x="11048" y="4377"/>
                  <a:pt x="11049" y="4378"/>
                  <a:pt x="11051" y="4375"/>
                </a:cubicBezTo>
                <a:cubicBezTo>
                  <a:pt x="11052" y="4375"/>
                  <a:pt x="11052" y="4375"/>
                  <a:pt x="11053" y="4375"/>
                </a:cubicBezTo>
                <a:cubicBezTo>
                  <a:pt x="11071" y="4330"/>
                  <a:pt x="11081" y="4331"/>
                  <a:pt x="11105" y="4299"/>
                </a:cubicBezTo>
                <a:cubicBezTo>
                  <a:pt x="11114" y="4286"/>
                  <a:pt x="11118" y="4266"/>
                  <a:pt x="11127" y="4252"/>
                </a:cubicBezTo>
                <a:cubicBezTo>
                  <a:pt x="11131" y="4258"/>
                  <a:pt x="11136" y="4264"/>
                  <a:pt x="11140" y="4269"/>
                </a:cubicBezTo>
                <a:cubicBezTo>
                  <a:pt x="11142" y="4266"/>
                  <a:pt x="11144" y="4265"/>
                  <a:pt x="11146" y="4262"/>
                </a:cubicBezTo>
                <a:cubicBezTo>
                  <a:pt x="11169" y="4235"/>
                  <a:pt x="11192" y="4215"/>
                  <a:pt x="11215" y="4187"/>
                </a:cubicBezTo>
                <a:cubicBezTo>
                  <a:pt x="11230" y="4153"/>
                  <a:pt x="11226" y="4105"/>
                  <a:pt x="11250" y="4084"/>
                </a:cubicBezTo>
                <a:cubicBezTo>
                  <a:pt x="11251" y="4082"/>
                  <a:pt x="11255" y="4077"/>
                  <a:pt x="11256" y="4074"/>
                </a:cubicBezTo>
                <a:cubicBezTo>
                  <a:pt x="11248" y="4053"/>
                  <a:pt x="11235" y="4039"/>
                  <a:pt x="11229" y="4018"/>
                </a:cubicBezTo>
                <a:cubicBezTo>
                  <a:pt x="11228" y="4015"/>
                  <a:pt x="11226" y="4010"/>
                  <a:pt x="11225" y="4008"/>
                </a:cubicBezTo>
                <a:cubicBezTo>
                  <a:pt x="11237" y="3999"/>
                  <a:pt x="11255" y="3982"/>
                  <a:pt x="11261" y="3961"/>
                </a:cubicBezTo>
                <a:cubicBezTo>
                  <a:pt x="11266" y="3947"/>
                  <a:pt x="11256" y="3928"/>
                  <a:pt x="11250" y="3916"/>
                </a:cubicBezTo>
                <a:cubicBezTo>
                  <a:pt x="11258" y="3898"/>
                  <a:pt x="11263" y="3896"/>
                  <a:pt x="11269" y="3895"/>
                </a:cubicBezTo>
                <a:cubicBezTo>
                  <a:pt x="11274" y="3894"/>
                  <a:pt x="11279" y="3894"/>
                  <a:pt x="11285" y="3885"/>
                </a:cubicBezTo>
                <a:cubicBezTo>
                  <a:pt x="11286" y="3884"/>
                  <a:pt x="11287" y="3882"/>
                  <a:pt x="11287" y="3881"/>
                </a:cubicBezTo>
                <a:cubicBezTo>
                  <a:pt x="11289" y="3880"/>
                  <a:pt x="11290" y="3881"/>
                  <a:pt x="11292" y="3878"/>
                </a:cubicBezTo>
                <a:cubicBezTo>
                  <a:pt x="11310" y="3853"/>
                  <a:pt x="11314" y="3817"/>
                  <a:pt x="11333" y="3793"/>
                </a:cubicBezTo>
                <a:cubicBezTo>
                  <a:pt x="11344" y="3806"/>
                  <a:pt x="11352" y="3815"/>
                  <a:pt x="11363" y="3828"/>
                </a:cubicBezTo>
                <a:cubicBezTo>
                  <a:pt x="11368" y="3834"/>
                  <a:pt x="11411" y="3818"/>
                  <a:pt x="11430" y="3818"/>
                </a:cubicBezTo>
                <a:cubicBezTo>
                  <a:pt x="11447" y="3843"/>
                  <a:pt x="11461" y="3856"/>
                  <a:pt x="11493" y="3856"/>
                </a:cubicBezTo>
                <a:cubicBezTo>
                  <a:pt x="11495" y="3864"/>
                  <a:pt x="11496" y="3877"/>
                  <a:pt x="11498" y="3885"/>
                </a:cubicBezTo>
                <a:cubicBezTo>
                  <a:pt x="11501" y="3900"/>
                  <a:pt x="11495" y="3934"/>
                  <a:pt x="11493" y="3950"/>
                </a:cubicBezTo>
                <a:cubicBezTo>
                  <a:pt x="11496" y="3957"/>
                  <a:pt x="11499" y="3960"/>
                  <a:pt x="11503" y="3968"/>
                </a:cubicBezTo>
                <a:cubicBezTo>
                  <a:pt x="11505" y="3973"/>
                  <a:pt x="11506" y="3985"/>
                  <a:pt x="11506" y="3996"/>
                </a:cubicBezTo>
                <a:cubicBezTo>
                  <a:pt x="11498" y="3993"/>
                  <a:pt x="11490" y="3990"/>
                  <a:pt x="11483" y="3989"/>
                </a:cubicBezTo>
                <a:cubicBezTo>
                  <a:pt x="11483" y="3990"/>
                  <a:pt x="11480" y="3995"/>
                  <a:pt x="11479" y="3996"/>
                </a:cubicBezTo>
                <a:cubicBezTo>
                  <a:pt x="11478" y="3996"/>
                  <a:pt x="11477" y="3996"/>
                  <a:pt x="11477" y="3996"/>
                </a:cubicBezTo>
                <a:cubicBezTo>
                  <a:pt x="11456" y="4007"/>
                  <a:pt x="11364" y="4188"/>
                  <a:pt x="11345" y="4234"/>
                </a:cubicBezTo>
                <a:cubicBezTo>
                  <a:pt x="11345" y="4234"/>
                  <a:pt x="11344" y="4234"/>
                  <a:pt x="11343" y="4234"/>
                </a:cubicBezTo>
                <a:cubicBezTo>
                  <a:pt x="11340" y="4226"/>
                  <a:pt x="11336" y="4213"/>
                  <a:pt x="11333" y="4206"/>
                </a:cubicBezTo>
                <a:cubicBezTo>
                  <a:pt x="11330" y="4211"/>
                  <a:pt x="11331" y="4217"/>
                  <a:pt x="11330" y="4222"/>
                </a:cubicBezTo>
                <a:cubicBezTo>
                  <a:pt x="11328" y="4219"/>
                  <a:pt x="11327" y="4215"/>
                  <a:pt x="11326" y="4212"/>
                </a:cubicBezTo>
                <a:cubicBezTo>
                  <a:pt x="11307" y="4247"/>
                  <a:pt x="11316" y="4286"/>
                  <a:pt x="11294" y="4316"/>
                </a:cubicBezTo>
                <a:cubicBezTo>
                  <a:pt x="11282" y="4307"/>
                  <a:pt x="11273" y="4300"/>
                  <a:pt x="11261" y="4307"/>
                </a:cubicBezTo>
                <a:cubicBezTo>
                  <a:pt x="11261" y="4310"/>
                  <a:pt x="11261" y="4313"/>
                  <a:pt x="11261" y="4316"/>
                </a:cubicBezTo>
                <a:cubicBezTo>
                  <a:pt x="11259" y="4316"/>
                  <a:pt x="11257" y="4312"/>
                  <a:pt x="11254" y="4314"/>
                </a:cubicBezTo>
                <a:cubicBezTo>
                  <a:pt x="11255" y="4325"/>
                  <a:pt x="11258" y="4341"/>
                  <a:pt x="11259" y="4352"/>
                </a:cubicBezTo>
                <a:cubicBezTo>
                  <a:pt x="11243" y="4380"/>
                  <a:pt x="11230" y="4391"/>
                  <a:pt x="11223" y="4437"/>
                </a:cubicBezTo>
                <a:cubicBezTo>
                  <a:pt x="11229" y="4446"/>
                  <a:pt x="11237" y="4455"/>
                  <a:pt x="11243" y="4464"/>
                </a:cubicBezTo>
                <a:cubicBezTo>
                  <a:pt x="11243" y="4502"/>
                  <a:pt x="11241" y="4519"/>
                  <a:pt x="11238" y="4549"/>
                </a:cubicBezTo>
                <a:cubicBezTo>
                  <a:pt x="11246" y="4570"/>
                  <a:pt x="11251" y="4592"/>
                  <a:pt x="11259" y="4613"/>
                </a:cubicBezTo>
                <a:cubicBezTo>
                  <a:pt x="11257" y="4630"/>
                  <a:pt x="11256" y="4645"/>
                  <a:pt x="11254" y="4662"/>
                </a:cubicBezTo>
                <a:cubicBezTo>
                  <a:pt x="11246" y="4738"/>
                  <a:pt x="11254" y="4791"/>
                  <a:pt x="11285" y="4820"/>
                </a:cubicBezTo>
                <a:cubicBezTo>
                  <a:pt x="11298" y="4832"/>
                  <a:pt x="11300" y="4841"/>
                  <a:pt x="11317" y="4830"/>
                </a:cubicBezTo>
                <a:cubicBezTo>
                  <a:pt x="11316" y="4840"/>
                  <a:pt x="11317" y="4858"/>
                  <a:pt x="11317" y="4868"/>
                </a:cubicBezTo>
                <a:cubicBezTo>
                  <a:pt x="11328" y="4861"/>
                  <a:pt x="11335" y="4847"/>
                  <a:pt x="11353" y="4848"/>
                </a:cubicBezTo>
                <a:cubicBezTo>
                  <a:pt x="11350" y="4858"/>
                  <a:pt x="11350" y="4867"/>
                  <a:pt x="11347" y="4876"/>
                </a:cubicBezTo>
                <a:cubicBezTo>
                  <a:pt x="11352" y="4893"/>
                  <a:pt x="11353" y="4907"/>
                  <a:pt x="11363" y="4915"/>
                </a:cubicBezTo>
                <a:cubicBezTo>
                  <a:pt x="11378" y="4935"/>
                  <a:pt x="11406" y="4905"/>
                  <a:pt x="11415" y="4896"/>
                </a:cubicBezTo>
                <a:cubicBezTo>
                  <a:pt x="11415" y="4900"/>
                  <a:pt x="11415" y="4901"/>
                  <a:pt x="11415" y="4905"/>
                </a:cubicBezTo>
                <a:cubicBezTo>
                  <a:pt x="11430" y="4899"/>
                  <a:pt x="11434" y="4894"/>
                  <a:pt x="11446" y="4905"/>
                </a:cubicBezTo>
                <a:cubicBezTo>
                  <a:pt x="11447" y="4901"/>
                  <a:pt x="11450" y="4901"/>
                  <a:pt x="11452" y="4898"/>
                </a:cubicBezTo>
                <a:cubicBezTo>
                  <a:pt x="11460" y="4879"/>
                  <a:pt x="11470" y="4875"/>
                  <a:pt x="11482" y="4868"/>
                </a:cubicBezTo>
                <a:cubicBezTo>
                  <a:pt x="11483" y="4872"/>
                  <a:pt x="11481" y="4873"/>
                  <a:pt x="11482" y="4876"/>
                </a:cubicBezTo>
                <a:cubicBezTo>
                  <a:pt x="11484" y="4874"/>
                  <a:pt x="11486" y="4871"/>
                  <a:pt x="11489" y="4870"/>
                </a:cubicBezTo>
                <a:cubicBezTo>
                  <a:pt x="11489" y="4870"/>
                  <a:pt x="11489" y="4871"/>
                  <a:pt x="11489" y="4871"/>
                </a:cubicBezTo>
                <a:cubicBezTo>
                  <a:pt x="11498" y="4862"/>
                  <a:pt x="11510" y="4854"/>
                  <a:pt x="11518" y="4840"/>
                </a:cubicBezTo>
                <a:cubicBezTo>
                  <a:pt x="11525" y="4847"/>
                  <a:pt x="11533" y="4860"/>
                  <a:pt x="11539" y="4868"/>
                </a:cubicBezTo>
                <a:cubicBezTo>
                  <a:pt x="11539" y="4862"/>
                  <a:pt x="11542" y="4863"/>
                  <a:pt x="11544" y="4860"/>
                </a:cubicBezTo>
                <a:cubicBezTo>
                  <a:pt x="11544" y="4860"/>
                  <a:pt x="11545" y="4861"/>
                  <a:pt x="11545" y="4861"/>
                </a:cubicBezTo>
                <a:cubicBezTo>
                  <a:pt x="11547" y="4848"/>
                  <a:pt x="11552" y="4845"/>
                  <a:pt x="11558" y="4841"/>
                </a:cubicBezTo>
                <a:cubicBezTo>
                  <a:pt x="11564" y="4839"/>
                  <a:pt x="11570" y="4837"/>
                  <a:pt x="11575" y="4830"/>
                </a:cubicBezTo>
                <a:cubicBezTo>
                  <a:pt x="11576" y="4829"/>
                  <a:pt x="11576" y="4827"/>
                  <a:pt x="11576" y="4826"/>
                </a:cubicBezTo>
                <a:cubicBezTo>
                  <a:pt x="11578" y="4825"/>
                  <a:pt x="11580" y="4825"/>
                  <a:pt x="11582" y="4823"/>
                </a:cubicBezTo>
                <a:cubicBezTo>
                  <a:pt x="11584" y="4821"/>
                  <a:pt x="11584" y="4815"/>
                  <a:pt x="11585" y="4811"/>
                </a:cubicBezTo>
                <a:cubicBezTo>
                  <a:pt x="11593" y="4817"/>
                  <a:pt x="11598" y="4825"/>
                  <a:pt x="11606" y="4830"/>
                </a:cubicBezTo>
                <a:cubicBezTo>
                  <a:pt x="11608" y="4826"/>
                  <a:pt x="11611" y="4826"/>
                  <a:pt x="11613" y="4823"/>
                </a:cubicBezTo>
                <a:cubicBezTo>
                  <a:pt x="11617" y="4816"/>
                  <a:pt x="11622" y="4815"/>
                  <a:pt x="11627" y="4811"/>
                </a:cubicBezTo>
                <a:cubicBezTo>
                  <a:pt x="11632" y="4817"/>
                  <a:pt x="11638" y="4815"/>
                  <a:pt x="11643" y="4820"/>
                </a:cubicBezTo>
                <a:cubicBezTo>
                  <a:pt x="11656" y="4797"/>
                  <a:pt x="11687" y="4787"/>
                  <a:pt x="11710" y="4783"/>
                </a:cubicBezTo>
                <a:cubicBezTo>
                  <a:pt x="11708" y="4794"/>
                  <a:pt x="11711" y="4803"/>
                  <a:pt x="11710" y="4811"/>
                </a:cubicBezTo>
                <a:cubicBezTo>
                  <a:pt x="11743" y="4898"/>
                  <a:pt x="11786" y="4795"/>
                  <a:pt x="11818" y="4905"/>
                </a:cubicBezTo>
                <a:cubicBezTo>
                  <a:pt x="11817" y="4906"/>
                  <a:pt x="11816" y="4906"/>
                  <a:pt x="11815" y="4908"/>
                </a:cubicBezTo>
                <a:cubicBezTo>
                  <a:pt x="11793" y="4907"/>
                  <a:pt x="11786" y="4890"/>
                  <a:pt x="11768" y="4880"/>
                </a:cubicBezTo>
                <a:cubicBezTo>
                  <a:pt x="11765" y="4880"/>
                  <a:pt x="11765" y="4885"/>
                  <a:pt x="11763" y="4886"/>
                </a:cubicBezTo>
                <a:cubicBezTo>
                  <a:pt x="11763" y="4886"/>
                  <a:pt x="11763" y="4886"/>
                  <a:pt x="11762" y="4886"/>
                </a:cubicBezTo>
                <a:cubicBezTo>
                  <a:pt x="11748" y="4888"/>
                  <a:pt x="11743" y="4910"/>
                  <a:pt x="11736" y="4926"/>
                </a:cubicBezTo>
                <a:cubicBezTo>
                  <a:pt x="11725" y="4921"/>
                  <a:pt x="11721" y="4912"/>
                  <a:pt x="11711" y="4916"/>
                </a:cubicBezTo>
                <a:cubicBezTo>
                  <a:pt x="11707" y="4927"/>
                  <a:pt x="11709" y="4914"/>
                  <a:pt x="11711" y="4926"/>
                </a:cubicBezTo>
                <a:cubicBezTo>
                  <a:pt x="11704" y="4938"/>
                  <a:pt x="11701" y="4928"/>
                  <a:pt x="11696" y="4916"/>
                </a:cubicBezTo>
                <a:cubicBezTo>
                  <a:pt x="11693" y="4917"/>
                  <a:pt x="11688" y="4925"/>
                  <a:pt x="11685" y="4926"/>
                </a:cubicBezTo>
                <a:cubicBezTo>
                  <a:pt x="11685" y="4927"/>
                  <a:pt x="11684" y="4927"/>
                  <a:pt x="11684" y="4928"/>
                </a:cubicBezTo>
                <a:cubicBezTo>
                  <a:pt x="11682" y="4930"/>
                  <a:pt x="11681" y="4932"/>
                  <a:pt x="11679" y="4933"/>
                </a:cubicBezTo>
                <a:cubicBezTo>
                  <a:pt x="11678" y="4939"/>
                  <a:pt x="11675" y="4945"/>
                  <a:pt x="11674" y="4951"/>
                </a:cubicBezTo>
                <a:cubicBezTo>
                  <a:pt x="11679" y="4962"/>
                  <a:pt x="11682" y="4968"/>
                  <a:pt x="11684" y="4979"/>
                </a:cubicBezTo>
                <a:cubicBezTo>
                  <a:pt x="11681" y="4977"/>
                  <a:pt x="11672" y="4993"/>
                  <a:pt x="11665" y="5001"/>
                </a:cubicBezTo>
                <a:cubicBezTo>
                  <a:pt x="11628" y="4997"/>
                  <a:pt x="11601" y="4984"/>
                  <a:pt x="11566" y="4973"/>
                </a:cubicBezTo>
                <a:cubicBezTo>
                  <a:pt x="11549" y="4967"/>
                  <a:pt x="11528" y="4985"/>
                  <a:pt x="11520" y="4973"/>
                </a:cubicBezTo>
                <a:cubicBezTo>
                  <a:pt x="11516" y="4979"/>
                  <a:pt x="11513" y="4977"/>
                  <a:pt x="11509" y="4983"/>
                </a:cubicBezTo>
                <a:cubicBezTo>
                  <a:pt x="11498" y="4978"/>
                  <a:pt x="11489" y="4977"/>
                  <a:pt x="11478" y="4973"/>
                </a:cubicBezTo>
                <a:cubicBezTo>
                  <a:pt x="11477" y="4975"/>
                  <a:pt x="11476" y="4978"/>
                  <a:pt x="11475" y="4981"/>
                </a:cubicBezTo>
                <a:cubicBezTo>
                  <a:pt x="11474" y="4981"/>
                  <a:pt x="11473" y="4980"/>
                  <a:pt x="11471" y="4979"/>
                </a:cubicBezTo>
                <a:cubicBezTo>
                  <a:pt x="11471" y="4983"/>
                  <a:pt x="11470" y="4987"/>
                  <a:pt x="11469" y="4991"/>
                </a:cubicBezTo>
                <a:cubicBezTo>
                  <a:pt x="11462" y="4991"/>
                  <a:pt x="11459" y="4995"/>
                  <a:pt x="11452" y="4991"/>
                </a:cubicBezTo>
                <a:cubicBezTo>
                  <a:pt x="11433" y="5010"/>
                  <a:pt x="11420" y="5027"/>
                  <a:pt x="11389" y="5029"/>
                </a:cubicBezTo>
                <a:cubicBezTo>
                  <a:pt x="11390" y="5032"/>
                  <a:pt x="11388" y="5031"/>
                  <a:pt x="11388" y="5033"/>
                </a:cubicBezTo>
                <a:cubicBezTo>
                  <a:pt x="11386" y="5033"/>
                  <a:pt x="11386" y="5036"/>
                  <a:pt x="11384" y="5036"/>
                </a:cubicBezTo>
                <a:cubicBezTo>
                  <a:pt x="11385" y="5053"/>
                  <a:pt x="11381" y="5058"/>
                  <a:pt x="11373" y="5064"/>
                </a:cubicBezTo>
                <a:cubicBezTo>
                  <a:pt x="11378" y="5089"/>
                  <a:pt x="11379" y="5102"/>
                  <a:pt x="11384" y="5129"/>
                </a:cubicBezTo>
                <a:cubicBezTo>
                  <a:pt x="11389" y="5129"/>
                  <a:pt x="11395" y="5125"/>
                  <a:pt x="11400" y="5119"/>
                </a:cubicBezTo>
                <a:cubicBezTo>
                  <a:pt x="11399" y="5142"/>
                  <a:pt x="11400" y="5173"/>
                  <a:pt x="11400" y="5196"/>
                </a:cubicBezTo>
                <a:cubicBezTo>
                  <a:pt x="11412" y="5202"/>
                  <a:pt x="11415" y="5206"/>
                  <a:pt x="11424" y="5214"/>
                </a:cubicBezTo>
                <a:cubicBezTo>
                  <a:pt x="11426" y="5211"/>
                  <a:pt x="11427" y="5209"/>
                  <a:pt x="11429" y="5206"/>
                </a:cubicBezTo>
                <a:cubicBezTo>
                  <a:pt x="11430" y="5207"/>
                  <a:pt x="11431" y="5207"/>
                  <a:pt x="11432" y="5207"/>
                </a:cubicBezTo>
                <a:cubicBezTo>
                  <a:pt x="11436" y="5201"/>
                  <a:pt x="11438" y="5194"/>
                  <a:pt x="11442" y="5187"/>
                </a:cubicBezTo>
                <a:cubicBezTo>
                  <a:pt x="11445" y="5190"/>
                  <a:pt x="11449" y="5193"/>
                  <a:pt x="11451" y="5196"/>
                </a:cubicBezTo>
                <a:cubicBezTo>
                  <a:pt x="11446" y="5261"/>
                  <a:pt x="11428" y="5300"/>
                  <a:pt x="11440" y="5374"/>
                </a:cubicBezTo>
                <a:cubicBezTo>
                  <a:pt x="11436" y="5392"/>
                  <a:pt x="11426" y="5406"/>
                  <a:pt x="11414" y="5415"/>
                </a:cubicBezTo>
                <a:cubicBezTo>
                  <a:pt x="11401" y="5423"/>
                  <a:pt x="11386" y="5422"/>
                  <a:pt x="11375" y="5404"/>
                </a:cubicBezTo>
                <a:cubicBezTo>
                  <a:pt x="11371" y="5388"/>
                  <a:pt x="11367" y="5365"/>
                  <a:pt x="11364" y="5349"/>
                </a:cubicBezTo>
                <a:cubicBezTo>
                  <a:pt x="11353" y="5335"/>
                  <a:pt x="11344" y="5324"/>
                  <a:pt x="11333" y="5311"/>
                </a:cubicBezTo>
                <a:cubicBezTo>
                  <a:pt x="11333" y="5305"/>
                  <a:pt x="11333" y="5298"/>
                  <a:pt x="11333" y="5292"/>
                </a:cubicBezTo>
                <a:cubicBezTo>
                  <a:pt x="11308" y="5294"/>
                  <a:pt x="11301" y="5318"/>
                  <a:pt x="11276" y="5319"/>
                </a:cubicBezTo>
                <a:cubicBezTo>
                  <a:pt x="11275" y="5321"/>
                  <a:pt x="11274" y="5322"/>
                  <a:pt x="11273" y="5324"/>
                </a:cubicBezTo>
                <a:cubicBezTo>
                  <a:pt x="11272" y="5324"/>
                  <a:pt x="11271" y="5325"/>
                  <a:pt x="11270" y="5326"/>
                </a:cubicBezTo>
                <a:cubicBezTo>
                  <a:pt x="11262" y="5342"/>
                  <a:pt x="11250" y="5357"/>
                  <a:pt x="11243" y="5374"/>
                </a:cubicBezTo>
                <a:cubicBezTo>
                  <a:pt x="11242" y="5392"/>
                  <a:pt x="11244" y="5411"/>
                  <a:pt x="11243" y="5429"/>
                </a:cubicBezTo>
                <a:cubicBezTo>
                  <a:pt x="11236" y="5439"/>
                  <a:pt x="11230" y="5447"/>
                  <a:pt x="11223" y="5457"/>
                </a:cubicBezTo>
                <a:cubicBezTo>
                  <a:pt x="11208" y="5515"/>
                  <a:pt x="11232" y="5661"/>
                  <a:pt x="11238" y="5692"/>
                </a:cubicBezTo>
                <a:cubicBezTo>
                  <a:pt x="11236" y="5702"/>
                  <a:pt x="11236" y="5691"/>
                  <a:pt x="11238" y="5702"/>
                </a:cubicBezTo>
                <a:cubicBezTo>
                  <a:pt x="11236" y="5702"/>
                  <a:pt x="11236" y="5701"/>
                  <a:pt x="11234" y="5702"/>
                </a:cubicBezTo>
                <a:cubicBezTo>
                  <a:pt x="11236" y="5714"/>
                  <a:pt x="11235" y="5721"/>
                  <a:pt x="11234" y="5733"/>
                </a:cubicBezTo>
                <a:cubicBezTo>
                  <a:pt x="11215" y="5747"/>
                  <a:pt x="11186" y="5744"/>
                  <a:pt x="11163" y="5742"/>
                </a:cubicBezTo>
                <a:cubicBezTo>
                  <a:pt x="11163" y="5743"/>
                  <a:pt x="11163" y="5745"/>
                  <a:pt x="11163" y="5747"/>
                </a:cubicBezTo>
                <a:cubicBezTo>
                  <a:pt x="11160" y="5746"/>
                  <a:pt x="11158" y="5747"/>
                  <a:pt x="11156" y="5747"/>
                </a:cubicBezTo>
                <a:cubicBezTo>
                  <a:pt x="11152" y="5767"/>
                  <a:pt x="11151" y="5791"/>
                  <a:pt x="11150" y="5813"/>
                </a:cubicBezTo>
                <a:cubicBezTo>
                  <a:pt x="11139" y="5824"/>
                  <a:pt x="11129" y="5835"/>
                  <a:pt x="11118" y="5845"/>
                </a:cubicBezTo>
                <a:cubicBezTo>
                  <a:pt x="11104" y="5854"/>
                  <a:pt x="11089" y="5856"/>
                  <a:pt x="11069" y="5843"/>
                </a:cubicBezTo>
                <a:cubicBezTo>
                  <a:pt x="11067" y="5822"/>
                  <a:pt x="11065" y="5812"/>
                  <a:pt x="11059" y="5798"/>
                </a:cubicBezTo>
                <a:cubicBezTo>
                  <a:pt x="11060" y="5763"/>
                  <a:pt x="11011" y="5780"/>
                  <a:pt x="10996" y="5788"/>
                </a:cubicBezTo>
                <a:cubicBezTo>
                  <a:pt x="10964" y="5807"/>
                  <a:pt x="10936" y="5833"/>
                  <a:pt x="10906" y="5855"/>
                </a:cubicBezTo>
                <a:cubicBezTo>
                  <a:pt x="10906" y="5855"/>
                  <a:pt x="10905" y="5854"/>
                  <a:pt x="10905" y="5855"/>
                </a:cubicBezTo>
                <a:cubicBezTo>
                  <a:pt x="10876" y="5877"/>
                  <a:pt x="10844" y="5896"/>
                  <a:pt x="10805" y="5901"/>
                </a:cubicBezTo>
                <a:cubicBezTo>
                  <a:pt x="10805" y="5902"/>
                  <a:pt x="10805" y="5902"/>
                  <a:pt x="10805" y="5903"/>
                </a:cubicBezTo>
                <a:cubicBezTo>
                  <a:pt x="10802" y="5903"/>
                  <a:pt x="10801" y="5906"/>
                  <a:pt x="10798" y="5906"/>
                </a:cubicBezTo>
                <a:cubicBezTo>
                  <a:pt x="10799" y="5929"/>
                  <a:pt x="10799" y="5944"/>
                  <a:pt x="10798" y="5961"/>
                </a:cubicBezTo>
                <a:cubicBezTo>
                  <a:pt x="10784" y="5951"/>
                  <a:pt x="10771" y="5938"/>
                  <a:pt x="10757" y="5928"/>
                </a:cubicBezTo>
                <a:cubicBezTo>
                  <a:pt x="10756" y="5914"/>
                  <a:pt x="10758" y="5906"/>
                  <a:pt x="10757" y="5891"/>
                </a:cubicBezTo>
                <a:cubicBezTo>
                  <a:pt x="10739" y="5874"/>
                  <a:pt x="10717" y="5890"/>
                  <a:pt x="10706" y="5835"/>
                </a:cubicBezTo>
                <a:cubicBezTo>
                  <a:pt x="10699" y="5834"/>
                  <a:pt x="10672" y="5850"/>
                  <a:pt x="10646" y="5871"/>
                </a:cubicBezTo>
                <a:cubicBezTo>
                  <a:pt x="10624" y="5887"/>
                  <a:pt x="10608" y="5905"/>
                  <a:pt x="10601" y="5920"/>
                </a:cubicBezTo>
                <a:cubicBezTo>
                  <a:pt x="10596" y="5920"/>
                  <a:pt x="10592" y="5920"/>
                  <a:pt x="10587" y="5920"/>
                </a:cubicBezTo>
                <a:cubicBezTo>
                  <a:pt x="10586" y="5914"/>
                  <a:pt x="10588" y="5907"/>
                  <a:pt x="10587" y="5901"/>
                </a:cubicBezTo>
                <a:cubicBezTo>
                  <a:pt x="10578" y="5910"/>
                  <a:pt x="10569" y="5914"/>
                  <a:pt x="10561" y="5910"/>
                </a:cubicBezTo>
                <a:cubicBezTo>
                  <a:pt x="10560" y="5907"/>
                  <a:pt x="10562" y="5904"/>
                  <a:pt x="10561" y="5901"/>
                </a:cubicBezTo>
                <a:cubicBezTo>
                  <a:pt x="10571" y="5886"/>
                  <a:pt x="10575" y="5883"/>
                  <a:pt x="10582" y="5861"/>
                </a:cubicBezTo>
                <a:cubicBezTo>
                  <a:pt x="10581" y="5856"/>
                  <a:pt x="10579" y="5848"/>
                  <a:pt x="10577" y="5843"/>
                </a:cubicBezTo>
                <a:cubicBezTo>
                  <a:pt x="10567" y="5845"/>
                  <a:pt x="10556" y="5841"/>
                  <a:pt x="10545" y="5843"/>
                </a:cubicBezTo>
                <a:cubicBezTo>
                  <a:pt x="10532" y="5838"/>
                  <a:pt x="10532" y="5824"/>
                  <a:pt x="10519" y="5835"/>
                </a:cubicBezTo>
                <a:cubicBezTo>
                  <a:pt x="10516" y="5817"/>
                  <a:pt x="10515" y="5824"/>
                  <a:pt x="10504" y="5825"/>
                </a:cubicBezTo>
                <a:cubicBezTo>
                  <a:pt x="10517" y="5787"/>
                  <a:pt x="10489" y="5751"/>
                  <a:pt x="10473" y="5742"/>
                </a:cubicBezTo>
                <a:cubicBezTo>
                  <a:pt x="10476" y="5704"/>
                  <a:pt x="10483" y="5670"/>
                  <a:pt x="10495" y="5648"/>
                </a:cubicBezTo>
                <a:cubicBezTo>
                  <a:pt x="10494" y="5645"/>
                  <a:pt x="10492" y="5640"/>
                  <a:pt x="10491" y="5635"/>
                </a:cubicBezTo>
                <a:cubicBezTo>
                  <a:pt x="10495" y="5635"/>
                  <a:pt x="10499" y="5635"/>
                  <a:pt x="10503" y="5635"/>
                </a:cubicBezTo>
                <a:cubicBezTo>
                  <a:pt x="10503" y="5633"/>
                  <a:pt x="10504" y="5632"/>
                  <a:pt x="10505" y="5630"/>
                </a:cubicBezTo>
                <a:cubicBezTo>
                  <a:pt x="10506" y="5630"/>
                  <a:pt x="10508" y="5630"/>
                  <a:pt x="10509" y="5630"/>
                </a:cubicBezTo>
                <a:cubicBezTo>
                  <a:pt x="10515" y="5597"/>
                  <a:pt x="10533" y="5593"/>
                  <a:pt x="10524" y="5554"/>
                </a:cubicBezTo>
                <a:cubicBezTo>
                  <a:pt x="10526" y="5551"/>
                  <a:pt x="10528" y="5549"/>
                  <a:pt x="10530" y="5545"/>
                </a:cubicBezTo>
                <a:cubicBezTo>
                  <a:pt x="10532" y="5553"/>
                  <a:pt x="10536" y="5564"/>
                  <a:pt x="10539" y="5570"/>
                </a:cubicBezTo>
                <a:cubicBezTo>
                  <a:pt x="10543" y="5568"/>
                  <a:pt x="10550" y="5563"/>
                  <a:pt x="10554" y="5560"/>
                </a:cubicBezTo>
                <a:cubicBezTo>
                  <a:pt x="10555" y="5560"/>
                  <a:pt x="10554" y="5557"/>
                  <a:pt x="10554" y="5557"/>
                </a:cubicBezTo>
                <a:cubicBezTo>
                  <a:pt x="10557" y="5556"/>
                  <a:pt x="10559" y="5555"/>
                  <a:pt x="10561" y="5554"/>
                </a:cubicBezTo>
                <a:cubicBezTo>
                  <a:pt x="10564" y="5545"/>
                  <a:pt x="10573" y="5500"/>
                  <a:pt x="10566" y="5489"/>
                </a:cubicBezTo>
                <a:cubicBezTo>
                  <a:pt x="10556" y="5488"/>
                  <a:pt x="10547" y="5489"/>
                  <a:pt x="10537" y="5489"/>
                </a:cubicBezTo>
                <a:cubicBezTo>
                  <a:pt x="10538" y="5487"/>
                  <a:pt x="10538" y="5484"/>
                  <a:pt x="10540" y="5482"/>
                </a:cubicBezTo>
                <a:cubicBezTo>
                  <a:pt x="10538" y="5436"/>
                  <a:pt x="10534" y="5429"/>
                  <a:pt x="10545" y="5397"/>
                </a:cubicBezTo>
                <a:cubicBezTo>
                  <a:pt x="10543" y="5395"/>
                  <a:pt x="10541" y="5394"/>
                  <a:pt x="10539" y="5392"/>
                </a:cubicBezTo>
                <a:cubicBezTo>
                  <a:pt x="10537" y="5396"/>
                  <a:pt x="10536" y="5401"/>
                  <a:pt x="10534" y="5405"/>
                </a:cubicBezTo>
                <a:cubicBezTo>
                  <a:pt x="10524" y="5410"/>
                  <a:pt x="10514" y="5414"/>
                  <a:pt x="10504" y="5419"/>
                </a:cubicBezTo>
                <a:cubicBezTo>
                  <a:pt x="10492" y="5416"/>
                  <a:pt x="10481" y="5411"/>
                  <a:pt x="10468" y="5412"/>
                </a:cubicBezTo>
                <a:cubicBezTo>
                  <a:pt x="10468" y="5415"/>
                  <a:pt x="10467" y="5418"/>
                  <a:pt x="10467" y="5420"/>
                </a:cubicBezTo>
                <a:cubicBezTo>
                  <a:pt x="10465" y="5421"/>
                  <a:pt x="10463" y="5419"/>
                  <a:pt x="10461" y="5419"/>
                </a:cubicBezTo>
                <a:cubicBezTo>
                  <a:pt x="10460" y="5440"/>
                  <a:pt x="10458" y="5464"/>
                  <a:pt x="10456" y="5485"/>
                </a:cubicBezTo>
                <a:cubicBezTo>
                  <a:pt x="10455" y="5486"/>
                  <a:pt x="10455" y="5486"/>
                  <a:pt x="10454" y="5487"/>
                </a:cubicBezTo>
                <a:cubicBezTo>
                  <a:pt x="10453" y="5487"/>
                  <a:pt x="10453" y="5488"/>
                  <a:pt x="10452" y="5489"/>
                </a:cubicBezTo>
                <a:cubicBezTo>
                  <a:pt x="10449" y="5476"/>
                  <a:pt x="10450" y="5463"/>
                  <a:pt x="10447" y="5450"/>
                </a:cubicBezTo>
                <a:cubicBezTo>
                  <a:pt x="10444" y="5453"/>
                  <a:pt x="10443" y="5459"/>
                  <a:pt x="10441" y="5464"/>
                </a:cubicBezTo>
                <a:cubicBezTo>
                  <a:pt x="10441" y="5461"/>
                  <a:pt x="10441" y="5459"/>
                  <a:pt x="10440" y="5457"/>
                </a:cubicBezTo>
                <a:cubicBezTo>
                  <a:pt x="10431" y="5466"/>
                  <a:pt x="10429" y="5486"/>
                  <a:pt x="10423" y="5497"/>
                </a:cubicBezTo>
                <a:cubicBezTo>
                  <a:pt x="10415" y="5499"/>
                  <a:pt x="10402" y="5488"/>
                  <a:pt x="10395" y="5489"/>
                </a:cubicBezTo>
                <a:cubicBezTo>
                  <a:pt x="10394" y="5492"/>
                  <a:pt x="10396" y="5494"/>
                  <a:pt x="10395" y="5497"/>
                </a:cubicBezTo>
                <a:cubicBezTo>
                  <a:pt x="10393" y="5496"/>
                  <a:pt x="10390" y="5495"/>
                  <a:pt x="10389" y="5495"/>
                </a:cubicBezTo>
                <a:cubicBezTo>
                  <a:pt x="10373" y="5539"/>
                  <a:pt x="10393" y="5564"/>
                  <a:pt x="10394" y="5607"/>
                </a:cubicBezTo>
                <a:cubicBezTo>
                  <a:pt x="10387" y="5623"/>
                  <a:pt x="10378" y="5641"/>
                  <a:pt x="10373" y="5663"/>
                </a:cubicBezTo>
                <a:cubicBezTo>
                  <a:pt x="10377" y="5667"/>
                  <a:pt x="10385" y="5670"/>
                  <a:pt x="10389" y="5673"/>
                </a:cubicBezTo>
                <a:cubicBezTo>
                  <a:pt x="10390" y="5671"/>
                  <a:pt x="10391" y="5667"/>
                  <a:pt x="10392" y="5663"/>
                </a:cubicBezTo>
                <a:cubicBezTo>
                  <a:pt x="10393" y="5664"/>
                  <a:pt x="10394" y="5664"/>
                  <a:pt x="10395" y="5665"/>
                </a:cubicBezTo>
                <a:cubicBezTo>
                  <a:pt x="10396" y="5663"/>
                  <a:pt x="10397" y="5661"/>
                  <a:pt x="10398" y="5658"/>
                </a:cubicBezTo>
                <a:cubicBezTo>
                  <a:pt x="10401" y="5665"/>
                  <a:pt x="10401" y="5672"/>
                  <a:pt x="10410" y="5673"/>
                </a:cubicBezTo>
                <a:cubicBezTo>
                  <a:pt x="10412" y="5698"/>
                  <a:pt x="10412" y="5755"/>
                  <a:pt x="10415" y="5775"/>
                </a:cubicBezTo>
                <a:cubicBezTo>
                  <a:pt x="10419" y="5795"/>
                  <a:pt x="10431" y="5807"/>
                  <a:pt x="10435" y="5830"/>
                </a:cubicBezTo>
                <a:cubicBezTo>
                  <a:pt x="10429" y="5836"/>
                  <a:pt x="10424" y="5841"/>
                  <a:pt x="10415" y="5843"/>
                </a:cubicBezTo>
                <a:cubicBezTo>
                  <a:pt x="10416" y="5845"/>
                  <a:pt x="10418" y="5843"/>
                  <a:pt x="10418" y="5845"/>
                </a:cubicBezTo>
                <a:cubicBezTo>
                  <a:pt x="10415" y="5846"/>
                  <a:pt x="10414" y="5850"/>
                  <a:pt x="10410" y="5851"/>
                </a:cubicBezTo>
                <a:cubicBezTo>
                  <a:pt x="10413" y="5869"/>
                  <a:pt x="10419" y="5871"/>
                  <a:pt x="10431" y="5870"/>
                </a:cubicBezTo>
                <a:cubicBezTo>
                  <a:pt x="10429" y="5877"/>
                  <a:pt x="10429" y="5875"/>
                  <a:pt x="10426" y="5880"/>
                </a:cubicBezTo>
                <a:cubicBezTo>
                  <a:pt x="10429" y="5886"/>
                  <a:pt x="10432" y="5890"/>
                  <a:pt x="10436" y="5896"/>
                </a:cubicBezTo>
                <a:cubicBezTo>
                  <a:pt x="10434" y="5898"/>
                  <a:pt x="10432" y="5900"/>
                  <a:pt x="10431" y="5901"/>
                </a:cubicBezTo>
                <a:cubicBezTo>
                  <a:pt x="10429" y="5903"/>
                  <a:pt x="10427" y="5904"/>
                  <a:pt x="10426" y="5906"/>
                </a:cubicBezTo>
                <a:cubicBezTo>
                  <a:pt x="10426" y="5910"/>
                  <a:pt x="10431" y="5912"/>
                  <a:pt x="10431" y="5916"/>
                </a:cubicBezTo>
                <a:cubicBezTo>
                  <a:pt x="10434" y="5919"/>
                  <a:pt x="10437" y="5923"/>
                  <a:pt x="10440" y="5928"/>
                </a:cubicBezTo>
                <a:cubicBezTo>
                  <a:pt x="10432" y="5928"/>
                  <a:pt x="10424" y="5929"/>
                  <a:pt x="10415" y="5928"/>
                </a:cubicBezTo>
                <a:cubicBezTo>
                  <a:pt x="10415" y="5931"/>
                  <a:pt x="10416" y="5932"/>
                  <a:pt x="10415" y="5935"/>
                </a:cubicBezTo>
                <a:cubicBezTo>
                  <a:pt x="10414" y="5934"/>
                  <a:pt x="10412" y="5935"/>
                  <a:pt x="10410" y="5935"/>
                </a:cubicBezTo>
                <a:cubicBezTo>
                  <a:pt x="10406" y="5955"/>
                  <a:pt x="10407" y="5959"/>
                  <a:pt x="10410" y="5973"/>
                </a:cubicBezTo>
                <a:cubicBezTo>
                  <a:pt x="10403" y="5971"/>
                  <a:pt x="10395" y="5969"/>
                  <a:pt x="10390" y="5966"/>
                </a:cubicBezTo>
                <a:cubicBezTo>
                  <a:pt x="10390" y="5969"/>
                  <a:pt x="10392" y="5973"/>
                  <a:pt x="10393" y="5976"/>
                </a:cubicBezTo>
                <a:cubicBezTo>
                  <a:pt x="10390" y="5975"/>
                  <a:pt x="10387" y="5974"/>
                  <a:pt x="10384" y="5973"/>
                </a:cubicBezTo>
                <a:cubicBezTo>
                  <a:pt x="10386" y="5980"/>
                  <a:pt x="10392" y="5994"/>
                  <a:pt x="10394" y="6001"/>
                </a:cubicBezTo>
                <a:cubicBezTo>
                  <a:pt x="10393" y="6001"/>
                  <a:pt x="10391" y="6000"/>
                  <a:pt x="10390" y="6001"/>
                </a:cubicBezTo>
                <a:cubicBezTo>
                  <a:pt x="10388" y="5999"/>
                  <a:pt x="10386" y="5995"/>
                  <a:pt x="10385" y="5993"/>
                </a:cubicBezTo>
                <a:cubicBezTo>
                  <a:pt x="10384" y="5977"/>
                  <a:pt x="10382" y="5977"/>
                  <a:pt x="10380" y="5958"/>
                </a:cubicBezTo>
                <a:cubicBezTo>
                  <a:pt x="10355" y="5958"/>
                  <a:pt x="10334" y="5954"/>
                  <a:pt x="10318" y="5966"/>
                </a:cubicBezTo>
                <a:cubicBezTo>
                  <a:pt x="10318" y="5968"/>
                  <a:pt x="10317" y="5970"/>
                  <a:pt x="10317" y="5971"/>
                </a:cubicBezTo>
                <a:cubicBezTo>
                  <a:pt x="10315" y="5972"/>
                  <a:pt x="10313" y="5972"/>
                  <a:pt x="10311" y="5973"/>
                </a:cubicBezTo>
                <a:cubicBezTo>
                  <a:pt x="10310" y="5981"/>
                  <a:pt x="10307" y="5993"/>
                  <a:pt x="10306" y="6001"/>
                </a:cubicBezTo>
                <a:cubicBezTo>
                  <a:pt x="10308" y="6021"/>
                  <a:pt x="10316" y="6018"/>
                  <a:pt x="10322" y="6029"/>
                </a:cubicBezTo>
                <a:cubicBezTo>
                  <a:pt x="10321" y="6030"/>
                  <a:pt x="10322" y="6030"/>
                  <a:pt x="10322" y="6031"/>
                </a:cubicBezTo>
                <a:cubicBezTo>
                  <a:pt x="10320" y="6031"/>
                  <a:pt x="10319" y="6031"/>
                  <a:pt x="10318" y="6031"/>
                </a:cubicBezTo>
                <a:cubicBezTo>
                  <a:pt x="10314" y="6024"/>
                  <a:pt x="10309" y="6012"/>
                  <a:pt x="10306" y="6001"/>
                </a:cubicBezTo>
                <a:cubicBezTo>
                  <a:pt x="10305" y="5998"/>
                  <a:pt x="10303" y="5996"/>
                  <a:pt x="10302" y="5993"/>
                </a:cubicBezTo>
                <a:cubicBezTo>
                  <a:pt x="10275" y="5972"/>
                  <a:pt x="10231" y="6018"/>
                  <a:pt x="10209" y="6031"/>
                </a:cubicBezTo>
                <a:cubicBezTo>
                  <a:pt x="10209" y="6032"/>
                  <a:pt x="10209" y="6032"/>
                  <a:pt x="10209" y="6033"/>
                </a:cubicBezTo>
                <a:cubicBezTo>
                  <a:pt x="10207" y="6034"/>
                  <a:pt x="10204" y="6037"/>
                  <a:pt x="10203" y="6038"/>
                </a:cubicBezTo>
                <a:cubicBezTo>
                  <a:pt x="10200" y="6060"/>
                  <a:pt x="10203" y="6066"/>
                  <a:pt x="10203" y="6094"/>
                </a:cubicBezTo>
                <a:cubicBezTo>
                  <a:pt x="10209" y="6095"/>
                  <a:pt x="10212" y="6093"/>
                  <a:pt x="10218" y="6094"/>
                </a:cubicBezTo>
                <a:cubicBezTo>
                  <a:pt x="10215" y="6104"/>
                  <a:pt x="10214" y="6114"/>
                  <a:pt x="10213" y="6131"/>
                </a:cubicBezTo>
                <a:cubicBezTo>
                  <a:pt x="10218" y="6137"/>
                  <a:pt x="10219" y="6140"/>
                  <a:pt x="10229" y="6141"/>
                </a:cubicBezTo>
                <a:cubicBezTo>
                  <a:pt x="10226" y="6166"/>
                  <a:pt x="10220" y="6162"/>
                  <a:pt x="10215" y="6172"/>
                </a:cubicBezTo>
                <a:cubicBezTo>
                  <a:pt x="10205" y="6180"/>
                  <a:pt x="10198" y="6176"/>
                  <a:pt x="10183" y="6172"/>
                </a:cubicBezTo>
                <a:cubicBezTo>
                  <a:pt x="10187" y="6160"/>
                  <a:pt x="10187" y="6148"/>
                  <a:pt x="10187" y="6131"/>
                </a:cubicBezTo>
                <a:cubicBezTo>
                  <a:pt x="10188" y="6131"/>
                  <a:pt x="10189" y="6132"/>
                  <a:pt x="10192" y="6131"/>
                </a:cubicBezTo>
                <a:cubicBezTo>
                  <a:pt x="10192" y="6129"/>
                  <a:pt x="10192" y="6127"/>
                  <a:pt x="10192" y="6124"/>
                </a:cubicBezTo>
                <a:cubicBezTo>
                  <a:pt x="10193" y="6125"/>
                  <a:pt x="10195" y="6126"/>
                  <a:pt x="10198" y="6124"/>
                </a:cubicBezTo>
                <a:cubicBezTo>
                  <a:pt x="10200" y="6119"/>
                  <a:pt x="10197" y="6113"/>
                  <a:pt x="10198" y="6108"/>
                </a:cubicBezTo>
                <a:cubicBezTo>
                  <a:pt x="10194" y="6093"/>
                  <a:pt x="10190" y="6086"/>
                  <a:pt x="10183" y="6078"/>
                </a:cubicBezTo>
                <a:cubicBezTo>
                  <a:pt x="10176" y="6081"/>
                  <a:pt x="10169" y="6084"/>
                  <a:pt x="10162" y="6088"/>
                </a:cubicBezTo>
                <a:cubicBezTo>
                  <a:pt x="10162" y="6089"/>
                  <a:pt x="10162" y="6090"/>
                  <a:pt x="10161" y="6091"/>
                </a:cubicBezTo>
                <a:cubicBezTo>
                  <a:pt x="10160" y="6092"/>
                  <a:pt x="10158" y="6093"/>
                  <a:pt x="10156" y="6094"/>
                </a:cubicBezTo>
                <a:cubicBezTo>
                  <a:pt x="10147" y="6133"/>
                  <a:pt x="10139" y="6167"/>
                  <a:pt x="10130" y="6206"/>
                </a:cubicBezTo>
                <a:cubicBezTo>
                  <a:pt x="10113" y="6231"/>
                  <a:pt x="10100" y="6265"/>
                  <a:pt x="10083" y="6291"/>
                </a:cubicBezTo>
                <a:cubicBezTo>
                  <a:pt x="10090" y="6296"/>
                  <a:pt x="10094" y="6305"/>
                  <a:pt x="10097" y="6316"/>
                </a:cubicBezTo>
                <a:cubicBezTo>
                  <a:pt x="10084" y="6324"/>
                  <a:pt x="10068" y="6312"/>
                  <a:pt x="10054" y="6322"/>
                </a:cubicBezTo>
                <a:cubicBezTo>
                  <a:pt x="10052" y="6324"/>
                  <a:pt x="10050" y="6325"/>
                  <a:pt x="10048" y="6327"/>
                </a:cubicBezTo>
                <a:cubicBezTo>
                  <a:pt x="10048" y="6327"/>
                  <a:pt x="10048" y="6327"/>
                  <a:pt x="10047" y="6327"/>
                </a:cubicBezTo>
                <a:cubicBezTo>
                  <a:pt x="10037" y="6339"/>
                  <a:pt x="10027" y="6348"/>
                  <a:pt x="10017" y="6359"/>
                </a:cubicBezTo>
                <a:cubicBezTo>
                  <a:pt x="10009" y="6360"/>
                  <a:pt x="10005" y="6368"/>
                  <a:pt x="9997" y="6369"/>
                </a:cubicBezTo>
                <a:cubicBezTo>
                  <a:pt x="9989" y="6376"/>
                  <a:pt x="9982" y="6382"/>
                  <a:pt x="9975" y="6389"/>
                </a:cubicBezTo>
                <a:cubicBezTo>
                  <a:pt x="9969" y="6393"/>
                  <a:pt x="9964" y="6397"/>
                  <a:pt x="9959" y="6402"/>
                </a:cubicBezTo>
                <a:cubicBezTo>
                  <a:pt x="9950" y="6449"/>
                  <a:pt x="9960" y="6505"/>
                  <a:pt x="9939" y="6532"/>
                </a:cubicBezTo>
                <a:cubicBezTo>
                  <a:pt x="9914" y="6554"/>
                  <a:pt x="9884" y="6547"/>
                  <a:pt x="9867" y="6585"/>
                </a:cubicBezTo>
                <a:cubicBezTo>
                  <a:pt x="9865" y="6588"/>
                  <a:pt x="9862" y="6587"/>
                  <a:pt x="9860" y="6590"/>
                </a:cubicBezTo>
                <a:cubicBezTo>
                  <a:pt x="9860" y="6595"/>
                  <a:pt x="9856" y="6603"/>
                  <a:pt x="9856" y="6608"/>
                </a:cubicBezTo>
                <a:cubicBezTo>
                  <a:pt x="9860" y="6611"/>
                  <a:pt x="9866" y="6616"/>
                  <a:pt x="9871" y="6618"/>
                </a:cubicBezTo>
                <a:cubicBezTo>
                  <a:pt x="9845" y="6648"/>
                  <a:pt x="9814" y="6604"/>
                  <a:pt x="9785" y="6630"/>
                </a:cubicBezTo>
                <a:cubicBezTo>
                  <a:pt x="9780" y="6612"/>
                  <a:pt x="9778" y="6601"/>
                  <a:pt x="9779" y="6575"/>
                </a:cubicBezTo>
                <a:cubicBezTo>
                  <a:pt x="9762" y="6580"/>
                  <a:pt x="9751" y="6579"/>
                  <a:pt x="9732" y="6575"/>
                </a:cubicBezTo>
                <a:cubicBezTo>
                  <a:pt x="9733" y="6577"/>
                  <a:pt x="9734" y="6578"/>
                  <a:pt x="9734" y="6580"/>
                </a:cubicBezTo>
                <a:cubicBezTo>
                  <a:pt x="9731" y="6580"/>
                  <a:pt x="9729" y="6581"/>
                  <a:pt x="9726" y="6580"/>
                </a:cubicBezTo>
                <a:cubicBezTo>
                  <a:pt x="9728" y="6612"/>
                  <a:pt x="9733" y="6643"/>
                  <a:pt x="9746" y="6655"/>
                </a:cubicBezTo>
                <a:cubicBezTo>
                  <a:pt x="9746" y="6688"/>
                  <a:pt x="9749" y="6708"/>
                  <a:pt x="9757" y="6728"/>
                </a:cubicBezTo>
                <a:cubicBezTo>
                  <a:pt x="9751" y="6732"/>
                  <a:pt x="9744" y="6735"/>
                  <a:pt x="9737" y="6735"/>
                </a:cubicBezTo>
                <a:cubicBezTo>
                  <a:pt x="9737" y="6729"/>
                  <a:pt x="9737" y="6721"/>
                  <a:pt x="9737" y="6715"/>
                </a:cubicBezTo>
                <a:cubicBezTo>
                  <a:pt x="9725" y="6726"/>
                  <a:pt x="9691" y="6745"/>
                  <a:pt x="9675" y="6743"/>
                </a:cubicBezTo>
                <a:cubicBezTo>
                  <a:pt x="9669" y="6729"/>
                  <a:pt x="9666" y="6711"/>
                  <a:pt x="9660" y="6697"/>
                </a:cubicBezTo>
                <a:cubicBezTo>
                  <a:pt x="9650" y="6698"/>
                  <a:pt x="9639" y="6703"/>
                  <a:pt x="9629" y="6705"/>
                </a:cubicBezTo>
                <a:cubicBezTo>
                  <a:pt x="9629" y="6706"/>
                  <a:pt x="9629" y="6708"/>
                  <a:pt x="9628" y="6710"/>
                </a:cubicBezTo>
                <a:cubicBezTo>
                  <a:pt x="9627" y="6710"/>
                  <a:pt x="9625" y="6711"/>
                  <a:pt x="9623" y="6712"/>
                </a:cubicBezTo>
                <a:cubicBezTo>
                  <a:pt x="9622" y="6716"/>
                  <a:pt x="9621" y="6720"/>
                  <a:pt x="9619" y="6725"/>
                </a:cubicBezTo>
                <a:cubicBezTo>
                  <a:pt x="9611" y="6727"/>
                  <a:pt x="9598" y="6725"/>
                  <a:pt x="9598" y="6725"/>
                </a:cubicBezTo>
                <a:cubicBezTo>
                  <a:pt x="9597" y="6723"/>
                  <a:pt x="9599" y="6717"/>
                  <a:pt x="9598" y="6715"/>
                </a:cubicBezTo>
                <a:cubicBezTo>
                  <a:pt x="9581" y="6717"/>
                  <a:pt x="9567" y="6743"/>
                  <a:pt x="9546" y="6743"/>
                </a:cubicBezTo>
                <a:cubicBezTo>
                  <a:pt x="9546" y="6744"/>
                  <a:pt x="9546" y="6744"/>
                  <a:pt x="9546" y="6745"/>
                </a:cubicBezTo>
                <a:cubicBezTo>
                  <a:pt x="9544" y="6746"/>
                  <a:pt x="9543" y="6748"/>
                  <a:pt x="9540" y="6748"/>
                </a:cubicBezTo>
                <a:cubicBezTo>
                  <a:pt x="9540" y="6759"/>
                  <a:pt x="9541" y="6775"/>
                  <a:pt x="9540" y="6786"/>
                </a:cubicBezTo>
                <a:cubicBezTo>
                  <a:pt x="9549" y="6781"/>
                  <a:pt x="9558" y="6776"/>
                  <a:pt x="9570" y="6776"/>
                </a:cubicBezTo>
                <a:cubicBezTo>
                  <a:pt x="9567" y="6788"/>
                  <a:pt x="9564" y="6793"/>
                  <a:pt x="9555" y="6796"/>
                </a:cubicBezTo>
                <a:cubicBezTo>
                  <a:pt x="9553" y="6803"/>
                  <a:pt x="9566" y="6803"/>
                  <a:pt x="9570" y="6805"/>
                </a:cubicBezTo>
                <a:cubicBezTo>
                  <a:pt x="9571" y="6807"/>
                  <a:pt x="9571" y="6809"/>
                  <a:pt x="9570" y="6811"/>
                </a:cubicBezTo>
                <a:cubicBezTo>
                  <a:pt x="9564" y="6814"/>
                  <a:pt x="9557" y="6816"/>
                  <a:pt x="9551" y="6818"/>
                </a:cubicBezTo>
                <a:cubicBezTo>
                  <a:pt x="9552" y="6820"/>
                  <a:pt x="9553" y="6820"/>
                  <a:pt x="9554" y="6821"/>
                </a:cubicBezTo>
                <a:cubicBezTo>
                  <a:pt x="9551" y="6822"/>
                  <a:pt x="9548" y="6824"/>
                  <a:pt x="9545" y="6825"/>
                </a:cubicBezTo>
                <a:cubicBezTo>
                  <a:pt x="9549" y="6839"/>
                  <a:pt x="9560" y="6841"/>
                  <a:pt x="9566" y="6853"/>
                </a:cubicBezTo>
                <a:cubicBezTo>
                  <a:pt x="9566" y="6857"/>
                  <a:pt x="9565" y="6857"/>
                  <a:pt x="9566" y="6861"/>
                </a:cubicBezTo>
                <a:cubicBezTo>
                  <a:pt x="9600" y="6856"/>
                  <a:pt x="9639" y="6868"/>
                  <a:pt x="9663" y="6908"/>
                </a:cubicBezTo>
                <a:cubicBezTo>
                  <a:pt x="9670" y="6904"/>
                  <a:pt x="9678" y="6901"/>
                  <a:pt x="9685" y="6898"/>
                </a:cubicBezTo>
                <a:cubicBezTo>
                  <a:pt x="9687" y="6900"/>
                  <a:pt x="9688" y="6905"/>
                  <a:pt x="9690" y="6908"/>
                </a:cubicBezTo>
                <a:cubicBezTo>
                  <a:pt x="9688" y="6917"/>
                  <a:pt x="9687" y="6928"/>
                  <a:pt x="9685" y="6936"/>
                </a:cubicBezTo>
                <a:cubicBezTo>
                  <a:pt x="9693" y="6954"/>
                  <a:pt x="9711" y="6969"/>
                  <a:pt x="9721" y="6983"/>
                </a:cubicBezTo>
                <a:cubicBezTo>
                  <a:pt x="9719" y="6992"/>
                  <a:pt x="9718" y="7002"/>
                  <a:pt x="9716" y="7011"/>
                </a:cubicBezTo>
                <a:cubicBezTo>
                  <a:pt x="9725" y="7031"/>
                  <a:pt x="9733" y="7048"/>
                  <a:pt x="9742" y="7068"/>
                </a:cubicBezTo>
                <a:cubicBezTo>
                  <a:pt x="9772" y="7095"/>
                  <a:pt x="9767" y="7070"/>
                  <a:pt x="9783" y="7133"/>
                </a:cubicBezTo>
                <a:cubicBezTo>
                  <a:pt x="9778" y="7148"/>
                  <a:pt x="9774" y="7157"/>
                  <a:pt x="9773" y="7179"/>
                </a:cubicBezTo>
                <a:cubicBezTo>
                  <a:pt x="9776" y="7187"/>
                  <a:pt x="9774" y="7200"/>
                  <a:pt x="9778" y="7207"/>
                </a:cubicBezTo>
                <a:cubicBezTo>
                  <a:pt x="9767" y="7237"/>
                  <a:pt x="9762" y="7288"/>
                  <a:pt x="9762" y="7331"/>
                </a:cubicBezTo>
                <a:cubicBezTo>
                  <a:pt x="9763" y="7328"/>
                  <a:pt x="9766" y="7326"/>
                  <a:pt x="9768" y="7324"/>
                </a:cubicBezTo>
                <a:cubicBezTo>
                  <a:pt x="9769" y="7322"/>
                  <a:pt x="9771" y="7322"/>
                  <a:pt x="9773" y="7321"/>
                </a:cubicBezTo>
                <a:cubicBezTo>
                  <a:pt x="9775" y="7325"/>
                  <a:pt x="9776" y="7335"/>
                  <a:pt x="9778" y="7339"/>
                </a:cubicBezTo>
                <a:cubicBezTo>
                  <a:pt x="9776" y="7340"/>
                  <a:pt x="9775" y="7341"/>
                  <a:pt x="9774" y="7342"/>
                </a:cubicBezTo>
                <a:cubicBezTo>
                  <a:pt x="9772" y="7344"/>
                  <a:pt x="9770" y="7345"/>
                  <a:pt x="9767" y="7347"/>
                </a:cubicBezTo>
                <a:cubicBezTo>
                  <a:pt x="9760" y="7407"/>
                  <a:pt x="9754" y="7465"/>
                  <a:pt x="9743" y="7512"/>
                </a:cubicBezTo>
                <a:cubicBezTo>
                  <a:pt x="9710" y="7518"/>
                  <a:pt x="9687" y="7496"/>
                  <a:pt x="9660" y="7482"/>
                </a:cubicBezTo>
                <a:cubicBezTo>
                  <a:pt x="9642" y="7521"/>
                  <a:pt x="9583" y="7502"/>
                  <a:pt x="9546" y="7492"/>
                </a:cubicBezTo>
                <a:cubicBezTo>
                  <a:pt x="9530" y="7487"/>
                  <a:pt x="9473" y="7462"/>
                  <a:pt x="9469" y="7464"/>
                </a:cubicBezTo>
                <a:cubicBezTo>
                  <a:pt x="9452" y="7470"/>
                  <a:pt x="9431" y="7500"/>
                  <a:pt x="9407" y="7492"/>
                </a:cubicBezTo>
                <a:cubicBezTo>
                  <a:pt x="9376" y="7483"/>
                  <a:pt x="9355" y="7452"/>
                  <a:pt x="9324" y="7474"/>
                </a:cubicBezTo>
                <a:cubicBezTo>
                  <a:pt x="9323" y="7476"/>
                  <a:pt x="9323" y="7478"/>
                  <a:pt x="9323" y="7480"/>
                </a:cubicBezTo>
                <a:cubicBezTo>
                  <a:pt x="9321" y="7481"/>
                  <a:pt x="9319" y="7479"/>
                  <a:pt x="9317" y="7480"/>
                </a:cubicBezTo>
                <a:cubicBezTo>
                  <a:pt x="9315" y="7492"/>
                  <a:pt x="9315" y="7501"/>
                  <a:pt x="9313" y="7512"/>
                </a:cubicBezTo>
                <a:cubicBezTo>
                  <a:pt x="9307" y="7512"/>
                  <a:pt x="9302" y="7512"/>
                  <a:pt x="9297" y="7512"/>
                </a:cubicBezTo>
                <a:cubicBezTo>
                  <a:pt x="9284" y="7513"/>
                  <a:pt x="9276" y="7519"/>
                  <a:pt x="9269" y="7529"/>
                </a:cubicBezTo>
                <a:cubicBezTo>
                  <a:pt x="9261" y="7537"/>
                  <a:pt x="9255" y="7547"/>
                  <a:pt x="9250" y="7563"/>
                </a:cubicBezTo>
                <a:cubicBezTo>
                  <a:pt x="9251" y="7573"/>
                  <a:pt x="9250" y="7582"/>
                  <a:pt x="9250" y="7592"/>
                </a:cubicBezTo>
                <a:cubicBezTo>
                  <a:pt x="9271" y="7599"/>
                  <a:pt x="9280" y="7615"/>
                  <a:pt x="9286" y="7648"/>
                </a:cubicBezTo>
                <a:cubicBezTo>
                  <a:pt x="9288" y="7654"/>
                  <a:pt x="9274" y="7739"/>
                  <a:pt x="9270" y="7751"/>
                </a:cubicBezTo>
                <a:cubicBezTo>
                  <a:pt x="9292" y="7831"/>
                  <a:pt x="9276" y="8044"/>
                  <a:pt x="9239" y="8079"/>
                </a:cubicBezTo>
                <a:cubicBezTo>
                  <a:pt x="9240" y="8112"/>
                  <a:pt x="9235" y="8138"/>
                  <a:pt x="9229" y="8162"/>
                </a:cubicBezTo>
                <a:cubicBezTo>
                  <a:pt x="9232" y="8174"/>
                  <a:pt x="9232" y="8176"/>
                  <a:pt x="9239" y="8181"/>
                </a:cubicBezTo>
                <a:cubicBezTo>
                  <a:pt x="9240" y="8180"/>
                  <a:pt x="9243" y="8182"/>
                  <a:pt x="9245" y="8181"/>
                </a:cubicBezTo>
                <a:cubicBezTo>
                  <a:pt x="9246" y="8180"/>
                  <a:pt x="9246" y="8177"/>
                  <a:pt x="9247" y="8176"/>
                </a:cubicBezTo>
                <a:cubicBezTo>
                  <a:pt x="9249" y="8176"/>
                  <a:pt x="9250" y="8176"/>
                  <a:pt x="9251" y="8176"/>
                </a:cubicBezTo>
                <a:cubicBezTo>
                  <a:pt x="9258" y="8170"/>
                  <a:pt x="9264" y="8160"/>
                  <a:pt x="9267" y="8146"/>
                </a:cubicBezTo>
                <a:cubicBezTo>
                  <a:pt x="9268" y="8151"/>
                  <a:pt x="9269" y="8156"/>
                  <a:pt x="9270" y="8161"/>
                </a:cubicBezTo>
                <a:cubicBezTo>
                  <a:pt x="9265" y="8168"/>
                  <a:pt x="9261" y="8176"/>
                  <a:pt x="9251" y="8176"/>
                </a:cubicBezTo>
                <a:cubicBezTo>
                  <a:pt x="9248" y="8176"/>
                  <a:pt x="9248" y="8181"/>
                  <a:pt x="9245" y="8181"/>
                </a:cubicBezTo>
                <a:cubicBezTo>
                  <a:pt x="9245" y="8190"/>
                  <a:pt x="9249" y="8202"/>
                  <a:pt x="9250" y="8209"/>
                </a:cubicBezTo>
                <a:cubicBezTo>
                  <a:pt x="9258" y="8212"/>
                  <a:pt x="9268" y="8206"/>
                  <a:pt x="9276" y="8201"/>
                </a:cubicBezTo>
                <a:cubicBezTo>
                  <a:pt x="9277" y="8202"/>
                  <a:pt x="9275" y="8207"/>
                  <a:pt x="9276" y="8209"/>
                </a:cubicBezTo>
                <a:cubicBezTo>
                  <a:pt x="9273" y="8230"/>
                  <a:pt x="9272" y="8255"/>
                  <a:pt x="9270" y="8276"/>
                </a:cubicBezTo>
                <a:cubicBezTo>
                  <a:pt x="9274" y="8287"/>
                  <a:pt x="9279" y="8315"/>
                  <a:pt x="9276" y="8340"/>
                </a:cubicBezTo>
                <a:cubicBezTo>
                  <a:pt x="9273" y="8359"/>
                  <a:pt x="9262" y="8386"/>
                  <a:pt x="9266" y="8407"/>
                </a:cubicBezTo>
                <a:cubicBezTo>
                  <a:pt x="9278" y="8396"/>
                  <a:pt x="9290" y="8388"/>
                  <a:pt x="9312" y="8397"/>
                </a:cubicBezTo>
                <a:cubicBezTo>
                  <a:pt x="9318" y="8400"/>
                  <a:pt x="9327" y="8411"/>
                  <a:pt x="9338" y="8407"/>
                </a:cubicBezTo>
                <a:cubicBezTo>
                  <a:pt x="9342" y="8404"/>
                  <a:pt x="9345" y="8399"/>
                  <a:pt x="9349" y="8395"/>
                </a:cubicBezTo>
                <a:cubicBezTo>
                  <a:pt x="9354" y="8390"/>
                  <a:pt x="9359" y="8385"/>
                  <a:pt x="9364" y="8379"/>
                </a:cubicBezTo>
                <a:cubicBezTo>
                  <a:pt x="9397" y="8363"/>
                  <a:pt x="9433" y="8409"/>
                  <a:pt x="9431" y="8454"/>
                </a:cubicBezTo>
                <a:cubicBezTo>
                  <a:pt x="9435" y="8456"/>
                  <a:pt x="9438" y="8459"/>
                  <a:pt x="9442" y="8462"/>
                </a:cubicBezTo>
                <a:cubicBezTo>
                  <a:pt x="9445" y="8504"/>
                  <a:pt x="9464" y="8551"/>
                  <a:pt x="9493" y="8537"/>
                </a:cubicBezTo>
                <a:cubicBezTo>
                  <a:pt x="9494" y="8534"/>
                  <a:pt x="9494" y="8530"/>
                  <a:pt x="9493" y="8527"/>
                </a:cubicBezTo>
                <a:cubicBezTo>
                  <a:pt x="9495" y="8526"/>
                  <a:pt x="9496" y="8531"/>
                  <a:pt x="9499" y="8530"/>
                </a:cubicBezTo>
                <a:cubicBezTo>
                  <a:pt x="9499" y="8530"/>
                  <a:pt x="9498" y="8529"/>
                  <a:pt x="9499" y="8528"/>
                </a:cubicBezTo>
                <a:cubicBezTo>
                  <a:pt x="9500" y="8522"/>
                  <a:pt x="9501" y="8523"/>
                  <a:pt x="9502" y="8519"/>
                </a:cubicBezTo>
                <a:cubicBezTo>
                  <a:pt x="9503" y="8519"/>
                  <a:pt x="9504" y="8520"/>
                  <a:pt x="9504" y="8522"/>
                </a:cubicBezTo>
                <a:cubicBezTo>
                  <a:pt x="9507" y="8501"/>
                  <a:pt x="9512" y="8495"/>
                  <a:pt x="9517" y="8490"/>
                </a:cubicBezTo>
                <a:cubicBezTo>
                  <a:pt x="9523" y="8488"/>
                  <a:pt x="9530" y="8487"/>
                  <a:pt x="9540" y="8480"/>
                </a:cubicBezTo>
                <a:cubicBezTo>
                  <a:pt x="9541" y="8479"/>
                  <a:pt x="9541" y="8478"/>
                  <a:pt x="9542" y="8477"/>
                </a:cubicBezTo>
                <a:cubicBezTo>
                  <a:pt x="9544" y="8476"/>
                  <a:pt x="9544" y="8477"/>
                  <a:pt x="9546" y="8475"/>
                </a:cubicBezTo>
                <a:cubicBezTo>
                  <a:pt x="9553" y="8466"/>
                  <a:pt x="9558" y="8454"/>
                  <a:pt x="9564" y="8444"/>
                </a:cubicBezTo>
                <a:cubicBezTo>
                  <a:pt x="9600" y="8444"/>
                  <a:pt x="9638" y="8443"/>
                  <a:pt x="9674" y="8444"/>
                </a:cubicBezTo>
                <a:cubicBezTo>
                  <a:pt x="9682" y="8439"/>
                  <a:pt x="9688" y="8429"/>
                  <a:pt x="9700" y="8425"/>
                </a:cubicBezTo>
                <a:cubicBezTo>
                  <a:pt x="9703" y="8430"/>
                  <a:pt x="9703" y="8439"/>
                  <a:pt x="9706" y="8444"/>
                </a:cubicBezTo>
                <a:cubicBezTo>
                  <a:pt x="9709" y="8440"/>
                  <a:pt x="9708" y="8434"/>
                  <a:pt x="9710" y="8430"/>
                </a:cubicBezTo>
                <a:cubicBezTo>
                  <a:pt x="9711" y="8433"/>
                  <a:pt x="9711" y="8437"/>
                  <a:pt x="9712" y="8439"/>
                </a:cubicBezTo>
                <a:cubicBezTo>
                  <a:pt x="9729" y="8416"/>
                  <a:pt x="9726" y="8397"/>
                  <a:pt x="9737" y="8362"/>
                </a:cubicBezTo>
                <a:cubicBezTo>
                  <a:pt x="9742" y="8348"/>
                  <a:pt x="9751" y="8342"/>
                  <a:pt x="9760" y="8335"/>
                </a:cubicBezTo>
                <a:cubicBezTo>
                  <a:pt x="9772" y="8330"/>
                  <a:pt x="9786" y="8327"/>
                  <a:pt x="9799" y="8322"/>
                </a:cubicBezTo>
                <a:cubicBezTo>
                  <a:pt x="9799" y="8319"/>
                  <a:pt x="9799" y="8318"/>
                  <a:pt x="9799" y="8317"/>
                </a:cubicBezTo>
                <a:cubicBezTo>
                  <a:pt x="9801" y="8316"/>
                  <a:pt x="9803" y="8316"/>
                  <a:pt x="9805" y="8316"/>
                </a:cubicBezTo>
                <a:cubicBezTo>
                  <a:pt x="9807" y="8305"/>
                  <a:pt x="9804" y="8309"/>
                  <a:pt x="9805" y="8296"/>
                </a:cubicBezTo>
                <a:cubicBezTo>
                  <a:pt x="9811" y="8234"/>
                  <a:pt x="9839" y="8191"/>
                  <a:pt x="9867" y="8166"/>
                </a:cubicBezTo>
                <a:cubicBezTo>
                  <a:pt x="9867" y="8163"/>
                  <a:pt x="9867" y="8158"/>
                  <a:pt x="9867" y="8156"/>
                </a:cubicBezTo>
                <a:cubicBezTo>
                  <a:pt x="9860" y="8149"/>
                  <a:pt x="9854" y="8146"/>
                  <a:pt x="9847" y="8139"/>
                </a:cubicBezTo>
                <a:cubicBezTo>
                  <a:pt x="9841" y="8118"/>
                  <a:pt x="9836" y="8094"/>
                  <a:pt x="9831" y="8073"/>
                </a:cubicBezTo>
                <a:cubicBezTo>
                  <a:pt x="9838" y="8013"/>
                  <a:pt x="9884" y="7915"/>
                  <a:pt x="9914" y="7895"/>
                </a:cubicBezTo>
                <a:cubicBezTo>
                  <a:pt x="9914" y="7893"/>
                  <a:pt x="9913" y="7886"/>
                  <a:pt x="9914" y="7885"/>
                </a:cubicBezTo>
                <a:cubicBezTo>
                  <a:pt x="9910" y="7877"/>
                  <a:pt x="9910" y="7878"/>
                  <a:pt x="9908" y="7866"/>
                </a:cubicBezTo>
                <a:cubicBezTo>
                  <a:pt x="9912" y="7853"/>
                  <a:pt x="9917" y="7847"/>
                  <a:pt x="9923" y="7841"/>
                </a:cubicBezTo>
                <a:cubicBezTo>
                  <a:pt x="9943" y="7828"/>
                  <a:pt x="9969" y="7841"/>
                  <a:pt x="9990" y="7816"/>
                </a:cubicBezTo>
                <a:cubicBezTo>
                  <a:pt x="9990" y="7816"/>
                  <a:pt x="9990" y="7814"/>
                  <a:pt x="9990" y="7813"/>
                </a:cubicBezTo>
                <a:cubicBezTo>
                  <a:pt x="9992" y="7811"/>
                  <a:pt x="9995" y="7814"/>
                  <a:pt x="9997" y="7811"/>
                </a:cubicBezTo>
                <a:cubicBezTo>
                  <a:pt x="9999" y="7804"/>
                  <a:pt x="9999" y="7789"/>
                  <a:pt x="10001" y="7781"/>
                </a:cubicBezTo>
                <a:cubicBezTo>
                  <a:pt x="10016" y="7758"/>
                  <a:pt x="10042" y="7754"/>
                  <a:pt x="10057" y="7732"/>
                </a:cubicBezTo>
                <a:cubicBezTo>
                  <a:pt x="10058" y="7731"/>
                  <a:pt x="10057" y="7730"/>
                  <a:pt x="10057" y="7730"/>
                </a:cubicBezTo>
                <a:cubicBezTo>
                  <a:pt x="10059" y="7727"/>
                  <a:pt x="10062" y="7728"/>
                  <a:pt x="10064" y="7725"/>
                </a:cubicBezTo>
                <a:cubicBezTo>
                  <a:pt x="10080" y="7647"/>
                  <a:pt x="10032" y="7593"/>
                  <a:pt x="10081" y="7524"/>
                </a:cubicBezTo>
                <a:cubicBezTo>
                  <a:pt x="10114" y="7486"/>
                  <a:pt x="10121" y="7525"/>
                  <a:pt x="10151" y="7525"/>
                </a:cubicBezTo>
                <a:cubicBezTo>
                  <a:pt x="10159" y="7525"/>
                  <a:pt x="10170" y="7517"/>
                  <a:pt x="10182" y="7525"/>
                </a:cubicBezTo>
                <a:cubicBezTo>
                  <a:pt x="10198" y="7537"/>
                  <a:pt x="10211" y="7573"/>
                  <a:pt x="10239" y="7563"/>
                </a:cubicBezTo>
                <a:cubicBezTo>
                  <a:pt x="10269" y="7554"/>
                  <a:pt x="10287" y="7534"/>
                  <a:pt x="10303" y="7510"/>
                </a:cubicBezTo>
                <a:cubicBezTo>
                  <a:pt x="10316" y="7492"/>
                  <a:pt x="10328" y="7471"/>
                  <a:pt x="10343" y="7452"/>
                </a:cubicBezTo>
                <a:cubicBezTo>
                  <a:pt x="10353" y="7447"/>
                  <a:pt x="10363" y="7437"/>
                  <a:pt x="10373" y="7432"/>
                </a:cubicBezTo>
                <a:cubicBezTo>
                  <a:pt x="10374" y="7431"/>
                  <a:pt x="10374" y="7430"/>
                  <a:pt x="10375" y="7429"/>
                </a:cubicBezTo>
                <a:cubicBezTo>
                  <a:pt x="10377" y="7428"/>
                  <a:pt x="10378" y="7426"/>
                  <a:pt x="10380" y="7425"/>
                </a:cubicBezTo>
                <a:cubicBezTo>
                  <a:pt x="10385" y="7414"/>
                  <a:pt x="10390" y="7410"/>
                  <a:pt x="10395" y="7399"/>
                </a:cubicBezTo>
                <a:cubicBezTo>
                  <a:pt x="10422" y="7366"/>
                  <a:pt x="10452" y="7363"/>
                  <a:pt x="10487" y="7395"/>
                </a:cubicBezTo>
                <a:cubicBezTo>
                  <a:pt x="10527" y="7431"/>
                  <a:pt x="10534" y="7529"/>
                  <a:pt x="10558" y="7595"/>
                </a:cubicBezTo>
                <a:cubicBezTo>
                  <a:pt x="10557" y="7597"/>
                  <a:pt x="10556" y="7597"/>
                  <a:pt x="10554" y="7598"/>
                </a:cubicBezTo>
                <a:cubicBezTo>
                  <a:pt x="10556" y="7616"/>
                  <a:pt x="10560" y="7616"/>
                  <a:pt x="10565" y="7627"/>
                </a:cubicBezTo>
                <a:cubicBezTo>
                  <a:pt x="10562" y="7630"/>
                  <a:pt x="10560" y="7635"/>
                  <a:pt x="10557" y="7638"/>
                </a:cubicBezTo>
                <a:cubicBezTo>
                  <a:pt x="10561" y="7651"/>
                  <a:pt x="10561" y="7646"/>
                  <a:pt x="10571" y="7645"/>
                </a:cubicBezTo>
                <a:cubicBezTo>
                  <a:pt x="10571" y="7646"/>
                  <a:pt x="10571" y="7648"/>
                  <a:pt x="10571" y="7648"/>
                </a:cubicBezTo>
                <a:cubicBezTo>
                  <a:pt x="10569" y="7653"/>
                  <a:pt x="10565" y="7657"/>
                  <a:pt x="10563" y="7662"/>
                </a:cubicBezTo>
                <a:cubicBezTo>
                  <a:pt x="10562" y="7663"/>
                  <a:pt x="10562" y="7663"/>
                  <a:pt x="10562" y="7665"/>
                </a:cubicBezTo>
                <a:cubicBezTo>
                  <a:pt x="10567" y="7668"/>
                  <a:pt x="10572" y="7673"/>
                  <a:pt x="10577" y="7677"/>
                </a:cubicBezTo>
                <a:cubicBezTo>
                  <a:pt x="10574" y="7683"/>
                  <a:pt x="10572" y="7689"/>
                  <a:pt x="10569" y="7695"/>
                </a:cubicBezTo>
                <a:cubicBezTo>
                  <a:pt x="10572" y="7698"/>
                  <a:pt x="10574" y="7702"/>
                  <a:pt x="10577" y="7705"/>
                </a:cubicBezTo>
                <a:cubicBezTo>
                  <a:pt x="10581" y="7706"/>
                  <a:pt x="10585" y="7706"/>
                  <a:pt x="10589" y="7707"/>
                </a:cubicBezTo>
                <a:cubicBezTo>
                  <a:pt x="10589" y="7711"/>
                  <a:pt x="10589" y="7714"/>
                  <a:pt x="10589" y="7718"/>
                </a:cubicBezTo>
                <a:cubicBezTo>
                  <a:pt x="10592" y="7719"/>
                  <a:pt x="10595" y="7720"/>
                  <a:pt x="10598" y="7722"/>
                </a:cubicBezTo>
                <a:cubicBezTo>
                  <a:pt x="10603" y="7711"/>
                  <a:pt x="10606" y="7696"/>
                  <a:pt x="10609" y="7680"/>
                </a:cubicBezTo>
                <a:cubicBezTo>
                  <a:pt x="10636" y="7722"/>
                  <a:pt x="10661" y="7771"/>
                  <a:pt x="10690" y="7798"/>
                </a:cubicBezTo>
                <a:cubicBezTo>
                  <a:pt x="10725" y="7830"/>
                  <a:pt x="10759" y="7808"/>
                  <a:pt x="10767" y="7891"/>
                </a:cubicBezTo>
                <a:cubicBezTo>
                  <a:pt x="10769" y="7890"/>
                  <a:pt x="10771" y="7887"/>
                  <a:pt x="10774" y="7885"/>
                </a:cubicBezTo>
                <a:cubicBezTo>
                  <a:pt x="10778" y="7882"/>
                  <a:pt x="10783" y="7878"/>
                  <a:pt x="10788" y="7873"/>
                </a:cubicBezTo>
                <a:cubicBezTo>
                  <a:pt x="10792" y="7879"/>
                  <a:pt x="10796" y="7885"/>
                  <a:pt x="10798" y="7891"/>
                </a:cubicBezTo>
                <a:cubicBezTo>
                  <a:pt x="10796" y="7893"/>
                  <a:pt x="10795" y="7900"/>
                  <a:pt x="10793" y="7901"/>
                </a:cubicBezTo>
                <a:cubicBezTo>
                  <a:pt x="10792" y="7905"/>
                  <a:pt x="10789" y="7906"/>
                  <a:pt x="10788" y="7910"/>
                </a:cubicBezTo>
                <a:cubicBezTo>
                  <a:pt x="10797" y="7905"/>
                  <a:pt x="10805" y="7905"/>
                  <a:pt x="10814" y="7901"/>
                </a:cubicBezTo>
                <a:cubicBezTo>
                  <a:pt x="10819" y="7909"/>
                  <a:pt x="10825" y="7912"/>
                  <a:pt x="10830" y="7920"/>
                </a:cubicBezTo>
                <a:cubicBezTo>
                  <a:pt x="10831" y="7936"/>
                  <a:pt x="10828" y="7946"/>
                  <a:pt x="10824" y="7958"/>
                </a:cubicBezTo>
                <a:cubicBezTo>
                  <a:pt x="10834" y="7969"/>
                  <a:pt x="10846" y="7983"/>
                  <a:pt x="10855" y="7994"/>
                </a:cubicBezTo>
                <a:cubicBezTo>
                  <a:pt x="10861" y="7999"/>
                  <a:pt x="10864" y="7991"/>
                  <a:pt x="10871" y="7984"/>
                </a:cubicBezTo>
                <a:cubicBezTo>
                  <a:pt x="10879" y="7988"/>
                  <a:pt x="10909" y="8150"/>
                  <a:pt x="10907" y="8162"/>
                </a:cubicBezTo>
                <a:cubicBezTo>
                  <a:pt x="10907" y="8163"/>
                  <a:pt x="10907" y="8165"/>
                  <a:pt x="10907" y="8166"/>
                </a:cubicBezTo>
                <a:cubicBezTo>
                  <a:pt x="10904" y="8166"/>
                  <a:pt x="10902" y="8166"/>
                  <a:pt x="10899" y="8166"/>
                </a:cubicBezTo>
                <a:cubicBezTo>
                  <a:pt x="10897" y="8169"/>
                  <a:pt x="10896" y="8170"/>
                  <a:pt x="10895" y="8172"/>
                </a:cubicBezTo>
                <a:cubicBezTo>
                  <a:pt x="10894" y="8172"/>
                  <a:pt x="10893" y="8173"/>
                  <a:pt x="10891" y="8172"/>
                </a:cubicBezTo>
                <a:cubicBezTo>
                  <a:pt x="10889" y="8177"/>
                  <a:pt x="10888" y="8176"/>
                  <a:pt x="10886" y="8181"/>
                </a:cubicBezTo>
                <a:cubicBezTo>
                  <a:pt x="10890" y="8208"/>
                  <a:pt x="10886" y="8225"/>
                  <a:pt x="10871" y="8237"/>
                </a:cubicBezTo>
                <a:cubicBezTo>
                  <a:pt x="10871" y="8248"/>
                  <a:pt x="10871" y="8255"/>
                  <a:pt x="10871" y="8266"/>
                </a:cubicBezTo>
                <a:cubicBezTo>
                  <a:pt x="10874" y="8269"/>
                  <a:pt x="10879" y="8272"/>
                  <a:pt x="10881" y="8276"/>
                </a:cubicBezTo>
                <a:cubicBezTo>
                  <a:pt x="10888" y="8276"/>
                  <a:pt x="10891" y="8276"/>
                  <a:pt x="10897" y="8276"/>
                </a:cubicBezTo>
                <a:cubicBezTo>
                  <a:pt x="10898" y="8273"/>
                  <a:pt x="10900" y="8272"/>
                  <a:pt x="10901" y="8269"/>
                </a:cubicBezTo>
                <a:cubicBezTo>
                  <a:pt x="10902" y="8269"/>
                  <a:pt x="10902" y="8269"/>
                  <a:pt x="10903" y="8269"/>
                </a:cubicBezTo>
                <a:cubicBezTo>
                  <a:pt x="10912" y="8243"/>
                  <a:pt x="10921" y="8213"/>
                  <a:pt x="10939" y="8202"/>
                </a:cubicBezTo>
                <a:cubicBezTo>
                  <a:pt x="10943" y="8189"/>
                  <a:pt x="10940" y="8184"/>
                  <a:pt x="10939" y="8167"/>
                </a:cubicBezTo>
                <a:cubicBezTo>
                  <a:pt x="10947" y="8155"/>
                  <a:pt x="10952" y="8143"/>
                  <a:pt x="10970" y="8144"/>
                </a:cubicBezTo>
                <a:cubicBezTo>
                  <a:pt x="10973" y="8144"/>
                  <a:pt x="10972" y="8139"/>
                  <a:pt x="10976" y="8139"/>
                </a:cubicBezTo>
                <a:cubicBezTo>
                  <a:pt x="10979" y="8134"/>
                  <a:pt x="10979" y="8125"/>
                  <a:pt x="10981" y="8119"/>
                </a:cubicBezTo>
                <a:cubicBezTo>
                  <a:pt x="10975" y="8102"/>
                  <a:pt x="10976" y="8091"/>
                  <a:pt x="10981" y="8073"/>
                </a:cubicBezTo>
                <a:cubicBezTo>
                  <a:pt x="10967" y="8059"/>
                  <a:pt x="10953" y="8039"/>
                  <a:pt x="10939" y="8026"/>
                </a:cubicBezTo>
                <a:cubicBezTo>
                  <a:pt x="10940" y="7987"/>
                  <a:pt x="10953" y="7941"/>
                  <a:pt x="10972" y="7931"/>
                </a:cubicBezTo>
                <a:cubicBezTo>
                  <a:pt x="10973" y="7931"/>
                  <a:pt x="10974" y="7929"/>
                  <a:pt x="10974" y="7930"/>
                </a:cubicBezTo>
                <a:cubicBezTo>
                  <a:pt x="10973" y="7968"/>
                  <a:pt x="11008" y="7948"/>
                  <a:pt x="11021" y="7966"/>
                </a:cubicBezTo>
                <a:cubicBezTo>
                  <a:pt x="11028" y="7975"/>
                  <a:pt x="11022" y="7988"/>
                  <a:pt x="11026" y="8003"/>
                </a:cubicBezTo>
                <a:cubicBezTo>
                  <a:pt x="11034" y="8012"/>
                  <a:pt x="11044" y="8021"/>
                  <a:pt x="11052" y="8031"/>
                </a:cubicBezTo>
                <a:cubicBezTo>
                  <a:pt x="11053" y="8028"/>
                  <a:pt x="11054" y="8024"/>
                  <a:pt x="11054" y="8021"/>
                </a:cubicBezTo>
                <a:cubicBezTo>
                  <a:pt x="11056" y="8023"/>
                  <a:pt x="11058" y="8024"/>
                  <a:pt x="11059" y="8026"/>
                </a:cubicBezTo>
                <a:cubicBezTo>
                  <a:pt x="11062" y="8008"/>
                  <a:pt x="11066" y="7988"/>
                  <a:pt x="11069" y="7969"/>
                </a:cubicBezTo>
                <a:cubicBezTo>
                  <a:pt x="11025" y="7892"/>
                  <a:pt x="10972" y="7823"/>
                  <a:pt x="10903" y="7791"/>
                </a:cubicBezTo>
                <a:cubicBezTo>
                  <a:pt x="10901" y="7786"/>
                  <a:pt x="10895" y="7778"/>
                  <a:pt x="10893" y="7773"/>
                </a:cubicBezTo>
                <a:cubicBezTo>
                  <a:pt x="10900" y="7762"/>
                  <a:pt x="10903" y="7751"/>
                  <a:pt x="10913" y="7745"/>
                </a:cubicBezTo>
                <a:cubicBezTo>
                  <a:pt x="10913" y="7740"/>
                  <a:pt x="10914" y="7739"/>
                  <a:pt x="10913" y="7735"/>
                </a:cubicBezTo>
                <a:cubicBezTo>
                  <a:pt x="10903" y="7705"/>
                  <a:pt x="10840" y="7742"/>
                  <a:pt x="10821" y="7707"/>
                </a:cubicBezTo>
                <a:cubicBezTo>
                  <a:pt x="10803" y="7674"/>
                  <a:pt x="10773" y="7618"/>
                  <a:pt x="10763" y="7575"/>
                </a:cubicBezTo>
                <a:cubicBezTo>
                  <a:pt x="10756" y="7548"/>
                  <a:pt x="10762" y="7513"/>
                  <a:pt x="10753" y="7492"/>
                </a:cubicBezTo>
                <a:cubicBezTo>
                  <a:pt x="10747" y="7476"/>
                  <a:pt x="10732" y="7474"/>
                  <a:pt x="10722" y="7464"/>
                </a:cubicBezTo>
                <a:cubicBezTo>
                  <a:pt x="10688" y="7429"/>
                  <a:pt x="10670" y="7405"/>
                  <a:pt x="10660" y="7324"/>
                </a:cubicBezTo>
                <a:cubicBezTo>
                  <a:pt x="10666" y="7311"/>
                  <a:pt x="10670" y="7311"/>
                  <a:pt x="10674" y="7296"/>
                </a:cubicBezTo>
                <a:cubicBezTo>
                  <a:pt x="10667" y="7281"/>
                  <a:pt x="10665" y="7279"/>
                  <a:pt x="10665" y="7249"/>
                </a:cubicBezTo>
                <a:cubicBezTo>
                  <a:pt x="10662" y="7248"/>
                  <a:pt x="10658" y="7250"/>
                  <a:pt x="10655" y="7249"/>
                </a:cubicBezTo>
                <a:cubicBezTo>
                  <a:pt x="10657" y="7241"/>
                  <a:pt x="10659" y="7231"/>
                  <a:pt x="10660" y="7222"/>
                </a:cubicBezTo>
                <a:cubicBezTo>
                  <a:pt x="10672" y="7212"/>
                  <a:pt x="10692" y="7199"/>
                  <a:pt x="10710" y="7197"/>
                </a:cubicBezTo>
                <a:cubicBezTo>
                  <a:pt x="10710" y="7197"/>
                  <a:pt x="10710" y="7196"/>
                  <a:pt x="10710" y="7196"/>
                </a:cubicBezTo>
                <a:cubicBezTo>
                  <a:pt x="10713" y="7195"/>
                  <a:pt x="10714" y="7193"/>
                  <a:pt x="10716" y="7192"/>
                </a:cubicBezTo>
                <a:cubicBezTo>
                  <a:pt x="10717" y="7187"/>
                  <a:pt x="10717" y="7184"/>
                  <a:pt x="10716" y="7179"/>
                </a:cubicBezTo>
                <a:cubicBezTo>
                  <a:pt x="10728" y="7180"/>
                  <a:pt x="10734" y="7181"/>
                  <a:pt x="10747" y="7179"/>
                </a:cubicBezTo>
                <a:cubicBezTo>
                  <a:pt x="10749" y="7186"/>
                  <a:pt x="10749" y="7191"/>
                  <a:pt x="10751" y="7197"/>
                </a:cubicBezTo>
                <a:cubicBezTo>
                  <a:pt x="10747" y="7207"/>
                  <a:pt x="10745" y="7216"/>
                  <a:pt x="10736" y="7217"/>
                </a:cubicBezTo>
                <a:cubicBezTo>
                  <a:pt x="10740" y="7257"/>
                  <a:pt x="10750" y="7289"/>
                  <a:pt x="10757" y="7321"/>
                </a:cubicBezTo>
                <a:cubicBezTo>
                  <a:pt x="10759" y="7319"/>
                  <a:pt x="10761" y="7316"/>
                  <a:pt x="10763" y="7314"/>
                </a:cubicBezTo>
                <a:cubicBezTo>
                  <a:pt x="10770" y="7307"/>
                  <a:pt x="10778" y="7295"/>
                  <a:pt x="10785" y="7286"/>
                </a:cubicBezTo>
                <a:cubicBezTo>
                  <a:pt x="10788" y="7271"/>
                  <a:pt x="10790" y="7257"/>
                  <a:pt x="10793" y="7242"/>
                </a:cubicBezTo>
                <a:cubicBezTo>
                  <a:pt x="10838" y="7283"/>
                  <a:pt x="10816" y="7356"/>
                  <a:pt x="10860" y="7389"/>
                </a:cubicBezTo>
                <a:cubicBezTo>
                  <a:pt x="10855" y="7389"/>
                  <a:pt x="10850" y="7388"/>
                  <a:pt x="10845" y="7389"/>
                </a:cubicBezTo>
                <a:cubicBezTo>
                  <a:pt x="10846" y="7391"/>
                  <a:pt x="10848" y="7393"/>
                  <a:pt x="10849" y="7395"/>
                </a:cubicBezTo>
                <a:cubicBezTo>
                  <a:pt x="10846" y="7395"/>
                  <a:pt x="10843" y="7395"/>
                  <a:pt x="10840" y="7395"/>
                </a:cubicBezTo>
                <a:cubicBezTo>
                  <a:pt x="10857" y="7441"/>
                  <a:pt x="10883" y="7466"/>
                  <a:pt x="10902" y="7507"/>
                </a:cubicBezTo>
                <a:cubicBezTo>
                  <a:pt x="10907" y="7518"/>
                  <a:pt x="10912" y="7494"/>
                  <a:pt x="10923" y="7499"/>
                </a:cubicBezTo>
                <a:cubicBezTo>
                  <a:pt x="10924" y="7499"/>
                  <a:pt x="10962" y="7522"/>
                  <a:pt x="10964" y="7525"/>
                </a:cubicBezTo>
                <a:cubicBezTo>
                  <a:pt x="10975" y="7539"/>
                  <a:pt x="10983" y="7567"/>
                  <a:pt x="10994" y="7582"/>
                </a:cubicBezTo>
                <a:cubicBezTo>
                  <a:pt x="11024" y="7620"/>
                  <a:pt x="11053" y="7647"/>
                  <a:pt x="11083" y="7685"/>
                </a:cubicBezTo>
                <a:cubicBezTo>
                  <a:pt x="11089" y="7699"/>
                  <a:pt x="11097" y="7709"/>
                  <a:pt x="11104" y="7723"/>
                </a:cubicBezTo>
                <a:cubicBezTo>
                  <a:pt x="11113" y="7732"/>
                  <a:pt x="11126" y="7743"/>
                  <a:pt x="11135" y="7751"/>
                </a:cubicBezTo>
                <a:cubicBezTo>
                  <a:pt x="11136" y="7772"/>
                  <a:pt x="11133" y="7776"/>
                  <a:pt x="11124" y="7780"/>
                </a:cubicBezTo>
                <a:cubicBezTo>
                  <a:pt x="11123" y="7797"/>
                  <a:pt x="11125" y="7870"/>
                  <a:pt x="11124" y="7873"/>
                </a:cubicBezTo>
                <a:cubicBezTo>
                  <a:pt x="11121" y="7886"/>
                  <a:pt x="11118" y="7897"/>
                  <a:pt x="11114" y="7910"/>
                </a:cubicBezTo>
                <a:cubicBezTo>
                  <a:pt x="11119" y="7922"/>
                  <a:pt x="11124" y="7935"/>
                  <a:pt x="11124" y="7958"/>
                </a:cubicBezTo>
                <a:cubicBezTo>
                  <a:pt x="11134" y="7977"/>
                  <a:pt x="11152" y="7993"/>
                  <a:pt x="11160" y="8013"/>
                </a:cubicBezTo>
                <a:cubicBezTo>
                  <a:pt x="11162" y="8025"/>
                  <a:pt x="11164" y="8039"/>
                  <a:pt x="11166" y="8051"/>
                </a:cubicBezTo>
                <a:cubicBezTo>
                  <a:pt x="11175" y="8092"/>
                  <a:pt x="11200" y="8124"/>
                  <a:pt x="11228" y="8116"/>
                </a:cubicBezTo>
                <a:cubicBezTo>
                  <a:pt x="11230" y="8119"/>
                  <a:pt x="11231" y="8130"/>
                  <a:pt x="11233" y="8134"/>
                </a:cubicBezTo>
                <a:cubicBezTo>
                  <a:pt x="11227" y="8139"/>
                  <a:pt x="11221" y="8143"/>
                  <a:pt x="11215" y="8146"/>
                </a:cubicBezTo>
                <a:cubicBezTo>
                  <a:pt x="11215" y="8147"/>
                  <a:pt x="11215" y="8147"/>
                  <a:pt x="11215" y="8147"/>
                </a:cubicBezTo>
                <a:cubicBezTo>
                  <a:pt x="11212" y="8148"/>
                  <a:pt x="11210" y="8151"/>
                  <a:pt x="11207" y="8152"/>
                </a:cubicBezTo>
                <a:cubicBezTo>
                  <a:pt x="11215" y="8177"/>
                  <a:pt x="11226" y="8197"/>
                  <a:pt x="11234" y="8219"/>
                </a:cubicBezTo>
                <a:cubicBezTo>
                  <a:pt x="11257" y="8216"/>
                  <a:pt x="11284" y="8195"/>
                  <a:pt x="11311" y="8209"/>
                </a:cubicBezTo>
                <a:cubicBezTo>
                  <a:pt x="11328" y="8218"/>
                  <a:pt x="11334" y="8244"/>
                  <a:pt x="11357" y="8247"/>
                </a:cubicBezTo>
                <a:cubicBezTo>
                  <a:pt x="11353" y="8258"/>
                  <a:pt x="11349" y="8260"/>
                  <a:pt x="11345" y="8264"/>
                </a:cubicBezTo>
                <a:cubicBezTo>
                  <a:pt x="11328" y="8268"/>
                  <a:pt x="11311" y="8237"/>
                  <a:pt x="11292" y="8232"/>
                </a:cubicBezTo>
                <a:cubicBezTo>
                  <a:pt x="11283" y="8230"/>
                  <a:pt x="11278" y="8242"/>
                  <a:pt x="11261" y="8241"/>
                </a:cubicBezTo>
                <a:cubicBezTo>
                  <a:pt x="11260" y="8242"/>
                  <a:pt x="11259" y="8244"/>
                  <a:pt x="11259" y="8246"/>
                </a:cubicBezTo>
                <a:cubicBezTo>
                  <a:pt x="11257" y="8246"/>
                  <a:pt x="11257" y="8247"/>
                  <a:pt x="11254" y="8247"/>
                </a:cubicBezTo>
                <a:cubicBezTo>
                  <a:pt x="11249" y="8263"/>
                  <a:pt x="11243" y="8278"/>
                  <a:pt x="11238" y="8294"/>
                </a:cubicBezTo>
                <a:cubicBezTo>
                  <a:pt x="11247" y="8312"/>
                  <a:pt x="11256" y="8332"/>
                  <a:pt x="11264" y="8350"/>
                </a:cubicBezTo>
                <a:cubicBezTo>
                  <a:pt x="11267" y="8368"/>
                  <a:pt x="11258" y="8388"/>
                  <a:pt x="11259" y="8407"/>
                </a:cubicBezTo>
                <a:cubicBezTo>
                  <a:pt x="11263" y="8414"/>
                  <a:pt x="11270" y="8419"/>
                  <a:pt x="11274" y="8425"/>
                </a:cubicBezTo>
                <a:cubicBezTo>
                  <a:pt x="11276" y="8423"/>
                  <a:pt x="11278" y="8420"/>
                  <a:pt x="11279" y="8417"/>
                </a:cubicBezTo>
                <a:cubicBezTo>
                  <a:pt x="11279" y="8418"/>
                  <a:pt x="11280" y="8418"/>
                  <a:pt x="11281" y="8419"/>
                </a:cubicBezTo>
                <a:cubicBezTo>
                  <a:pt x="11283" y="8415"/>
                  <a:pt x="11285" y="8412"/>
                  <a:pt x="11287" y="8409"/>
                </a:cubicBezTo>
                <a:cubicBezTo>
                  <a:pt x="11297" y="8406"/>
                  <a:pt x="11309" y="8442"/>
                  <a:pt x="11311" y="8462"/>
                </a:cubicBezTo>
                <a:cubicBezTo>
                  <a:pt x="11312" y="8459"/>
                  <a:pt x="11314" y="8455"/>
                  <a:pt x="11317" y="8452"/>
                </a:cubicBezTo>
                <a:cubicBezTo>
                  <a:pt x="11317" y="8453"/>
                  <a:pt x="11317" y="8454"/>
                  <a:pt x="11318" y="8455"/>
                </a:cubicBezTo>
                <a:cubicBezTo>
                  <a:pt x="11319" y="8452"/>
                  <a:pt x="11321" y="8449"/>
                  <a:pt x="11324" y="8445"/>
                </a:cubicBezTo>
                <a:cubicBezTo>
                  <a:pt x="11335" y="8439"/>
                  <a:pt x="11342" y="8444"/>
                  <a:pt x="11353" y="8454"/>
                </a:cubicBezTo>
                <a:cubicBezTo>
                  <a:pt x="11353" y="8449"/>
                  <a:pt x="11351" y="8449"/>
                  <a:pt x="11351" y="8445"/>
                </a:cubicBezTo>
                <a:cubicBezTo>
                  <a:pt x="11353" y="8447"/>
                  <a:pt x="11356" y="8444"/>
                  <a:pt x="11358" y="8447"/>
                </a:cubicBezTo>
                <a:lnTo>
                  <a:pt x="11358" y="8445"/>
                </a:lnTo>
                <a:cubicBezTo>
                  <a:pt x="11357" y="8392"/>
                  <a:pt x="11347" y="8373"/>
                  <a:pt x="11338" y="8334"/>
                </a:cubicBezTo>
                <a:cubicBezTo>
                  <a:pt x="11338" y="8332"/>
                  <a:pt x="11338" y="8330"/>
                  <a:pt x="11338" y="8327"/>
                </a:cubicBezTo>
                <a:cubicBezTo>
                  <a:pt x="11343" y="8332"/>
                  <a:pt x="11347" y="8338"/>
                  <a:pt x="11353" y="8340"/>
                </a:cubicBezTo>
                <a:cubicBezTo>
                  <a:pt x="11352" y="8343"/>
                  <a:pt x="11353" y="8348"/>
                  <a:pt x="11353" y="8350"/>
                </a:cubicBezTo>
                <a:cubicBezTo>
                  <a:pt x="11356" y="8353"/>
                  <a:pt x="11359" y="8356"/>
                  <a:pt x="11363" y="8359"/>
                </a:cubicBezTo>
                <a:cubicBezTo>
                  <a:pt x="11367" y="8345"/>
                  <a:pt x="11372" y="8341"/>
                  <a:pt x="11384" y="8340"/>
                </a:cubicBezTo>
                <a:cubicBezTo>
                  <a:pt x="11383" y="8339"/>
                  <a:pt x="11383" y="8340"/>
                  <a:pt x="11383" y="8339"/>
                </a:cubicBezTo>
                <a:cubicBezTo>
                  <a:pt x="11385" y="8338"/>
                  <a:pt x="11386" y="8334"/>
                  <a:pt x="11389" y="8334"/>
                </a:cubicBezTo>
                <a:cubicBezTo>
                  <a:pt x="11384" y="8322"/>
                  <a:pt x="11379" y="8333"/>
                  <a:pt x="11379" y="8316"/>
                </a:cubicBezTo>
                <a:cubicBezTo>
                  <a:pt x="11375" y="8317"/>
                  <a:pt x="11374" y="8314"/>
                  <a:pt x="11369" y="8316"/>
                </a:cubicBezTo>
                <a:cubicBezTo>
                  <a:pt x="11365" y="8298"/>
                  <a:pt x="11361" y="8285"/>
                  <a:pt x="11355" y="8272"/>
                </a:cubicBezTo>
                <a:cubicBezTo>
                  <a:pt x="11363" y="8270"/>
                  <a:pt x="11371" y="8270"/>
                  <a:pt x="11378" y="8266"/>
                </a:cubicBezTo>
                <a:cubicBezTo>
                  <a:pt x="11390" y="8268"/>
                  <a:pt x="11401" y="8295"/>
                  <a:pt x="11404" y="8312"/>
                </a:cubicBezTo>
                <a:cubicBezTo>
                  <a:pt x="11406" y="8314"/>
                  <a:pt x="11408" y="8310"/>
                  <a:pt x="11410" y="8312"/>
                </a:cubicBezTo>
                <a:cubicBezTo>
                  <a:pt x="11412" y="8308"/>
                  <a:pt x="11417" y="8308"/>
                  <a:pt x="11420" y="8304"/>
                </a:cubicBezTo>
                <a:cubicBezTo>
                  <a:pt x="11418" y="8296"/>
                  <a:pt x="11416" y="8288"/>
                  <a:pt x="11414" y="8281"/>
                </a:cubicBezTo>
                <a:lnTo>
                  <a:pt x="11419" y="8267"/>
                </a:lnTo>
                <a:cubicBezTo>
                  <a:pt x="11418" y="8262"/>
                  <a:pt x="11417" y="8256"/>
                  <a:pt x="11416" y="8251"/>
                </a:cubicBezTo>
                <a:cubicBezTo>
                  <a:pt x="11418" y="8250"/>
                  <a:pt x="11419" y="8241"/>
                  <a:pt x="11421" y="8241"/>
                </a:cubicBezTo>
                <a:cubicBezTo>
                  <a:pt x="11420" y="8217"/>
                  <a:pt x="11349" y="8156"/>
                  <a:pt x="11330" y="8147"/>
                </a:cubicBezTo>
                <a:cubicBezTo>
                  <a:pt x="11336" y="8144"/>
                  <a:pt x="11342" y="8142"/>
                  <a:pt x="11347" y="8136"/>
                </a:cubicBezTo>
                <a:cubicBezTo>
                  <a:pt x="11347" y="8135"/>
                  <a:pt x="11346" y="8135"/>
                  <a:pt x="11346" y="8134"/>
                </a:cubicBezTo>
                <a:cubicBezTo>
                  <a:pt x="11348" y="8132"/>
                  <a:pt x="11352" y="8132"/>
                  <a:pt x="11354" y="8129"/>
                </a:cubicBezTo>
                <a:cubicBezTo>
                  <a:pt x="11351" y="8118"/>
                  <a:pt x="11347" y="8106"/>
                  <a:pt x="11344" y="8094"/>
                </a:cubicBezTo>
                <a:cubicBezTo>
                  <a:pt x="11348" y="8091"/>
                  <a:pt x="11351" y="8085"/>
                  <a:pt x="11357" y="8088"/>
                </a:cubicBezTo>
                <a:cubicBezTo>
                  <a:pt x="11357" y="8087"/>
                  <a:pt x="11357" y="8086"/>
                  <a:pt x="11356" y="8086"/>
                </a:cubicBezTo>
                <a:cubicBezTo>
                  <a:pt x="11359" y="8086"/>
                  <a:pt x="11360" y="8081"/>
                  <a:pt x="11364" y="8083"/>
                </a:cubicBezTo>
                <a:cubicBezTo>
                  <a:pt x="11348" y="8050"/>
                  <a:pt x="11338" y="8010"/>
                  <a:pt x="11328" y="7969"/>
                </a:cubicBezTo>
                <a:cubicBezTo>
                  <a:pt x="11328" y="7951"/>
                  <a:pt x="11328" y="7943"/>
                  <a:pt x="11333" y="7933"/>
                </a:cubicBezTo>
                <a:cubicBezTo>
                  <a:pt x="11331" y="7928"/>
                  <a:pt x="11330" y="7928"/>
                  <a:pt x="11328" y="7923"/>
                </a:cubicBezTo>
                <a:cubicBezTo>
                  <a:pt x="11334" y="7918"/>
                  <a:pt x="11337" y="7910"/>
                  <a:pt x="11340" y="7901"/>
                </a:cubicBezTo>
                <a:cubicBezTo>
                  <a:pt x="11340" y="7901"/>
                  <a:pt x="11341" y="7901"/>
                  <a:pt x="11342" y="7901"/>
                </a:cubicBezTo>
                <a:cubicBezTo>
                  <a:pt x="11342" y="7903"/>
                  <a:pt x="11344" y="7908"/>
                  <a:pt x="11345" y="7913"/>
                </a:cubicBezTo>
                <a:cubicBezTo>
                  <a:pt x="11345" y="7913"/>
                  <a:pt x="11344" y="7912"/>
                  <a:pt x="11343" y="7913"/>
                </a:cubicBezTo>
                <a:cubicBezTo>
                  <a:pt x="11344" y="7915"/>
                  <a:pt x="11345" y="7916"/>
                  <a:pt x="11346" y="7918"/>
                </a:cubicBezTo>
                <a:cubicBezTo>
                  <a:pt x="11346" y="7918"/>
                  <a:pt x="11347" y="7919"/>
                  <a:pt x="11347" y="7920"/>
                </a:cubicBezTo>
                <a:cubicBezTo>
                  <a:pt x="11345" y="7922"/>
                  <a:pt x="11339" y="7917"/>
                  <a:pt x="11337" y="7920"/>
                </a:cubicBezTo>
                <a:cubicBezTo>
                  <a:pt x="11346" y="7952"/>
                  <a:pt x="11371" y="7948"/>
                  <a:pt x="11373" y="7994"/>
                </a:cubicBezTo>
                <a:cubicBezTo>
                  <a:pt x="11380" y="7996"/>
                  <a:pt x="11387" y="8001"/>
                  <a:pt x="11394" y="8003"/>
                </a:cubicBezTo>
                <a:cubicBezTo>
                  <a:pt x="11392" y="7998"/>
                  <a:pt x="11390" y="7995"/>
                  <a:pt x="11388" y="7991"/>
                </a:cubicBezTo>
                <a:cubicBezTo>
                  <a:pt x="11392" y="7993"/>
                  <a:pt x="11396" y="7995"/>
                  <a:pt x="11400" y="7996"/>
                </a:cubicBezTo>
                <a:cubicBezTo>
                  <a:pt x="11398" y="7991"/>
                  <a:pt x="11396" y="7987"/>
                  <a:pt x="11394" y="7983"/>
                </a:cubicBezTo>
                <a:cubicBezTo>
                  <a:pt x="11397" y="7988"/>
                  <a:pt x="11402" y="7988"/>
                  <a:pt x="11404" y="7994"/>
                </a:cubicBezTo>
                <a:cubicBezTo>
                  <a:pt x="11407" y="7994"/>
                  <a:pt x="11412" y="7995"/>
                  <a:pt x="11415" y="7994"/>
                </a:cubicBezTo>
                <a:cubicBezTo>
                  <a:pt x="11416" y="7993"/>
                  <a:pt x="11415" y="7990"/>
                  <a:pt x="11415" y="7988"/>
                </a:cubicBezTo>
                <a:cubicBezTo>
                  <a:pt x="11417" y="7988"/>
                  <a:pt x="11419" y="7988"/>
                  <a:pt x="11421" y="7988"/>
                </a:cubicBezTo>
                <a:cubicBezTo>
                  <a:pt x="11421" y="7985"/>
                  <a:pt x="11420" y="7982"/>
                  <a:pt x="11421" y="7979"/>
                </a:cubicBezTo>
                <a:cubicBezTo>
                  <a:pt x="11415" y="7963"/>
                  <a:pt x="11411" y="7959"/>
                  <a:pt x="11406" y="7941"/>
                </a:cubicBezTo>
                <a:cubicBezTo>
                  <a:pt x="11412" y="7944"/>
                  <a:pt x="11417" y="7948"/>
                  <a:pt x="11420" y="7958"/>
                </a:cubicBezTo>
                <a:cubicBezTo>
                  <a:pt x="11424" y="7964"/>
                  <a:pt x="11432" y="7970"/>
                  <a:pt x="11435" y="7976"/>
                </a:cubicBezTo>
                <a:cubicBezTo>
                  <a:pt x="11430" y="7965"/>
                  <a:pt x="11425" y="7953"/>
                  <a:pt x="11419" y="7943"/>
                </a:cubicBezTo>
                <a:cubicBezTo>
                  <a:pt x="11421" y="7946"/>
                  <a:pt x="11425" y="7946"/>
                  <a:pt x="11426" y="7951"/>
                </a:cubicBezTo>
                <a:cubicBezTo>
                  <a:pt x="11430" y="7957"/>
                  <a:pt x="11437" y="7964"/>
                  <a:pt x="11441" y="7969"/>
                </a:cubicBezTo>
                <a:cubicBezTo>
                  <a:pt x="11428" y="7941"/>
                  <a:pt x="11409" y="7924"/>
                  <a:pt x="11400" y="7886"/>
                </a:cubicBezTo>
                <a:cubicBezTo>
                  <a:pt x="11419" y="7880"/>
                  <a:pt x="11420" y="7885"/>
                  <a:pt x="11440" y="7853"/>
                </a:cubicBezTo>
                <a:cubicBezTo>
                  <a:pt x="11449" y="7854"/>
                  <a:pt x="11449" y="7861"/>
                  <a:pt x="11451" y="7873"/>
                </a:cubicBezTo>
                <a:cubicBezTo>
                  <a:pt x="11469" y="7873"/>
                  <a:pt x="11476" y="7864"/>
                  <a:pt x="11487" y="7853"/>
                </a:cubicBezTo>
                <a:cubicBezTo>
                  <a:pt x="11497" y="7895"/>
                  <a:pt x="11547" y="7848"/>
                  <a:pt x="11550" y="7901"/>
                </a:cubicBezTo>
                <a:cubicBezTo>
                  <a:pt x="11552" y="7898"/>
                  <a:pt x="11552" y="7894"/>
                  <a:pt x="11554" y="7891"/>
                </a:cubicBezTo>
                <a:cubicBezTo>
                  <a:pt x="11554" y="7893"/>
                  <a:pt x="11555" y="7893"/>
                  <a:pt x="11555" y="7895"/>
                </a:cubicBezTo>
                <a:cubicBezTo>
                  <a:pt x="11555" y="7894"/>
                  <a:pt x="11556" y="7893"/>
                  <a:pt x="11556" y="7893"/>
                </a:cubicBezTo>
                <a:cubicBezTo>
                  <a:pt x="11564" y="7900"/>
                  <a:pt x="11582" y="7904"/>
                  <a:pt x="11591" y="7910"/>
                </a:cubicBezTo>
                <a:cubicBezTo>
                  <a:pt x="11584" y="7917"/>
                  <a:pt x="11577" y="7930"/>
                  <a:pt x="11570" y="7938"/>
                </a:cubicBezTo>
                <a:cubicBezTo>
                  <a:pt x="11568" y="7951"/>
                  <a:pt x="11567" y="7963"/>
                  <a:pt x="11565" y="7976"/>
                </a:cubicBezTo>
                <a:cubicBezTo>
                  <a:pt x="11564" y="7977"/>
                  <a:pt x="11568" y="7984"/>
                  <a:pt x="11565" y="7984"/>
                </a:cubicBezTo>
                <a:cubicBezTo>
                  <a:pt x="11563" y="8013"/>
                  <a:pt x="11561" y="8035"/>
                  <a:pt x="11560" y="8059"/>
                </a:cubicBezTo>
                <a:cubicBezTo>
                  <a:pt x="11579" y="8054"/>
                  <a:pt x="11597" y="8046"/>
                  <a:pt x="11617" y="8041"/>
                </a:cubicBezTo>
                <a:cubicBezTo>
                  <a:pt x="11613" y="8053"/>
                  <a:pt x="11607" y="8065"/>
                  <a:pt x="11601" y="8069"/>
                </a:cubicBezTo>
                <a:cubicBezTo>
                  <a:pt x="11598" y="8076"/>
                  <a:pt x="11594" y="8081"/>
                  <a:pt x="11591" y="8088"/>
                </a:cubicBezTo>
                <a:cubicBezTo>
                  <a:pt x="11599" y="8090"/>
                  <a:pt x="11603" y="8097"/>
                  <a:pt x="11606" y="8108"/>
                </a:cubicBezTo>
                <a:cubicBezTo>
                  <a:pt x="11609" y="8117"/>
                  <a:pt x="11607" y="8118"/>
                  <a:pt x="11606" y="8136"/>
                </a:cubicBezTo>
                <a:cubicBezTo>
                  <a:pt x="11610" y="8136"/>
                  <a:pt x="11612" y="8136"/>
                  <a:pt x="11617" y="8136"/>
                </a:cubicBezTo>
                <a:cubicBezTo>
                  <a:pt x="11618" y="8139"/>
                  <a:pt x="11620" y="8141"/>
                  <a:pt x="11621" y="8144"/>
                </a:cubicBezTo>
                <a:cubicBezTo>
                  <a:pt x="11617" y="8154"/>
                  <a:pt x="11609" y="8159"/>
                  <a:pt x="11601" y="8162"/>
                </a:cubicBezTo>
                <a:cubicBezTo>
                  <a:pt x="11600" y="8172"/>
                  <a:pt x="11605" y="8182"/>
                  <a:pt x="11611" y="8191"/>
                </a:cubicBezTo>
                <a:cubicBezTo>
                  <a:pt x="11619" y="8209"/>
                  <a:pt x="11616" y="8206"/>
                  <a:pt x="11606" y="8219"/>
                </a:cubicBezTo>
                <a:cubicBezTo>
                  <a:pt x="11599" y="8218"/>
                  <a:pt x="11593" y="8208"/>
                  <a:pt x="11585" y="8201"/>
                </a:cubicBezTo>
                <a:cubicBezTo>
                  <a:pt x="11583" y="8210"/>
                  <a:pt x="11583" y="8220"/>
                  <a:pt x="11581" y="8229"/>
                </a:cubicBezTo>
                <a:cubicBezTo>
                  <a:pt x="11581" y="8235"/>
                  <a:pt x="11581" y="8241"/>
                  <a:pt x="11581" y="8247"/>
                </a:cubicBezTo>
                <a:cubicBezTo>
                  <a:pt x="11604" y="8252"/>
                  <a:pt x="11607" y="8266"/>
                  <a:pt x="11627" y="8276"/>
                </a:cubicBezTo>
                <a:cubicBezTo>
                  <a:pt x="11628" y="8300"/>
                  <a:pt x="11626" y="8324"/>
                  <a:pt x="11632" y="8340"/>
                </a:cubicBezTo>
                <a:cubicBezTo>
                  <a:pt x="11640" y="8349"/>
                  <a:pt x="11645" y="8360"/>
                  <a:pt x="11653" y="8369"/>
                </a:cubicBezTo>
                <a:cubicBezTo>
                  <a:pt x="11653" y="8372"/>
                  <a:pt x="11652" y="8375"/>
                  <a:pt x="11653" y="8379"/>
                </a:cubicBezTo>
                <a:cubicBezTo>
                  <a:pt x="11647" y="8383"/>
                  <a:pt x="11643" y="8383"/>
                  <a:pt x="11637" y="8387"/>
                </a:cubicBezTo>
                <a:cubicBezTo>
                  <a:pt x="11638" y="8392"/>
                  <a:pt x="11641" y="8402"/>
                  <a:pt x="11643" y="8407"/>
                </a:cubicBezTo>
                <a:cubicBezTo>
                  <a:pt x="11658" y="8410"/>
                  <a:pt x="11669" y="8405"/>
                  <a:pt x="11684" y="8407"/>
                </a:cubicBezTo>
                <a:cubicBezTo>
                  <a:pt x="11684" y="8409"/>
                  <a:pt x="11688" y="8413"/>
                  <a:pt x="11689" y="8415"/>
                </a:cubicBezTo>
                <a:cubicBezTo>
                  <a:pt x="11685" y="8423"/>
                  <a:pt x="11681" y="8422"/>
                  <a:pt x="11679" y="8435"/>
                </a:cubicBezTo>
                <a:cubicBezTo>
                  <a:pt x="11681" y="8441"/>
                  <a:pt x="11683" y="8447"/>
                  <a:pt x="11684" y="8454"/>
                </a:cubicBezTo>
                <a:cubicBezTo>
                  <a:pt x="11685" y="8454"/>
                  <a:pt x="11688" y="8453"/>
                  <a:pt x="11689" y="8454"/>
                </a:cubicBezTo>
                <a:cubicBezTo>
                  <a:pt x="11693" y="8445"/>
                  <a:pt x="11695" y="8444"/>
                  <a:pt x="11700" y="8435"/>
                </a:cubicBezTo>
                <a:cubicBezTo>
                  <a:pt x="11719" y="8434"/>
                  <a:pt x="11722" y="8442"/>
                  <a:pt x="11736" y="8454"/>
                </a:cubicBezTo>
                <a:cubicBezTo>
                  <a:pt x="11742" y="8459"/>
                  <a:pt x="11745" y="8445"/>
                  <a:pt x="11751" y="8435"/>
                </a:cubicBezTo>
                <a:cubicBezTo>
                  <a:pt x="11757" y="8459"/>
                  <a:pt x="11761" y="8484"/>
                  <a:pt x="11767" y="8509"/>
                </a:cubicBezTo>
                <a:cubicBezTo>
                  <a:pt x="11789" y="8521"/>
                  <a:pt x="11819" y="8501"/>
                  <a:pt x="11834" y="8519"/>
                </a:cubicBezTo>
                <a:cubicBezTo>
                  <a:pt x="11837" y="8518"/>
                  <a:pt x="11842" y="8509"/>
                  <a:pt x="11845" y="8509"/>
                </a:cubicBezTo>
                <a:cubicBezTo>
                  <a:pt x="11848" y="8479"/>
                  <a:pt x="11852" y="8454"/>
                  <a:pt x="11855" y="8425"/>
                </a:cubicBezTo>
                <a:cubicBezTo>
                  <a:pt x="11887" y="8418"/>
                  <a:pt x="11916" y="8436"/>
                  <a:pt x="11938" y="8462"/>
                </a:cubicBezTo>
                <a:cubicBezTo>
                  <a:pt x="11954" y="8481"/>
                  <a:pt x="11963" y="8517"/>
                  <a:pt x="11984" y="8528"/>
                </a:cubicBezTo>
                <a:cubicBezTo>
                  <a:pt x="12014" y="8545"/>
                  <a:pt x="12054" y="8516"/>
                  <a:pt x="12072" y="8509"/>
                </a:cubicBezTo>
                <a:cubicBezTo>
                  <a:pt x="12082" y="8475"/>
                  <a:pt x="12097" y="8469"/>
                  <a:pt x="12109" y="8444"/>
                </a:cubicBezTo>
                <a:cubicBezTo>
                  <a:pt x="12140" y="8444"/>
                  <a:pt x="12146" y="8466"/>
                  <a:pt x="12171" y="8472"/>
                </a:cubicBezTo>
                <a:cubicBezTo>
                  <a:pt x="12179" y="8456"/>
                  <a:pt x="12189" y="8445"/>
                  <a:pt x="12197" y="8425"/>
                </a:cubicBezTo>
                <a:cubicBezTo>
                  <a:pt x="12199" y="8425"/>
                  <a:pt x="12200" y="8425"/>
                  <a:pt x="12202" y="8425"/>
                </a:cubicBezTo>
                <a:cubicBezTo>
                  <a:pt x="12205" y="8432"/>
                  <a:pt x="12210" y="8437"/>
                  <a:pt x="12212" y="8444"/>
                </a:cubicBezTo>
                <a:cubicBezTo>
                  <a:pt x="12213" y="8449"/>
                  <a:pt x="12212" y="8457"/>
                  <a:pt x="12212" y="8462"/>
                </a:cubicBezTo>
                <a:cubicBezTo>
                  <a:pt x="12203" y="8479"/>
                  <a:pt x="12195" y="8490"/>
                  <a:pt x="12187" y="8509"/>
                </a:cubicBezTo>
                <a:cubicBezTo>
                  <a:pt x="12190" y="8521"/>
                  <a:pt x="12193" y="8535"/>
                  <a:pt x="12197" y="8547"/>
                </a:cubicBezTo>
                <a:cubicBezTo>
                  <a:pt x="12194" y="8570"/>
                  <a:pt x="12187" y="8585"/>
                  <a:pt x="12181" y="8603"/>
                </a:cubicBezTo>
                <a:cubicBezTo>
                  <a:pt x="12193" y="8632"/>
                  <a:pt x="12193" y="8659"/>
                  <a:pt x="12193" y="8688"/>
                </a:cubicBezTo>
                <a:cubicBezTo>
                  <a:pt x="12193" y="8706"/>
                  <a:pt x="12192" y="8723"/>
                  <a:pt x="12197" y="8743"/>
                </a:cubicBezTo>
                <a:cubicBezTo>
                  <a:pt x="12164" y="8801"/>
                  <a:pt x="12151" y="8907"/>
                  <a:pt x="12130" y="8976"/>
                </a:cubicBezTo>
                <a:cubicBezTo>
                  <a:pt x="12128" y="8993"/>
                  <a:pt x="12127" y="9007"/>
                  <a:pt x="12125" y="9024"/>
                </a:cubicBezTo>
                <a:cubicBezTo>
                  <a:pt x="12116" y="9079"/>
                  <a:pt x="12109" y="9132"/>
                  <a:pt x="12088" y="9164"/>
                </a:cubicBezTo>
                <a:cubicBezTo>
                  <a:pt x="12091" y="9179"/>
                  <a:pt x="12093" y="9193"/>
                  <a:pt x="12096" y="9207"/>
                </a:cubicBezTo>
                <a:cubicBezTo>
                  <a:pt x="12075" y="9218"/>
                  <a:pt x="12062" y="9243"/>
                  <a:pt x="12028" y="9209"/>
                </a:cubicBezTo>
                <a:cubicBezTo>
                  <a:pt x="12003" y="9241"/>
                  <a:pt x="11993" y="9214"/>
                  <a:pt x="11966" y="9222"/>
                </a:cubicBezTo>
                <a:cubicBezTo>
                  <a:pt x="11956" y="9205"/>
                  <a:pt x="11949" y="9202"/>
                  <a:pt x="11944" y="9174"/>
                </a:cubicBezTo>
                <a:cubicBezTo>
                  <a:pt x="11896" y="9156"/>
                  <a:pt x="11843" y="9177"/>
                  <a:pt x="11809" y="9217"/>
                </a:cubicBezTo>
                <a:cubicBezTo>
                  <a:pt x="11800" y="9230"/>
                  <a:pt x="11791" y="9243"/>
                  <a:pt x="11782" y="9256"/>
                </a:cubicBezTo>
                <a:cubicBezTo>
                  <a:pt x="11765" y="9262"/>
                  <a:pt x="11748" y="9237"/>
                  <a:pt x="11736" y="9231"/>
                </a:cubicBezTo>
                <a:cubicBezTo>
                  <a:pt x="11722" y="9228"/>
                  <a:pt x="11708" y="9225"/>
                  <a:pt x="11694" y="9222"/>
                </a:cubicBezTo>
                <a:cubicBezTo>
                  <a:pt x="11691" y="9216"/>
                  <a:pt x="11689" y="9209"/>
                  <a:pt x="11686" y="9202"/>
                </a:cubicBezTo>
                <a:cubicBezTo>
                  <a:pt x="11653" y="9189"/>
                  <a:pt x="11620" y="9175"/>
                  <a:pt x="11586" y="9162"/>
                </a:cubicBezTo>
                <a:cubicBezTo>
                  <a:pt x="11563" y="9162"/>
                  <a:pt x="11539" y="9162"/>
                  <a:pt x="11516" y="9162"/>
                </a:cubicBezTo>
                <a:cubicBezTo>
                  <a:pt x="11502" y="9152"/>
                  <a:pt x="11505" y="9113"/>
                  <a:pt x="11491" y="9104"/>
                </a:cubicBezTo>
                <a:cubicBezTo>
                  <a:pt x="11480" y="9104"/>
                  <a:pt x="11469" y="9104"/>
                  <a:pt x="11458" y="9104"/>
                </a:cubicBezTo>
                <a:cubicBezTo>
                  <a:pt x="11441" y="9099"/>
                  <a:pt x="11402" y="9088"/>
                  <a:pt x="11386" y="9076"/>
                </a:cubicBezTo>
                <a:cubicBezTo>
                  <a:pt x="11370" y="9061"/>
                  <a:pt x="11379" y="9024"/>
                  <a:pt x="11356" y="9006"/>
                </a:cubicBezTo>
                <a:cubicBezTo>
                  <a:pt x="11299" y="8960"/>
                  <a:pt x="11203" y="9022"/>
                  <a:pt x="11180" y="9091"/>
                </a:cubicBezTo>
                <a:cubicBezTo>
                  <a:pt x="11150" y="9184"/>
                  <a:pt x="11218" y="9236"/>
                  <a:pt x="11148" y="9304"/>
                </a:cubicBezTo>
                <a:cubicBezTo>
                  <a:pt x="11140" y="9312"/>
                  <a:pt x="11128" y="9333"/>
                  <a:pt x="11115" y="9330"/>
                </a:cubicBezTo>
                <a:cubicBezTo>
                  <a:pt x="11081" y="9323"/>
                  <a:pt x="11056" y="9257"/>
                  <a:pt x="11026" y="9236"/>
                </a:cubicBezTo>
                <a:cubicBezTo>
                  <a:pt x="10996" y="9215"/>
                  <a:pt x="10929" y="9214"/>
                  <a:pt x="10905" y="9189"/>
                </a:cubicBezTo>
                <a:cubicBezTo>
                  <a:pt x="10879" y="9162"/>
                  <a:pt x="10874" y="9063"/>
                  <a:pt x="10851" y="9048"/>
                </a:cubicBezTo>
                <a:cubicBezTo>
                  <a:pt x="10838" y="9039"/>
                  <a:pt x="10827" y="9047"/>
                  <a:pt x="10817" y="9038"/>
                </a:cubicBezTo>
                <a:cubicBezTo>
                  <a:pt x="10811" y="9027"/>
                  <a:pt x="10804" y="9016"/>
                  <a:pt x="10798" y="9006"/>
                </a:cubicBezTo>
                <a:cubicBezTo>
                  <a:pt x="10784" y="9001"/>
                  <a:pt x="10769" y="8996"/>
                  <a:pt x="10754" y="8991"/>
                </a:cubicBezTo>
                <a:cubicBezTo>
                  <a:pt x="10733" y="8994"/>
                  <a:pt x="10712" y="8997"/>
                  <a:pt x="10691" y="8999"/>
                </a:cubicBezTo>
                <a:cubicBezTo>
                  <a:pt x="10662" y="8977"/>
                  <a:pt x="10633" y="8954"/>
                  <a:pt x="10604" y="8931"/>
                </a:cubicBezTo>
                <a:cubicBezTo>
                  <a:pt x="10602" y="8918"/>
                  <a:pt x="10600" y="8905"/>
                  <a:pt x="10598" y="8891"/>
                </a:cubicBezTo>
                <a:cubicBezTo>
                  <a:pt x="10584" y="8889"/>
                  <a:pt x="10583" y="8896"/>
                  <a:pt x="10571" y="8901"/>
                </a:cubicBezTo>
                <a:cubicBezTo>
                  <a:pt x="10553" y="8885"/>
                  <a:pt x="10531" y="8856"/>
                  <a:pt x="10526" y="8816"/>
                </a:cubicBezTo>
                <a:cubicBezTo>
                  <a:pt x="10539" y="8790"/>
                  <a:pt x="10598" y="8700"/>
                  <a:pt x="10598" y="8667"/>
                </a:cubicBezTo>
                <a:cubicBezTo>
                  <a:pt x="10595" y="8650"/>
                  <a:pt x="10594" y="8632"/>
                  <a:pt x="10591" y="8615"/>
                </a:cubicBezTo>
                <a:cubicBezTo>
                  <a:pt x="10516" y="8537"/>
                  <a:pt x="10593" y="8506"/>
                  <a:pt x="10592" y="8420"/>
                </a:cubicBezTo>
                <a:cubicBezTo>
                  <a:pt x="10578" y="8436"/>
                  <a:pt x="10564" y="8451"/>
                  <a:pt x="10550" y="8467"/>
                </a:cubicBezTo>
                <a:cubicBezTo>
                  <a:pt x="10547" y="8466"/>
                  <a:pt x="10545" y="8466"/>
                  <a:pt x="10543" y="8465"/>
                </a:cubicBezTo>
                <a:cubicBezTo>
                  <a:pt x="10539" y="8449"/>
                  <a:pt x="10535" y="8436"/>
                  <a:pt x="10534" y="8414"/>
                </a:cubicBezTo>
                <a:cubicBezTo>
                  <a:pt x="10524" y="8405"/>
                  <a:pt x="10513" y="8396"/>
                  <a:pt x="10503" y="8387"/>
                </a:cubicBezTo>
                <a:cubicBezTo>
                  <a:pt x="10496" y="8389"/>
                  <a:pt x="10489" y="8390"/>
                  <a:pt x="10483" y="8392"/>
                </a:cubicBezTo>
                <a:cubicBezTo>
                  <a:pt x="10461" y="8406"/>
                  <a:pt x="10423" y="8479"/>
                  <a:pt x="10386" y="8460"/>
                </a:cubicBezTo>
                <a:cubicBezTo>
                  <a:pt x="10381" y="8457"/>
                  <a:pt x="10372" y="8431"/>
                  <a:pt x="10355" y="8420"/>
                </a:cubicBezTo>
                <a:cubicBezTo>
                  <a:pt x="10341" y="8424"/>
                  <a:pt x="10337" y="8442"/>
                  <a:pt x="10325" y="8452"/>
                </a:cubicBezTo>
                <a:cubicBezTo>
                  <a:pt x="10308" y="8447"/>
                  <a:pt x="10300" y="8426"/>
                  <a:pt x="10286" y="8417"/>
                </a:cubicBezTo>
                <a:cubicBezTo>
                  <a:pt x="10268" y="8439"/>
                  <a:pt x="10251" y="8463"/>
                  <a:pt x="10226" y="8474"/>
                </a:cubicBezTo>
                <a:cubicBezTo>
                  <a:pt x="10187" y="8489"/>
                  <a:pt x="10158" y="8428"/>
                  <a:pt x="10114" y="8449"/>
                </a:cubicBezTo>
                <a:cubicBezTo>
                  <a:pt x="10105" y="8457"/>
                  <a:pt x="10096" y="8465"/>
                  <a:pt x="10088" y="8474"/>
                </a:cubicBezTo>
                <a:cubicBezTo>
                  <a:pt x="10071" y="8484"/>
                  <a:pt x="10065" y="8464"/>
                  <a:pt x="10053" y="8467"/>
                </a:cubicBezTo>
                <a:cubicBezTo>
                  <a:pt x="10042" y="8475"/>
                  <a:pt x="10032" y="8485"/>
                  <a:pt x="10021" y="8494"/>
                </a:cubicBezTo>
                <a:cubicBezTo>
                  <a:pt x="9989" y="8506"/>
                  <a:pt x="9952" y="8490"/>
                  <a:pt x="9925" y="8510"/>
                </a:cubicBezTo>
                <a:cubicBezTo>
                  <a:pt x="9899" y="8529"/>
                  <a:pt x="9884" y="8569"/>
                  <a:pt x="9865" y="8598"/>
                </a:cubicBezTo>
                <a:cubicBezTo>
                  <a:pt x="9855" y="8597"/>
                  <a:pt x="9850" y="8591"/>
                  <a:pt x="9845" y="8582"/>
                </a:cubicBezTo>
                <a:cubicBezTo>
                  <a:pt x="9836" y="8585"/>
                  <a:pt x="9798" y="8609"/>
                  <a:pt x="9790" y="8618"/>
                </a:cubicBezTo>
                <a:cubicBezTo>
                  <a:pt x="9772" y="8641"/>
                  <a:pt x="9774" y="8674"/>
                  <a:pt x="9748" y="8688"/>
                </a:cubicBezTo>
                <a:cubicBezTo>
                  <a:pt x="9719" y="8704"/>
                  <a:pt x="9685" y="8687"/>
                  <a:pt x="9677" y="8652"/>
                </a:cubicBezTo>
                <a:cubicBezTo>
                  <a:pt x="9675" y="8651"/>
                  <a:pt x="9600" y="8693"/>
                  <a:pt x="9570" y="8677"/>
                </a:cubicBezTo>
                <a:cubicBezTo>
                  <a:pt x="9539" y="8660"/>
                  <a:pt x="9528" y="8616"/>
                  <a:pt x="9508" y="8580"/>
                </a:cubicBezTo>
                <a:cubicBezTo>
                  <a:pt x="9501" y="8586"/>
                  <a:pt x="9494" y="8593"/>
                  <a:pt x="9487" y="8598"/>
                </a:cubicBezTo>
                <a:cubicBezTo>
                  <a:pt x="9471" y="8620"/>
                  <a:pt x="9449" y="8771"/>
                  <a:pt x="9431" y="8813"/>
                </a:cubicBezTo>
                <a:cubicBezTo>
                  <a:pt x="9406" y="8874"/>
                  <a:pt x="9358" y="8880"/>
                  <a:pt x="9323" y="8924"/>
                </a:cubicBezTo>
                <a:cubicBezTo>
                  <a:pt x="9311" y="8939"/>
                  <a:pt x="9272" y="9000"/>
                  <a:pt x="9268" y="9023"/>
                </a:cubicBezTo>
                <a:cubicBezTo>
                  <a:pt x="9263" y="9046"/>
                  <a:pt x="9270" y="9076"/>
                  <a:pt x="9264" y="9099"/>
                </a:cubicBezTo>
                <a:cubicBezTo>
                  <a:pt x="9256" y="9129"/>
                  <a:pt x="9236" y="9150"/>
                  <a:pt x="9229" y="9184"/>
                </a:cubicBezTo>
                <a:cubicBezTo>
                  <a:pt x="9212" y="9265"/>
                  <a:pt x="9264" y="9306"/>
                  <a:pt x="9228" y="9402"/>
                </a:cubicBezTo>
                <a:cubicBezTo>
                  <a:pt x="9205" y="9462"/>
                  <a:pt x="9137" y="9569"/>
                  <a:pt x="9098" y="9598"/>
                </a:cubicBezTo>
                <a:cubicBezTo>
                  <a:pt x="9078" y="9613"/>
                  <a:pt x="9051" y="9610"/>
                  <a:pt x="9030" y="9628"/>
                </a:cubicBezTo>
                <a:cubicBezTo>
                  <a:pt x="9006" y="9650"/>
                  <a:pt x="9000" y="9743"/>
                  <a:pt x="8984" y="9781"/>
                </a:cubicBezTo>
                <a:cubicBezTo>
                  <a:pt x="8971" y="9812"/>
                  <a:pt x="8943" y="9818"/>
                  <a:pt x="8931" y="9850"/>
                </a:cubicBezTo>
                <a:cubicBezTo>
                  <a:pt x="8918" y="9882"/>
                  <a:pt x="8907" y="9932"/>
                  <a:pt x="8902" y="9976"/>
                </a:cubicBezTo>
                <a:cubicBezTo>
                  <a:pt x="8902" y="9994"/>
                  <a:pt x="8901" y="10011"/>
                  <a:pt x="8901" y="10029"/>
                </a:cubicBezTo>
                <a:cubicBezTo>
                  <a:pt x="8892" y="10070"/>
                  <a:pt x="8861" y="10090"/>
                  <a:pt x="8847" y="10124"/>
                </a:cubicBezTo>
                <a:cubicBezTo>
                  <a:pt x="8833" y="10183"/>
                  <a:pt x="8819" y="10241"/>
                  <a:pt x="8805" y="10301"/>
                </a:cubicBezTo>
                <a:cubicBezTo>
                  <a:pt x="8794" y="10321"/>
                  <a:pt x="8784" y="10343"/>
                  <a:pt x="8773" y="10364"/>
                </a:cubicBezTo>
                <a:cubicBezTo>
                  <a:pt x="8761" y="10398"/>
                  <a:pt x="8754" y="10467"/>
                  <a:pt x="8758" y="10520"/>
                </a:cubicBezTo>
                <a:cubicBezTo>
                  <a:pt x="8762" y="10513"/>
                  <a:pt x="8765" y="10505"/>
                  <a:pt x="8769" y="10499"/>
                </a:cubicBezTo>
                <a:cubicBezTo>
                  <a:pt x="8813" y="10505"/>
                  <a:pt x="8816" y="10636"/>
                  <a:pt x="8794" y="10692"/>
                </a:cubicBezTo>
                <a:cubicBezTo>
                  <a:pt x="8847" y="10766"/>
                  <a:pt x="8816" y="10915"/>
                  <a:pt x="8800" y="11009"/>
                </a:cubicBezTo>
                <a:cubicBezTo>
                  <a:pt x="8798" y="11037"/>
                  <a:pt x="8796" y="11065"/>
                  <a:pt x="8794" y="11093"/>
                </a:cubicBezTo>
                <a:cubicBezTo>
                  <a:pt x="8786" y="11147"/>
                  <a:pt x="8761" y="11221"/>
                  <a:pt x="8733" y="11239"/>
                </a:cubicBezTo>
                <a:cubicBezTo>
                  <a:pt x="8732" y="11241"/>
                  <a:pt x="8732" y="11242"/>
                  <a:pt x="8732" y="11244"/>
                </a:cubicBezTo>
                <a:cubicBezTo>
                  <a:pt x="8772" y="11275"/>
                  <a:pt x="8772" y="11354"/>
                  <a:pt x="8792" y="11370"/>
                </a:cubicBezTo>
                <a:cubicBezTo>
                  <a:pt x="8794" y="11378"/>
                  <a:pt x="8795" y="11386"/>
                  <a:pt x="8794" y="11400"/>
                </a:cubicBezTo>
                <a:cubicBezTo>
                  <a:pt x="8790" y="11402"/>
                  <a:pt x="8786" y="11404"/>
                  <a:pt x="8782" y="11405"/>
                </a:cubicBezTo>
                <a:cubicBezTo>
                  <a:pt x="8771" y="11433"/>
                  <a:pt x="8779" y="11478"/>
                  <a:pt x="8774" y="11512"/>
                </a:cubicBezTo>
                <a:cubicBezTo>
                  <a:pt x="8792" y="11566"/>
                  <a:pt x="8783" y="11525"/>
                  <a:pt x="8805" y="11552"/>
                </a:cubicBezTo>
                <a:cubicBezTo>
                  <a:pt x="8806" y="11558"/>
                  <a:pt x="8807" y="11564"/>
                  <a:pt x="8808" y="11570"/>
                </a:cubicBezTo>
                <a:cubicBezTo>
                  <a:pt x="8818" y="11580"/>
                  <a:pt x="8827" y="11591"/>
                  <a:pt x="8837" y="11602"/>
                </a:cubicBezTo>
                <a:cubicBezTo>
                  <a:pt x="8851" y="11597"/>
                  <a:pt x="8872" y="11580"/>
                  <a:pt x="8883" y="11603"/>
                </a:cubicBezTo>
                <a:cubicBezTo>
                  <a:pt x="8874" y="11623"/>
                  <a:pt x="8862" y="11635"/>
                  <a:pt x="8865" y="11670"/>
                </a:cubicBezTo>
                <a:cubicBezTo>
                  <a:pt x="8871" y="11677"/>
                  <a:pt x="8883" y="11679"/>
                  <a:pt x="8888" y="11688"/>
                </a:cubicBezTo>
                <a:cubicBezTo>
                  <a:pt x="8892" y="11696"/>
                  <a:pt x="8890" y="11700"/>
                  <a:pt x="8889" y="11711"/>
                </a:cubicBezTo>
                <a:cubicBezTo>
                  <a:pt x="8897" y="11721"/>
                  <a:pt x="8902" y="11726"/>
                  <a:pt x="8916" y="11725"/>
                </a:cubicBezTo>
                <a:cubicBezTo>
                  <a:pt x="8918" y="11738"/>
                  <a:pt x="8918" y="11749"/>
                  <a:pt x="8916" y="11763"/>
                </a:cubicBezTo>
                <a:cubicBezTo>
                  <a:pt x="8931" y="11791"/>
                  <a:pt x="8954" y="11817"/>
                  <a:pt x="8977" y="11830"/>
                </a:cubicBezTo>
                <a:cubicBezTo>
                  <a:pt x="8978" y="11843"/>
                  <a:pt x="8979" y="11855"/>
                  <a:pt x="8980" y="11868"/>
                </a:cubicBezTo>
                <a:cubicBezTo>
                  <a:pt x="8988" y="11892"/>
                  <a:pt x="9007" y="11901"/>
                  <a:pt x="9012" y="11933"/>
                </a:cubicBezTo>
                <a:cubicBezTo>
                  <a:pt x="9012" y="11946"/>
                  <a:pt x="9012" y="11958"/>
                  <a:pt x="9012" y="11971"/>
                </a:cubicBezTo>
                <a:cubicBezTo>
                  <a:pt x="9015" y="11978"/>
                  <a:pt x="9020" y="11980"/>
                  <a:pt x="9026" y="11981"/>
                </a:cubicBezTo>
                <a:cubicBezTo>
                  <a:pt x="9027" y="11984"/>
                  <a:pt x="9027" y="11989"/>
                  <a:pt x="9027" y="11993"/>
                </a:cubicBezTo>
                <a:cubicBezTo>
                  <a:pt x="9022" y="12000"/>
                  <a:pt x="9017" y="12008"/>
                  <a:pt x="9012" y="12016"/>
                </a:cubicBezTo>
                <a:cubicBezTo>
                  <a:pt x="9011" y="12016"/>
                  <a:pt x="9010" y="12016"/>
                  <a:pt x="9009" y="12016"/>
                </a:cubicBezTo>
                <a:cubicBezTo>
                  <a:pt x="9015" y="12054"/>
                  <a:pt x="9043" y="12091"/>
                  <a:pt x="9067" y="12097"/>
                </a:cubicBezTo>
                <a:cubicBezTo>
                  <a:pt x="9071" y="12111"/>
                  <a:pt x="9070" y="12116"/>
                  <a:pt x="9069" y="12136"/>
                </a:cubicBezTo>
                <a:cubicBezTo>
                  <a:pt x="9100" y="12153"/>
                  <a:pt x="9116" y="12196"/>
                  <a:pt x="9141" y="12226"/>
                </a:cubicBezTo>
                <a:cubicBezTo>
                  <a:pt x="9159" y="12243"/>
                  <a:pt x="9177" y="12260"/>
                  <a:pt x="9195" y="12277"/>
                </a:cubicBezTo>
                <a:cubicBezTo>
                  <a:pt x="9233" y="12326"/>
                  <a:pt x="9257" y="12383"/>
                  <a:pt x="9302" y="12424"/>
                </a:cubicBezTo>
                <a:cubicBezTo>
                  <a:pt x="9315" y="12436"/>
                  <a:pt x="9371" y="12500"/>
                  <a:pt x="9388" y="12492"/>
                </a:cubicBezTo>
                <a:cubicBezTo>
                  <a:pt x="9411" y="12470"/>
                  <a:pt x="9434" y="12450"/>
                  <a:pt x="9456" y="12429"/>
                </a:cubicBezTo>
                <a:cubicBezTo>
                  <a:pt x="9480" y="12417"/>
                  <a:pt x="9504" y="12405"/>
                  <a:pt x="9528" y="12394"/>
                </a:cubicBezTo>
                <a:cubicBezTo>
                  <a:pt x="9549" y="12383"/>
                  <a:pt x="9593" y="12373"/>
                  <a:pt x="9618" y="12382"/>
                </a:cubicBezTo>
                <a:cubicBezTo>
                  <a:pt x="9629" y="12386"/>
                  <a:pt x="9651" y="12408"/>
                  <a:pt x="9665" y="12399"/>
                </a:cubicBezTo>
                <a:cubicBezTo>
                  <a:pt x="9668" y="12393"/>
                  <a:pt x="9670" y="12387"/>
                  <a:pt x="9673" y="12382"/>
                </a:cubicBezTo>
                <a:cubicBezTo>
                  <a:pt x="9682" y="12384"/>
                  <a:pt x="9728" y="12437"/>
                  <a:pt x="9737" y="12450"/>
                </a:cubicBezTo>
                <a:cubicBezTo>
                  <a:pt x="9783" y="12412"/>
                  <a:pt x="9829" y="12373"/>
                  <a:pt x="9875" y="12335"/>
                </a:cubicBezTo>
                <a:cubicBezTo>
                  <a:pt x="9895" y="12332"/>
                  <a:pt x="9913" y="12329"/>
                  <a:pt x="9932" y="12325"/>
                </a:cubicBezTo>
                <a:cubicBezTo>
                  <a:pt x="9944" y="12309"/>
                  <a:pt x="9945" y="12283"/>
                  <a:pt x="9962" y="12272"/>
                </a:cubicBezTo>
                <a:cubicBezTo>
                  <a:pt x="10009" y="12265"/>
                  <a:pt x="10057" y="12257"/>
                  <a:pt x="10104" y="12249"/>
                </a:cubicBezTo>
                <a:cubicBezTo>
                  <a:pt x="10112" y="12244"/>
                  <a:pt x="10113" y="12231"/>
                  <a:pt x="10123" y="12226"/>
                </a:cubicBezTo>
                <a:cubicBezTo>
                  <a:pt x="10140" y="12231"/>
                  <a:pt x="10187" y="12284"/>
                  <a:pt x="10197" y="12307"/>
                </a:cubicBezTo>
                <a:cubicBezTo>
                  <a:pt x="10201" y="12318"/>
                  <a:pt x="10204" y="12329"/>
                  <a:pt x="10207" y="12339"/>
                </a:cubicBezTo>
                <a:cubicBezTo>
                  <a:pt x="10213" y="12340"/>
                  <a:pt x="10218" y="12339"/>
                  <a:pt x="10223" y="12340"/>
                </a:cubicBezTo>
                <a:cubicBezTo>
                  <a:pt x="10225" y="12344"/>
                  <a:pt x="10225" y="12347"/>
                  <a:pt x="10227" y="12350"/>
                </a:cubicBezTo>
                <a:cubicBezTo>
                  <a:pt x="10224" y="12363"/>
                  <a:pt x="10221" y="12378"/>
                  <a:pt x="10218" y="12390"/>
                </a:cubicBezTo>
                <a:cubicBezTo>
                  <a:pt x="10224" y="12475"/>
                  <a:pt x="10297" y="12537"/>
                  <a:pt x="10338" y="12470"/>
                </a:cubicBezTo>
                <a:cubicBezTo>
                  <a:pt x="10360" y="12477"/>
                  <a:pt x="10390" y="12485"/>
                  <a:pt x="10415" y="12467"/>
                </a:cubicBezTo>
                <a:cubicBezTo>
                  <a:pt x="10415" y="12455"/>
                  <a:pt x="10414" y="12453"/>
                  <a:pt x="10412" y="12442"/>
                </a:cubicBezTo>
                <a:cubicBezTo>
                  <a:pt x="10417" y="12435"/>
                  <a:pt x="10444" y="12447"/>
                  <a:pt x="10451" y="12462"/>
                </a:cubicBezTo>
                <a:cubicBezTo>
                  <a:pt x="10467" y="12512"/>
                  <a:pt x="10450" y="12531"/>
                  <a:pt x="10501" y="12528"/>
                </a:cubicBezTo>
                <a:cubicBezTo>
                  <a:pt x="10503" y="12534"/>
                  <a:pt x="10506" y="12538"/>
                  <a:pt x="10508" y="12543"/>
                </a:cubicBezTo>
                <a:cubicBezTo>
                  <a:pt x="10508" y="12545"/>
                  <a:pt x="10509" y="12547"/>
                  <a:pt x="10510" y="12548"/>
                </a:cubicBezTo>
                <a:cubicBezTo>
                  <a:pt x="10506" y="12554"/>
                  <a:pt x="10502" y="12561"/>
                  <a:pt x="10497" y="12567"/>
                </a:cubicBezTo>
                <a:cubicBezTo>
                  <a:pt x="10502" y="12599"/>
                  <a:pt x="10517" y="12627"/>
                  <a:pt x="10520" y="12665"/>
                </a:cubicBezTo>
                <a:cubicBezTo>
                  <a:pt x="10518" y="12682"/>
                  <a:pt x="10515" y="12698"/>
                  <a:pt x="10513" y="12715"/>
                </a:cubicBezTo>
                <a:cubicBezTo>
                  <a:pt x="10515" y="12728"/>
                  <a:pt x="10517" y="12742"/>
                  <a:pt x="10519" y="12755"/>
                </a:cubicBezTo>
                <a:cubicBezTo>
                  <a:pt x="10513" y="12795"/>
                  <a:pt x="10499" y="12835"/>
                  <a:pt x="10485" y="12860"/>
                </a:cubicBezTo>
                <a:cubicBezTo>
                  <a:pt x="10484" y="12862"/>
                  <a:pt x="10483" y="12865"/>
                  <a:pt x="10483" y="12868"/>
                </a:cubicBezTo>
                <a:cubicBezTo>
                  <a:pt x="10488" y="12869"/>
                  <a:pt x="10494" y="12871"/>
                  <a:pt x="10500" y="12873"/>
                </a:cubicBezTo>
                <a:cubicBezTo>
                  <a:pt x="10501" y="12907"/>
                  <a:pt x="10497" y="12932"/>
                  <a:pt x="10483" y="12939"/>
                </a:cubicBezTo>
                <a:cubicBezTo>
                  <a:pt x="10494" y="12957"/>
                  <a:pt x="10505" y="12974"/>
                  <a:pt x="10516" y="12991"/>
                </a:cubicBezTo>
                <a:cubicBezTo>
                  <a:pt x="10516" y="12992"/>
                  <a:pt x="10516" y="12993"/>
                  <a:pt x="10516" y="12994"/>
                </a:cubicBezTo>
                <a:cubicBezTo>
                  <a:pt x="10507" y="12993"/>
                  <a:pt x="10499" y="12991"/>
                  <a:pt x="10490" y="12989"/>
                </a:cubicBezTo>
                <a:cubicBezTo>
                  <a:pt x="10483" y="13045"/>
                  <a:pt x="10474" y="13087"/>
                  <a:pt x="10448" y="13107"/>
                </a:cubicBezTo>
                <a:cubicBezTo>
                  <a:pt x="10451" y="13119"/>
                  <a:pt x="10459" y="13154"/>
                  <a:pt x="10464" y="13164"/>
                </a:cubicBezTo>
                <a:cubicBezTo>
                  <a:pt x="10472" y="13178"/>
                  <a:pt x="10481" y="13171"/>
                  <a:pt x="10490" y="13192"/>
                </a:cubicBezTo>
                <a:cubicBezTo>
                  <a:pt x="10485" y="13199"/>
                  <a:pt x="10481" y="13203"/>
                  <a:pt x="10476" y="13209"/>
                </a:cubicBezTo>
                <a:cubicBezTo>
                  <a:pt x="10476" y="13211"/>
                  <a:pt x="10475" y="13214"/>
                  <a:pt x="10474" y="13216"/>
                </a:cubicBezTo>
                <a:cubicBezTo>
                  <a:pt x="10484" y="13240"/>
                  <a:pt x="10494" y="13264"/>
                  <a:pt x="10503" y="13289"/>
                </a:cubicBezTo>
                <a:cubicBezTo>
                  <a:pt x="10515" y="13300"/>
                  <a:pt x="10519" y="13290"/>
                  <a:pt x="10527" y="13307"/>
                </a:cubicBezTo>
                <a:cubicBezTo>
                  <a:pt x="10525" y="13313"/>
                  <a:pt x="10523" y="13319"/>
                  <a:pt x="10520" y="13325"/>
                </a:cubicBezTo>
                <a:cubicBezTo>
                  <a:pt x="10540" y="13349"/>
                  <a:pt x="10552" y="13375"/>
                  <a:pt x="10566" y="13410"/>
                </a:cubicBezTo>
                <a:cubicBezTo>
                  <a:pt x="10591" y="13453"/>
                  <a:pt x="10616" y="13495"/>
                  <a:pt x="10641" y="13537"/>
                </a:cubicBezTo>
                <a:cubicBezTo>
                  <a:pt x="10648" y="13552"/>
                  <a:pt x="10666" y="13618"/>
                  <a:pt x="10670" y="13637"/>
                </a:cubicBezTo>
                <a:cubicBezTo>
                  <a:pt x="10677" y="13664"/>
                  <a:pt x="10667" y="13701"/>
                  <a:pt x="10680" y="13741"/>
                </a:cubicBezTo>
                <a:cubicBezTo>
                  <a:pt x="10690" y="13767"/>
                  <a:pt x="10699" y="13792"/>
                  <a:pt x="10709" y="13818"/>
                </a:cubicBezTo>
                <a:cubicBezTo>
                  <a:pt x="10712" y="13843"/>
                  <a:pt x="10714" y="13868"/>
                  <a:pt x="10717" y="13893"/>
                </a:cubicBezTo>
                <a:cubicBezTo>
                  <a:pt x="10730" y="13947"/>
                  <a:pt x="10756" y="13968"/>
                  <a:pt x="10749" y="14049"/>
                </a:cubicBezTo>
                <a:cubicBezTo>
                  <a:pt x="10694" y="14093"/>
                  <a:pt x="10759" y="14195"/>
                  <a:pt x="10769" y="14247"/>
                </a:cubicBezTo>
                <a:cubicBezTo>
                  <a:pt x="10771" y="14287"/>
                  <a:pt x="10773" y="14327"/>
                  <a:pt x="10774" y="14367"/>
                </a:cubicBezTo>
                <a:cubicBezTo>
                  <a:pt x="10770" y="14412"/>
                  <a:pt x="10760" y="14484"/>
                  <a:pt x="10742" y="14505"/>
                </a:cubicBezTo>
                <a:cubicBezTo>
                  <a:pt x="10736" y="14509"/>
                  <a:pt x="10729" y="14513"/>
                  <a:pt x="10722" y="14517"/>
                </a:cubicBezTo>
                <a:cubicBezTo>
                  <a:pt x="10718" y="14533"/>
                  <a:pt x="10715" y="14549"/>
                  <a:pt x="10711" y="14565"/>
                </a:cubicBezTo>
                <a:cubicBezTo>
                  <a:pt x="10704" y="14578"/>
                  <a:pt x="10697" y="14592"/>
                  <a:pt x="10691" y="14605"/>
                </a:cubicBezTo>
                <a:cubicBezTo>
                  <a:pt x="10670" y="14695"/>
                  <a:pt x="10681" y="14834"/>
                  <a:pt x="10641" y="14889"/>
                </a:cubicBezTo>
                <a:cubicBezTo>
                  <a:pt x="10641" y="14971"/>
                  <a:pt x="10633" y="15080"/>
                  <a:pt x="10644" y="15152"/>
                </a:cubicBezTo>
                <a:cubicBezTo>
                  <a:pt x="10652" y="15207"/>
                  <a:pt x="10677" y="15239"/>
                  <a:pt x="10692" y="15282"/>
                </a:cubicBezTo>
                <a:cubicBezTo>
                  <a:pt x="10716" y="15370"/>
                  <a:pt x="10740" y="15458"/>
                  <a:pt x="10764" y="15545"/>
                </a:cubicBezTo>
                <a:cubicBezTo>
                  <a:pt x="10781" y="15604"/>
                  <a:pt x="10848" y="15708"/>
                  <a:pt x="10810" y="15776"/>
                </a:cubicBezTo>
                <a:cubicBezTo>
                  <a:pt x="10817" y="15833"/>
                  <a:pt x="10823" y="15889"/>
                  <a:pt x="10830" y="15946"/>
                </a:cubicBezTo>
                <a:cubicBezTo>
                  <a:pt x="10835" y="15968"/>
                  <a:pt x="10840" y="15990"/>
                  <a:pt x="10845" y="16013"/>
                </a:cubicBezTo>
                <a:cubicBezTo>
                  <a:pt x="10850" y="16046"/>
                  <a:pt x="10839" y="16070"/>
                  <a:pt x="10840" y="16094"/>
                </a:cubicBezTo>
                <a:cubicBezTo>
                  <a:pt x="10842" y="16126"/>
                  <a:pt x="10856" y="16154"/>
                  <a:pt x="10860" y="16179"/>
                </a:cubicBezTo>
                <a:cubicBezTo>
                  <a:pt x="10863" y="16198"/>
                  <a:pt x="10855" y="16209"/>
                  <a:pt x="10855" y="16221"/>
                </a:cubicBezTo>
                <a:cubicBezTo>
                  <a:pt x="10863" y="16263"/>
                  <a:pt x="10870" y="16305"/>
                  <a:pt x="10878" y="16347"/>
                </a:cubicBezTo>
                <a:cubicBezTo>
                  <a:pt x="10904" y="16400"/>
                  <a:pt x="10931" y="16452"/>
                  <a:pt x="10957" y="16505"/>
                </a:cubicBezTo>
                <a:cubicBezTo>
                  <a:pt x="10984" y="16582"/>
                  <a:pt x="10992" y="16681"/>
                  <a:pt x="11018" y="16763"/>
                </a:cubicBezTo>
                <a:cubicBezTo>
                  <a:pt x="11040" y="16835"/>
                  <a:pt x="11078" y="16909"/>
                  <a:pt x="11063" y="17028"/>
                </a:cubicBezTo>
                <a:cubicBezTo>
                  <a:pt x="11055" y="17031"/>
                  <a:pt x="11045" y="17027"/>
                  <a:pt x="11041" y="17038"/>
                </a:cubicBezTo>
                <a:cubicBezTo>
                  <a:pt x="11036" y="17050"/>
                  <a:pt x="11069" y="17130"/>
                  <a:pt x="11077" y="17152"/>
                </a:cubicBezTo>
                <a:cubicBezTo>
                  <a:pt x="11074" y="17172"/>
                  <a:pt x="11069" y="17192"/>
                  <a:pt x="11065" y="17212"/>
                </a:cubicBezTo>
                <a:cubicBezTo>
                  <a:pt x="11068" y="17216"/>
                  <a:pt x="11070" y="17221"/>
                  <a:pt x="11073" y="17226"/>
                </a:cubicBezTo>
                <a:cubicBezTo>
                  <a:pt x="11074" y="17226"/>
                  <a:pt x="11076" y="17226"/>
                  <a:pt x="11077" y="17227"/>
                </a:cubicBezTo>
                <a:cubicBezTo>
                  <a:pt x="11079" y="17221"/>
                  <a:pt x="11080" y="17215"/>
                  <a:pt x="11081" y="17209"/>
                </a:cubicBezTo>
                <a:cubicBezTo>
                  <a:pt x="11085" y="17206"/>
                  <a:pt x="11087" y="17204"/>
                  <a:pt x="11093" y="17204"/>
                </a:cubicBezTo>
                <a:cubicBezTo>
                  <a:pt x="11096" y="17213"/>
                  <a:pt x="11099" y="17223"/>
                  <a:pt x="11101" y="17232"/>
                </a:cubicBezTo>
                <a:cubicBezTo>
                  <a:pt x="11107" y="17232"/>
                  <a:pt x="11113" y="17230"/>
                  <a:pt x="11124" y="17231"/>
                </a:cubicBezTo>
                <a:cubicBezTo>
                  <a:pt x="11129" y="17242"/>
                  <a:pt x="11129" y="17252"/>
                  <a:pt x="11133" y="17269"/>
                </a:cubicBezTo>
                <a:cubicBezTo>
                  <a:pt x="11138" y="17286"/>
                  <a:pt x="11159" y="17298"/>
                  <a:pt x="11170" y="17304"/>
                </a:cubicBezTo>
                <a:cubicBezTo>
                  <a:pt x="11184" y="17285"/>
                  <a:pt x="11191" y="17255"/>
                  <a:pt x="11209" y="17245"/>
                </a:cubicBezTo>
                <a:cubicBezTo>
                  <a:pt x="11235" y="17231"/>
                  <a:pt x="11265" y="17263"/>
                  <a:pt x="11289" y="17242"/>
                </a:cubicBezTo>
                <a:cubicBezTo>
                  <a:pt x="11296" y="17230"/>
                  <a:pt x="11303" y="17219"/>
                  <a:pt x="11310" y="17207"/>
                </a:cubicBezTo>
                <a:cubicBezTo>
                  <a:pt x="11344" y="17178"/>
                  <a:pt x="11358" y="17207"/>
                  <a:pt x="11384" y="17207"/>
                </a:cubicBezTo>
                <a:cubicBezTo>
                  <a:pt x="11391" y="17199"/>
                  <a:pt x="11399" y="17191"/>
                  <a:pt x="11407" y="17184"/>
                </a:cubicBezTo>
                <a:cubicBezTo>
                  <a:pt x="11434" y="17170"/>
                  <a:pt x="11459" y="17214"/>
                  <a:pt x="11478" y="17226"/>
                </a:cubicBezTo>
                <a:cubicBezTo>
                  <a:pt x="11487" y="17213"/>
                  <a:pt x="11494" y="17202"/>
                  <a:pt x="11500" y="17184"/>
                </a:cubicBezTo>
                <a:cubicBezTo>
                  <a:pt x="11512" y="17189"/>
                  <a:pt x="11525" y="17196"/>
                  <a:pt x="11538" y="17201"/>
                </a:cubicBezTo>
                <a:cubicBezTo>
                  <a:pt x="11541" y="17193"/>
                  <a:pt x="11542" y="17178"/>
                  <a:pt x="11545" y="17169"/>
                </a:cubicBezTo>
                <a:cubicBezTo>
                  <a:pt x="11556" y="17149"/>
                  <a:pt x="11617" y="17162"/>
                  <a:pt x="11634" y="17141"/>
                </a:cubicBezTo>
                <a:cubicBezTo>
                  <a:pt x="11653" y="17112"/>
                  <a:pt x="11672" y="17082"/>
                  <a:pt x="11690" y="17052"/>
                </a:cubicBezTo>
                <a:cubicBezTo>
                  <a:pt x="11783" y="16921"/>
                  <a:pt x="11851" y="16775"/>
                  <a:pt x="11917" y="16593"/>
                </a:cubicBezTo>
                <a:cubicBezTo>
                  <a:pt x="11933" y="16547"/>
                  <a:pt x="11976" y="16515"/>
                  <a:pt x="11985" y="16472"/>
                </a:cubicBezTo>
                <a:cubicBezTo>
                  <a:pt x="11989" y="16451"/>
                  <a:pt x="11980" y="16423"/>
                  <a:pt x="11981" y="16414"/>
                </a:cubicBezTo>
                <a:cubicBezTo>
                  <a:pt x="11985" y="16396"/>
                  <a:pt x="11995" y="16400"/>
                  <a:pt x="12001" y="16387"/>
                </a:cubicBezTo>
                <a:cubicBezTo>
                  <a:pt x="12017" y="16350"/>
                  <a:pt x="12026" y="16246"/>
                  <a:pt x="12022" y="16187"/>
                </a:cubicBezTo>
                <a:cubicBezTo>
                  <a:pt x="12013" y="16181"/>
                  <a:pt x="12004" y="16170"/>
                  <a:pt x="12000" y="16156"/>
                </a:cubicBezTo>
                <a:cubicBezTo>
                  <a:pt x="11998" y="16153"/>
                  <a:pt x="11997" y="16152"/>
                  <a:pt x="11996" y="16149"/>
                </a:cubicBezTo>
                <a:cubicBezTo>
                  <a:pt x="12013" y="16112"/>
                  <a:pt x="12025" y="16077"/>
                  <a:pt x="12049" y="16052"/>
                </a:cubicBezTo>
                <a:cubicBezTo>
                  <a:pt x="12104" y="15998"/>
                  <a:pt x="12166" y="16004"/>
                  <a:pt x="12191" y="15896"/>
                </a:cubicBezTo>
                <a:cubicBezTo>
                  <a:pt x="12189" y="15872"/>
                  <a:pt x="12180" y="15881"/>
                  <a:pt x="12177" y="15868"/>
                </a:cubicBezTo>
                <a:cubicBezTo>
                  <a:pt x="12178" y="15865"/>
                  <a:pt x="12179" y="15864"/>
                  <a:pt x="12179" y="15861"/>
                </a:cubicBezTo>
                <a:cubicBezTo>
                  <a:pt x="12182" y="15849"/>
                  <a:pt x="12185" y="15834"/>
                  <a:pt x="12188" y="15821"/>
                </a:cubicBezTo>
                <a:cubicBezTo>
                  <a:pt x="12194" y="15772"/>
                  <a:pt x="12192" y="15717"/>
                  <a:pt x="12191" y="15666"/>
                </a:cubicBezTo>
                <a:cubicBezTo>
                  <a:pt x="12185" y="15671"/>
                  <a:pt x="12184" y="15673"/>
                  <a:pt x="12175" y="15673"/>
                </a:cubicBezTo>
                <a:cubicBezTo>
                  <a:pt x="12166" y="15623"/>
                  <a:pt x="12156" y="15563"/>
                  <a:pt x="12165" y="15522"/>
                </a:cubicBezTo>
                <a:cubicBezTo>
                  <a:pt x="12164" y="15492"/>
                  <a:pt x="12151" y="15476"/>
                  <a:pt x="12139" y="15465"/>
                </a:cubicBezTo>
                <a:cubicBezTo>
                  <a:pt x="12139" y="15438"/>
                  <a:pt x="12139" y="15411"/>
                  <a:pt x="12139" y="15384"/>
                </a:cubicBezTo>
                <a:cubicBezTo>
                  <a:pt x="12165" y="15349"/>
                  <a:pt x="12192" y="15312"/>
                  <a:pt x="12219" y="15277"/>
                </a:cubicBezTo>
                <a:cubicBezTo>
                  <a:pt x="12251" y="15228"/>
                  <a:pt x="12271" y="15154"/>
                  <a:pt x="12308" y="15112"/>
                </a:cubicBezTo>
                <a:cubicBezTo>
                  <a:pt x="12353" y="15063"/>
                  <a:pt x="12409" y="15047"/>
                  <a:pt x="12452" y="14994"/>
                </a:cubicBezTo>
                <a:cubicBezTo>
                  <a:pt x="12482" y="14956"/>
                  <a:pt x="12502" y="14887"/>
                  <a:pt x="12526" y="14836"/>
                </a:cubicBezTo>
                <a:cubicBezTo>
                  <a:pt x="12526" y="14825"/>
                  <a:pt x="12524" y="14821"/>
                  <a:pt x="12522" y="14808"/>
                </a:cubicBezTo>
                <a:cubicBezTo>
                  <a:pt x="12530" y="14789"/>
                  <a:pt x="12537" y="14775"/>
                  <a:pt x="12543" y="14751"/>
                </a:cubicBezTo>
                <a:cubicBezTo>
                  <a:pt x="12542" y="14747"/>
                  <a:pt x="12542" y="14742"/>
                  <a:pt x="12542" y="14738"/>
                </a:cubicBezTo>
                <a:cubicBezTo>
                  <a:pt x="12537" y="14734"/>
                  <a:pt x="12531" y="14729"/>
                  <a:pt x="12526" y="14725"/>
                </a:cubicBezTo>
                <a:cubicBezTo>
                  <a:pt x="12522" y="14659"/>
                  <a:pt x="12529" y="14590"/>
                  <a:pt x="12511" y="14552"/>
                </a:cubicBezTo>
                <a:cubicBezTo>
                  <a:pt x="12512" y="14538"/>
                  <a:pt x="12517" y="14525"/>
                  <a:pt x="12520" y="14507"/>
                </a:cubicBezTo>
                <a:cubicBezTo>
                  <a:pt x="12526" y="14461"/>
                  <a:pt x="12511" y="14387"/>
                  <a:pt x="12507" y="14347"/>
                </a:cubicBezTo>
                <a:cubicBezTo>
                  <a:pt x="12514" y="14325"/>
                  <a:pt x="12520" y="14303"/>
                  <a:pt x="12527" y="14280"/>
                </a:cubicBezTo>
                <a:cubicBezTo>
                  <a:pt x="12513" y="14224"/>
                  <a:pt x="12486" y="14217"/>
                  <a:pt x="12467" y="14172"/>
                </a:cubicBezTo>
                <a:cubicBezTo>
                  <a:pt x="12449" y="14128"/>
                  <a:pt x="12439" y="14014"/>
                  <a:pt x="12452" y="13949"/>
                </a:cubicBezTo>
                <a:cubicBezTo>
                  <a:pt x="12448" y="13938"/>
                  <a:pt x="12442" y="13936"/>
                  <a:pt x="12438" y="13926"/>
                </a:cubicBezTo>
                <a:cubicBezTo>
                  <a:pt x="12444" y="13901"/>
                  <a:pt x="12456" y="13867"/>
                  <a:pt x="12457" y="13840"/>
                </a:cubicBezTo>
                <a:cubicBezTo>
                  <a:pt x="12444" y="13811"/>
                  <a:pt x="12421" y="13788"/>
                  <a:pt x="12413" y="13751"/>
                </a:cubicBezTo>
                <a:cubicBezTo>
                  <a:pt x="12405" y="13713"/>
                  <a:pt x="12427" y="13586"/>
                  <a:pt x="12436" y="13568"/>
                </a:cubicBezTo>
                <a:cubicBezTo>
                  <a:pt x="12441" y="13558"/>
                  <a:pt x="12452" y="13561"/>
                  <a:pt x="12456" y="13548"/>
                </a:cubicBezTo>
                <a:cubicBezTo>
                  <a:pt x="12467" y="13521"/>
                  <a:pt x="12458" y="13506"/>
                  <a:pt x="12462" y="13482"/>
                </a:cubicBezTo>
                <a:cubicBezTo>
                  <a:pt x="12471" y="13426"/>
                  <a:pt x="12500" y="13423"/>
                  <a:pt x="12503" y="13332"/>
                </a:cubicBezTo>
                <a:cubicBezTo>
                  <a:pt x="12525" y="13311"/>
                  <a:pt x="12545" y="13312"/>
                  <a:pt x="12546" y="13251"/>
                </a:cubicBezTo>
                <a:cubicBezTo>
                  <a:pt x="12564" y="13257"/>
                  <a:pt x="12574" y="13242"/>
                  <a:pt x="12589" y="13231"/>
                </a:cubicBezTo>
                <a:cubicBezTo>
                  <a:pt x="12594" y="13216"/>
                  <a:pt x="12594" y="13209"/>
                  <a:pt x="12590" y="13192"/>
                </a:cubicBezTo>
                <a:cubicBezTo>
                  <a:pt x="12636" y="13097"/>
                  <a:pt x="12682" y="13001"/>
                  <a:pt x="12729" y="12906"/>
                </a:cubicBezTo>
                <a:cubicBezTo>
                  <a:pt x="12780" y="12831"/>
                  <a:pt x="12844" y="12775"/>
                  <a:pt x="12895" y="12701"/>
                </a:cubicBezTo>
                <a:cubicBezTo>
                  <a:pt x="12914" y="12659"/>
                  <a:pt x="12933" y="12617"/>
                  <a:pt x="12952" y="12575"/>
                </a:cubicBezTo>
                <a:cubicBezTo>
                  <a:pt x="12990" y="12488"/>
                  <a:pt x="13046" y="12404"/>
                  <a:pt x="13070" y="12297"/>
                </a:cubicBezTo>
                <a:cubicBezTo>
                  <a:pt x="13073" y="12278"/>
                  <a:pt x="13075" y="12259"/>
                  <a:pt x="13078" y="12239"/>
                </a:cubicBezTo>
                <a:cubicBezTo>
                  <a:pt x="13094" y="12191"/>
                  <a:pt x="13111" y="12142"/>
                  <a:pt x="13127" y="12094"/>
                </a:cubicBezTo>
                <a:cubicBezTo>
                  <a:pt x="13127" y="12083"/>
                  <a:pt x="13126" y="12072"/>
                  <a:pt x="13126" y="12061"/>
                </a:cubicBezTo>
                <a:cubicBezTo>
                  <a:pt x="13135" y="12045"/>
                  <a:pt x="13145" y="12029"/>
                  <a:pt x="13154" y="12013"/>
                </a:cubicBezTo>
                <a:cubicBezTo>
                  <a:pt x="13166" y="11973"/>
                  <a:pt x="13179" y="11934"/>
                  <a:pt x="13191" y="11894"/>
                </a:cubicBezTo>
                <a:cubicBezTo>
                  <a:pt x="13192" y="11860"/>
                  <a:pt x="13194" y="11825"/>
                  <a:pt x="13196" y="11790"/>
                </a:cubicBezTo>
                <a:cubicBezTo>
                  <a:pt x="13199" y="11773"/>
                  <a:pt x="13213" y="11761"/>
                  <a:pt x="13212" y="11738"/>
                </a:cubicBezTo>
                <a:cubicBezTo>
                  <a:pt x="13212" y="11720"/>
                  <a:pt x="13204" y="11694"/>
                  <a:pt x="13208" y="11668"/>
                </a:cubicBezTo>
                <a:cubicBezTo>
                  <a:pt x="13212" y="11652"/>
                  <a:pt x="13216" y="11636"/>
                  <a:pt x="13219" y="11620"/>
                </a:cubicBezTo>
                <a:cubicBezTo>
                  <a:pt x="13219" y="11617"/>
                  <a:pt x="13219" y="11614"/>
                  <a:pt x="13219" y="11612"/>
                </a:cubicBezTo>
                <a:cubicBezTo>
                  <a:pt x="13207" y="11603"/>
                  <a:pt x="13195" y="11595"/>
                  <a:pt x="13184" y="11587"/>
                </a:cubicBezTo>
                <a:cubicBezTo>
                  <a:pt x="13157" y="11621"/>
                  <a:pt x="13136" y="11654"/>
                  <a:pt x="13097" y="11670"/>
                </a:cubicBezTo>
                <a:cubicBezTo>
                  <a:pt x="13080" y="11677"/>
                  <a:pt x="13065" y="11664"/>
                  <a:pt x="13055" y="11660"/>
                </a:cubicBezTo>
                <a:cubicBezTo>
                  <a:pt x="13035" y="11653"/>
                  <a:pt x="13024" y="11682"/>
                  <a:pt x="13010" y="11688"/>
                </a:cubicBezTo>
                <a:cubicBezTo>
                  <a:pt x="12997" y="11685"/>
                  <a:pt x="12984" y="11684"/>
                  <a:pt x="12971" y="11682"/>
                </a:cubicBezTo>
                <a:cubicBezTo>
                  <a:pt x="12970" y="11682"/>
                  <a:pt x="12969" y="11682"/>
                  <a:pt x="12968" y="11682"/>
                </a:cubicBezTo>
                <a:cubicBezTo>
                  <a:pt x="12952" y="11700"/>
                  <a:pt x="12935" y="11719"/>
                  <a:pt x="12919" y="11738"/>
                </a:cubicBezTo>
                <a:cubicBezTo>
                  <a:pt x="12897" y="11753"/>
                  <a:pt x="12890" y="11713"/>
                  <a:pt x="12865" y="11721"/>
                </a:cubicBezTo>
                <a:cubicBezTo>
                  <a:pt x="12845" y="11738"/>
                  <a:pt x="12825" y="11755"/>
                  <a:pt x="12804" y="11771"/>
                </a:cubicBezTo>
                <a:cubicBezTo>
                  <a:pt x="12791" y="11771"/>
                  <a:pt x="12778" y="11771"/>
                  <a:pt x="12765" y="11771"/>
                </a:cubicBezTo>
                <a:cubicBezTo>
                  <a:pt x="12744" y="11731"/>
                  <a:pt x="12716" y="11686"/>
                  <a:pt x="12703" y="11635"/>
                </a:cubicBezTo>
                <a:cubicBezTo>
                  <a:pt x="12691" y="11629"/>
                  <a:pt x="12675" y="11632"/>
                  <a:pt x="12661" y="11628"/>
                </a:cubicBezTo>
                <a:cubicBezTo>
                  <a:pt x="12660" y="11627"/>
                  <a:pt x="12659" y="11627"/>
                  <a:pt x="12658" y="11627"/>
                </a:cubicBezTo>
                <a:cubicBezTo>
                  <a:pt x="12658" y="11625"/>
                  <a:pt x="12658" y="11623"/>
                  <a:pt x="12658" y="11622"/>
                </a:cubicBezTo>
                <a:cubicBezTo>
                  <a:pt x="12673" y="11608"/>
                  <a:pt x="12705" y="11586"/>
                  <a:pt x="12717" y="11563"/>
                </a:cubicBezTo>
                <a:cubicBezTo>
                  <a:pt x="12716" y="11495"/>
                  <a:pt x="12664" y="11476"/>
                  <a:pt x="12642" y="11439"/>
                </a:cubicBezTo>
                <a:cubicBezTo>
                  <a:pt x="12639" y="11432"/>
                  <a:pt x="12636" y="11383"/>
                  <a:pt x="12623" y="11362"/>
                </a:cubicBezTo>
                <a:cubicBezTo>
                  <a:pt x="12617" y="11352"/>
                  <a:pt x="12605" y="11360"/>
                  <a:pt x="12598" y="11352"/>
                </a:cubicBezTo>
                <a:cubicBezTo>
                  <a:pt x="12578" y="11313"/>
                  <a:pt x="12558" y="11273"/>
                  <a:pt x="12538" y="11234"/>
                </a:cubicBezTo>
                <a:cubicBezTo>
                  <a:pt x="12530" y="11227"/>
                  <a:pt x="12522" y="11230"/>
                  <a:pt x="12511" y="11231"/>
                </a:cubicBezTo>
                <a:cubicBezTo>
                  <a:pt x="12502" y="11209"/>
                  <a:pt x="12494" y="11176"/>
                  <a:pt x="12480" y="11162"/>
                </a:cubicBezTo>
                <a:cubicBezTo>
                  <a:pt x="12476" y="11172"/>
                  <a:pt x="12477" y="11196"/>
                  <a:pt x="12476" y="11206"/>
                </a:cubicBezTo>
                <a:cubicBezTo>
                  <a:pt x="12475" y="11206"/>
                  <a:pt x="12474" y="11206"/>
                  <a:pt x="12473" y="11207"/>
                </a:cubicBezTo>
                <a:cubicBezTo>
                  <a:pt x="12432" y="11145"/>
                  <a:pt x="12423" y="10957"/>
                  <a:pt x="12399" y="10860"/>
                </a:cubicBezTo>
                <a:cubicBezTo>
                  <a:pt x="12388" y="10814"/>
                  <a:pt x="12333" y="10793"/>
                  <a:pt x="12318" y="10756"/>
                </a:cubicBezTo>
                <a:cubicBezTo>
                  <a:pt x="12294" y="10698"/>
                  <a:pt x="12309" y="10548"/>
                  <a:pt x="12298" y="10464"/>
                </a:cubicBezTo>
                <a:cubicBezTo>
                  <a:pt x="12290" y="10409"/>
                  <a:pt x="12264" y="10321"/>
                  <a:pt x="12242" y="10291"/>
                </a:cubicBezTo>
                <a:cubicBezTo>
                  <a:pt x="12231" y="10276"/>
                  <a:pt x="12214" y="10271"/>
                  <a:pt x="12206" y="10251"/>
                </a:cubicBezTo>
                <a:cubicBezTo>
                  <a:pt x="12196" y="10226"/>
                  <a:pt x="12194" y="10184"/>
                  <a:pt x="12188" y="10152"/>
                </a:cubicBezTo>
                <a:cubicBezTo>
                  <a:pt x="12194" y="10144"/>
                  <a:pt x="12199" y="10134"/>
                  <a:pt x="12204" y="10126"/>
                </a:cubicBezTo>
                <a:cubicBezTo>
                  <a:pt x="12193" y="10105"/>
                  <a:pt x="12181" y="10085"/>
                  <a:pt x="12170" y="10064"/>
                </a:cubicBezTo>
                <a:cubicBezTo>
                  <a:pt x="12139" y="9980"/>
                  <a:pt x="12117" y="9878"/>
                  <a:pt x="12088" y="9795"/>
                </a:cubicBezTo>
                <a:cubicBezTo>
                  <a:pt x="12076" y="9737"/>
                  <a:pt x="12064" y="9678"/>
                  <a:pt x="12051" y="9620"/>
                </a:cubicBezTo>
                <a:cubicBezTo>
                  <a:pt x="12030" y="9551"/>
                  <a:pt x="11993" y="9503"/>
                  <a:pt x="11984" y="9409"/>
                </a:cubicBezTo>
                <a:cubicBezTo>
                  <a:pt x="11992" y="9391"/>
                  <a:pt x="11993" y="9383"/>
                  <a:pt x="12006" y="9374"/>
                </a:cubicBezTo>
                <a:cubicBezTo>
                  <a:pt x="12024" y="9473"/>
                  <a:pt x="12055" y="9572"/>
                  <a:pt x="12095" y="9633"/>
                </a:cubicBezTo>
                <a:cubicBezTo>
                  <a:pt x="12099" y="9641"/>
                  <a:pt x="12105" y="9641"/>
                  <a:pt x="12112" y="9638"/>
                </a:cubicBezTo>
                <a:cubicBezTo>
                  <a:pt x="12122" y="9604"/>
                  <a:pt x="12125" y="9562"/>
                  <a:pt x="12130" y="9522"/>
                </a:cubicBezTo>
                <a:cubicBezTo>
                  <a:pt x="12129" y="9537"/>
                  <a:pt x="12126" y="9554"/>
                  <a:pt x="12125" y="9567"/>
                </a:cubicBezTo>
                <a:cubicBezTo>
                  <a:pt x="12133" y="9567"/>
                  <a:pt x="12142" y="9566"/>
                  <a:pt x="12150" y="9567"/>
                </a:cubicBezTo>
                <a:cubicBezTo>
                  <a:pt x="12160" y="9591"/>
                  <a:pt x="12171" y="9617"/>
                  <a:pt x="12181" y="9642"/>
                </a:cubicBezTo>
                <a:cubicBezTo>
                  <a:pt x="12204" y="9710"/>
                  <a:pt x="12224" y="9767"/>
                  <a:pt x="12248" y="9830"/>
                </a:cubicBezTo>
                <a:cubicBezTo>
                  <a:pt x="12267" y="9877"/>
                  <a:pt x="12294" y="9922"/>
                  <a:pt x="12285" y="9998"/>
                </a:cubicBezTo>
                <a:cubicBezTo>
                  <a:pt x="12304" y="10045"/>
                  <a:pt x="12334" y="10061"/>
                  <a:pt x="12357" y="10101"/>
                </a:cubicBezTo>
                <a:cubicBezTo>
                  <a:pt x="12372" y="10149"/>
                  <a:pt x="12389" y="10192"/>
                  <a:pt x="12404" y="10241"/>
                </a:cubicBezTo>
                <a:cubicBezTo>
                  <a:pt x="12419" y="10292"/>
                  <a:pt x="12402" y="10370"/>
                  <a:pt x="12414" y="10429"/>
                </a:cubicBezTo>
                <a:cubicBezTo>
                  <a:pt x="12425" y="10458"/>
                  <a:pt x="12434" y="10484"/>
                  <a:pt x="12445" y="10513"/>
                </a:cubicBezTo>
                <a:cubicBezTo>
                  <a:pt x="12461" y="10552"/>
                  <a:pt x="12496" y="10560"/>
                  <a:pt x="12512" y="10597"/>
                </a:cubicBezTo>
                <a:cubicBezTo>
                  <a:pt x="12532" y="10670"/>
                  <a:pt x="12554" y="10748"/>
                  <a:pt x="12574" y="10821"/>
                </a:cubicBezTo>
                <a:cubicBezTo>
                  <a:pt x="12582" y="10832"/>
                  <a:pt x="12588" y="10839"/>
                  <a:pt x="12595" y="10850"/>
                </a:cubicBezTo>
                <a:cubicBezTo>
                  <a:pt x="12615" y="10878"/>
                  <a:pt x="12639" y="10944"/>
                  <a:pt x="12648" y="10989"/>
                </a:cubicBezTo>
                <a:cubicBezTo>
                  <a:pt x="12650" y="11017"/>
                  <a:pt x="12656" y="11047"/>
                  <a:pt x="12658" y="11074"/>
                </a:cubicBezTo>
                <a:cubicBezTo>
                  <a:pt x="12656" y="11090"/>
                  <a:pt x="12646" y="11097"/>
                  <a:pt x="12648" y="11121"/>
                </a:cubicBezTo>
                <a:cubicBezTo>
                  <a:pt x="12655" y="11190"/>
                  <a:pt x="12672" y="11260"/>
                  <a:pt x="12684" y="11317"/>
                </a:cubicBezTo>
                <a:cubicBezTo>
                  <a:pt x="12684" y="11346"/>
                  <a:pt x="12684" y="11381"/>
                  <a:pt x="12684" y="11410"/>
                </a:cubicBezTo>
                <a:cubicBezTo>
                  <a:pt x="12705" y="11493"/>
                  <a:pt x="12770" y="11474"/>
                  <a:pt x="12808" y="11430"/>
                </a:cubicBezTo>
                <a:cubicBezTo>
                  <a:pt x="12821" y="11412"/>
                  <a:pt x="12836" y="11393"/>
                  <a:pt x="12849" y="11374"/>
                </a:cubicBezTo>
                <a:cubicBezTo>
                  <a:pt x="12870" y="11363"/>
                  <a:pt x="12898" y="11384"/>
                  <a:pt x="12917" y="11374"/>
                </a:cubicBezTo>
                <a:cubicBezTo>
                  <a:pt x="12945" y="11358"/>
                  <a:pt x="12963" y="11314"/>
                  <a:pt x="12989" y="11299"/>
                </a:cubicBezTo>
                <a:cubicBezTo>
                  <a:pt x="13007" y="11288"/>
                  <a:pt x="13026" y="11303"/>
                  <a:pt x="13041" y="11289"/>
                </a:cubicBezTo>
                <a:cubicBezTo>
                  <a:pt x="13056" y="11274"/>
                  <a:pt x="13063" y="11238"/>
                  <a:pt x="13078" y="11224"/>
                </a:cubicBezTo>
                <a:cubicBezTo>
                  <a:pt x="13131" y="11172"/>
                  <a:pt x="13198" y="11177"/>
                  <a:pt x="13248" y="11121"/>
                </a:cubicBezTo>
                <a:cubicBezTo>
                  <a:pt x="13262" y="11105"/>
                  <a:pt x="13257" y="11083"/>
                  <a:pt x="13264" y="11054"/>
                </a:cubicBezTo>
                <a:cubicBezTo>
                  <a:pt x="13270" y="11026"/>
                  <a:pt x="13299" y="11001"/>
                  <a:pt x="13315" y="10989"/>
                </a:cubicBezTo>
                <a:cubicBezTo>
                  <a:pt x="13342" y="10973"/>
                  <a:pt x="13366" y="10959"/>
                  <a:pt x="13393" y="10943"/>
                </a:cubicBezTo>
                <a:cubicBezTo>
                  <a:pt x="13409" y="10946"/>
                  <a:pt x="13425" y="10949"/>
                  <a:pt x="13440" y="10953"/>
                </a:cubicBezTo>
                <a:cubicBezTo>
                  <a:pt x="13446" y="10947"/>
                  <a:pt x="13455" y="10940"/>
                  <a:pt x="13461" y="10934"/>
                </a:cubicBezTo>
                <a:cubicBezTo>
                  <a:pt x="13471" y="10898"/>
                  <a:pt x="13460" y="10849"/>
                  <a:pt x="13481" y="10831"/>
                </a:cubicBezTo>
                <a:cubicBezTo>
                  <a:pt x="13502" y="10813"/>
                  <a:pt x="13524" y="10842"/>
                  <a:pt x="13543" y="10813"/>
                </a:cubicBezTo>
                <a:cubicBezTo>
                  <a:pt x="13551" y="10802"/>
                  <a:pt x="13550" y="10782"/>
                  <a:pt x="13554" y="10765"/>
                </a:cubicBezTo>
                <a:cubicBezTo>
                  <a:pt x="13564" y="10716"/>
                  <a:pt x="13596" y="10702"/>
                  <a:pt x="13632" y="10700"/>
                </a:cubicBezTo>
                <a:cubicBezTo>
                  <a:pt x="13634" y="10653"/>
                  <a:pt x="13628" y="10578"/>
                  <a:pt x="13636" y="10532"/>
                </a:cubicBezTo>
                <a:cubicBezTo>
                  <a:pt x="13649" y="10522"/>
                  <a:pt x="13667" y="10543"/>
                  <a:pt x="13678" y="10532"/>
                </a:cubicBezTo>
                <a:cubicBezTo>
                  <a:pt x="13691" y="10515"/>
                  <a:pt x="13691" y="10472"/>
                  <a:pt x="13699" y="10447"/>
                </a:cubicBezTo>
                <a:cubicBezTo>
                  <a:pt x="13709" y="10431"/>
                  <a:pt x="13716" y="10408"/>
                  <a:pt x="13725" y="10392"/>
                </a:cubicBezTo>
                <a:cubicBezTo>
                  <a:pt x="13738" y="10362"/>
                  <a:pt x="13751" y="10333"/>
                  <a:pt x="13761" y="10297"/>
                </a:cubicBezTo>
                <a:cubicBezTo>
                  <a:pt x="13758" y="10271"/>
                  <a:pt x="13734" y="10257"/>
                  <a:pt x="13725" y="10241"/>
                </a:cubicBezTo>
                <a:cubicBezTo>
                  <a:pt x="13711" y="10208"/>
                  <a:pt x="13697" y="10180"/>
                  <a:pt x="13683" y="10147"/>
                </a:cubicBezTo>
                <a:cubicBezTo>
                  <a:pt x="13673" y="10134"/>
                  <a:pt x="13660" y="10153"/>
                  <a:pt x="13647" y="10147"/>
                </a:cubicBezTo>
                <a:cubicBezTo>
                  <a:pt x="13627" y="10128"/>
                  <a:pt x="13605" y="10101"/>
                  <a:pt x="13585" y="10081"/>
                </a:cubicBezTo>
                <a:cubicBezTo>
                  <a:pt x="13569" y="10061"/>
                  <a:pt x="13544" y="10023"/>
                  <a:pt x="13538" y="9988"/>
                </a:cubicBezTo>
                <a:cubicBezTo>
                  <a:pt x="13533" y="9961"/>
                  <a:pt x="13543" y="9926"/>
                  <a:pt x="13538" y="9905"/>
                </a:cubicBezTo>
                <a:cubicBezTo>
                  <a:pt x="13535" y="9897"/>
                  <a:pt x="13530" y="9895"/>
                  <a:pt x="13522" y="9895"/>
                </a:cubicBezTo>
                <a:cubicBezTo>
                  <a:pt x="13532" y="9867"/>
                  <a:pt x="13540" y="9847"/>
                  <a:pt x="13538" y="9801"/>
                </a:cubicBezTo>
                <a:cubicBezTo>
                  <a:pt x="13527" y="9824"/>
                  <a:pt x="13518" y="9853"/>
                  <a:pt x="13508" y="9876"/>
                </a:cubicBezTo>
                <a:cubicBezTo>
                  <a:pt x="13482" y="9913"/>
                  <a:pt x="13456" y="9929"/>
                  <a:pt x="13435" y="9979"/>
                </a:cubicBezTo>
                <a:cubicBezTo>
                  <a:pt x="13430" y="9997"/>
                  <a:pt x="13424" y="10018"/>
                  <a:pt x="13419" y="10036"/>
                </a:cubicBezTo>
                <a:cubicBezTo>
                  <a:pt x="13411" y="10049"/>
                  <a:pt x="13408" y="10044"/>
                  <a:pt x="13404" y="10064"/>
                </a:cubicBezTo>
                <a:cubicBezTo>
                  <a:pt x="13394" y="10069"/>
                  <a:pt x="13389" y="10072"/>
                  <a:pt x="13382" y="10064"/>
                </a:cubicBezTo>
                <a:cubicBezTo>
                  <a:pt x="13382" y="10069"/>
                  <a:pt x="13383" y="10068"/>
                  <a:pt x="13382" y="10073"/>
                </a:cubicBezTo>
                <a:cubicBezTo>
                  <a:pt x="13366" y="10083"/>
                  <a:pt x="13293" y="10081"/>
                  <a:pt x="13275" y="10064"/>
                </a:cubicBezTo>
                <a:cubicBezTo>
                  <a:pt x="13270" y="10071"/>
                  <a:pt x="13271" y="10069"/>
                  <a:pt x="13269" y="10081"/>
                </a:cubicBezTo>
                <a:cubicBezTo>
                  <a:pt x="13253" y="10084"/>
                  <a:pt x="13239" y="10082"/>
                  <a:pt x="13222" y="10081"/>
                </a:cubicBezTo>
                <a:cubicBezTo>
                  <a:pt x="13225" y="10058"/>
                  <a:pt x="13218" y="10059"/>
                  <a:pt x="13207" y="10054"/>
                </a:cubicBezTo>
                <a:cubicBezTo>
                  <a:pt x="13198" y="10018"/>
                  <a:pt x="13227" y="9996"/>
                  <a:pt x="13228" y="9959"/>
                </a:cubicBezTo>
                <a:cubicBezTo>
                  <a:pt x="13228" y="9948"/>
                  <a:pt x="13224" y="9853"/>
                  <a:pt x="13222" y="9848"/>
                </a:cubicBezTo>
                <a:cubicBezTo>
                  <a:pt x="13218" y="9838"/>
                  <a:pt x="13210" y="9846"/>
                  <a:pt x="13207" y="9830"/>
                </a:cubicBezTo>
                <a:cubicBezTo>
                  <a:pt x="13203" y="9829"/>
                  <a:pt x="13204" y="9821"/>
                  <a:pt x="13201" y="9820"/>
                </a:cubicBezTo>
                <a:cubicBezTo>
                  <a:pt x="13183" y="9844"/>
                  <a:pt x="13175" y="9940"/>
                  <a:pt x="13186" y="9988"/>
                </a:cubicBezTo>
                <a:cubicBezTo>
                  <a:pt x="13188" y="10016"/>
                  <a:pt x="13184" y="10028"/>
                  <a:pt x="13171" y="10026"/>
                </a:cubicBezTo>
                <a:cubicBezTo>
                  <a:pt x="13160" y="10002"/>
                  <a:pt x="13146" y="9935"/>
                  <a:pt x="13145" y="9895"/>
                </a:cubicBezTo>
                <a:cubicBezTo>
                  <a:pt x="13137" y="9884"/>
                  <a:pt x="13138" y="9883"/>
                  <a:pt x="13129" y="9886"/>
                </a:cubicBezTo>
                <a:cubicBezTo>
                  <a:pt x="13122" y="9843"/>
                  <a:pt x="13119" y="9837"/>
                  <a:pt x="13129" y="9791"/>
                </a:cubicBezTo>
                <a:cubicBezTo>
                  <a:pt x="13126" y="9783"/>
                  <a:pt x="13121" y="9772"/>
                  <a:pt x="13118" y="9763"/>
                </a:cubicBezTo>
                <a:cubicBezTo>
                  <a:pt x="13123" y="9751"/>
                  <a:pt x="13128" y="9756"/>
                  <a:pt x="13129" y="9736"/>
                </a:cubicBezTo>
                <a:cubicBezTo>
                  <a:pt x="13115" y="9703"/>
                  <a:pt x="13082" y="9710"/>
                  <a:pt x="13072" y="9670"/>
                </a:cubicBezTo>
                <a:cubicBezTo>
                  <a:pt x="13064" y="9658"/>
                  <a:pt x="13068" y="9657"/>
                  <a:pt x="13072" y="9642"/>
                </a:cubicBezTo>
                <a:cubicBezTo>
                  <a:pt x="13064" y="9635"/>
                  <a:pt x="13059" y="9631"/>
                  <a:pt x="13046" y="9632"/>
                </a:cubicBezTo>
                <a:cubicBezTo>
                  <a:pt x="13031" y="9557"/>
                  <a:pt x="13011" y="9488"/>
                  <a:pt x="12999" y="9409"/>
                </a:cubicBezTo>
                <a:cubicBezTo>
                  <a:pt x="12991" y="9412"/>
                  <a:pt x="12982" y="9423"/>
                  <a:pt x="12974" y="9427"/>
                </a:cubicBezTo>
                <a:cubicBezTo>
                  <a:pt x="12971" y="9424"/>
                  <a:pt x="12971" y="9419"/>
                  <a:pt x="12968" y="9417"/>
                </a:cubicBezTo>
                <a:cubicBezTo>
                  <a:pt x="12973" y="9406"/>
                  <a:pt x="12974" y="9391"/>
                  <a:pt x="12979" y="9380"/>
                </a:cubicBezTo>
                <a:cubicBezTo>
                  <a:pt x="12982" y="9380"/>
                  <a:pt x="12986" y="9380"/>
                  <a:pt x="12989" y="9380"/>
                </a:cubicBezTo>
                <a:cubicBezTo>
                  <a:pt x="12987" y="9364"/>
                  <a:pt x="12986" y="9349"/>
                  <a:pt x="12984" y="9332"/>
                </a:cubicBezTo>
                <a:cubicBezTo>
                  <a:pt x="12990" y="9318"/>
                  <a:pt x="13021" y="9323"/>
                  <a:pt x="13035" y="9324"/>
                </a:cubicBezTo>
                <a:cubicBezTo>
                  <a:pt x="13048" y="9302"/>
                  <a:pt x="13049" y="9273"/>
                  <a:pt x="13067" y="9259"/>
                </a:cubicBezTo>
                <a:cubicBezTo>
                  <a:pt x="13068" y="9259"/>
                  <a:pt x="13071" y="9259"/>
                  <a:pt x="13072" y="9259"/>
                </a:cubicBezTo>
                <a:cubicBezTo>
                  <a:pt x="13072" y="9276"/>
                  <a:pt x="13068" y="9287"/>
                  <a:pt x="13072" y="9296"/>
                </a:cubicBezTo>
                <a:cubicBezTo>
                  <a:pt x="13081" y="9325"/>
                  <a:pt x="13112" y="9326"/>
                  <a:pt x="13129" y="9314"/>
                </a:cubicBezTo>
                <a:cubicBezTo>
                  <a:pt x="13139" y="9342"/>
                  <a:pt x="13159" y="9371"/>
                  <a:pt x="13165" y="9399"/>
                </a:cubicBezTo>
                <a:cubicBezTo>
                  <a:pt x="13165" y="9412"/>
                  <a:pt x="13165" y="9421"/>
                  <a:pt x="13165" y="9435"/>
                </a:cubicBezTo>
                <a:cubicBezTo>
                  <a:pt x="13172" y="9468"/>
                  <a:pt x="13194" y="9545"/>
                  <a:pt x="13207" y="9577"/>
                </a:cubicBezTo>
                <a:cubicBezTo>
                  <a:pt x="13221" y="9613"/>
                  <a:pt x="13259" y="9606"/>
                  <a:pt x="13279" y="9632"/>
                </a:cubicBezTo>
                <a:cubicBezTo>
                  <a:pt x="13290" y="9655"/>
                  <a:pt x="13300" y="9675"/>
                  <a:pt x="13311" y="9698"/>
                </a:cubicBezTo>
                <a:cubicBezTo>
                  <a:pt x="13334" y="9724"/>
                  <a:pt x="13360" y="9728"/>
                  <a:pt x="13388" y="9745"/>
                </a:cubicBezTo>
                <a:cubicBezTo>
                  <a:pt x="13404" y="9754"/>
                  <a:pt x="13410" y="9778"/>
                  <a:pt x="13429" y="9781"/>
                </a:cubicBezTo>
                <a:cubicBezTo>
                  <a:pt x="13439" y="9767"/>
                  <a:pt x="13474" y="9729"/>
                  <a:pt x="13476" y="9708"/>
                </a:cubicBezTo>
                <a:cubicBezTo>
                  <a:pt x="13498" y="9694"/>
                  <a:pt x="13522" y="9676"/>
                  <a:pt x="13549" y="9688"/>
                </a:cubicBezTo>
                <a:cubicBezTo>
                  <a:pt x="13560" y="9693"/>
                  <a:pt x="13553" y="9707"/>
                  <a:pt x="13564" y="9708"/>
                </a:cubicBezTo>
                <a:cubicBezTo>
                  <a:pt x="13567" y="9726"/>
                  <a:pt x="13570" y="9749"/>
                  <a:pt x="13575" y="9773"/>
                </a:cubicBezTo>
                <a:cubicBezTo>
                  <a:pt x="13581" y="9801"/>
                  <a:pt x="13595" y="9819"/>
                  <a:pt x="13595" y="9858"/>
                </a:cubicBezTo>
                <a:cubicBezTo>
                  <a:pt x="13610" y="9862"/>
                  <a:pt x="13625" y="9878"/>
                  <a:pt x="13636" y="9886"/>
                </a:cubicBezTo>
                <a:cubicBezTo>
                  <a:pt x="13655" y="9886"/>
                  <a:pt x="13674" y="9886"/>
                  <a:pt x="13694" y="9886"/>
                </a:cubicBezTo>
                <a:cubicBezTo>
                  <a:pt x="13699" y="9896"/>
                  <a:pt x="13704" y="9903"/>
                  <a:pt x="13709" y="9913"/>
                </a:cubicBezTo>
                <a:cubicBezTo>
                  <a:pt x="13741" y="9914"/>
                  <a:pt x="13771" y="9922"/>
                  <a:pt x="13802" y="9923"/>
                </a:cubicBezTo>
                <a:cubicBezTo>
                  <a:pt x="13819" y="9931"/>
                  <a:pt x="13832" y="9945"/>
                  <a:pt x="13854" y="9951"/>
                </a:cubicBezTo>
                <a:cubicBezTo>
                  <a:pt x="13883" y="9960"/>
                  <a:pt x="13909" y="9938"/>
                  <a:pt x="13932" y="9931"/>
                </a:cubicBezTo>
                <a:cubicBezTo>
                  <a:pt x="13953" y="9931"/>
                  <a:pt x="13978" y="9931"/>
                  <a:pt x="13999" y="9931"/>
                </a:cubicBezTo>
                <a:cubicBezTo>
                  <a:pt x="14012" y="9923"/>
                  <a:pt x="14020" y="9910"/>
                  <a:pt x="14041" y="9905"/>
                </a:cubicBezTo>
                <a:cubicBezTo>
                  <a:pt x="14058" y="9972"/>
                  <a:pt x="14160" y="9898"/>
                  <a:pt x="14191" y="9895"/>
                </a:cubicBezTo>
                <a:cubicBezTo>
                  <a:pt x="14207" y="9916"/>
                  <a:pt x="14207" y="9939"/>
                  <a:pt x="14206" y="9988"/>
                </a:cubicBezTo>
                <a:cubicBezTo>
                  <a:pt x="14217" y="9992"/>
                  <a:pt x="14227" y="9993"/>
                  <a:pt x="14238" y="9998"/>
                </a:cubicBezTo>
                <a:cubicBezTo>
                  <a:pt x="14243" y="10025"/>
                  <a:pt x="14248" y="10054"/>
                  <a:pt x="14253" y="10081"/>
                </a:cubicBezTo>
                <a:cubicBezTo>
                  <a:pt x="14265" y="10108"/>
                  <a:pt x="14282" y="10091"/>
                  <a:pt x="14299" y="10109"/>
                </a:cubicBezTo>
                <a:cubicBezTo>
                  <a:pt x="14306" y="10126"/>
                  <a:pt x="14314" y="10149"/>
                  <a:pt x="14320" y="10166"/>
                </a:cubicBezTo>
                <a:cubicBezTo>
                  <a:pt x="14343" y="10215"/>
                  <a:pt x="14401" y="10253"/>
                  <a:pt x="14449" y="10222"/>
                </a:cubicBezTo>
                <a:cubicBezTo>
                  <a:pt x="14450" y="10243"/>
                  <a:pt x="14447" y="10246"/>
                  <a:pt x="14440" y="10259"/>
                </a:cubicBezTo>
                <a:cubicBezTo>
                  <a:pt x="14408" y="10318"/>
                  <a:pt x="14391" y="10276"/>
                  <a:pt x="14356" y="10297"/>
                </a:cubicBezTo>
                <a:cubicBezTo>
                  <a:pt x="14367" y="10343"/>
                  <a:pt x="14450" y="10501"/>
                  <a:pt x="14481" y="10504"/>
                </a:cubicBezTo>
                <a:cubicBezTo>
                  <a:pt x="14490" y="10498"/>
                  <a:pt x="14503" y="10491"/>
                  <a:pt x="14512" y="10485"/>
                </a:cubicBezTo>
                <a:cubicBezTo>
                  <a:pt x="14544" y="10466"/>
                  <a:pt x="14598" y="10433"/>
                  <a:pt x="14569" y="10364"/>
                </a:cubicBezTo>
                <a:cubicBezTo>
                  <a:pt x="14571" y="10352"/>
                  <a:pt x="14573" y="10337"/>
                  <a:pt x="14574" y="10325"/>
                </a:cubicBezTo>
                <a:cubicBezTo>
                  <a:pt x="14582" y="10317"/>
                  <a:pt x="14593" y="10315"/>
                  <a:pt x="14606" y="10315"/>
                </a:cubicBezTo>
                <a:cubicBezTo>
                  <a:pt x="14602" y="10345"/>
                  <a:pt x="14600" y="10397"/>
                  <a:pt x="14606" y="10429"/>
                </a:cubicBezTo>
                <a:cubicBezTo>
                  <a:pt x="14609" y="10447"/>
                  <a:pt x="14634" y="10469"/>
                  <a:pt x="14631" y="10494"/>
                </a:cubicBezTo>
                <a:cubicBezTo>
                  <a:pt x="14627" y="10519"/>
                  <a:pt x="14607" y="10537"/>
                  <a:pt x="14606" y="10568"/>
                </a:cubicBezTo>
                <a:cubicBezTo>
                  <a:pt x="14612" y="10628"/>
                  <a:pt x="14620" y="10687"/>
                  <a:pt x="14626" y="10746"/>
                </a:cubicBezTo>
                <a:cubicBezTo>
                  <a:pt x="14634" y="10830"/>
                  <a:pt x="14639" y="10916"/>
                  <a:pt x="14646" y="10999"/>
                </a:cubicBezTo>
                <a:cubicBezTo>
                  <a:pt x="14662" y="11101"/>
                  <a:pt x="14692" y="11176"/>
                  <a:pt x="14713" y="11261"/>
                </a:cubicBezTo>
                <a:cubicBezTo>
                  <a:pt x="14728" y="11318"/>
                  <a:pt x="14745" y="11384"/>
                  <a:pt x="14756" y="11449"/>
                </a:cubicBezTo>
                <a:cubicBezTo>
                  <a:pt x="14760" y="11480"/>
                  <a:pt x="14761" y="11510"/>
                  <a:pt x="14766" y="11542"/>
                </a:cubicBezTo>
                <a:cubicBezTo>
                  <a:pt x="14774" y="11564"/>
                  <a:pt x="14783" y="11586"/>
                  <a:pt x="14792" y="11608"/>
                </a:cubicBezTo>
                <a:cubicBezTo>
                  <a:pt x="14808" y="11674"/>
                  <a:pt x="14827" y="11739"/>
                  <a:pt x="14843" y="11805"/>
                </a:cubicBezTo>
                <a:cubicBezTo>
                  <a:pt x="14850" y="11850"/>
                  <a:pt x="14857" y="11899"/>
                  <a:pt x="14864" y="11944"/>
                </a:cubicBezTo>
                <a:cubicBezTo>
                  <a:pt x="14878" y="11970"/>
                  <a:pt x="14892" y="11994"/>
                  <a:pt x="14905" y="12019"/>
                </a:cubicBezTo>
                <a:cubicBezTo>
                  <a:pt x="14925" y="12018"/>
                  <a:pt x="14951" y="11990"/>
                  <a:pt x="14957" y="11964"/>
                </a:cubicBezTo>
                <a:cubicBezTo>
                  <a:pt x="14963" y="11942"/>
                  <a:pt x="14960" y="11924"/>
                  <a:pt x="14968" y="11908"/>
                </a:cubicBezTo>
                <a:cubicBezTo>
                  <a:pt x="14986" y="11897"/>
                  <a:pt x="15006" y="11881"/>
                  <a:pt x="15025" y="11870"/>
                </a:cubicBezTo>
                <a:cubicBezTo>
                  <a:pt x="15022" y="11859"/>
                  <a:pt x="15014" y="11857"/>
                  <a:pt x="15009" y="11851"/>
                </a:cubicBezTo>
                <a:cubicBezTo>
                  <a:pt x="15015" y="11822"/>
                  <a:pt x="15024" y="11795"/>
                  <a:pt x="15030" y="11766"/>
                </a:cubicBezTo>
                <a:cubicBezTo>
                  <a:pt x="15038" y="11757"/>
                  <a:pt x="15052" y="11757"/>
                  <a:pt x="15066" y="11758"/>
                </a:cubicBezTo>
                <a:cubicBezTo>
                  <a:pt x="15071" y="11710"/>
                  <a:pt x="15058" y="11654"/>
                  <a:pt x="15061" y="11608"/>
                </a:cubicBezTo>
                <a:cubicBezTo>
                  <a:pt x="15067" y="11522"/>
                  <a:pt x="15126" y="11425"/>
                  <a:pt x="15086" y="11345"/>
                </a:cubicBezTo>
                <a:cubicBezTo>
                  <a:pt x="15099" y="11288"/>
                  <a:pt x="15078" y="11222"/>
                  <a:pt x="15086" y="11159"/>
                </a:cubicBezTo>
                <a:cubicBezTo>
                  <a:pt x="15091" y="11140"/>
                  <a:pt x="15097" y="11121"/>
                  <a:pt x="15102" y="11102"/>
                </a:cubicBezTo>
                <a:cubicBezTo>
                  <a:pt x="15115" y="11083"/>
                  <a:pt x="15128" y="11086"/>
                  <a:pt x="15144" y="11102"/>
                </a:cubicBezTo>
                <a:cubicBezTo>
                  <a:pt x="15155" y="11090"/>
                  <a:pt x="15161" y="11052"/>
                  <a:pt x="15165" y="11028"/>
                </a:cubicBezTo>
                <a:cubicBezTo>
                  <a:pt x="15178" y="11014"/>
                  <a:pt x="15203" y="11026"/>
                  <a:pt x="15216" y="11009"/>
                </a:cubicBezTo>
                <a:cubicBezTo>
                  <a:pt x="15231" y="10991"/>
                  <a:pt x="15224" y="10944"/>
                  <a:pt x="15237" y="10924"/>
                </a:cubicBezTo>
                <a:cubicBezTo>
                  <a:pt x="15252" y="10912"/>
                  <a:pt x="15269" y="10899"/>
                  <a:pt x="15283" y="10886"/>
                </a:cubicBezTo>
                <a:cubicBezTo>
                  <a:pt x="15300" y="10868"/>
                  <a:pt x="15305" y="10830"/>
                  <a:pt x="15320" y="10813"/>
                </a:cubicBezTo>
                <a:cubicBezTo>
                  <a:pt x="15330" y="10801"/>
                  <a:pt x="15342" y="10797"/>
                  <a:pt x="15351" y="10785"/>
                </a:cubicBezTo>
                <a:cubicBezTo>
                  <a:pt x="15372" y="10737"/>
                  <a:pt x="15391" y="10691"/>
                  <a:pt x="15413" y="10643"/>
                </a:cubicBezTo>
                <a:cubicBezTo>
                  <a:pt x="15431" y="10621"/>
                  <a:pt x="15461" y="10628"/>
                  <a:pt x="15480" y="10607"/>
                </a:cubicBezTo>
                <a:cubicBezTo>
                  <a:pt x="15504" y="10579"/>
                  <a:pt x="15514" y="10531"/>
                  <a:pt x="15532" y="10494"/>
                </a:cubicBezTo>
                <a:cubicBezTo>
                  <a:pt x="15529" y="10475"/>
                  <a:pt x="15524" y="10455"/>
                  <a:pt x="15522" y="10437"/>
                </a:cubicBezTo>
                <a:cubicBezTo>
                  <a:pt x="15538" y="10408"/>
                  <a:pt x="15565" y="10405"/>
                  <a:pt x="15584" y="10382"/>
                </a:cubicBezTo>
                <a:cubicBezTo>
                  <a:pt x="15592" y="10368"/>
                  <a:pt x="15597" y="10358"/>
                  <a:pt x="15605" y="10344"/>
                </a:cubicBezTo>
                <a:cubicBezTo>
                  <a:pt x="15611" y="10353"/>
                  <a:pt x="15613" y="10365"/>
                  <a:pt x="15615" y="10382"/>
                </a:cubicBezTo>
                <a:cubicBezTo>
                  <a:pt x="15618" y="10384"/>
                  <a:pt x="15623" y="10380"/>
                  <a:pt x="15626" y="10382"/>
                </a:cubicBezTo>
                <a:cubicBezTo>
                  <a:pt x="15629" y="10370"/>
                  <a:pt x="15632" y="10365"/>
                  <a:pt x="15636" y="10354"/>
                </a:cubicBezTo>
                <a:cubicBezTo>
                  <a:pt x="15636" y="10352"/>
                  <a:pt x="15641" y="10346"/>
                  <a:pt x="15641" y="10344"/>
                </a:cubicBezTo>
                <a:cubicBezTo>
                  <a:pt x="15649" y="10352"/>
                  <a:pt x="15650" y="10374"/>
                  <a:pt x="15652" y="10392"/>
                </a:cubicBezTo>
                <a:cubicBezTo>
                  <a:pt x="15658" y="10392"/>
                  <a:pt x="15666" y="10392"/>
                  <a:pt x="15673" y="10392"/>
                </a:cubicBezTo>
                <a:cubicBezTo>
                  <a:pt x="15671" y="10380"/>
                  <a:pt x="15671" y="10375"/>
                  <a:pt x="15673" y="10364"/>
                </a:cubicBezTo>
                <a:cubicBezTo>
                  <a:pt x="15677" y="10368"/>
                  <a:pt x="15679" y="10368"/>
                  <a:pt x="15683" y="10372"/>
                </a:cubicBezTo>
                <a:cubicBezTo>
                  <a:pt x="15686" y="10363"/>
                  <a:pt x="15690" y="10352"/>
                  <a:pt x="15693" y="10344"/>
                </a:cubicBezTo>
                <a:cubicBezTo>
                  <a:pt x="15695" y="10341"/>
                  <a:pt x="15696" y="10346"/>
                  <a:pt x="15698" y="10344"/>
                </a:cubicBezTo>
                <a:cubicBezTo>
                  <a:pt x="15700" y="10353"/>
                  <a:pt x="15701" y="10356"/>
                  <a:pt x="15703" y="10364"/>
                </a:cubicBezTo>
                <a:cubicBezTo>
                  <a:pt x="15706" y="10364"/>
                  <a:pt x="15710" y="10364"/>
                  <a:pt x="15713" y="10364"/>
                </a:cubicBezTo>
                <a:cubicBezTo>
                  <a:pt x="15719" y="10350"/>
                  <a:pt x="15723" y="10338"/>
                  <a:pt x="15724" y="10315"/>
                </a:cubicBezTo>
                <a:cubicBezTo>
                  <a:pt x="15725" y="10315"/>
                  <a:pt x="15728" y="10316"/>
                  <a:pt x="15729" y="10315"/>
                </a:cubicBezTo>
                <a:cubicBezTo>
                  <a:pt x="15733" y="10331"/>
                  <a:pt x="15735" y="10348"/>
                  <a:pt x="15740" y="10364"/>
                </a:cubicBezTo>
                <a:cubicBezTo>
                  <a:pt x="15743" y="10364"/>
                  <a:pt x="15747" y="10364"/>
                  <a:pt x="15750" y="10364"/>
                </a:cubicBezTo>
                <a:cubicBezTo>
                  <a:pt x="15754" y="10336"/>
                  <a:pt x="15756" y="10333"/>
                  <a:pt x="15771" y="10325"/>
                </a:cubicBezTo>
                <a:cubicBezTo>
                  <a:pt x="15776" y="10298"/>
                  <a:pt x="15772" y="10273"/>
                  <a:pt x="15766" y="10251"/>
                </a:cubicBezTo>
                <a:cubicBezTo>
                  <a:pt x="15765" y="10237"/>
                  <a:pt x="15768" y="10221"/>
                  <a:pt x="15771" y="10214"/>
                </a:cubicBezTo>
                <a:cubicBezTo>
                  <a:pt x="15778" y="10231"/>
                  <a:pt x="15784" y="10242"/>
                  <a:pt x="15791" y="10259"/>
                </a:cubicBezTo>
                <a:cubicBezTo>
                  <a:pt x="15807" y="10259"/>
                  <a:pt x="15817" y="10250"/>
                  <a:pt x="15827" y="10241"/>
                </a:cubicBezTo>
                <a:cubicBezTo>
                  <a:pt x="15866" y="10296"/>
                  <a:pt x="15852" y="10505"/>
                  <a:pt x="15906" y="10532"/>
                </a:cubicBezTo>
                <a:cubicBezTo>
                  <a:pt x="15910" y="10534"/>
                  <a:pt x="15916" y="10528"/>
                  <a:pt x="15921" y="10532"/>
                </a:cubicBezTo>
                <a:cubicBezTo>
                  <a:pt x="15921" y="10543"/>
                  <a:pt x="15921" y="10547"/>
                  <a:pt x="15921" y="10558"/>
                </a:cubicBezTo>
                <a:cubicBezTo>
                  <a:pt x="15933" y="10573"/>
                  <a:pt x="15942" y="10568"/>
                  <a:pt x="15953" y="10578"/>
                </a:cubicBezTo>
                <a:cubicBezTo>
                  <a:pt x="15968" y="10593"/>
                  <a:pt x="15977" y="10630"/>
                  <a:pt x="15983" y="10663"/>
                </a:cubicBezTo>
                <a:cubicBezTo>
                  <a:pt x="15975" y="10668"/>
                  <a:pt x="15965" y="10679"/>
                  <a:pt x="15957" y="10682"/>
                </a:cubicBezTo>
                <a:cubicBezTo>
                  <a:pt x="15963" y="10694"/>
                  <a:pt x="15973" y="10703"/>
                  <a:pt x="15983" y="10710"/>
                </a:cubicBezTo>
                <a:cubicBezTo>
                  <a:pt x="15985" y="10702"/>
                  <a:pt x="15986" y="10689"/>
                  <a:pt x="15988" y="10682"/>
                </a:cubicBezTo>
                <a:cubicBezTo>
                  <a:pt x="15989" y="10681"/>
                  <a:pt x="15992" y="10682"/>
                  <a:pt x="15993" y="10682"/>
                </a:cubicBezTo>
                <a:cubicBezTo>
                  <a:pt x="16011" y="10733"/>
                  <a:pt x="16031" y="10827"/>
                  <a:pt x="16024" y="10914"/>
                </a:cubicBezTo>
                <a:cubicBezTo>
                  <a:pt x="16020" y="10967"/>
                  <a:pt x="16005" y="10997"/>
                  <a:pt x="16004" y="11054"/>
                </a:cubicBezTo>
                <a:cubicBezTo>
                  <a:pt x="16007" y="11058"/>
                  <a:pt x="16011" y="11070"/>
                  <a:pt x="16014" y="11074"/>
                </a:cubicBezTo>
                <a:cubicBezTo>
                  <a:pt x="16025" y="11059"/>
                  <a:pt x="16027" y="11042"/>
                  <a:pt x="16045" y="11038"/>
                </a:cubicBezTo>
                <a:cubicBezTo>
                  <a:pt x="16043" y="11048"/>
                  <a:pt x="16041" y="11064"/>
                  <a:pt x="16040" y="11074"/>
                </a:cubicBezTo>
                <a:cubicBezTo>
                  <a:pt x="16042" y="11079"/>
                  <a:pt x="16048" y="11078"/>
                  <a:pt x="16050" y="11083"/>
                </a:cubicBezTo>
                <a:cubicBezTo>
                  <a:pt x="16052" y="11083"/>
                  <a:pt x="16054" y="11083"/>
                  <a:pt x="16056" y="11083"/>
                </a:cubicBezTo>
                <a:cubicBezTo>
                  <a:pt x="16062" y="11073"/>
                  <a:pt x="16064" y="11066"/>
                  <a:pt x="16076" y="11064"/>
                </a:cubicBezTo>
                <a:cubicBezTo>
                  <a:pt x="16076" y="11072"/>
                  <a:pt x="16076" y="11085"/>
                  <a:pt x="16076" y="11093"/>
                </a:cubicBezTo>
                <a:cubicBezTo>
                  <a:pt x="16094" y="11122"/>
                  <a:pt x="16094" y="11055"/>
                  <a:pt x="16107" y="11038"/>
                </a:cubicBezTo>
                <a:cubicBezTo>
                  <a:pt x="16148" y="10984"/>
                  <a:pt x="16167" y="11032"/>
                  <a:pt x="16174" y="10906"/>
                </a:cubicBezTo>
                <a:cubicBezTo>
                  <a:pt x="16176" y="10906"/>
                  <a:pt x="16178" y="10906"/>
                  <a:pt x="16180" y="10906"/>
                </a:cubicBezTo>
                <a:cubicBezTo>
                  <a:pt x="16199" y="10931"/>
                  <a:pt x="16202" y="10996"/>
                  <a:pt x="16226" y="11009"/>
                </a:cubicBezTo>
                <a:cubicBezTo>
                  <a:pt x="16232" y="11082"/>
                  <a:pt x="16236" y="11152"/>
                  <a:pt x="16242" y="11224"/>
                </a:cubicBezTo>
                <a:cubicBezTo>
                  <a:pt x="16252" y="11290"/>
                  <a:pt x="16277" y="11353"/>
                  <a:pt x="16289" y="11410"/>
                </a:cubicBezTo>
                <a:cubicBezTo>
                  <a:pt x="16300" y="11468"/>
                  <a:pt x="16295" y="11531"/>
                  <a:pt x="16294" y="11588"/>
                </a:cubicBezTo>
                <a:cubicBezTo>
                  <a:pt x="16298" y="11592"/>
                  <a:pt x="16301" y="11588"/>
                  <a:pt x="16309" y="11588"/>
                </a:cubicBezTo>
                <a:cubicBezTo>
                  <a:pt x="16301" y="11620"/>
                  <a:pt x="16276" y="11729"/>
                  <a:pt x="16283" y="11758"/>
                </a:cubicBezTo>
                <a:cubicBezTo>
                  <a:pt x="16287" y="11763"/>
                  <a:pt x="16290" y="11771"/>
                  <a:pt x="16294" y="11776"/>
                </a:cubicBezTo>
                <a:cubicBezTo>
                  <a:pt x="16280" y="11842"/>
                  <a:pt x="16260" y="11931"/>
                  <a:pt x="16273" y="12001"/>
                </a:cubicBezTo>
                <a:cubicBezTo>
                  <a:pt x="16279" y="11997"/>
                  <a:pt x="16283" y="11997"/>
                  <a:pt x="16289" y="11993"/>
                </a:cubicBezTo>
                <a:cubicBezTo>
                  <a:pt x="16307" y="12029"/>
                  <a:pt x="16325" y="12048"/>
                  <a:pt x="16335" y="12104"/>
                </a:cubicBezTo>
                <a:cubicBezTo>
                  <a:pt x="16339" y="12108"/>
                  <a:pt x="16344" y="12108"/>
                  <a:pt x="16350" y="12104"/>
                </a:cubicBezTo>
                <a:cubicBezTo>
                  <a:pt x="16360" y="12127"/>
                  <a:pt x="16361" y="12139"/>
                  <a:pt x="16361" y="12179"/>
                </a:cubicBezTo>
                <a:cubicBezTo>
                  <a:pt x="16364" y="12182"/>
                  <a:pt x="16369" y="12184"/>
                  <a:pt x="16371" y="12187"/>
                </a:cubicBezTo>
                <a:cubicBezTo>
                  <a:pt x="16379" y="12204"/>
                  <a:pt x="16388" y="12197"/>
                  <a:pt x="16397" y="12187"/>
                </a:cubicBezTo>
                <a:cubicBezTo>
                  <a:pt x="16398" y="12189"/>
                  <a:pt x="16396" y="12196"/>
                  <a:pt x="16397" y="12197"/>
                </a:cubicBezTo>
                <a:cubicBezTo>
                  <a:pt x="16393" y="12254"/>
                  <a:pt x="16395" y="12317"/>
                  <a:pt x="16407" y="12375"/>
                </a:cubicBezTo>
                <a:cubicBezTo>
                  <a:pt x="16413" y="12394"/>
                  <a:pt x="16423" y="12413"/>
                  <a:pt x="16428" y="12432"/>
                </a:cubicBezTo>
                <a:cubicBezTo>
                  <a:pt x="16430" y="12460"/>
                  <a:pt x="16420" y="12482"/>
                  <a:pt x="16428" y="12507"/>
                </a:cubicBezTo>
                <a:cubicBezTo>
                  <a:pt x="16437" y="12520"/>
                  <a:pt x="16445" y="12540"/>
                  <a:pt x="16454" y="12553"/>
                </a:cubicBezTo>
                <a:cubicBezTo>
                  <a:pt x="16465" y="12580"/>
                  <a:pt x="16463" y="12632"/>
                  <a:pt x="16475" y="12657"/>
                </a:cubicBezTo>
                <a:cubicBezTo>
                  <a:pt x="16491" y="12673"/>
                  <a:pt x="16506" y="12687"/>
                  <a:pt x="16521" y="12703"/>
                </a:cubicBezTo>
                <a:cubicBezTo>
                  <a:pt x="16549" y="12735"/>
                  <a:pt x="16579" y="12771"/>
                  <a:pt x="16604" y="12806"/>
                </a:cubicBezTo>
                <a:cubicBezTo>
                  <a:pt x="16623" y="12806"/>
                  <a:pt x="16643" y="12806"/>
                  <a:pt x="16661" y="12806"/>
                </a:cubicBezTo>
                <a:cubicBezTo>
                  <a:pt x="16652" y="12772"/>
                  <a:pt x="16639" y="12737"/>
                  <a:pt x="16630" y="12703"/>
                </a:cubicBezTo>
                <a:cubicBezTo>
                  <a:pt x="16621" y="12677"/>
                  <a:pt x="16608" y="12664"/>
                  <a:pt x="16604" y="12628"/>
                </a:cubicBezTo>
                <a:cubicBezTo>
                  <a:pt x="16605" y="12552"/>
                  <a:pt x="16604" y="12470"/>
                  <a:pt x="16604" y="12394"/>
                </a:cubicBezTo>
                <a:cubicBezTo>
                  <a:pt x="16597" y="12378"/>
                  <a:pt x="16591" y="12362"/>
                  <a:pt x="16583" y="12347"/>
                </a:cubicBezTo>
                <a:cubicBezTo>
                  <a:pt x="16568" y="12313"/>
                  <a:pt x="16552" y="12278"/>
                  <a:pt x="16537" y="12244"/>
                </a:cubicBezTo>
                <a:cubicBezTo>
                  <a:pt x="16531" y="12241"/>
                  <a:pt x="16522" y="12246"/>
                  <a:pt x="16516" y="12244"/>
                </a:cubicBezTo>
                <a:cubicBezTo>
                  <a:pt x="16499" y="12227"/>
                  <a:pt x="16491" y="12188"/>
                  <a:pt x="16480" y="12161"/>
                </a:cubicBezTo>
                <a:cubicBezTo>
                  <a:pt x="16398" y="12167"/>
                  <a:pt x="16411" y="12067"/>
                  <a:pt x="16397" y="11954"/>
                </a:cubicBezTo>
                <a:cubicBezTo>
                  <a:pt x="16394" y="11956"/>
                  <a:pt x="16390" y="11963"/>
                  <a:pt x="16387" y="11964"/>
                </a:cubicBezTo>
                <a:cubicBezTo>
                  <a:pt x="16374" y="11947"/>
                  <a:pt x="16381" y="11901"/>
                  <a:pt x="16377" y="11870"/>
                </a:cubicBezTo>
                <a:cubicBezTo>
                  <a:pt x="16363" y="11871"/>
                  <a:pt x="16348" y="11884"/>
                  <a:pt x="16335" y="11880"/>
                </a:cubicBezTo>
                <a:cubicBezTo>
                  <a:pt x="16300" y="11779"/>
                  <a:pt x="16362" y="11620"/>
                  <a:pt x="16377" y="11542"/>
                </a:cubicBezTo>
                <a:cubicBezTo>
                  <a:pt x="16376" y="11520"/>
                  <a:pt x="16378" y="11498"/>
                  <a:pt x="16377" y="11477"/>
                </a:cubicBezTo>
                <a:cubicBezTo>
                  <a:pt x="16381" y="11444"/>
                  <a:pt x="16390" y="11433"/>
                  <a:pt x="16382" y="11392"/>
                </a:cubicBezTo>
                <a:cubicBezTo>
                  <a:pt x="16402" y="11363"/>
                  <a:pt x="16411" y="11370"/>
                  <a:pt x="16444" y="11374"/>
                </a:cubicBezTo>
                <a:cubicBezTo>
                  <a:pt x="16443" y="11405"/>
                  <a:pt x="16445" y="11436"/>
                  <a:pt x="16444" y="11467"/>
                </a:cubicBezTo>
                <a:cubicBezTo>
                  <a:pt x="16457" y="11467"/>
                  <a:pt x="16461" y="11474"/>
                  <a:pt x="16470" y="11477"/>
                </a:cubicBezTo>
                <a:cubicBezTo>
                  <a:pt x="16487" y="11483"/>
                  <a:pt x="16493" y="11458"/>
                  <a:pt x="16511" y="11477"/>
                </a:cubicBezTo>
                <a:cubicBezTo>
                  <a:pt x="16520" y="11493"/>
                  <a:pt x="16529" y="11507"/>
                  <a:pt x="16537" y="11523"/>
                </a:cubicBezTo>
                <a:cubicBezTo>
                  <a:pt x="16545" y="11528"/>
                  <a:pt x="16551" y="11537"/>
                  <a:pt x="16558" y="11542"/>
                </a:cubicBezTo>
                <a:cubicBezTo>
                  <a:pt x="16573" y="11581"/>
                  <a:pt x="16572" y="11624"/>
                  <a:pt x="16583" y="11673"/>
                </a:cubicBezTo>
                <a:cubicBezTo>
                  <a:pt x="16583" y="11675"/>
                  <a:pt x="16583" y="11680"/>
                  <a:pt x="16583" y="11682"/>
                </a:cubicBezTo>
                <a:cubicBezTo>
                  <a:pt x="16600" y="11680"/>
                  <a:pt x="16598" y="11666"/>
                  <a:pt x="16614" y="11665"/>
                </a:cubicBezTo>
                <a:cubicBezTo>
                  <a:pt x="16624" y="11692"/>
                  <a:pt x="16622" y="11692"/>
                  <a:pt x="16614" y="11720"/>
                </a:cubicBezTo>
                <a:cubicBezTo>
                  <a:pt x="16617" y="11722"/>
                  <a:pt x="16618" y="11727"/>
                  <a:pt x="16620" y="11730"/>
                </a:cubicBezTo>
                <a:cubicBezTo>
                  <a:pt x="16631" y="11727"/>
                  <a:pt x="16646" y="11722"/>
                  <a:pt x="16657" y="11720"/>
                </a:cubicBezTo>
                <a:cubicBezTo>
                  <a:pt x="16671" y="11740"/>
                  <a:pt x="16685" y="11762"/>
                  <a:pt x="16703" y="11776"/>
                </a:cubicBezTo>
                <a:cubicBezTo>
                  <a:pt x="16706" y="11786"/>
                  <a:pt x="16712" y="11790"/>
                  <a:pt x="16713" y="11805"/>
                </a:cubicBezTo>
                <a:cubicBezTo>
                  <a:pt x="16698" y="11833"/>
                  <a:pt x="16692" y="11910"/>
                  <a:pt x="16693" y="11964"/>
                </a:cubicBezTo>
                <a:cubicBezTo>
                  <a:pt x="16728" y="11963"/>
                  <a:pt x="16725" y="11923"/>
                  <a:pt x="16744" y="11898"/>
                </a:cubicBezTo>
                <a:cubicBezTo>
                  <a:pt x="16754" y="11892"/>
                  <a:pt x="16766" y="11886"/>
                  <a:pt x="16776" y="11880"/>
                </a:cubicBezTo>
                <a:cubicBezTo>
                  <a:pt x="16782" y="11872"/>
                  <a:pt x="16786" y="11847"/>
                  <a:pt x="16791" y="11843"/>
                </a:cubicBezTo>
                <a:cubicBezTo>
                  <a:pt x="16797" y="11843"/>
                  <a:pt x="16806" y="11843"/>
                  <a:pt x="16811" y="11843"/>
                </a:cubicBezTo>
                <a:cubicBezTo>
                  <a:pt x="16833" y="11821"/>
                  <a:pt x="16823" y="11748"/>
                  <a:pt x="16827" y="11710"/>
                </a:cubicBezTo>
                <a:cubicBezTo>
                  <a:pt x="16828" y="11709"/>
                  <a:pt x="16832" y="11711"/>
                  <a:pt x="16833" y="11710"/>
                </a:cubicBezTo>
                <a:cubicBezTo>
                  <a:pt x="16868" y="11782"/>
                  <a:pt x="16884" y="11716"/>
                  <a:pt x="16910" y="11682"/>
                </a:cubicBezTo>
                <a:cubicBezTo>
                  <a:pt x="16935" y="11649"/>
                  <a:pt x="16967" y="11647"/>
                  <a:pt x="16977" y="11588"/>
                </a:cubicBezTo>
                <a:cubicBezTo>
                  <a:pt x="16977" y="11552"/>
                  <a:pt x="16978" y="11523"/>
                  <a:pt x="16977" y="11487"/>
                </a:cubicBezTo>
                <a:cubicBezTo>
                  <a:pt x="16982" y="11471"/>
                  <a:pt x="16987" y="11447"/>
                  <a:pt x="16993" y="11430"/>
                </a:cubicBezTo>
                <a:cubicBezTo>
                  <a:pt x="16982" y="11344"/>
                  <a:pt x="16972" y="11264"/>
                  <a:pt x="16961" y="11177"/>
                </a:cubicBezTo>
                <a:cubicBezTo>
                  <a:pt x="16955" y="11155"/>
                  <a:pt x="16938" y="11138"/>
                  <a:pt x="16931" y="11111"/>
                </a:cubicBezTo>
                <a:cubicBezTo>
                  <a:pt x="16928" y="11091"/>
                  <a:pt x="16929" y="11074"/>
                  <a:pt x="16926" y="11054"/>
                </a:cubicBezTo>
                <a:cubicBezTo>
                  <a:pt x="16919" y="11034"/>
                  <a:pt x="16907" y="11040"/>
                  <a:pt x="16894" y="11028"/>
                </a:cubicBezTo>
                <a:cubicBezTo>
                  <a:pt x="16880" y="11000"/>
                  <a:pt x="16867" y="10970"/>
                  <a:pt x="16853" y="10943"/>
                </a:cubicBezTo>
                <a:cubicBezTo>
                  <a:pt x="16841" y="10927"/>
                  <a:pt x="16829" y="10912"/>
                  <a:pt x="16817" y="10896"/>
                </a:cubicBezTo>
                <a:cubicBezTo>
                  <a:pt x="16803" y="10866"/>
                  <a:pt x="16810" y="10859"/>
                  <a:pt x="16801" y="10821"/>
                </a:cubicBezTo>
                <a:cubicBezTo>
                  <a:pt x="16784" y="10789"/>
                  <a:pt x="16767" y="10751"/>
                  <a:pt x="16750" y="10718"/>
                </a:cubicBezTo>
                <a:cubicBezTo>
                  <a:pt x="16752" y="10677"/>
                  <a:pt x="16763" y="10614"/>
                  <a:pt x="16776" y="10587"/>
                </a:cubicBezTo>
                <a:cubicBezTo>
                  <a:pt x="16793" y="10548"/>
                  <a:pt x="16831" y="10553"/>
                  <a:pt x="16827" y="10475"/>
                </a:cubicBezTo>
                <a:cubicBezTo>
                  <a:pt x="16834" y="10468"/>
                  <a:pt x="16852" y="10469"/>
                  <a:pt x="16863" y="10475"/>
                </a:cubicBezTo>
                <a:cubicBezTo>
                  <a:pt x="16871" y="10464"/>
                  <a:pt x="16870" y="10453"/>
                  <a:pt x="16868" y="10429"/>
                </a:cubicBezTo>
                <a:cubicBezTo>
                  <a:pt x="16879" y="10416"/>
                  <a:pt x="16895" y="10404"/>
                  <a:pt x="16905" y="10392"/>
                </a:cubicBezTo>
                <a:cubicBezTo>
                  <a:pt x="16916" y="10385"/>
                  <a:pt x="16923" y="10400"/>
                  <a:pt x="16931" y="10392"/>
                </a:cubicBezTo>
                <a:cubicBezTo>
                  <a:pt x="16936" y="10385"/>
                  <a:pt x="16940" y="10366"/>
                  <a:pt x="16941" y="10354"/>
                </a:cubicBezTo>
                <a:cubicBezTo>
                  <a:pt x="16958" y="10381"/>
                  <a:pt x="16962" y="10402"/>
                  <a:pt x="16993" y="10400"/>
                </a:cubicBezTo>
                <a:cubicBezTo>
                  <a:pt x="16996" y="10392"/>
                  <a:pt x="17000" y="10390"/>
                  <a:pt x="17004" y="10382"/>
                </a:cubicBezTo>
                <a:cubicBezTo>
                  <a:pt x="17010" y="10385"/>
                  <a:pt x="17018" y="10389"/>
                  <a:pt x="17024" y="10392"/>
                </a:cubicBezTo>
                <a:cubicBezTo>
                  <a:pt x="17028" y="10424"/>
                  <a:pt x="17009" y="10437"/>
                  <a:pt x="17014" y="10475"/>
                </a:cubicBezTo>
                <a:cubicBezTo>
                  <a:pt x="17021" y="10501"/>
                  <a:pt x="17027" y="10524"/>
                  <a:pt x="17034" y="10550"/>
                </a:cubicBezTo>
                <a:cubicBezTo>
                  <a:pt x="17047" y="10546"/>
                  <a:pt x="17055" y="10539"/>
                  <a:pt x="17065" y="10532"/>
                </a:cubicBezTo>
                <a:cubicBezTo>
                  <a:pt x="17066" y="10527"/>
                  <a:pt x="17065" y="10518"/>
                  <a:pt x="17065" y="10513"/>
                </a:cubicBezTo>
                <a:cubicBezTo>
                  <a:pt x="17055" y="10501"/>
                  <a:pt x="17052" y="10492"/>
                  <a:pt x="17044" y="10475"/>
                </a:cubicBezTo>
                <a:cubicBezTo>
                  <a:pt x="17048" y="10460"/>
                  <a:pt x="17052" y="10444"/>
                  <a:pt x="17055" y="10429"/>
                </a:cubicBezTo>
                <a:cubicBezTo>
                  <a:pt x="17056" y="10427"/>
                  <a:pt x="17055" y="10420"/>
                  <a:pt x="17055" y="10419"/>
                </a:cubicBezTo>
                <a:cubicBezTo>
                  <a:pt x="17059" y="10420"/>
                  <a:pt x="17062" y="10427"/>
                  <a:pt x="17065" y="10429"/>
                </a:cubicBezTo>
                <a:cubicBezTo>
                  <a:pt x="17083" y="10431"/>
                  <a:pt x="17090" y="10398"/>
                  <a:pt x="17107" y="10392"/>
                </a:cubicBezTo>
                <a:cubicBezTo>
                  <a:pt x="17117" y="10393"/>
                  <a:pt x="17128" y="10400"/>
                  <a:pt x="17138" y="10400"/>
                </a:cubicBezTo>
                <a:cubicBezTo>
                  <a:pt x="17145" y="10394"/>
                  <a:pt x="17146" y="10371"/>
                  <a:pt x="17154" y="10364"/>
                </a:cubicBezTo>
                <a:cubicBezTo>
                  <a:pt x="17162" y="10367"/>
                  <a:pt x="17172" y="10370"/>
                  <a:pt x="17180" y="10372"/>
                </a:cubicBezTo>
                <a:cubicBezTo>
                  <a:pt x="17192" y="10368"/>
                  <a:pt x="17203" y="10368"/>
                  <a:pt x="17216" y="10364"/>
                </a:cubicBezTo>
                <a:cubicBezTo>
                  <a:pt x="17219" y="10355"/>
                  <a:pt x="17224" y="10337"/>
                  <a:pt x="17226" y="10325"/>
                </a:cubicBezTo>
                <a:cubicBezTo>
                  <a:pt x="17231" y="10329"/>
                  <a:pt x="17236" y="10332"/>
                  <a:pt x="17241" y="10335"/>
                </a:cubicBezTo>
                <a:cubicBezTo>
                  <a:pt x="17267" y="10309"/>
                  <a:pt x="17256" y="10283"/>
                  <a:pt x="17262" y="10241"/>
                </a:cubicBezTo>
                <a:cubicBezTo>
                  <a:pt x="17298" y="10298"/>
                  <a:pt x="17287" y="10252"/>
                  <a:pt x="17335" y="10251"/>
                </a:cubicBezTo>
                <a:cubicBezTo>
                  <a:pt x="17336" y="10258"/>
                  <a:pt x="17335" y="10261"/>
                  <a:pt x="17335" y="10269"/>
                </a:cubicBezTo>
                <a:cubicBezTo>
                  <a:pt x="17358" y="10265"/>
                  <a:pt x="17368" y="10251"/>
                  <a:pt x="17381" y="10232"/>
                </a:cubicBezTo>
                <a:cubicBezTo>
                  <a:pt x="17391" y="10238"/>
                  <a:pt x="17403" y="10245"/>
                  <a:pt x="17413" y="10251"/>
                </a:cubicBezTo>
                <a:cubicBezTo>
                  <a:pt x="17421" y="10225"/>
                  <a:pt x="17433" y="10216"/>
                  <a:pt x="17454" y="10214"/>
                </a:cubicBezTo>
                <a:cubicBezTo>
                  <a:pt x="17456" y="10205"/>
                  <a:pt x="17460" y="10201"/>
                  <a:pt x="17459" y="10186"/>
                </a:cubicBezTo>
                <a:cubicBezTo>
                  <a:pt x="17480" y="10160"/>
                  <a:pt x="17497" y="10143"/>
                  <a:pt x="17521" y="10119"/>
                </a:cubicBezTo>
                <a:cubicBezTo>
                  <a:pt x="17530" y="10105"/>
                  <a:pt x="17543" y="10095"/>
                  <a:pt x="17552" y="10081"/>
                </a:cubicBezTo>
                <a:cubicBezTo>
                  <a:pt x="17554" y="10062"/>
                  <a:pt x="17549" y="10035"/>
                  <a:pt x="17552" y="10016"/>
                </a:cubicBezTo>
                <a:cubicBezTo>
                  <a:pt x="17560" y="10011"/>
                  <a:pt x="17575" y="10021"/>
                  <a:pt x="17583" y="10026"/>
                </a:cubicBezTo>
                <a:cubicBezTo>
                  <a:pt x="17588" y="10018"/>
                  <a:pt x="17611" y="9977"/>
                  <a:pt x="17614" y="9969"/>
                </a:cubicBezTo>
                <a:cubicBezTo>
                  <a:pt x="17619" y="9946"/>
                  <a:pt x="17625" y="9928"/>
                  <a:pt x="17630" y="9905"/>
                </a:cubicBezTo>
                <a:cubicBezTo>
                  <a:pt x="17637" y="9898"/>
                  <a:pt x="17643" y="9893"/>
                  <a:pt x="17650" y="9886"/>
                </a:cubicBezTo>
                <a:cubicBezTo>
                  <a:pt x="17660" y="9861"/>
                  <a:pt x="17659" y="9778"/>
                  <a:pt x="17656" y="9753"/>
                </a:cubicBezTo>
                <a:cubicBezTo>
                  <a:pt x="17662" y="9749"/>
                  <a:pt x="17679" y="9745"/>
                  <a:pt x="17687" y="9736"/>
                </a:cubicBezTo>
                <a:cubicBezTo>
                  <a:pt x="17702" y="9721"/>
                  <a:pt x="17746" y="9584"/>
                  <a:pt x="17754" y="9548"/>
                </a:cubicBezTo>
                <a:cubicBezTo>
                  <a:pt x="17757" y="9552"/>
                  <a:pt x="17762" y="9555"/>
                  <a:pt x="17764" y="9558"/>
                </a:cubicBezTo>
                <a:cubicBezTo>
                  <a:pt x="17774" y="9553"/>
                  <a:pt x="17795" y="9432"/>
                  <a:pt x="17801" y="9409"/>
                </a:cubicBezTo>
                <a:cubicBezTo>
                  <a:pt x="17795" y="9408"/>
                  <a:pt x="17791" y="9400"/>
                  <a:pt x="17785" y="9399"/>
                </a:cubicBezTo>
                <a:cubicBezTo>
                  <a:pt x="17794" y="9386"/>
                  <a:pt x="17798" y="9365"/>
                  <a:pt x="17807" y="9352"/>
                </a:cubicBezTo>
                <a:cubicBezTo>
                  <a:pt x="17807" y="9349"/>
                  <a:pt x="17807" y="9346"/>
                  <a:pt x="17807" y="9342"/>
                </a:cubicBezTo>
                <a:cubicBezTo>
                  <a:pt x="17782" y="9340"/>
                  <a:pt x="17774" y="9322"/>
                  <a:pt x="17764" y="9296"/>
                </a:cubicBezTo>
                <a:cubicBezTo>
                  <a:pt x="17734" y="9298"/>
                  <a:pt x="17721" y="9332"/>
                  <a:pt x="17692" y="9304"/>
                </a:cubicBezTo>
                <a:cubicBezTo>
                  <a:pt x="17709" y="9273"/>
                  <a:pt x="17768" y="9237"/>
                  <a:pt x="17795" y="9221"/>
                </a:cubicBezTo>
                <a:cubicBezTo>
                  <a:pt x="17801" y="9170"/>
                  <a:pt x="17787" y="9151"/>
                  <a:pt x="17775" y="9126"/>
                </a:cubicBezTo>
                <a:cubicBezTo>
                  <a:pt x="17783" y="9120"/>
                  <a:pt x="17788" y="9115"/>
                  <a:pt x="17795" y="9109"/>
                </a:cubicBezTo>
                <a:cubicBezTo>
                  <a:pt x="17795" y="9100"/>
                  <a:pt x="17796" y="9098"/>
                  <a:pt x="17795" y="9089"/>
                </a:cubicBezTo>
                <a:cubicBezTo>
                  <a:pt x="17790" y="9067"/>
                  <a:pt x="17778" y="9069"/>
                  <a:pt x="17770" y="9053"/>
                </a:cubicBezTo>
                <a:cubicBezTo>
                  <a:pt x="17766" y="9041"/>
                  <a:pt x="17763" y="9026"/>
                  <a:pt x="17760" y="9014"/>
                </a:cubicBezTo>
                <a:cubicBezTo>
                  <a:pt x="17752" y="9004"/>
                  <a:pt x="17744" y="9009"/>
                  <a:pt x="17738" y="8996"/>
                </a:cubicBezTo>
                <a:cubicBezTo>
                  <a:pt x="17733" y="8979"/>
                  <a:pt x="17738" y="8953"/>
                  <a:pt x="17733" y="8931"/>
                </a:cubicBezTo>
                <a:cubicBezTo>
                  <a:pt x="17726" y="8918"/>
                  <a:pt x="17720" y="8905"/>
                  <a:pt x="17713" y="8893"/>
                </a:cubicBezTo>
                <a:cubicBezTo>
                  <a:pt x="17709" y="8867"/>
                  <a:pt x="17706" y="8834"/>
                  <a:pt x="17703" y="8808"/>
                </a:cubicBezTo>
                <a:cubicBezTo>
                  <a:pt x="17693" y="8764"/>
                  <a:pt x="17656" y="8720"/>
                  <a:pt x="17630" y="8705"/>
                </a:cubicBezTo>
                <a:cubicBezTo>
                  <a:pt x="17625" y="8609"/>
                  <a:pt x="17704" y="8603"/>
                  <a:pt x="17687" y="8509"/>
                </a:cubicBezTo>
                <a:cubicBezTo>
                  <a:pt x="17692" y="8506"/>
                  <a:pt x="17698" y="8503"/>
                  <a:pt x="17703" y="8500"/>
                </a:cubicBezTo>
                <a:cubicBezTo>
                  <a:pt x="17705" y="8510"/>
                  <a:pt x="17705" y="8519"/>
                  <a:pt x="17708" y="8528"/>
                </a:cubicBezTo>
                <a:cubicBezTo>
                  <a:pt x="17713" y="8526"/>
                  <a:pt x="17718" y="8531"/>
                  <a:pt x="17724" y="8528"/>
                </a:cubicBezTo>
                <a:cubicBezTo>
                  <a:pt x="17725" y="8513"/>
                  <a:pt x="17727" y="8496"/>
                  <a:pt x="17728" y="8480"/>
                </a:cubicBezTo>
                <a:cubicBezTo>
                  <a:pt x="17753" y="8431"/>
                  <a:pt x="17801" y="8410"/>
                  <a:pt x="17842" y="8425"/>
                </a:cubicBezTo>
                <a:cubicBezTo>
                  <a:pt x="17842" y="8392"/>
                  <a:pt x="17842" y="8373"/>
                  <a:pt x="17847" y="8350"/>
                </a:cubicBezTo>
                <a:cubicBezTo>
                  <a:pt x="17827" y="8334"/>
                  <a:pt x="17809" y="8358"/>
                  <a:pt x="17785" y="8350"/>
                </a:cubicBezTo>
                <a:cubicBezTo>
                  <a:pt x="17765" y="8344"/>
                  <a:pt x="17757" y="8301"/>
                  <a:pt x="17738" y="8294"/>
                </a:cubicBezTo>
                <a:cubicBezTo>
                  <a:pt x="17704" y="8277"/>
                  <a:pt x="17689" y="8363"/>
                  <a:pt x="17666" y="8379"/>
                </a:cubicBezTo>
                <a:cubicBezTo>
                  <a:pt x="17652" y="8388"/>
                  <a:pt x="17640" y="8379"/>
                  <a:pt x="17625" y="8379"/>
                </a:cubicBezTo>
                <a:cubicBezTo>
                  <a:pt x="17614" y="8344"/>
                  <a:pt x="17619" y="8315"/>
                  <a:pt x="17620" y="8266"/>
                </a:cubicBezTo>
                <a:cubicBezTo>
                  <a:pt x="17598" y="8238"/>
                  <a:pt x="17549" y="8256"/>
                  <a:pt x="17531" y="8219"/>
                </a:cubicBezTo>
                <a:cubicBezTo>
                  <a:pt x="17528" y="8205"/>
                  <a:pt x="17524" y="8194"/>
                  <a:pt x="17521" y="8181"/>
                </a:cubicBezTo>
                <a:cubicBezTo>
                  <a:pt x="17528" y="8151"/>
                  <a:pt x="17536" y="8099"/>
                  <a:pt x="17552" y="8088"/>
                </a:cubicBezTo>
                <a:cubicBezTo>
                  <a:pt x="17556" y="8083"/>
                  <a:pt x="17555" y="8088"/>
                  <a:pt x="17563" y="8088"/>
                </a:cubicBezTo>
                <a:cubicBezTo>
                  <a:pt x="17568" y="8100"/>
                  <a:pt x="17574" y="8104"/>
                  <a:pt x="17578" y="8116"/>
                </a:cubicBezTo>
                <a:cubicBezTo>
                  <a:pt x="17589" y="8111"/>
                  <a:pt x="17587" y="8103"/>
                  <a:pt x="17594" y="8098"/>
                </a:cubicBezTo>
                <a:cubicBezTo>
                  <a:pt x="17605" y="8090"/>
                  <a:pt x="17617" y="8099"/>
                  <a:pt x="17625" y="8088"/>
                </a:cubicBezTo>
                <a:cubicBezTo>
                  <a:pt x="17640" y="8066"/>
                  <a:pt x="17640" y="8016"/>
                  <a:pt x="17656" y="7994"/>
                </a:cubicBezTo>
                <a:cubicBezTo>
                  <a:pt x="17669" y="7976"/>
                  <a:pt x="17693" y="7984"/>
                  <a:pt x="17708" y="7966"/>
                </a:cubicBezTo>
                <a:cubicBezTo>
                  <a:pt x="17725" y="7931"/>
                  <a:pt x="17738" y="7898"/>
                  <a:pt x="17754" y="7863"/>
                </a:cubicBezTo>
                <a:cubicBezTo>
                  <a:pt x="17789" y="7861"/>
                  <a:pt x="17822" y="7880"/>
                  <a:pt x="17827" y="7930"/>
                </a:cubicBezTo>
                <a:cubicBezTo>
                  <a:pt x="17808" y="7968"/>
                  <a:pt x="17789" y="8012"/>
                  <a:pt x="17770" y="8051"/>
                </a:cubicBezTo>
                <a:cubicBezTo>
                  <a:pt x="17770" y="8058"/>
                  <a:pt x="17770" y="8062"/>
                  <a:pt x="17770" y="8069"/>
                </a:cubicBezTo>
                <a:cubicBezTo>
                  <a:pt x="17770" y="8071"/>
                  <a:pt x="17775" y="8068"/>
                  <a:pt x="17775" y="8069"/>
                </a:cubicBezTo>
                <a:cubicBezTo>
                  <a:pt x="17786" y="8068"/>
                  <a:pt x="17792" y="8076"/>
                  <a:pt x="17801" y="8079"/>
                </a:cubicBezTo>
                <a:cubicBezTo>
                  <a:pt x="17791" y="8110"/>
                  <a:pt x="17769" y="8121"/>
                  <a:pt x="17760" y="8152"/>
                </a:cubicBezTo>
                <a:cubicBezTo>
                  <a:pt x="17780" y="8165"/>
                  <a:pt x="17799" y="8122"/>
                  <a:pt x="17811" y="8108"/>
                </a:cubicBezTo>
                <a:cubicBezTo>
                  <a:pt x="17843" y="8079"/>
                  <a:pt x="17874" y="8041"/>
                  <a:pt x="17905" y="8013"/>
                </a:cubicBezTo>
                <a:cubicBezTo>
                  <a:pt x="17924" y="8003"/>
                  <a:pt x="17946" y="8007"/>
                  <a:pt x="17961" y="7994"/>
                </a:cubicBezTo>
                <a:cubicBezTo>
                  <a:pt x="17982" y="8071"/>
                  <a:pt x="18017" y="8002"/>
                  <a:pt x="18034" y="8059"/>
                </a:cubicBezTo>
                <a:cubicBezTo>
                  <a:pt x="18038" y="8076"/>
                  <a:pt x="18021" y="8118"/>
                  <a:pt x="18018" y="8144"/>
                </a:cubicBezTo>
                <a:cubicBezTo>
                  <a:pt x="18024" y="8150"/>
                  <a:pt x="18034" y="8157"/>
                  <a:pt x="18039" y="8162"/>
                </a:cubicBezTo>
                <a:cubicBezTo>
                  <a:pt x="18029" y="8196"/>
                  <a:pt x="18009" y="8186"/>
                  <a:pt x="17998" y="8237"/>
                </a:cubicBezTo>
                <a:cubicBezTo>
                  <a:pt x="18010" y="8266"/>
                  <a:pt x="18029" y="8292"/>
                  <a:pt x="18034" y="8330"/>
                </a:cubicBezTo>
                <a:cubicBezTo>
                  <a:pt x="18040" y="8314"/>
                  <a:pt x="18048" y="8292"/>
                  <a:pt x="18055" y="8276"/>
                </a:cubicBezTo>
                <a:cubicBezTo>
                  <a:pt x="18069" y="8280"/>
                  <a:pt x="18072" y="8299"/>
                  <a:pt x="18075" y="8322"/>
                </a:cubicBezTo>
                <a:cubicBezTo>
                  <a:pt x="18086" y="8316"/>
                  <a:pt x="18088" y="8305"/>
                  <a:pt x="18096" y="8294"/>
                </a:cubicBezTo>
                <a:cubicBezTo>
                  <a:pt x="18109" y="8312"/>
                  <a:pt x="18131" y="8370"/>
                  <a:pt x="18132" y="8407"/>
                </a:cubicBezTo>
                <a:cubicBezTo>
                  <a:pt x="18130" y="8410"/>
                  <a:pt x="18129" y="8412"/>
                  <a:pt x="18127" y="8415"/>
                </a:cubicBezTo>
                <a:cubicBezTo>
                  <a:pt x="18119" y="8411"/>
                  <a:pt x="18114" y="8401"/>
                  <a:pt x="18107" y="8397"/>
                </a:cubicBezTo>
                <a:cubicBezTo>
                  <a:pt x="18100" y="8405"/>
                  <a:pt x="18093" y="8418"/>
                  <a:pt x="18086" y="8425"/>
                </a:cubicBezTo>
                <a:cubicBezTo>
                  <a:pt x="18085" y="8429"/>
                  <a:pt x="18082" y="8432"/>
                  <a:pt x="18081" y="8435"/>
                </a:cubicBezTo>
                <a:cubicBezTo>
                  <a:pt x="18092" y="8435"/>
                  <a:pt x="18099" y="8437"/>
                  <a:pt x="18107" y="8444"/>
                </a:cubicBezTo>
                <a:cubicBezTo>
                  <a:pt x="18109" y="8459"/>
                  <a:pt x="18105" y="8484"/>
                  <a:pt x="18107" y="8500"/>
                </a:cubicBezTo>
                <a:cubicBezTo>
                  <a:pt x="18111" y="8513"/>
                  <a:pt x="18118" y="8524"/>
                  <a:pt x="18122" y="8537"/>
                </a:cubicBezTo>
                <a:cubicBezTo>
                  <a:pt x="18127" y="8580"/>
                  <a:pt x="18098" y="8602"/>
                  <a:pt x="18096" y="8640"/>
                </a:cubicBezTo>
                <a:cubicBezTo>
                  <a:pt x="18100" y="8680"/>
                  <a:pt x="18108" y="8721"/>
                  <a:pt x="18111" y="8761"/>
                </a:cubicBezTo>
                <a:cubicBezTo>
                  <a:pt x="18122" y="8750"/>
                  <a:pt x="18126" y="8754"/>
                  <a:pt x="18138" y="8743"/>
                </a:cubicBezTo>
                <a:cubicBezTo>
                  <a:pt x="18158" y="8726"/>
                  <a:pt x="18171" y="8674"/>
                  <a:pt x="18200" y="8668"/>
                </a:cubicBezTo>
                <a:cubicBezTo>
                  <a:pt x="18211" y="8666"/>
                  <a:pt x="18213" y="8685"/>
                  <a:pt x="18225" y="8687"/>
                </a:cubicBezTo>
                <a:cubicBezTo>
                  <a:pt x="18235" y="8673"/>
                  <a:pt x="18240" y="8657"/>
                  <a:pt x="18252" y="8648"/>
                </a:cubicBezTo>
                <a:cubicBezTo>
                  <a:pt x="18260" y="8654"/>
                  <a:pt x="18261" y="8659"/>
                  <a:pt x="18272" y="8658"/>
                </a:cubicBezTo>
                <a:cubicBezTo>
                  <a:pt x="18290" y="8630"/>
                  <a:pt x="18300" y="8581"/>
                  <a:pt x="18308" y="8537"/>
                </a:cubicBezTo>
                <a:cubicBezTo>
                  <a:pt x="18304" y="8537"/>
                  <a:pt x="18303" y="8537"/>
                  <a:pt x="18298" y="8537"/>
                </a:cubicBezTo>
                <a:cubicBezTo>
                  <a:pt x="18285" y="8484"/>
                  <a:pt x="18303" y="8392"/>
                  <a:pt x="18288" y="8340"/>
                </a:cubicBezTo>
                <a:cubicBezTo>
                  <a:pt x="18270" y="8280"/>
                  <a:pt x="18242" y="8220"/>
                  <a:pt x="18215" y="8172"/>
                </a:cubicBezTo>
                <a:cubicBezTo>
                  <a:pt x="18201" y="8148"/>
                  <a:pt x="18177" y="8131"/>
                  <a:pt x="18169" y="8098"/>
                </a:cubicBezTo>
                <a:cubicBezTo>
                  <a:pt x="18165" y="8085"/>
                  <a:pt x="18171" y="8065"/>
                  <a:pt x="18174" y="8051"/>
                </a:cubicBezTo>
                <a:cubicBezTo>
                  <a:pt x="18190" y="7965"/>
                  <a:pt x="18218" y="8013"/>
                  <a:pt x="18247" y="7966"/>
                </a:cubicBezTo>
                <a:cubicBezTo>
                  <a:pt x="18260" y="7942"/>
                  <a:pt x="18274" y="7915"/>
                  <a:pt x="18288" y="7891"/>
                </a:cubicBezTo>
                <a:cubicBezTo>
                  <a:pt x="18295" y="7889"/>
                  <a:pt x="18301" y="7894"/>
                  <a:pt x="18308" y="7891"/>
                </a:cubicBezTo>
                <a:cubicBezTo>
                  <a:pt x="18321" y="7871"/>
                  <a:pt x="18313" y="7778"/>
                  <a:pt x="18319" y="7751"/>
                </a:cubicBezTo>
                <a:cubicBezTo>
                  <a:pt x="18322" y="7741"/>
                  <a:pt x="18436" y="7533"/>
                  <a:pt x="18444" y="7525"/>
                </a:cubicBezTo>
                <a:cubicBezTo>
                  <a:pt x="18449" y="7523"/>
                  <a:pt x="18453" y="7519"/>
                  <a:pt x="18458" y="7517"/>
                </a:cubicBezTo>
                <a:cubicBezTo>
                  <a:pt x="18455" y="7528"/>
                  <a:pt x="18451" y="7534"/>
                  <a:pt x="18448" y="7545"/>
                </a:cubicBezTo>
                <a:cubicBezTo>
                  <a:pt x="18459" y="7540"/>
                  <a:pt x="18474" y="7533"/>
                  <a:pt x="18485" y="7525"/>
                </a:cubicBezTo>
                <a:cubicBezTo>
                  <a:pt x="18496" y="7561"/>
                  <a:pt x="18498" y="7557"/>
                  <a:pt x="18521" y="7573"/>
                </a:cubicBezTo>
                <a:cubicBezTo>
                  <a:pt x="18526" y="7579"/>
                  <a:pt x="18530" y="7581"/>
                  <a:pt x="18532" y="7592"/>
                </a:cubicBezTo>
                <a:cubicBezTo>
                  <a:pt x="18543" y="7599"/>
                  <a:pt x="18565" y="7582"/>
                  <a:pt x="18578" y="7573"/>
                </a:cubicBezTo>
                <a:cubicBezTo>
                  <a:pt x="18615" y="7550"/>
                  <a:pt x="18645" y="7531"/>
                  <a:pt x="18666" y="7480"/>
                </a:cubicBezTo>
                <a:cubicBezTo>
                  <a:pt x="18681" y="7445"/>
                  <a:pt x="18693" y="7401"/>
                  <a:pt x="18712" y="7375"/>
                </a:cubicBezTo>
                <a:cubicBezTo>
                  <a:pt x="18745" y="7331"/>
                  <a:pt x="18745" y="7309"/>
                  <a:pt x="18769" y="7254"/>
                </a:cubicBezTo>
                <a:cubicBezTo>
                  <a:pt x="18796" y="7192"/>
                  <a:pt x="18838" y="7152"/>
                  <a:pt x="18862" y="7086"/>
                </a:cubicBezTo>
                <a:cubicBezTo>
                  <a:pt x="18870" y="7054"/>
                  <a:pt x="18876" y="7015"/>
                  <a:pt x="18884" y="6983"/>
                </a:cubicBezTo>
                <a:cubicBezTo>
                  <a:pt x="18897" y="6962"/>
                  <a:pt x="18912" y="6947"/>
                  <a:pt x="18925" y="6926"/>
                </a:cubicBezTo>
                <a:cubicBezTo>
                  <a:pt x="18933" y="6905"/>
                  <a:pt x="18933" y="6873"/>
                  <a:pt x="18941" y="6853"/>
                </a:cubicBezTo>
                <a:cubicBezTo>
                  <a:pt x="18961" y="6818"/>
                  <a:pt x="18977" y="6783"/>
                  <a:pt x="18997" y="6748"/>
                </a:cubicBezTo>
                <a:cubicBezTo>
                  <a:pt x="19005" y="6664"/>
                  <a:pt x="19015" y="6581"/>
                  <a:pt x="19023" y="6497"/>
                </a:cubicBezTo>
                <a:cubicBezTo>
                  <a:pt x="19020" y="6475"/>
                  <a:pt x="19016" y="6453"/>
                  <a:pt x="19012" y="6430"/>
                </a:cubicBezTo>
                <a:cubicBezTo>
                  <a:pt x="19021" y="6333"/>
                  <a:pt x="19056" y="6267"/>
                  <a:pt x="19075" y="6187"/>
                </a:cubicBezTo>
                <a:cubicBezTo>
                  <a:pt x="19070" y="6170"/>
                  <a:pt x="19067" y="6163"/>
                  <a:pt x="19055" y="6159"/>
                </a:cubicBezTo>
                <a:cubicBezTo>
                  <a:pt x="19058" y="6132"/>
                  <a:pt x="19065" y="6124"/>
                  <a:pt x="19065" y="6094"/>
                </a:cubicBezTo>
                <a:cubicBezTo>
                  <a:pt x="19060" y="6089"/>
                  <a:pt x="19054" y="6079"/>
                  <a:pt x="19049" y="6074"/>
                </a:cubicBezTo>
                <a:cubicBezTo>
                  <a:pt x="19055" y="6060"/>
                  <a:pt x="19059" y="6052"/>
                  <a:pt x="19065" y="6038"/>
                </a:cubicBezTo>
                <a:cubicBezTo>
                  <a:pt x="19026" y="6001"/>
                  <a:pt x="19011" y="5920"/>
                  <a:pt x="18981" y="5888"/>
                </a:cubicBezTo>
                <a:cubicBezTo>
                  <a:pt x="18957" y="5863"/>
                  <a:pt x="18926" y="5884"/>
                  <a:pt x="18894" y="5870"/>
                </a:cubicBezTo>
                <a:cubicBezTo>
                  <a:pt x="18893" y="5887"/>
                  <a:pt x="18890" y="5899"/>
                  <a:pt x="18889" y="5916"/>
                </a:cubicBezTo>
                <a:cubicBezTo>
                  <a:pt x="18878" y="5974"/>
                  <a:pt x="18847" y="5969"/>
                  <a:pt x="18805" y="5963"/>
                </a:cubicBezTo>
                <a:cubicBezTo>
                  <a:pt x="18805" y="5958"/>
                  <a:pt x="18805" y="5958"/>
                  <a:pt x="18805" y="5953"/>
                </a:cubicBezTo>
                <a:cubicBezTo>
                  <a:pt x="18811" y="5942"/>
                  <a:pt x="18816" y="5927"/>
                  <a:pt x="18821" y="5916"/>
                </a:cubicBezTo>
                <a:cubicBezTo>
                  <a:pt x="18793" y="5894"/>
                  <a:pt x="18788" y="5942"/>
                  <a:pt x="18759" y="5935"/>
                </a:cubicBezTo>
                <a:cubicBezTo>
                  <a:pt x="18758" y="5934"/>
                  <a:pt x="18755" y="5935"/>
                  <a:pt x="18754" y="5935"/>
                </a:cubicBezTo>
                <a:cubicBezTo>
                  <a:pt x="18752" y="5888"/>
                  <a:pt x="18764" y="5847"/>
                  <a:pt x="18765" y="5803"/>
                </a:cubicBezTo>
                <a:cubicBezTo>
                  <a:pt x="18735" y="5801"/>
                  <a:pt x="18704" y="5815"/>
                  <a:pt x="18671" y="5813"/>
                </a:cubicBezTo>
                <a:cubicBezTo>
                  <a:pt x="18667" y="5806"/>
                  <a:pt x="18665" y="5802"/>
                  <a:pt x="18661" y="5795"/>
                </a:cubicBezTo>
                <a:cubicBezTo>
                  <a:pt x="18661" y="5703"/>
                  <a:pt x="18734" y="5667"/>
                  <a:pt x="18765" y="5625"/>
                </a:cubicBezTo>
                <a:cubicBezTo>
                  <a:pt x="18779" y="5602"/>
                  <a:pt x="18792" y="5583"/>
                  <a:pt x="18805" y="5560"/>
                </a:cubicBezTo>
                <a:cubicBezTo>
                  <a:pt x="18841" y="5498"/>
                  <a:pt x="18878" y="5436"/>
                  <a:pt x="18914" y="5374"/>
                </a:cubicBezTo>
                <a:cubicBezTo>
                  <a:pt x="18941" y="5343"/>
                  <a:pt x="18970" y="5310"/>
                  <a:pt x="18997" y="5279"/>
                </a:cubicBezTo>
                <a:cubicBezTo>
                  <a:pt x="19007" y="5248"/>
                  <a:pt x="19018" y="5217"/>
                  <a:pt x="19028" y="5186"/>
                </a:cubicBezTo>
                <a:cubicBezTo>
                  <a:pt x="19040" y="5157"/>
                  <a:pt x="19064" y="5151"/>
                  <a:pt x="19080" y="5129"/>
                </a:cubicBezTo>
                <a:cubicBezTo>
                  <a:pt x="19084" y="5117"/>
                  <a:pt x="19091" y="5103"/>
                  <a:pt x="19095" y="5091"/>
                </a:cubicBezTo>
                <a:cubicBezTo>
                  <a:pt x="19111" y="5056"/>
                  <a:pt x="19138" y="5025"/>
                  <a:pt x="19162" y="5008"/>
                </a:cubicBezTo>
                <a:cubicBezTo>
                  <a:pt x="19206" y="4977"/>
                  <a:pt x="19296" y="4994"/>
                  <a:pt x="19344" y="4989"/>
                </a:cubicBezTo>
                <a:cubicBezTo>
                  <a:pt x="19359" y="5020"/>
                  <a:pt x="19345" y="5048"/>
                  <a:pt x="19381" y="5046"/>
                </a:cubicBezTo>
                <a:cubicBezTo>
                  <a:pt x="19384" y="5031"/>
                  <a:pt x="19388" y="5013"/>
                  <a:pt x="19391" y="4998"/>
                </a:cubicBezTo>
                <a:cubicBezTo>
                  <a:pt x="19416" y="4991"/>
                  <a:pt x="19432" y="5016"/>
                  <a:pt x="19458" y="5008"/>
                </a:cubicBezTo>
                <a:cubicBezTo>
                  <a:pt x="19475" y="5004"/>
                  <a:pt x="19493" y="5001"/>
                  <a:pt x="19510" y="4998"/>
                </a:cubicBezTo>
                <a:cubicBezTo>
                  <a:pt x="19522" y="5007"/>
                  <a:pt x="19535" y="5017"/>
                  <a:pt x="19546" y="5026"/>
                </a:cubicBezTo>
                <a:cubicBezTo>
                  <a:pt x="19551" y="5018"/>
                  <a:pt x="19558" y="5019"/>
                  <a:pt x="19562" y="5008"/>
                </a:cubicBezTo>
                <a:cubicBezTo>
                  <a:pt x="19569" y="4997"/>
                  <a:pt x="19564" y="4981"/>
                  <a:pt x="19562" y="4961"/>
                </a:cubicBezTo>
                <a:cubicBezTo>
                  <a:pt x="19580" y="4945"/>
                  <a:pt x="19600" y="4940"/>
                  <a:pt x="19629" y="4941"/>
                </a:cubicBezTo>
                <a:cubicBezTo>
                  <a:pt x="19639" y="4955"/>
                  <a:pt x="19650" y="4966"/>
                  <a:pt x="19661" y="4979"/>
                </a:cubicBezTo>
                <a:cubicBezTo>
                  <a:pt x="19670" y="4975"/>
                  <a:pt x="19677" y="4974"/>
                  <a:pt x="19686" y="4969"/>
                </a:cubicBezTo>
                <a:cubicBezTo>
                  <a:pt x="19726" y="4955"/>
                  <a:pt x="19755" y="4984"/>
                  <a:pt x="19765" y="5026"/>
                </a:cubicBezTo>
                <a:cubicBezTo>
                  <a:pt x="19766" y="5029"/>
                  <a:pt x="19768" y="5033"/>
                  <a:pt x="19769" y="5036"/>
                </a:cubicBezTo>
                <a:cubicBezTo>
                  <a:pt x="19749" y="5044"/>
                  <a:pt x="19719" y="5042"/>
                  <a:pt x="19712" y="5074"/>
                </a:cubicBezTo>
                <a:cubicBezTo>
                  <a:pt x="19735" y="5118"/>
                  <a:pt x="19766" y="5069"/>
                  <a:pt x="19789" y="5054"/>
                </a:cubicBezTo>
                <a:cubicBezTo>
                  <a:pt x="19795" y="5061"/>
                  <a:pt x="19800" y="5076"/>
                  <a:pt x="19805" y="5083"/>
                </a:cubicBezTo>
                <a:cubicBezTo>
                  <a:pt x="19806" y="5085"/>
                  <a:pt x="19809" y="5080"/>
                  <a:pt x="19811" y="5083"/>
                </a:cubicBezTo>
                <a:cubicBezTo>
                  <a:pt x="19820" y="5069"/>
                  <a:pt x="19832" y="5060"/>
                  <a:pt x="19842" y="5046"/>
                </a:cubicBezTo>
                <a:cubicBezTo>
                  <a:pt x="19861" y="5033"/>
                  <a:pt x="19881" y="5062"/>
                  <a:pt x="19904" y="5054"/>
                </a:cubicBezTo>
                <a:cubicBezTo>
                  <a:pt x="19910" y="5052"/>
                  <a:pt x="19951" y="5034"/>
                  <a:pt x="19961" y="5026"/>
                </a:cubicBezTo>
                <a:cubicBezTo>
                  <a:pt x="19961" y="5026"/>
                  <a:pt x="19965" y="5026"/>
                  <a:pt x="19966" y="5026"/>
                </a:cubicBezTo>
                <a:cubicBezTo>
                  <a:pt x="19964" y="5017"/>
                  <a:pt x="19963" y="5006"/>
                  <a:pt x="19961" y="4998"/>
                </a:cubicBezTo>
                <a:cubicBezTo>
                  <a:pt x="19945" y="4986"/>
                  <a:pt x="19910" y="4997"/>
                  <a:pt x="19904" y="4969"/>
                </a:cubicBezTo>
                <a:cubicBezTo>
                  <a:pt x="19883" y="4888"/>
                  <a:pt x="19994" y="4787"/>
                  <a:pt x="20023" y="4773"/>
                </a:cubicBezTo>
                <a:cubicBezTo>
                  <a:pt x="20022" y="4759"/>
                  <a:pt x="20019" y="4750"/>
                  <a:pt x="20018" y="4737"/>
                </a:cubicBezTo>
                <a:cubicBezTo>
                  <a:pt x="20027" y="4713"/>
                  <a:pt x="20049" y="4681"/>
                  <a:pt x="20065" y="4670"/>
                </a:cubicBezTo>
                <a:cubicBezTo>
                  <a:pt x="20066" y="4652"/>
                  <a:pt x="20063" y="4631"/>
                  <a:pt x="20065" y="4613"/>
                </a:cubicBezTo>
                <a:cubicBezTo>
                  <a:pt x="20091" y="4582"/>
                  <a:pt x="20230" y="4505"/>
                  <a:pt x="20245" y="4597"/>
                </a:cubicBezTo>
                <a:cubicBezTo>
                  <a:pt x="20273" y="4593"/>
                  <a:pt x="20282" y="4560"/>
                  <a:pt x="20308" y="4559"/>
                </a:cubicBezTo>
                <a:cubicBezTo>
                  <a:pt x="20314" y="4597"/>
                  <a:pt x="20290" y="4635"/>
                  <a:pt x="20282" y="4670"/>
                </a:cubicBezTo>
                <a:cubicBezTo>
                  <a:pt x="20284" y="4675"/>
                  <a:pt x="20286" y="4685"/>
                  <a:pt x="20287" y="4690"/>
                </a:cubicBezTo>
                <a:cubicBezTo>
                  <a:pt x="20292" y="4699"/>
                  <a:pt x="20304" y="4699"/>
                  <a:pt x="20313" y="4698"/>
                </a:cubicBezTo>
                <a:cubicBezTo>
                  <a:pt x="20308" y="4721"/>
                  <a:pt x="20302" y="4743"/>
                  <a:pt x="20298" y="4765"/>
                </a:cubicBezTo>
                <a:cubicBezTo>
                  <a:pt x="20345" y="4773"/>
                  <a:pt x="20406" y="4643"/>
                  <a:pt x="20442" y="4605"/>
                </a:cubicBezTo>
                <a:cubicBezTo>
                  <a:pt x="20453" y="4599"/>
                  <a:pt x="20468" y="4593"/>
                  <a:pt x="20479" y="4587"/>
                </a:cubicBezTo>
                <a:cubicBezTo>
                  <a:pt x="20480" y="4586"/>
                  <a:pt x="20477" y="4578"/>
                  <a:pt x="20479" y="4577"/>
                </a:cubicBezTo>
                <a:cubicBezTo>
                  <a:pt x="20476" y="4517"/>
                  <a:pt x="20494" y="4509"/>
                  <a:pt x="20494" y="4445"/>
                </a:cubicBezTo>
                <a:cubicBezTo>
                  <a:pt x="20518" y="4432"/>
                  <a:pt x="20543" y="4422"/>
                  <a:pt x="20567" y="4409"/>
                </a:cubicBezTo>
                <a:cubicBezTo>
                  <a:pt x="20588" y="4415"/>
                  <a:pt x="20609" y="4421"/>
                  <a:pt x="20629" y="4427"/>
                </a:cubicBezTo>
                <a:cubicBezTo>
                  <a:pt x="20634" y="4437"/>
                  <a:pt x="20640" y="4446"/>
                  <a:pt x="20645" y="4455"/>
                </a:cubicBezTo>
                <a:cubicBezTo>
                  <a:pt x="20614" y="4457"/>
                  <a:pt x="20583" y="4470"/>
                  <a:pt x="20562" y="4484"/>
                </a:cubicBezTo>
                <a:cubicBezTo>
                  <a:pt x="20557" y="4505"/>
                  <a:pt x="20561" y="4530"/>
                  <a:pt x="20556" y="4559"/>
                </a:cubicBezTo>
                <a:cubicBezTo>
                  <a:pt x="20549" y="4583"/>
                  <a:pt x="20544" y="4608"/>
                  <a:pt x="20536" y="4633"/>
                </a:cubicBezTo>
                <a:cubicBezTo>
                  <a:pt x="20542" y="4639"/>
                  <a:pt x="20546" y="4646"/>
                  <a:pt x="20552" y="4652"/>
                </a:cubicBezTo>
                <a:cubicBezTo>
                  <a:pt x="20549" y="4661"/>
                  <a:pt x="20518" y="4741"/>
                  <a:pt x="20515" y="4747"/>
                </a:cubicBezTo>
                <a:cubicBezTo>
                  <a:pt x="20487" y="4786"/>
                  <a:pt x="20439" y="4776"/>
                  <a:pt x="20416" y="4820"/>
                </a:cubicBezTo>
                <a:cubicBezTo>
                  <a:pt x="20407" y="4837"/>
                  <a:pt x="20412" y="4861"/>
                  <a:pt x="20402" y="4876"/>
                </a:cubicBezTo>
                <a:cubicBezTo>
                  <a:pt x="20362" y="4930"/>
                  <a:pt x="20321" y="4992"/>
                  <a:pt x="20282" y="5046"/>
                </a:cubicBezTo>
                <a:cubicBezTo>
                  <a:pt x="20275" y="5069"/>
                  <a:pt x="20268" y="5088"/>
                  <a:pt x="20261" y="5111"/>
                </a:cubicBezTo>
                <a:cubicBezTo>
                  <a:pt x="20221" y="5188"/>
                  <a:pt x="20156" y="5262"/>
                  <a:pt x="20090" y="5289"/>
                </a:cubicBezTo>
                <a:cubicBezTo>
                  <a:pt x="20093" y="5302"/>
                  <a:pt x="20094" y="5313"/>
                  <a:pt x="20096" y="5326"/>
                </a:cubicBezTo>
                <a:cubicBezTo>
                  <a:pt x="20089" y="5349"/>
                  <a:pt x="20082" y="5369"/>
                  <a:pt x="20075" y="5392"/>
                </a:cubicBezTo>
                <a:cubicBezTo>
                  <a:pt x="20059" y="5432"/>
                  <a:pt x="20023" y="5457"/>
                  <a:pt x="20013" y="5504"/>
                </a:cubicBezTo>
                <a:cubicBezTo>
                  <a:pt x="20012" y="5529"/>
                  <a:pt x="20009" y="5563"/>
                  <a:pt x="20008" y="5588"/>
                </a:cubicBezTo>
                <a:cubicBezTo>
                  <a:pt x="19997" y="5688"/>
                  <a:pt x="20009" y="5769"/>
                  <a:pt x="20018" y="5860"/>
                </a:cubicBezTo>
                <a:cubicBezTo>
                  <a:pt x="20026" y="5945"/>
                  <a:pt x="20027" y="5996"/>
                  <a:pt x="20039" y="6074"/>
                </a:cubicBezTo>
                <a:cubicBezTo>
                  <a:pt x="20046" y="6102"/>
                  <a:pt x="20052" y="6132"/>
                  <a:pt x="20059" y="6159"/>
                </a:cubicBezTo>
                <a:cubicBezTo>
                  <a:pt x="20060" y="6181"/>
                  <a:pt x="20064" y="6202"/>
                  <a:pt x="20065" y="6224"/>
                </a:cubicBezTo>
                <a:cubicBezTo>
                  <a:pt x="20070" y="6273"/>
                  <a:pt x="20078" y="6323"/>
                  <a:pt x="20085" y="6365"/>
                </a:cubicBezTo>
                <a:cubicBezTo>
                  <a:pt x="20115" y="6348"/>
                  <a:pt x="20183" y="6222"/>
                  <a:pt x="20194" y="6169"/>
                </a:cubicBezTo>
                <a:cubicBezTo>
                  <a:pt x="20194" y="6137"/>
                  <a:pt x="20198" y="6107"/>
                  <a:pt x="20199" y="6074"/>
                </a:cubicBezTo>
                <a:cubicBezTo>
                  <a:pt x="20228" y="6056"/>
                  <a:pt x="20259" y="6028"/>
                  <a:pt x="20292" y="6009"/>
                </a:cubicBezTo>
                <a:cubicBezTo>
                  <a:pt x="20293" y="6001"/>
                  <a:pt x="20291" y="5990"/>
                  <a:pt x="20292" y="5981"/>
                </a:cubicBezTo>
                <a:cubicBezTo>
                  <a:pt x="20287" y="5971"/>
                  <a:pt x="20282" y="5963"/>
                  <a:pt x="20276" y="5953"/>
                </a:cubicBezTo>
                <a:cubicBezTo>
                  <a:pt x="20270" y="5890"/>
                  <a:pt x="20312" y="5825"/>
                  <a:pt x="20339" y="5813"/>
                </a:cubicBezTo>
                <a:cubicBezTo>
                  <a:pt x="20385" y="5793"/>
                  <a:pt x="20406" y="5858"/>
                  <a:pt x="20432" y="5766"/>
                </a:cubicBezTo>
                <a:cubicBezTo>
                  <a:pt x="20426" y="5749"/>
                  <a:pt x="20411" y="5736"/>
                  <a:pt x="20406" y="5720"/>
                </a:cubicBezTo>
                <a:cubicBezTo>
                  <a:pt x="20386" y="5647"/>
                  <a:pt x="20437" y="5524"/>
                  <a:pt x="20463" y="5504"/>
                </a:cubicBezTo>
                <a:cubicBezTo>
                  <a:pt x="20468" y="5503"/>
                  <a:pt x="20469" y="5496"/>
                  <a:pt x="20473" y="5495"/>
                </a:cubicBezTo>
                <a:cubicBezTo>
                  <a:pt x="20474" y="5497"/>
                  <a:pt x="20478" y="5502"/>
                  <a:pt x="20479" y="5504"/>
                </a:cubicBezTo>
                <a:cubicBezTo>
                  <a:pt x="20474" y="5519"/>
                  <a:pt x="20464" y="5529"/>
                  <a:pt x="20463" y="5552"/>
                </a:cubicBezTo>
                <a:cubicBezTo>
                  <a:pt x="20468" y="5557"/>
                  <a:pt x="20475" y="5565"/>
                  <a:pt x="20479" y="5570"/>
                </a:cubicBezTo>
                <a:cubicBezTo>
                  <a:pt x="20488" y="5583"/>
                  <a:pt x="20501" y="5558"/>
                  <a:pt x="20505" y="5542"/>
                </a:cubicBezTo>
                <a:cubicBezTo>
                  <a:pt x="20511" y="5516"/>
                  <a:pt x="20501" y="5478"/>
                  <a:pt x="20499" y="5457"/>
                </a:cubicBezTo>
                <a:cubicBezTo>
                  <a:pt x="20492" y="5456"/>
                  <a:pt x="20486" y="5458"/>
                  <a:pt x="20479" y="5457"/>
                </a:cubicBezTo>
                <a:cubicBezTo>
                  <a:pt x="20474" y="5435"/>
                  <a:pt x="20468" y="5414"/>
                  <a:pt x="20463" y="5392"/>
                </a:cubicBezTo>
                <a:cubicBezTo>
                  <a:pt x="20465" y="5342"/>
                  <a:pt x="20490" y="5334"/>
                  <a:pt x="20499" y="5297"/>
                </a:cubicBezTo>
                <a:cubicBezTo>
                  <a:pt x="20502" y="5290"/>
                  <a:pt x="20500" y="5291"/>
                  <a:pt x="20499" y="5279"/>
                </a:cubicBezTo>
                <a:cubicBezTo>
                  <a:pt x="20466" y="5268"/>
                  <a:pt x="20440" y="5276"/>
                  <a:pt x="20416" y="5242"/>
                </a:cubicBezTo>
                <a:cubicBezTo>
                  <a:pt x="20420" y="5138"/>
                  <a:pt x="20462" y="5124"/>
                  <a:pt x="20489" y="5064"/>
                </a:cubicBezTo>
                <a:cubicBezTo>
                  <a:pt x="20486" y="5059"/>
                  <a:pt x="20482" y="5051"/>
                  <a:pt x="20479" y="5046"/>
                </a:cubicBezTo>
                <a:cubicBezTo>
                  <a:pt x="20488" y="5030"/>
                  <a:pt x="20500" y="5014"/>
                  <a:pt x="20509" y="4998"/>
                </a:cubicBezTo>
                <a:cubicBezTo>
                  <a:pt x="20510" y="4985"/>
                  <a:pt x="20502" y="4983"/>
                  <a:pt x="20499" y="4961"/>
                </a:cubicBezTo>
                <a:cubicBezTo>
                  <a:pt x="20511" y="4933"/>
                  <a:pt x="20516" y="4901"/>
                  <a:pt x="20541" y="4896"/>
                </a:cubicBezTo>
                <a:cubicBezTo>
                  <a:pt x="20550" y="4882"/>
                  <a:pt x="20558" y="4872"/>
                  <a:pt x="20567" y="4858"/>
                </a:cubicBezTo>
                <a:cubicBezTo>
                  <a:pt x="20581" y="4875"/>
                  <a:pt x="20588" y="4900"/>
                  <a:pt x="20598" y="4925"/>
                </a:cubicBezTo>
                <a:cubicBezTo>
                  <a:pt x="20605" y="4920"/>
                  <a:pt x="20612" y="4919"/>
                  <a:pt x="20619" y="4915"/>
                </a:cubicBezTo>
                <a:cubicBezTo>
                  <a:pt x="20620" y="4902"/>
                  <a:pt x="20618" y="4889"/>
                  <a:pt x="20619" y="4876"/>
                </a:cubicBezTo>
                <a:cubicBezTo>
                  <a:pt x="20641" y="4857"/>
                  <a:pt x="20661" y="4845"/>
                  <a:pt x="20675" y="4811"/>
                </a:cubicBezTo>
                <a:cubicBezTo>
                  <a:pt x="20687" y="4813"/>
                  <a:pt x="20690" y="4814"/>
                  <a:pt x="20702" y="4811"/>
                </a:cubicBezTo>
                <a:cubicBezTo>
                  <a:pt x="20696" y="4847"/>
                  <a:pt x="20692" y="4872"/>
                  <a:pt x="20686" y="4905"/>
                </a:cubicBezTo>
                <a:cubicBezTo>
                  <a:pt x="20688" y="4909"/>
                  <a:pt x="20694" y="4920"/>
                  <a:pt x="20696" y="4925"/>
                </a:cubicBezTo>
                <a:cubicBezTo>
                  <a:pt x="20719" y="4891"/>
                  <a:pt x="20741" y="4853"/>
                  <a:pt x="20763" y="4820"/>
                </a:cubicBezTo>
                <a:cubicBezTo>
                  <a:pt x="20784" y="4802"/>
                  <a:pt x="20871" y="4772"/>
                  <a:pt x="20899" y="4791"/>
                </a:cubicBezTo>
                <a:cubicBezTo>
                  <a:pt x="20922" y="4808"/>
                  <a:pt x="20923" y="4868"/>
                  <a:pt x="20945" y="4886"/>
                </a:cubicBezTo>
                <a:cubicBezTo>
                  <a:pt x="20950" y="4887"/>
                  <a:pt x="20955" y="4886"/>
                  <a:pt x="20960" y="4886"/>
                </a:cubicBezTo>
                <a:cubicBezTo>
                  <a:pt x="20963" y="4881"/>
                  <a:pt x="20963" y="4874"/>
                  <a:pt x="20966" y="4868"/>
                </a:cubicBezTo>
                <a:cubicBezTo>
                  <a:pt x="20971" y="4857"/>
                  <a:pt x="20971" y="4833"/>
                  <a:pt x="20976" y="4820"/>
                </a:cubicBezTo>
                <a:cubicBezTo>
                  <a:pt x="20986" y="4795"/>
                  <a:pt x="21008" y="4808"/>
                  <a:pt x="21023" y="4791"/>
                </a:cubicBezTo>
                <a:cubicBezTo>
                  <a:pt x="21027" y="4779"/>
                  <a:pt x="21029" y="4768"/>
                  <a:pt x="21033" y="4755"/>
                </a:cubicBezTo>
                <a:cubicBezTo>
                  <a:pt x="21049" y="4744"/>
                  <a:pt x="21069" y="4730"/>
                  <a:pt x="21085" y="4718"/>
                </a:cubicBezTo>
                <a:cubicBezTo>
                  <a:pt x="21097" y="4699"/>
                  <a:pt x="21099" y="4654"/>
                  <a:pt x="21116" y="4642"/>
                </a:cubicBezTo>
                <a:cubicBezTo>
                  <a:pt x="21125" y="4641"/>
                  <a:pt x="21138" y="4643"/>
                  <a:pt x="21147" y="4642"/>
                </a:cubicBezTo>
                <a:cubicBezTo>
                  <a:pt x="21161" y="4634"/>
                  <a:pt x="21163" y="4601"/>
                  <a:pt x="21173" y="4587"/>
                </a:cubicBezTo>
                <a:cubicBezTo>
                  <a:pt x="21183" y="4573"/>
                  <a:pt x="21194" y="4584"/>
                  <a:pt x="21209" y="4577"/>
                </a:cubicBezTo>
                <a:cubicBezTo>
                  <a:pt x="21226" y="4568"/>
                  <a:pt x="21236" y="4541"/>
                  <a:pt x="21250" y="4530"/>
                </a:cubicBezTo>
                <a:cubicBezTo>
                  <a:pt x="21264" y="4526"/>
                  <a:pt x="21277" y="4516"/>
                  <a:pt x="21292" y="4512"/>
                </a:cubicBezTo>
                <a:cubicBezTo>
                  <a:pt x="21321" y="4487"/>
                  <a:pt x="21351" y="4462"/>
                  <a:pt x="21380" y="4437"/>
                </a:cubicBezTo>
                <a:cubicBezTo>
                  <a:pt x="21386" y="4420"/>
                  <a:pt x="21390" y="4408"/>
                  <a:pt x="21396" y="4390"/>
                </a:cubicBezTo>
                <a:cubicBezTo>
                  <a:pt x="21401" y="4380"/>
                  <a:pt x="21412" y="4379"/>
                  <a:pt x="21422" y="4380"/>
                </a:cubicBezTo>
                <a:cubicBezTo>
                  <a:pt x="21421" y="4388"/>
                  <a:pt x="21417" y="4401"/>
                  <a:pt x="21416" y="4409"/>
                </a:cubicBezTo>
                <a:cubicBezTo>
                  <a:pt x="21427" y="4429"/>
                  <a:pt x="21450" y="4420"/>
                  <a:pt x="21468" y="4427"/>
                </a:cubicBezTo>
                <a:cubicBezTo>
                  <a:pt x="21518" y="4446"/>
                  <a:pt x="21555" y="4487"/>
                  <a:pt x="21561" y="4362"/>
                </a:cubicBezTo>
                <a:cubicBezTo>
                  <a:pt x="21553" y="4365"/>
                  <a:pt x="21543" y="4368"/>
                  <a:pt x="21536" y="4370"/>
                </a:cubicBezTo>
                <a:cubicBezTo>
                  <a:pt x="21537" y="4348"/>
                  <a:pt x="21538" y="4327"/>
                  <a:pt x="21536" y="4306"/>
                </a:cubicBezTo>
                <a:cubicBezTo>
                  <a:pt x="21513" y="4284"/>
                  <a:pt x="21513" y="4235"/>
                  <a:pt x="21483" y="4241"/>
                </a:cubicBezTo>
                <a:cubicBezTo>
                  <a:pt x="21489" y="4229"/>
                  <a:pt x="21493" y="4224"/>
                  <a:pt x="21499" y="4212"/>
                </a:cubicBezTo>
                <a:cubicBezTo>
                  <a:pt x="21497" y="4169"/>
                  <a:pt x="21484" y="4149"/>
                  <a:pt x="21483" y="4109"/>
                </a:cubicBezTo>
                <a:cubicBezTo>
                  <a:pt x="21477" y="4114"/>
                  <a:pt x="21475" y="4123"/>
                  <a:pt x="21468" y="4128"/>
                </a:cubicBezTo>
                <a:cubicBezTo>
                  <a:pt x="21471" y="4121"/>
                  <a:pt x="21470" y="4116"/>
                  <a:pt x="21473" y="4109"/>
                </a:cubicBezTo>
                <a:cubicBezTo>
                  <a:pt x="21463" y="4114"/>
                  <a:pt x="21452" y="4114"/>
                  <a:pt x="21442" y="4119"/>
                </a:cubicBezTo>
                <a:cubicBezTo>
                  <a:pt x="21417" y="4099"/>
                  <a:pt x="21423" y="4097"/>
                  <a:pt x="21416" y="4043"/>
                </a:cubicBezTo>
                <a:cubicBezTo>
                  <a:pt x="21409" y="4040"/>
                  <a:pt x="21403" y="4037"/>
                  <a:pt x="21396" y="4034"/>
                </a:cubicBezTo>
                <a:cubicBezTo>
                  <a:pt x="21390" y="4043"/>
                  <a:pt x="21381" y="4054"/>
                  <a:pt x="21375" y="4063"/>
                </a:cubicBezTo>
                <a:cubicBezTo>
                  <a:pt x="21364" y="4056"/>
                  <a:pt x="21351" y="4042"/>
                  <a:pt x="21339" y="4034"/>
                </a:cubicBezTo>
                <a:cubicBezTo>
                  <a:pt x="21341" y="4024"/>
                  <a:pt x="21349" y="4019"/>
                  <a:pt x="21354" y="4014"/>
                </a:cubicBezTo>
                <a:cubicBezTo>
                  <a:pt x="21357" y="3999"/>
                  <a:pt x="21348" y="3987"/>
                  <a:pt x="21344" y="3968"/>
                </a:cubicBezTo>
                <a:cubicBezTo>
                  <a:pt x="21355" y="3975"/>
                  <a:pt x="21358" y="3981"/>
                  <a:pt x="21364" y="3996"/>
                </a:cubicBezTo>
                <a:cubicBezTo>
                  <a:pt x="21388" y="3991"/>
                  <a:pt x="21401" y="3984"/>
                  <a:pt x="21416" y="3968"/>
                </a:cubicBezTo>
                <a:cubicBezTo>
                  <a:pt x="21415" y="3972"/>
                  <a:pt x="21413" y="3973"/>
                  <a:pt x="21411" y="3978"/>
                </a:cubicBezTo>
                <a:cubicBezTo>
                  <a:pt x="21416" y="3977"/>
                  <a:pt x="21422" y="3979"/>
                  <a:pt x="21427" y="3978"/>
                </a:cubicBezTo>
                <a:cubicBezTo>
                  <a:pt x="21432" y="3991"/>
                  <a:pt x="21437" y="4002"/>
                  <a:pt x="21437" y="4024"/>
                </a:cubicBezTo>
                <a:cubicBezTo>
                  <a:pt x="21459" y="4038"/>
                  <a:pt x="21504" y="4047"/>
                  <a:pt x="21525" y="4024"/>
                </a:cubicBezTo>
                <a:cubicBezTo>
                  <a:pt x="21531" y="4014"/>
                  <a:pt x="21540" y="3996"/>
                  <a:pt x="21546" y="3986"/>
                </a:cubicBezTo>
                <a:cubicBezTo>
                  <a:pt x="21566" y="3974"/>
                  <a:pt x="21579" y="3983"/>
                  <a:pt x="21592" y="3960"/>
                </a:cubicBezTo>
                <a:cubicBezTo>
                  <a:pt x="21599" y="3944"/>
                  <a:pt x="21592" y="3789"/>
                  <a:pt x="21592" y="3753"/>
                </a:cubicBezTo>
                <a:cubicBezTo>
                  <a:pt x="21592" y="3559"/>
                  <a:pt x="21592" y="3367"/>
                  <a:pt x="21592" y="3173"/>
                </a:cubicBezTo>
                <a:cubicBezTo>
                  <a:pt x="21554" y="3127"/>
                  <a:pt x="21505" y="3079"/>
                  <a:pt x="21457" y="3051"/>
                </a:cubicBezTo>
                <a:cubicBezTo>
                  <a:pt x="21434" y="3044"/>
                  <a:pt x="21408" y="3041"/>
                  <a:pt x="21385" y="3033"/>
                </a:cubicBezTo>
                <a:cubicBezTo>
                  <a:pt x="21363" y="3021"/>
                  <a:pt x="21345" y="3004"/>
                  <a:pt x="21317" y="2996"/>
                </a:cubicBezTo>
                <a:cubicBezTo>
                  <a:pt x="21269" y="2982"/>
                  <a:pt x="21188" y="3004"/>
                  <a:pt x="21147" y="3013"/>
                </a:cubicBezTo>
                <a:cubicBezTo>
                  <a:pt x="21145" y="3003"/>
                  <a:pt x="21143" y="2996"/>
                  <a:pt x="21142" y="2986"/>
                </a:cubicBezTo>
                <a:cubicBezTo>
                  <a:pt x="21094" y="2970"/>
                  <a:pt x="21037" y="2941"/>
                  <a:pt x="20981" y="2940"/>
                </a:cubicBezTo>
                <a:cubicBezTo>
                  <a:pt x="20969" y="2962"/>
                  <a:pt x="20967" y="3001"/>
                  <a:pt x="20955" y="3023"/>
                </a:cubicBezTo>
                <a:cubicBezTo>
                  <a:pt x="20963" y="3027"/>
                  <a:pt x="20973" y="3028"/>
                  <a:pt x="20981" y="3033"/>
                </a:cubicBezTo>
                <a:cubicBezTo>
                  <a:pt x="20990" y="3062"/>
                  <a:pt x="21019" y="3127"/>
                  <a:pt x="21007" y="3163"/>
                </a:cubicBezTo>
                <a:cubicBezTo>
                  <a:pt x="20993" y="3195"/>
                  <a:pt x="20917" y="3212"/>
                  <a:pt x="20893" y="3201"/>
                </a:cubicBezTo>
                <a:cubicBezTo>
                  <a:pt x="20874" y="3127"/>
                  <a:pt x="20865" y="3148"/>
                  <a:pt x="20831" y="3108"/>
                </a:cubicBezTo>
                <a:cubicBezTo>
                  <a:pt x="20814" y="3078"/>
                  <a:pt x="20796" y="3043"/>
                  <a:pt x="20779" y="3013"/>
                </a:cubicBezTo>
                <a:cubicBezTo>
                  <a:pt x="20746" y="3050"/>
                  <a:pt x="20711" y="3085"/>
                  <a:pt x="20650" y="3069"/>
                </a:cubicBezTo>
                <a:cubicBezTo>
                  <a:pt x="20633" y="3069"/>
                  <a:pt x="20614" y="3069"/>
                  <a:pt x="20598" y="3069"/>
                </a:cubicBezTo>
                <a:cubicBezTo>
                  <a:pt x="20574" y="3058"/>
                  <a:pt x="20575" y="2999"/>
                  <a:pt x="20541" y="3013"/>
                </a:cubicBezTo>
                <a:cubicBezTo>
                  <a:pt x="20525" y="3021"/>
                  <a:pt x="20509" y="3032"/>
                  <a:pt x="20494" y="3041"/>
                </a:cubicBezTo>
                <a:cubicBezTo>
                  <a:pt x="20471" y="3042"/>
                  <a:pt x="20449" y="3040"/>
                  <a:pt x="20426" y="3041"/>
                </a:cubicBezTo>
                <a:cubicBezTo>
                  <a:pt x="20397" y="3061"/>
                  <a:pt x="20382" y="3106"/>
                  <a:pt x="20355" y="3136"/>
                </a:cubicBezTo>
                <a:cubicBezTo>
                  <a:pt x="20342" y="3115"/>
                  <a:pt x="20343" y="3079"/>
                  <a:pt x="20344" y="3033"/>
                </a:cubicBezTo>
                <a:cubicBezTo>
                  <a:pt x="20318" y="3021"/>
                  <a:pt x="20275" y="3030"/>
                  <a:pt x="20261" y="2996"/>
                </a:cubicBezTo>
                <a:cubicBezTo>
                  <a:pt x="20265" y="2975"/>
                  <a:pt x="20282" y="2924"/>
                  <a:pt x="20276" y="2891"/>
                </a:cubicBezTo>
                <a:cubicBezTo>
                  <a:pt x="20266" y="2840"/>
                  <a:pt x="20220" y="2791"/>
                  <a:pt x="20194" y="2770"/>
                </a:cubicBezTo>
                <a:cubicBezTo>
                  <a:pt x="20160" y="2743"/>
                  <a:pt x="20020" y="2725"/>
                  <a:pt x="19976" y="2742"/>
                </a:cubicBezTo>
                <a:cubicBezTo>
                  <a:pt x="19946" y="2755"/>
                  <a:pt x="19913" y="2766"/>
                  <a:pt x="19883" y="2780"/>
                </a:cubicBezTo>
                <a:cubicBezTo>
                  <a:pt x="19850" y="2787"/>
                  <a:pt x="19818" y="2801"/>
                  <a:pt x="19785" y="2808"/>
                </a:cubicBezTo>
                <a:cubicBezTo>
                  <a:pt x="19756" y="2797"/>
                  <a:pt x="19746" y="2705"/>
                  <a:pt x="19722" y="2677"/>
                </a:cubicBezTo>
                <a:cubicBezTo>
                  <a:pt x="19696" y="2647"/>
                  <a:pt x="19657" y="2658"/>
                  <a:pt x="19624" y="2640"/>
                </a:cubicBezTo>
                <a:cubicBezTo>
                  <a:pt x="19604" y="2627"/>
                  <a:pt x="19582" y="2605"/>
                  <a:pt x="19562" y="2592"/>
                </a:cubicBezTo>
                <a:cubicBezTo>
                  <a:pt x="19583" y="2571"/>
                  <a:pt x="19608" y="2553"/>
                  <a:pt x="19629" y="2535"/>
                </a:cubicBezTo>
                <a:cubicBezTo>
                  <a:pt x="19585" y="2472"/>
                  <a:pt x="19527" y="2470"/>
                  <a:pt x="19448" y="2470"/>
                </a:cubicBezTo>
                <a:cubicBezTo>
                  <a:pt x="19410" y="2523"/>
                  <a:pt x="19374" y="2611"/>
                  <a:pt x="19308" y="2602"/>
                </a:cubicBezTo>
                <a:cubicBezTo>
                  <a:pt x="19314" y="2547"/>
                  <a:pt x="19343" y="2561"/>
                  <a:pt x="19365" y="2535"/>
                </a:cubicBezTo>
                <a:cubicBezTo>
                  <a:pt x="19368" y="2525"/>
                  <a:pt x="19372" y="2509"/>
                  <a:pt x="19375" y="2499"/>
                </a:cubicBezTo>
                <a:cubicBezTo>
                  <a:pt x="19376" y="2496"/>
                  <a:pt x="19375" y="2493"/>
                  <a:pt x="19375" y="2490"/>
                </a:cubicBezTo>
                <a:cubicBezTo>
                  <a:pt x="19373" y="2488"/>
                  <a:pt x="19367" y="2493"/>
                  <a:pt x="19365" y="2490"/>
                </a:cubicBezTo>
                <a:cubicBezTo>
                  <a:pt x="19359" y="2480"/>
                  <a:pt x="19323" y="2480"/>
                  <a:pt x="19308" y="2480"/>
                </a:cubicBezTo>
                <a:cubicBezTo>
                  <a:pt x="19324" y="2461"/>
                  <a:pt x="19344" y="2444"/>
                  <a:pt x="19359" y="2424"/>
                </a:cubicBezTo>
                <a:cubicBezTo>
                  <a:pt x="19336" y="2421"/>
                  <a:pt x="19311" y="2416"/>
                  <a:pt x="19288" y="2414"/>
                </a:cubicBezTo>
                <a:cubicBezTo>
                  <a:pt x="19227" y="2388"/>
                  <a:pt x="19142" y="2343"/>
                  <a:pt x="19075" y="2341"/>
                </a:cubicBezTo>
                <a:cubicBezTo>
                  <a:pt x="19057" y="2371"/>
                  <a:pt x="19035" y="2413"/>
                  <a:pt x="19008" y="2424"/>
                </a:cubicBezTo>
                <a:cubicBezTo>
                  <a:pt x="18982" y="2434"/>
                  <a:pt x="18959" y="2413"/>
                  <a:pt x="18941" y="2434"/>
                </a:cubicBezTo>
                <a:cubicBezTo>
                  <a:pt x="18936" y="2443"/>
                  <a:pt x="18929" y="2453"/>
                  <a:pt x="18925" y="2462"/>
                </a:cubicBezTo>
                <a:cubicBezTo>
                  <a:pt x="18925" y="2465"/>
                  <a:pt x="18925" y="2468"/>
                  <a:pt x="18925" y="2470"/>
                </a:cubicBezTo>
                <a:cubicBezTo>
                  <a:pt x="18937" y="2486"/>
                  <a:pt x="18965" y="2472"/>
                  <a:pt x="18981" y="2462"/>
                </a:cubicBezTo>
                <a:cubicBezTo>
                  <a:pt x="18979" y="2526"/>
                  <a:pt x="18980" y="2582"/>
                  <a:pt x="18977" y="2640"/>
                </a:cubicBezTo>
                <a:cubicBezTo>
                  <a:pt x="18942" y="2658"/>
                  <a:pt x="18921" y="2624"/>
                  <a:pt x="18909" y="2592"/>
                </a:cubicBezTo>
                <a:cubicBezTo>
                  <a:pt x="18892" y="2596"/>
                  <a:pt x="18886" y="2610"/>
                  <a:pt x="18873" y="2620"/>
                </a:cubicBezTo>
                <a:cubicBezTo>
                  <a:pt x="18863" y="2652"/>
                  <a:pt x="18874" y="2703"/>
                  <a:pt x="18842" y="2713"/>
                </a:cubicBezTo>
                <a:cubicBezTo>
                  <a:pt x="18838" y="2715"/>
                  <a:pt x="18767" y="2630"/>
                  <a:pt x="18738" y="2620"/>
                </a:cubicBezTo>
                <a:cubicBezTo>
                  <a:pt x="18692" y="2604"/>
                  <a:pt x="18660" y="2669"/>
                  <a:pt x="18619" y="2677"/>
                </a:cubicBezTo>
                <a:cubicBezTo>
                  <a:pt x="18600" y="2680"/>
                  <a:pt x="18577" y="2650"/>
                  <a:pt x="18562" y="2640"/>
                </a:cubicBezTo>
                <a:cubicBezTo>
                  <a:pt x="18537" y="2622"/>
                  <a:pt x="18521" y="2610"/>
                  <a:pt x="18516" y="2555"/>
                </a:cubicBezTo>
                <a:cubicBezTo>
                  <a:pt x="18514" y="2554"/>
                  <a:pt x="18508" y="2556"/>
                  <a:pt x="18505" y="2555"/>
                </a:cubicBezTo>
                <a:cubicBezTo>
                  <a:pt x="18462" y="2615"/>
                  <a:pt x="18456" y="2738"/>
                  <a:pt x="18412" y="2798"/>
                </a:cubicBezTo>
                <a:cubicBezTo>
                  <a:pt x="18368" y="2814"/>
                  <a:pt x="18335" y="2750"/>
                  <a:pt x="18308" y="2713"/>
                </a:cubicBezTo>
                <a:cubicBezTo>
                  <a:pt x="18282" y="2678"/>
                  <a:pt x="18267" y="2629"/>
                  <a:pt x="18247" y="2583"/>
                </a:cubicBezTo>
                <a:cubicBezTo>
                  <a:pt x="18240" y="2570"/>
                  <a:pt x="18230" y="2565"/>
                  <a:pt x="18221" y="2555"/>
                </a:cubicBezTo>
                <a:cubicBezTo>
                  <a:pt x="18172" y="2504"/>
                  <a:pt x="18175" y="2467"/>
                  <a:pt x="18091" y="2462"/>
                </a:cubicBezTo>
                <a:cubicBezTo>
                  <a:pt x="18090" y="2460"/>
                  <a:pt x="18088" y="2454"/>
                  <a:pt x="18086" y="2452"/>
                </a:cubicBezTo>
                <a:cubicBezTo>
                  <a:pt x="18100" y="2402"/>
                  <a:pt x="18209" y="2312"/>
                  <a:pt x="18247" y="2302"/>
                </a:cubicBezTo>
                <a:cubicBezTo>
                  <a:pt x="18246" y="2288"/>
                  <a:pt x="18242" y="2279"/>
                  <a:pt x="18241" y="2264"/>
                </a:cubicBezTo>
                <a:cubicBezTo>
                  <a:pt x="18224" y="2244"/>
                  <a:pt x="18207" y="2220"/>
                  <a:pt x="18189" y="2199"/>
                </a:cubicBezTo>
                <a:cubicBezTo>
                  <a:pt x="18145" y="2199"/>
                  <a:pt x="18104" y="2199"/>
                  <a:pt x="18060" y="2199"/>
                </a:cubicBezTo>
                <a:cubicBezTo>
                  <a:pt x="18038" y="2188"/>
                  <a:pt x="17994" y="2105"/>
                  <a:pt x="17961" y="2124"/>
                </a:cubicBezTo>
                <a:cubicBezTo>
                  <a:pt x="17944" y="2142"/>
                  <a:pt x="17927" y="2163"/>
                  <a:pt x="17910" y="2181"/>
                </a:cubicBezTo>
                <a:cubicBezTo>
                  <a:pt x="17911" y="2205"/>
                  <a:pt x="17914" y="2229"/>
                  <a:pt x="17920" y="2246"/>
                </a:cubicBezTo>
                <a:cubicBezTo>
                  <a:pt x="17907" y="2277"/>
                  <a:pt x="17891" y="2310"/>
                  <a:pt x="17878" y="2341"/>
                </a:cubicBezTo>
                <a:cubicBezTo>
                  <a:pt x="17862" y="2350"/>
                  <a:pt x="17848" y="2308"/>
                  <a:pt x="17827" y="2312"/>
                </a:cubicBezTo>
                <a:cubicBezTo>
                  <a:pt x="17791" y="2318"/>
                  <a:pt x="17759" y="2325"/>
                  <a:pt x="17724" y="2331"/>
                </a:cubicBezTo>
                <a:cubicBezTo>
                  <a:pt x="17680" y="2315"/>
                  <a:pt x="17633" y="2300"/>
                  <a:pt x="17588" y="2284"/>
                </a:cubicBezTo>
                <a:cubicBezTo>
                  <a:pt x="17581" y="2245"/>
                  <a:pt x="17585" y="2219"/>
                  <a:pt x="17588" y="2171"/>
                </a:cubicBezTo>
                <a:cubicBezTo>
                  <a:pt x="17528" y="2162"/>
                  <a:pt x="17468" y="2151"/>
                  <a:pt x="17407" y="2143"/>
                </a:cubicBezTo>
                <a:cubicBezTo>
                  <a:pt x="17381" y="2137"/>
                  <a:pt x="17343" y="2162"/>
                  <a:pt x="17309" y="2163"/>
                </a:cubicBezTo>
                <a:cubicBezTo>
                  <a:pt x="17298" y="2186"/>
                  <a:pt x="17284" y="2213"/>
                  <a:pt x="17273" y="2236"/>
                </a:cubicBezTo>
                <a:cubicBezTo>
                  <a:pt x="17270" y="2240"/>
                  <a:pt x="17271" y="2241"/>
                  <a:pt x="17268" y="2246"/>
                </a:cubicBezTo>
                <a:cubicBezTo>
                  <a:pt x="17263" y="2233"/>
                  <a:pt x="17257" y="2220"/>
                  <a:pt x="17252" y="2207"/>
                </a:cubicBezTo>
                <a:cubicBezTo>
                  <a:pt x="17247" y="2179"/>
                  <a:pt x="17252" y="2140"/>
                  <a:pt x="17247" y="2114"/>
                </a:cubicBezTo>
                <a:cubicBezTo>
                  <a:pt x="17218" y="2102"/>
                  <a:pt x="17195" y="2163"/>
                  <a:pt x="17154" y="2143"/>
                </a:cubicBezTo>
                <a:cubicBezTo>
                  <a:pt x="17122" y="2127"/>
                  <a:pt x="17100" y="2083"/>
                  <a:pt x="17071" y="2058"/>
                </a:cubicBezTo>
                <a:cubicBezTo>
                  <a:pt x="17060" y="2070"/>
                  <a:pt x="17049" y="2081"/>
                  <a:pt x="17044" y="2106"/>
                </a:cubicBezTo>
                <a:cubicBezTo>
                  <a:pt x="17048" y="2115"/>
                  <a:pt x="17053" y="2111"/>
                  <a:pt x="17060" y="2114"/>
                </a:cubicBezTo>
                <a:cubicBezTo>
                  <a:pt x="17060" y="2128"/>
                  <a:pt x="17065" y="2148"/>
                  <a:pt x="17065" y="2163"/>
                </a:cubicBezTo>
                <a:cubicBezTo>
                  <a:pt x="17041" y="2207"/>
                  <a:pt x="16927" y="2243"/>
                  <a:pt x="16884" y="2256"/>
                </a:cubicBezTo>
                <a:cubicBezTo>
                  <a:pt x="16856" y="2264"/>
                  <a:pt x="16831" y="2256"/>
                  <a:pt x="16807" y="2274"/>
                </a:cubicBezTo>
                <a:cubicBezTo>
                  <a:pt x="16779" y="2295"/>
                  <a:pt x="16778" y="2350"/>
                  <a:pt x="16729" y="2349"/>
                </a:cubicBezTo>
                <a:cubicBezTo>
                  <a:pt x="16760" y="2272"/>
                  <a:pt x="16800" y="2209"/>
                  <a:pt x="16853" y="2171"/>
                </a:cubicBezTo>
                <a:cubicBezTo>
                  <a:pt x="16878" y="2158"/>
                  <a:pt x="16906" y="2147"/>
                  <a:pt x="16931" y="2134"/>
                </a:cubicBezTo>
                <a:cubicBezTo>
                  <a:pt x="16999" y="2056"/>
                  <a:pt x="17065" y="1978"/>
                  <a:pt x="17133" y="1900"/>
                </a:cubicBezTo>
                <a:cubicBezTo>
                  <a:pt x="17155" y="1876"/>
                  <a:pt x="17185" y="1877"/>
                  <a:pt x="17205" y="1853"/>
                </a:cubicBezTo>
                <a:cubicBezTo>
                  <a:pt x="17227" y="1824"/>
                  <a:pt x="17251" y="1797"/>
                  <a:pt x="17273" y="1768"/>
                </a:cubicBezTo>
                <a:cubicBezTo>
                  <a:pt x="17273" y="1767"/>
                  <a:pt x="17272" y="1760"/>
                  <a:pt x="17273" y="1758"/>
                </a:cubicBezTo>
                <a:cubicBezTo>
                  <a:pt x="17262" y="1743"/>
                  <a:pt x="17252" y="1727"/>
                  <a:pt x="17241" y="1712"/>
                </a:cubicBezTo>
                <a:cubicBezTo>
                  <a:pt x="17254" y="1683"/>
                  <a:pt x="17265" y="1648"/>
                  <a:pt x="17278" y="1618"/>
                </a:cubicBezTo>
                <a:cubicBezTo>
                  <a:pt x="17274" y="1600"/>
                  <a:pt x="17272" y="1581"/>
                  <a:pt x="17268" y="1562"/>
                </a:cubicBezTo>
                <a:cubicBezTo>
                  <a:pt x="17252" y="1564"/>
                  <a:pt x="17237" y="1569"/>
                  <a:pt x="17221" y="1572"/>
                </a:cubicBezTo>
                <a:cubicBezTo>
                  <a:pt x="17187" y="1413"/>
                  <a:pt x="17032" y="1429"/>
                  <a:pt x="16921" y="1432"/>
                </a:cubicBezTo>
                <a:cubicBezTo>
                  <a:pt x="16917" y="1441"/>
                  <a:pt x="16914" y="1450"/>
                  <a:pt x="16910" y="1459"/>
                </a:cubicBezTo>
                <a:cubicBezTo>
                  <a:pt x="16904" y="1470"/>
                  <a:pt x="16896" y="1476"/>
                  <a:pt x="16890" y="1487"/>
                </a:cubicBezTo>
                <a:cubicBezTo>
                  <a:pt x="16881" y="1491"/>
                  <a:pt x="16819" y="1487"/>
                  <a:pt x="16801" y="1487"/>
                </a:cubicBezTo>
                <a:cubicBezTo>
                  <a:pt x="16813" y="1440"/>
                  <a:pt x="16840" y="1413"/>
                  <a:pt x="16858" y="1376"/>
                </a:cubicBezTo>
                <a:cubicBezTo>
                  <a:pt x="16856" y="1369"/>
                  <a:pt x="16855" y="1361"/>
                  <a:pt x="16853" y="1357"/>
                </a:cubicBezTo>
                <a:cubicBezTo>
                  <a:pt x="16808" y="1362"/>
                  <a:pt x="16782" y="1357"/>
                  <a:pt x="16744" y="1347"/>
                </a:cubicBezTo>
                <a:cubicBezTo>
                  <a:pt x="16714" y="1340"/>
                  <a:pt x="16704" y="1367"/>
                  <a:pt x="16677" y="1347"/>
                </a:cubicBezTo>
                <a:cubicBezTo>
                  <a:pt x="16698" y="1318"/>
                  <a:pt x="16713" y="1285"/>
                  <a:pt x="16740" y="1262"/>
                </a:cubicBezTo>
                <a:cubicBezTo>
                  <a:pt x="16739" y="1253"/>
                  <a:pt x="16740" y="1244"/>
                  <a:pt x="16740" y="1234"/>
                </a:cubicBezTo>
                <a:cubicBezTo>
                  <a:pt x="16722" y="1212"/>
                  <a:pt x="16701" y="1201"/>
                  <a:pt x="16679" y="1197"/>
                </a:cubicBezTo>
                <a:close/>
                <a:moveTo>
                  <a:pt x="12193" y="8688"/>
                </a:moveTo>
                <a:cubicBezTo>
                  <a:pt x="12171" y="8702"/>
                  <a:pt x="12149" y="8717"/>
                  <a:pt x="12128" y="8731"/>
                </a:cubicBezTo>
                <a:cubicBezTo>
                  <a:pt x="12114" y="8729"/>
                  <a:pt x="12101" y="8724"/>
                  <a:pt x="12088" y="8722"/>
                </a:cubicBezTo>
                <a:cubicBezTo>
                  <a:pt x="12090" y="8731"/>
                  <a:pt x="12091" y="8738"/>
                  <a:pt x="12088" y="8748"/>
                </a:cubicBezTo>
                <a:cubicBezTo>
                  <a:pt x="12087" y="8751"/>
                  <a:pt x="12049" y="8767"/>
                  <a:pt x="12046" y="8766"/>
                </a:cubicBezTo>
                <a:cubicBezTo>
                  <a:pt x="12048" y="8788"/>
                  <a:pt x="12053" y="8794"/>
                  <a:pt x="12057" y="8811"/>
                </a:cubicBezTo>
                <a:cubicBezTo>
                  <a:pt x="12067" y="8817"/>
                  <a:pt x="12085" y="8822"/>
                  <a:pt x="12093" y="8833"/>
                </a:cubicBezTo>
                <a:cubicBezTo>
                  <a:pt x="12098" y="8828"/>
                  <a:pt x="12096" y="8832"/>
                  <a:pt x="12096" y="8818"/>
                </a:cubicBezTo>
                <a:cubicBezTo>
                  <a:pt x="12129" y="8816"/>
                  <a:pt x="12134" y="8780"/>
                  <a:pt x="12162" y="8776"/>
                </a:cubicBezTo>
                <a:cubicBezTo>
                  <a:pt x="12159" y="8769"/>
                  <a:pt x="12155" y="8761"/>
                  <a:pt x="12152" y="8753"/>
                </a:cubicBezTo>
                <a:cubicBezTo>
                  <a:pt x="12163" y="8727"/>
                  <a:pt x="12181" y="8712"/>
                  <a:pt x="12193" y="8688"/>
                </a:cubicBezTo>
                <a:close/>
                <a:moveTo>
                  <a:pt x="11364" y="8083"/>
                </a:moveTo>
                <a:cubicBezTo>
                  <a:pt x="11366" y="8089"/>
                  <a:pt x="11364" y="8094"/>
                  <a:pt x="11364" y="8099"/>
                </a:cubicBezTo>
                <a:cubicBezTo>
                  <a:pt x="11361" y="8096"/>
                  <a:pt x="11359" y="8091"/>
                  <a:pt x="11357" y="8088"/>
                </a:cubicBezTo>
                <a:cubicBezTo>
                  <a:pt x="11360" y="8098"/>
                  <a:pt x="11358" y="8103"/>
                  <a:pt x="11357" y="8116"/>
                </a:cubicBezTo>
                <a:cubicBezTo>
                  <a:pt x="11360" y="8115"/>
                  <a:pt x="11361" y="8117"/>
                  <a:pt x="11363" y="8116"/>
                </a:cubicBezTo>
                <a:cubicBezTo>
                  <a:pt x="11364" y="8112"/>
                  <a:pt x="11366" y="8112"/>
                  <a:pt x="11367" y="8109"/>
                </a:cubicBezTo>
                <a:cubicBezTo>
                  <a:pt x="11368" y="8109"/>
                  <a:pt x="11369" y="8109"/>
                  <a:pt x="11369" y="8109"/>
                </a:cubicBezTo>
                <a:cubicBezTo>
                  <a:pt x="11371" y="8105"/>
                  <a:pt x="11373" y="8105"/>
                  <a:pt x="11375" y="8101"/>
                </a:cubicBezTo>
                <a:cubicBezTo>
                  <a:pt x="11372" y="8094"/>
                  <a:pt x="11367" y="8089"/>
                  <a:pt x="11364" y="8083"/>
                </a:cubicBezTo>
                <a:close/>
                <a:moveTo>
                  <a:pt x="8815" y="1262"/>
                </a:moveTo>
                <a:cubicBezTo>
                  <a:pt x="8817" y="1267"/>
                  <a:pt x="8821" y="1272"/>
                  <a:pt x="8824" y="1276"/>
                </a:cubicBezTo>
                <a:cubicBezTo>
                  <a:pt x="8822" y="1277"/>
                  <a:pt x="8819" y="1278"/>
                  <a:pt x="8817" y="1279"/>
                </a:cubicBezTo>
                <a:cubicBezTo>
                  <a:pt x="8809" y="1286"/>
                  <a:pt x="8799" y="1291"/>
                  <a:pt x="8788" y="1296"/>
                </a:cubicBezTo>
                <a:cubicBezTo>
                  <a:pt x="8802" y="1288"/>
                  <a:pt x="8806" y="1274"/>
                  <a:pt x="8815" y="1262"/>
                </a:cubicBezTo>
                <a:close/>
                <a:moveTo>
                  <a:pt x="14304" y="1497"/>
                </a:moveTo>
                <a:cubicBezTo>
                  <a:pt x="14291" y="1500"/>
                  <a:pt x="14277" y="1501"/>
                  <a:pt x="14263" y="1504"/>
                </a:cubicBezTo>
                <a:cubicBezTo>
                  <a:pt x="14196" y="1524"/>
                  <a:pt x="14179" y="1504"/>
                  <a:pt x="14150" y="1600"/>
                </a:cubicBezTo>
                <a:cubicBezTo>
                  <a:pt x="14107" y="1604"/>
                  <a:pt x="14071" y="1625"/>
                  <a:pt x="14036" y="1638"/>
                </a:cubicBezTo>
                <a:cubicBezTo>
                  <a:pt x="14026" y="1639"/>
                  <a:pt x="14015" y="1641"/>
                  <a:pt x="14005" y="1642"/>
                </a:cubicBezTo>
                <a:cubicBezTo>
                  <a:pt x="13982" y="1655"/>
                  <a:pt x="13959" y="1668"/>
                  <a:pt x="13937" y="1682"/>
                </a:cubicBezTo>
                <a:cubicBezTo>
                  <a:pt x="13919" y="1672"/>
                  <a:pt x="13901" y="1665"/>
                  <a:pt x="13884" y="1655"/>
                </a:cubicBezTo>
                <a:cubicBezTo>
                  <a:pt x="13871" y="1652"/>
                  <a:pt x="13862" y="1668"/>
                  <a:pt x="13847" y="1665"/>
                </a:cubicBezTo>
                <a:cubicBezTo>
                  <a:pt x="13812" y="1794"/>
                  <a:pt x="13778" y="1725"/>
                  <a:pt x="13706" y="1768"/>
                </a:cubicBezTo>
                <a:cubicBezTo>
                  <a:pt x="13669" y="1790"/>
                  <a:pt x="13636" y="1842"/>
                  <a:pt x="13615" y="1893"/>
                </a:cubicBezTo>
                <a:cubicBezTo>
                  <a:pt x="13605" y="1893"/>
                  <a:pt x="13586" y="1884"/>
                  <a:pt x="13581" y="1885"/>
                </a:cubicBezTo>
                <a:cubicBezTo>
                  <a:pt x="13563" y="1890"/>
                  <a:pt x="13537" y="1950"/>
                  <a:pt x="13531" y="1978"/>
                </a:cubicBezTo>
                <a:cubicBezTo>
                  <a:pt x="13528" y="1983"/>
                  <a:pt x="13524" y="1989"/>
                  <a:pt x="13521" y="1994"/>
                </a:cubicBezTo>
                <a:cubicBezTo>
                  <a:pt x="13530" y="2006"/>
                  <a:pt x="13538" y="2019"/>
                  <a:pt x="13544" y="2034"/>
                </a:cubicBezTo>
                <a:cubicBezTo>
                  <a:pt x="13522" y="2062"/>
                  <a:pt x="13491" y="2049"/>
                  <a:pt x="13479" y="2096"/>
                </a:cubicBezTo>
                <a:cubicBezTo>
                  <a:pt x="13478" y="2098"/>
                  <a:pt x="13477" y="2099"/>
                  <a:pt x="13476" y="2101"/>
                </a:cubicBezTo>
                <a:cubicBezTo>
                  <a:pt x="13483" y="2113"/>
                  <a:pt x="13490" y="2126"/>
                  <a:pt x="13497" y="2138"/>
                </a:cubicBezTo>
                <a:cubicBezTo>
                  <a:pt x="13496" y="2149"/>
                  <a:pt x="13496" y="2160"/>
                  <a:pt x="13495" y="2171"/>
                </a:cubicBezTo>
                <a:cubicBezTo>
                  <a:pt x="13409" y="2170"/>
                  <a:pt x="13423" y="2215"/>
                  <a:pt x="13372" y="2257"/>
                </a:cubicBezTo>
                <a:cubicBezTo>
                  <a:pt x="13372" y="2259"/>
                  <a:pt x="13372" y="2260"/>
                  <a:pt x="13372" y="2261"/>
                </a:cubicBezTo>
                <a:cubicBezTo>
                  <a:pt x="13419" y="2362"/>
                  <a:pt x="13426" y="2276"/>
                  <a:pt x="13489" y="2296"/>
                </a:cubicBezTo>
                <a:cubicBezTo>
                  <a:pt x="13518" y="2305"/>
                  <a:pt x="13539" y="2335"/>
                  <a:pt x="13566" y="2346"/>
                </a:cubicBezTo>
                <a:cubicBezTo>
                  <a:pt x="13590" y="2321"/>
                  <a:pt x="13602" y="2280"/>
                  <a:pt x="13622" y="2247"/>
                </a:cubicBezTo>
                <a:cubicBezTo>
                  <a:pt x="13621" y="2237"/>
                  <a:pt x="13620" y="2228"/>
                  <a:pt x="13620" y="2217"/>
                </a:cubicBezTo>
                <a:cubicBezTo>
                  <a:pt x="13612" y="2209"/>
                  <a:pt x="13605" y="2199"/>
                  <a:pt x="13598" y="2191"/>
                </a:cubicBezTo>
                <a:cubicBezTo>
                  <a:pt x="13597" y="2188"/>
                  <a:pt x="13595" y="2185"/>
                  <a:pt x="13594" y="2183"/>
                </a:cubicBezTo>
                <a:cubicBezTo>
                  <a:pt x="13599" y="2173"/>
                  <a:pt x="13605" y="2164"/>
                  <a:pt x="13610" y="2154"/>
                </a:cubicBezTo>
                <a:cubicBezTo>
                  <a:pt x="13626" y="2156"/>
                  <a:pt x="13635" y="2165"/>
                  <a:pt x="13646" y="2176"/>
                </a:cubicBezTo>
                <a:cubicBezTo>
                  <a:pt x="13658" y="2152"/>
                  <a:pt x="13676" y="2128"/>
                  <a:pt x="13690" y="2108"/>
                </a:cubicBezTo>
                <a:cubicBezTo>
                  <a:pt x="13690" y="2106"/>
                  <a:pt x="13690" y="2106"/>
                  <a:pt x="13690" y="2104"/>
                </a:cubicBezTo>
                <a:cubicBezTo>
                  <a:pt x="13685" y="2097"/>
                  <a:pt x="13680" y="2090"/>
                  <a:pt x="13675" y="2083"/>
                </a:cubicBezTo>
                <a:cubicBezTo>
                  <a:pt x="13672" y="2076"/>
                  <a:pt x="13675" y="2064"/>
                  <a:pt x="13677" y="2051"/>
                </a:cubicBezTo>
                <a:cubicBezTo>
                  <a:pt x="13680" y="2046"/>
                  <a:pt x="13683" y="2042"/>
                  <a:pt x="13686" y="2036"/>
                </a:cubicBezTo>
                <a:cubicBezTo>
                  <a:pt x="13710" y="2037"/>
                  <a:pt x="13747" y="2056"/>
                  <a:pt x="13766" y="2039"/>
                </a:cubicBezTo>
                <a:cubicBezTo>
                  <a:pt x="13774" y="2028"/>
                  <a:pt x="13782" y="2017"/>
                  <a:pt x="13790" y="2006"/>
                </a:cubicBezTo>
                <a:cubicBezTo>
                  <a:pt x="13795" y="1996"/>
                  <a:pt x="13799" y="1987"/>
                  <a:pt x="13804" y="1978"/>
                </a:cubicBezTo>
                <a:cubicBezTo>
                  <a:pt x="13798" y="1972"/>
                  <a:pt x="13793" y="1966"/>
                  <a:pt x="13787" y="1960"/>
                </a:cubicBezTo>
                <a:cubicBezTo>
                  <a:pt x="13794" y="1894"/>
                  <a:pt x="13888" y="1875"/>
                  <a:pt x="13926" y="1855"/>
                </a:cubicBezTo>
                <a:cubicBezTo>
                  <a:pt x="14020" y="1807"/>
                  <a:pt x="14115" y="1760"/>
                  <a:pt x="14210" y="1712"/>
                </a:cubicBezTo>
                <a:cubicBezTo>
                  <a:pt x="14264" y="1682"/>
                  <a:pt x="14322" y="1665"/>
                  <a:pt x="14344" y="1580"/>
                </a:cubicBezTo>
                <a:cubicBezTo>
                  <a:pt x="14357" y="1545"/>
                  <a:pt x="14326" y="1496"/>
                  <a:pt x="14304" y="1497"/>
                </a:cubicBezTo>
                <a:close/>
                <a:moveTo>
                  <a:pt x="4215" y="1499"/>
                </a:moveTo>
                <a:cubicBezTo>
                  <a:pt x="4190" y="1501"/>
                  <a:pt x="4165" y="1508"/>
                  <a:pt x="4146" y="1510"/>
                </a:cubicBezTo>
                <a:cubicBezTo>
                  <a:pt x="4145" y="1522"/>
                  <a:pt x="4144" y="1533"/>
                  <a:pt x="4143" y="1545"/>
                </a:cubicBezTo>
                <a:cubicBezTo>
                  <a:pt x="4143" y="1550"/>
                  <a:pt x="4143" y="1554"/>
                  <a:pt x="4143" y="1559"/>
                </a:cubicBezTo>
                <a:cubicBezTo>
                  <a:pt x="4198" y="1574"/>
                  <a:pt x="4279" y="1605"/>
                  <a:pt x="4281" y="1717"/>
                </a:cubicBezTo>
                <a:cubicBezTo>
                  <a:pt x="4241" y="1717"/>
                  <a:pt x="4225" y="1691"/>
                  <a:pt x="4184" y="1692"/>
                </a:cubicBezTo>
                <a:cubicBezTo>
                  <a:pt x="4180" y="1698"/>
                  <a:pt x="4177" y="1707"/>
                  <a:pt x="4173" y="1713"/>
                </a:cubicBezTo>
                <a:cubicBezTo>
                  <a:pt x="4200" y="1850"/>
                  <a:pt x="4312" y="1782"/>
                  <a:pt x="4393" y="1805"/>
                </a:cubicBezTo>
                <a:cubicBezTo>
                  <a:pt x="4405" y="1806"/>
                  <a:pt x="4416" y="1806"/>
                  <a:pt x="4427" y="1806"/>
                </a:cubicBezTo>
                <a:cubicBezTo>
                  <a:pt x="4456" y="1826"/>
                  <a:pt x="4459" y="1906"/>
                  <a:pt x="4490" y="1923"/>
                </a:cubicBezTo>
                <a:cubicBezTo>
                  <a:pt x="4522" y="1941"/>
                  <a:pt x="4547" y="1915"/>
                  <a:pt x="4564" y="1891"/>
                </a:cubicBezTo>
                <a:cubicBezTo>
                  <a:pt x="4561" y="1836"/>
                  <a:pt x="4546" y="1812"/>
                  <a:pt x="4534" y="1777"/>
                </a:cubicBezTo>
                <a:cubicBezTo>
                  <a:pt x="4493" y="1659"/>
                  <a:pt x="4476" y="1657"/>
                  <a:pt x="4389" y="1625"/>
                </a:cubicBezTo>
                <a:cubicBezTo>
                  <a:pt x="4371" y="1621"/>
                  <a:pt x="4354" y="1616"/>
                  <a:pt x="4336" y="1612"/>
                </a:cubicBezTo>
                <a:cubicBezTo>
                  <a:pt x="4312" y="1598"/>
                  <a:pt x="4303" y="1530"/>
                  <a:pt x="4281" y="1512"/>
                </a:cubicBezTo>
                <a:cubicBezTo>
                  <a:pt x="4263" y="1497"/>
                  <a:pt x="4239" y="1496"/>
                  <a:pt x="4215" y="1499"/>
                </a:cubicBezTo>
                <a:close/>
                <a:moveTo>
                  <a:pt x="5510" y="1763"/>
                </a:moveTo>
                <a:cubicBezTo>
                  <a:pt x="5518" y="1769"/>
                  <a:pt x="5524" y="1774"/>
                  <a:pt x="5532" y="1780"/>
                </a:cubicBezTo>
                <a:cubicBezTo>
                  <a:pt x="5509" y="1780"/>
                  <a:pt x="5493" y="1787"/>
                  <a:pt x="5478" y="1793"/>
                </a:cubicBezTo>
                <a:cubicBezTo>
                  <a:pt x="5488" y="1785"/>
                  <a:pt x="5499" y="1777"/>
                  <a:pt x="5510" y="1763"/>
                </a:cubicBezTo>
                <a:close/>
                <a:moveTo>
                  <a:pt x="4685" y="1796"/>
                </a:moveTo>
                <a:cubicBezTo>
                  <a:pt x="4672" y="1797"/>
                  <a:pt x="4660" y="1799"/>
                  <a:pt x="4646" y="1800"/>
                </a:cubicBezTo>
                <a:cubicBezTo>
                  <a:pt x="4645" y="1805"/>
                  <a:pt x="4642" y="1810"/>
                  <a:pt x="4640" y="1815"/>
                </a:cubicBezTo>
                <a:cubicBezTo>
                  <a:pt x="4640" y="1858"/>
                  <a:pt x="4655" y="1873"/>
                  <a:pt x="4665" y="1900"/>
                </a:cubicBezTo>
                <a:cubicBezTo>
                  <a:pt x="4713" y="2030"/>
                  <a:pt x="4754" y="2014"/>
                  <a:pt x="4848" y="1976"/>
                </a:cubicBezTo>
                <a:cubicBezTo>
                  <a:pt x="4856" y="1962"/>
                  <a:pt x="4856" y="1937"/>
                  <a:pt x="4859" y="1915"/>
                </a:cubicBezTo>
                <a:cubicBezTo>
                  <a:pt x="4858" y="1877"/>
                  <a:pt x="4838" y="1882"/>
                  <a:pt x="4823" y="1871"/>
                </a:cubicBezTo>
                <a:cubicBezTo>
                  <a:pt x="4782" y="1842"/>
                  <a:pt x="4740" y="1793"/>
                  <a:pt x="4685" y="1796"/>
                </a:cubicBezTo>
                <a:close/>
                <a:moveTo>
                  <a:pt x="3387" y="2096"/>
                </a:moveTo>
                <a:cubicBezTo>
                  <a:pt x="3380" y="2098"/>
                  <a:pt x="3373" y="2099"/>
                  <a:pt x="3367" y="2101"/>
                </a:cubicBezTo>
                <a:cubicBezTo>
                  <a:pt x="3359" y="2112"/>
                  <a:pt x="3351" y="2123"/>
                  <a:pt x="3343" y="2134"/>
                </a:cubicBezTo>
                <a:cubicBezTo>
                  <a:pt x="3323" y="2134"/>
                  <a:pt x="3304" y="2134"/>
                  <a:pt x="3284" y="2134"/>
                </a:cubicBezTo>
                <a:cubicBezTo>
                  <a:pt x="3249" y="2142"/>
                  <a:pt x="3215" y="2150"/>
                  <a:pt x="3181" y="2158"/>
                </a:cubicBezTo>
                <a:cubicBezTo>
                  <a:pt x="3156" y="2171"/>
                  <a:pt x="3149" y="2208"/>
                  <a:pt x="3131" y="2231"/>
                </a:cubicBezTo>
                <a:cubicBezTo>
                  <a:pt x="3116" y="2243"/>
                  <a:pt x="3100" y="2256"/>
                  <a:pt x="3085" y="2269"/>
                </a:cubicBezTo>
                <a:cubicBezTo>
                  <a:pt x="3076" y="2285"/>
                  <a:pt x="3067" y="2300"/>
                  <a:pt x="3058" y="2316"/>
                </a:cubicBezTo>
                <a:cubicBezTo>
                  <a:pt x="3037" y="2338"/>
                  <a:pt x="3011" y="2341"/>
                  <a:pt x="2986" y="2354"/>
                </a:cubicBezTo>
                <a:cubicBezTo>
                  <a:pt x="2981" y="2382"/>
                  <a:pt x="2981" y="2392"/>
                  <a:pt x="2986" y="2420"/>
                </a:cubicBezTo>
                <a:cubicBezTo>
                  <a:pt x="3034" y="2476"/>
                  <a:pt x="3034" y="2430"/>
                  <a:pt x="3077" y="2414"/>
                </a:cubicBezTo>
                <a:cubicBezTo>
                  <a:pt x="3108" y="2443"/>
                  <a:pt x="3109" y="2501"/>
                  <a:pt x="3155" y="2492"/>
                </a:cubicBezTo>
                <a:cubicBezTo>
                  <a:pt x="3162" y="2479"/>
                  <a:pt x="3169" y="2466"/>
                  <a:pt x="3175" y="2454"/>
                </a:cubicBezTo>
                <a:cubicBezTo>
                  <a:pt x="3178" y="2439"/>
                  <a:pt x="3181" y="2425"/>
                  <a:pt x="3183" y="2410"/>
                </a:cubicBezTo>
                <a:cubicBezTo>
                  <a:pt x="3190" y="2402"/>
                  <a:pt x="3197" y="2393"/>
                  <a:pt x="3204" y="2384"/>
                </a:cubicBezTo>
                <a:cubicBezTo>
                  <a:pt x="3219" y="2342"/>
                  <a:pt x="3228" y="2300"/>
                  <a:pt x="3244" y="2261"/>
                </a:cubicBezTo>
                <a:cubicBezTo>
                  <a:pt x="3246" y="2256"/>
                  <a:pt x="3244" y="2258"/>
                  <a:pt x="3249" y="2256"/>
                </a:cubicBezTo>
                <a:cubicBezTo>
                  <a:pt x="3278" y="2248"/>
                  <a:pt x="3293" y="2337"/>
                  <a:pt x="3300" y="2379"/>
                </a:cubicBezTo>
                <a:cubicBezTo>
                  <a:pt x="3310" y="2379"/>
                  <a:pt x="3320" y="2380"/>
                  <a:pt x="3331" y="2381"/>
                </a:cubicBezTo>
                <a:cubicBezTo>
                  <a:pt x="3339" y="2356"/>
                  <a:pt x="3348" y="2332"/>
                  <a:pt x="3356" y="2307"/>
                </a:cubicBezTo>
                <a:cubicBezTo>
                  <a:pt x="3371" y="2301"/>
                  <a:pt x="3385" y="2297"/>
                  <a:pt x="3406" y="2297"/>
                </a:cubicBezTo>
                <a:cubicBezTo>
                  <a:pt x="3399" y="2267"/>
                  <a:pt x="3381" y="2222"/>
                  <a:pt x="3395" y="2186"/>
                </a:cubicBezTo>
                <a:cubicBezTo>
                  <a:pt x="3403" y="2166"/>
                  <a:pt x="3426" y="2150"/>
                  <a:pt x="3442" y="2148"/>
                </a:cubicBezTo>
                <a:cubicBezTo>
                  <a:pt x="3432" y="2126"/>
                  <a:pt x="3407" y="2096"/>
                  <a:pt x="3387" y="2096"/>
                </a:cubicBezTo>
                <a:close/>
                <a:moveTo>
                  <a:pt x="3786" y="2096"/>
                </a:moveTo>
                <a:cubicBezTo>
                  <a:pt x="3758" y="2116"/>
                  <a:pt x="3722" y="2091"/>
                  <a:pt x="3692" y="2103"/>
                </a:cubicBezTo>
                <a:cubicBezTo>
                  <a:pt x="3679" y="2109"/>
                  <a:pt x="3666" y="2118"/>
                  <a:pt x="3654" y="2124"/>
                </a:cubicBezTo>
                <a:cubicBezTo>
                  <a:pt x="3651" y="2134"/>
                  <a:pt x="3649" y="2143"/>
                  <a:pt x="3646" y="2153"/>
                </a:cubicBezTo>
                <a:cubicBezTo>
                  <a:pt x="3649" y="2168"/>
                  <a:pt x="3651" y="2184"/>
                  <a:pt x="3654" y="2199"/>
                </a:cubicBezTo>
                <a:cubicBezTo>
                  <a:pt x="3671" y="2248"/>
                  <a:pt x="3770" y="2225"/>
                  <a:pt x="3811" y="2222"/>
                </a:cubicBezTo>
                <a:cubicBezTo>
                  <a:pt x="3831" y="2189"/>
                  <a:pt x="3851" y="2155"/>
                  <a:pt x="3871" y="2121"/>
                </a:cubicBezTo>
                <a:cubicBezTo>
                  <a:pt x="3872" y="2118"/>
                  <a:pt x="3874" y="2117"/>
                  <a:pt x="3875" y="2114"/>
                </a:cubicBezTo>
                <a:cubicBezTo>
                  <a:pt x="3845" y="2108"/>
                  <a:pt x="3819" y="2095"/>
                  <a:pt x="3786" y="2096"/>
                </a:cubicBezTo>
                <a:close/>
                <a:moveTo>
                  <a:pt x="3860" y="2395"/>
                </a:moveTo>
                <a:cubicBezTo>
                  <a:pt x="3846" y="2405"/>
                  <a:pt x="3832" y="2414"/>
                  <a:pt x="3818" y="2424"/>
                </a:cubicBezTo>
                <a:cubicBezTo>
                  <a:pt x="3801" y="2446"/>
                  <a:pt x="3796" y="2482"/>
                  <a:pt x="3774" y="2499"/>
                </a:cubicBezTo>
                <a:cubicBezTo>
                  <a:pt x="3773" y="2500"/>
                  <a:pt x="3772" y="2502"/>
                  <a:pt x="3772" y="2504"/>
                </a:cubicBezTo>
                <a:cubicBezTo>
                  <a:pt x="3809" y="2536"/>
                  <a:pt x="3857" y="2579"/>
                  <a:pt x="3853" y="2678"/>
                </a:cubicBezTo>
                <a:cubicBezTo>
                  <a:pt x="3837" y="2685"/>
                  <a:pt x="3821" y="2693"/>
                  <a:pt x="3806" y="2700"/>
                </a:cubicBezTo>
                <a:cubicBezTo>
                  <a:pt x="3788" y="2697"/>
                  <a:pt x="3771" y="2692"/>
                  <a:pt x="3753" y="2688"/>
                </a:cubicBezTo>
                <a:cubicBezTo>
                  <a:pt x="3741" y="2692"/>
                  <a:pt x="3720" y="2699"/>
                  <a:pt x="3707" y="2690"/>
                </a:cubicBezTo>
                <a:cubicBezTo>
                  <a:pt x="3674" y="2668"/>
                  <a:pt x="3646" y="2562"/>
                  <a:pt x="3612" y="2555"/>
                </a:cubicBezTo>
                <a:cubicBezTo>
                  <a:pt x="3596" y="2562"/>
                  <a:pt x="3580" y="2568"/>
                  <a:pt x="3565" y="2575"/>
                </a:cubicBezTo>
                <a:cubicBezTo>
                  <a:pt x="3547" y="2555"/>
                  <a:pt x="3532" y="2506"/>
                  <a:pt x="3513" y="2495"/>
                </a:cubicBezTo>
                <a:cubicBezTo>
                  <a:pt x="3480" y="2475"/>
                  <a:pt x="3413" y="2545"/>
                  <a:pt x="3387" y="2550"/>
                </a:cubicBezTo>
                <a:cubicBezTo>
                  <a:pt x="3389" y="2574"/>
                  <a:pt x="3391" y="2598"/>
                  <a:pt x="3394" y="2622"/>
                </a:cubicBezTo>
                <a:cubicBezTo>
                  <a:pt x="3415" y="2637"/>
                  <a:pt x="3437" y="2653"/>
                  <a:pt x="3459" y="2668"/>
                </a:cubicBezTo>
                <a:cubicBezTo>
                  <a:pt x="3432" y="2705"/>
                  <a:pt x="3374" y="2666"/>
                  <a:pt x="3340" y="2693"/>
                </a:cubicBezTo>
                <a:cubicBezTo>
                  <a:pt x="3332" y="2709"/>
                  <a:pt x="3323" y="2724"/>
                  <a:pt x="3314" y="2740"/>
                </a:cubicBezTo>
                <a:cubicBezTo>
                  <a:pt x="3314" y="2744"/>
                  <a:pt x="3314" y="2749"/>
                  <a:pt x="3314" y="2753"/>
                </a:cubicBezTo>
                <a:cubicBezTo>
                  <a:pt x="3337" y="2782"/>
                  <a:pt x="3378" y="2830"/>
                  <a:pt x="3408" y="2778"/>
                </a:cubicBezTo>
                <a:cubicBezTo>
                  <a:pt x="3425" y="2790"/>
                  <a:pt x="3441" y="2803"/>
                  <a:pt x="3458" y="2815"/>
                </a:cubicBezTo>
                <a:cubicBezTo>
                  <a:pt x="3466" y="2811"/>
                  <a:pt x="3474" y="2806"/>
                  <a:pt x="3482" y="2801"/>
                </a:cubicBezTo>
                <a:cubicBezTo>
                  <a:pt x="3513" y="2790"/>
                  <a:pt x="3538" y="2797"/>
                  <a:pt x="3565" y="2783"/>
                </a:cubicBezTo>
                <a:cubicBezTo>
                  <a:pt x="3580" y="2772"/>
                  <a:pt x="3596" y="2761"/>
                  <a:pt x="3612" y="2750"/>
                </a:cubicBezTo>
                <a:cubicBezTo>
                  <a:pt x="3649" y="2755"/>
                  <a:pt x="3685" y="2761"/>
                  <a:pt x="3722" y="2767"/>
                </a:cubicBezTo>
                <a:cubicBezTo>
                  <a:pt x="3722" y="2767"/>
                  <a:pt x="3722" y="2767"/>
                  <a:pt x="3722" y="2768"/>
                </a:cubicBezTo>
                <a:cubicBezTo>
                  <a:pt x="3717" y="2786"/>
                  <a:pt x="3713" y="2805"/>
                  <a:pt x="3708" y="2823"/>
                </a:cubicBezTo>
                <a:cubicBezTo>
                  <a:pt x="3677" y="2845"/>
                  <a:pt x="3636" y="2834"/>
                  <a:pt x="3599" y="2851"/>
                </a:cubicBezTo>
                <a:cubicBezTo>
                  <a:pt x="3592" y="2856"/>
                  <a:pt x="3585" y="2861"/>
                  <a:pt x="3579" y="2866"/>
                </a:cubicBezTo>
                <a:cubicBezTo>
                  <a:pt x="3558" y="2875"/>
                  <a:pt x="3540" y="2866"/>
                  <a:pt x="3526" y="2881"/>
                </a:cubicBezTo>
                <a:cubicBezTo>
                  <a:pt x="3525" y="2883"/>
                  <a:pt x="3523" y="2885"/>
                  <a:pt x="3522" y="2886"/>
                </a:cubicBezTo>
                <a:cubicBezTo>
                  <a:pt x="3524" y="2899"/>
                  <a:pt x="3526" y="2912"/>
                  <a:pt x="3529" y="2925"/>
                </a:cubicBezTo>
                <a:cubicBezTo>
                  <a:pt x="3551" y="2934"/>
                  <a:pt x="3568" y="2956"/>
                  <a:pt x="3591" y="2965"/>
                </a:cubicBezTo>
                <a:cubicBezTo>
                  <a:pt x="3703" y="3002"/>
                  <a:pt x="3777" y="2853"/>
                  <a:pt x="3856" y="2818"/>
                </a:cubicBezTo>
                <a:cubicBezTo>
                  <a:pt x="3889" y="2828"/>
                  <a:pt x="3923" y="2838"/>
                  <a:pt x="3956" y="2848"/>
                </a:cubicBezTo>
                <a:cubicBezTo>
                  <a:pt x="3973" y="2844"/>
                  <a:pt x="3990" y="2839"/>
                  <a:pt x="4007" y="2835"/>
                </a:cubicBezTo>
                <a:cubicBezTo>
                  <a:pt x="4026" y="2829"/>
                  <a:pt x="4043" y="2838"/>
                  <a:pt x="4057" y="2825"/>
                </a:cubicBezTo>
                <a:cubicBezTo>
                  <a:pt x="4081" y="2802"/>
                  <a:pt x="4087" y="2700"/>
                  <a:pt x="4091" y="2643"/>
                </a:cubicBezTo>
                <a:cubicBezTo>
                  <a:pt x="4067" y="2617"/>
                  <a:pt x="4045" y="2578"/>
                  <a:pt x="4007" y="2583"/>
                </a:cubicBezTo>
                <a:cubicBezTo>
                  <a:pt x="4004" y="2620"/>
                  <a:pt x="4007" y="2637"/>
                  <a:pt x="4012" y="2668"/>
                </a:cubicBezTo>
                <a:cubicBezTo>
                  <a:pt x="3983" y="2646"/>
                  <a:pt x="3951" y="2626"/>
                  <a:pt x="3916" y="2607"/>
                </a:cubicBezTo>
                <a:cubicBezTo>
                  <a:pt x="3904" y="2550"/>
                  <a:pt x="3903" y="2439"/>
                  <a:pt x="3875" y="2410"/>
                </a:cubicBezTo>
                <a:cubicBezTo>
                  <a:pt x="3871" y="2401"/>
                  <a:pt x="3869" y="2397"/>
                  <a:pt x="3860" y="2395"/>
                </a:cubicBezTo>
                <a:close/>
                <a:moveTo>
                  <a:pt x="4703" y="2395"/>
                </a:moveTo>
                <a:cubicBezTo>
                  <a:pt x="4678" y="2411"/>
                  <a:pt x="4650" y="2383"/>
                  <a:pt x="4640" y="2425"/>
                </a:cubicBezTo>
                <a:cubicBezTo>
                  <a:pt x="4643" y="2431"/>
                  <a:pt x="4708" y="2536"/>
                  <a:pt x="4709" y="2537"/>
                </a:cubicBezTo>
                <a:cubicBezTo>
                  <a:pt x="4709" y="2538"/>
                  <a:pt x="4709" y="2539"/>
                  <a:pt x="4710" y="2540"/>
                </a:cubicBezTo>
                <a:cubicBezTo>
                  <a:pt x="4718" y="2539"/>
                  <a:pt x="4726" y="2538"/>
                  <a:pt x="4734" y="2537"/>
                </a:cubicBezTo>
                <a:cubicBezTo>
                  <a:pt x="4765" y="2544"/>
                  <a:pt x="4797" y="2552"/>
                  <a:pt x="4828" y="2559"/>
                </a:cubicBezTo>
                <a:cubicBezTo>
                  <a:pt x="4836" y="2534"/>
                  <a:pt x="4831" y="2501"/>
                  <a:pt x="4838" y="2474"/>
                </a:cubicBezTo>
                <a:cubicBezTo>
                  <a:pt x="4829" y="2460"/>
                  <a:pt x="4819" y="2446"/>
                  <a:pt x="4810" y="2432"/>
                </a:cubicBezTo>
                <a:cubicBezTo>
                  <a:pt x="4795" y="2431"/>
                  <a:pt x="4779" y="2430"/>
                  <a:pt x="4763" y="2429"/>
                </a:cubicBezTo>
                <a:cubicBezTo>
                  <a:pt x="4742" y="2421"/>
                  <a:pt x="4730" y="2395"/>
                  <a:pt x="4703" y="2395"/>
                </a:cubicBezTo>
                <a:close/>
                <a:moveTo>
                  <a:pt x="5026" y="2395"/>
                </a:moveTo>
                <a:cubicBezTo>
                  <a:pt x="5010" y="2408"/>
                  <a:pt x="4990" y="2404"/>
                  <a:pt x="4977" y="2419"/>
                </a:cubicBezTo>
                <a:cubicBezTo>
                  <a:pt x="4961" y="2442"/>
                  <a:pt x="4985" y="2482"/>
                  <a:pt x="4991" y="2494"/>
                </a:cubicBezTo>
                <a:cubicBezTo>
                  <a:pt x="5015" y="2542"/>
                  <a:pt x="5064" y="2603"/>
                  <a:pt x="5019" y="2685"/>
                </a:cubicBezTo>
                <a:cubicBezTo>
                  <a:pt x="5025" y="2744"/>
                  <a:pt x="5044" y="2788"/>
                  <a:pt x="5050" y="2838"/>
                </a:cubicBezTo>
                <a:cubicBezTo>
                  <a:pt x="5061" y="2841"/>
                  <a:pt x="5072" y="2845"/>
                  <a:pt x="5084" y="2848"/>
                </a:cubicBezTo>
                <a:cubicBezTo>
                  <a:pt x="5090" y="2832"/>
                  <a:pt x="5096" y="2815"/>
                  <a:pt x="5103" y="2798"/>
                </a:cubicBezTo>
                <a:cubicBezTo>
                  <a:pt x="5103" y="2796"/>
                  <a:pt x="5103" y="2795"/>
                  <a:pt x="5103" y="2793"/>
                </a:cubicBezTo>
                <a:cubicBezTo>
                  <a:pt x="5129" y="2829"/>
                  <a:pt x="5166" y="2926"/>
                  <a:pt x="5220" y="2863"/>
                </a:cubicBezTo>
                <a:cubicBezTo>
                  <a:pt x="5223" y="2851"/>
                  <a:pt x="5227" y="2840"/>
                  <a:pt x="5230" y="2828"/>
                </a:cubicBezTo>
                <a:cubicBezTo>
                  <a:pt x="5239" y="2806"/>
                  <a:pt x="5260" y="2799"/>
                  <a:pt x="5278" y="2793"/>
                </a:cubicBezTo>
                <a:cubicBezTo>
                  <a:pt x="5278" y="2836"/>
                  <a:pt x="5281" y="2870"/>
                  <a:pt x="5294" y="2890"/>
                </a:cubicBezTo>
                <a:cubicBezTo>
                  <a:pt x="5335" y="2903"/>
                  <a:pt x="5376" y="2888"/>
                  <a:pt x="5415" y="2878"/>
                </a:cubicBezTo>
                <a:cubicBezTo>
                  <a:pt x="5417" y="2863"/>
                  <a:pt x="5419" y="2847"/>
                  <a:pt x="5421" y="2831"/>
                </a:cubicBezTo>
                <a:cubicBezTo>
                  <a:pt x="5448" y="2839"/>
                  <a:pt x="5464" y="2867"/>
                  <a:pt x="5489" y="2878"/>
                </a:cubicBezTo>
                <a:cubicBezTo>
                  <a:pt x="5516" y="2890"/>
                  <a:pt x="5581" y="2870"/>
                  <a:pt x="5593" y="2860"/>
                </a:cubicBezTo>
                <a:cubicBezTo>
                  <a:pt x="5592" y="2833"/>
                  <a:pt x="5591" y="2808"/>
                  <a:pt x="5591" y="2781"/>
                </a:cubicBezTo>
                <a:cubicBezTo>
                  <a:pt x="5593" y="2779"/>
                  <a:pt x="5596" y="2776"/>
                  <a:pt x="5598" y="2773"/>
                </a:cubicBezTo>
                <a:cubicBezTo>
                  <a:pt x="5606" y="2779"/>
                  <a:pt x="5614" y="2785"/>
                  <a:pt x="5622" y="2791"/>
                </a:cubicBezTo>
                <a:cubicBezTo>
                  <a:pt x="5630" y="2801"/>
                  <a:pt x="5634" y="2845"/>
                  <a:pt x="5635" y="2866"/>
                </a:cubicBezTo>
                <a:cubicBezTo>
                  <a:pt x="5646" y="2877"/>
                  <a:pt x="5658" y="2886"/>
                  <a:pt x="5669" y="2896"/>
                </a:cubicBezTo>
                <a:cubicBezTo>
                  <a:pt x="5689" y="2907"/>
                  <a:pt x="5774" y="2883"/>
                  <a:pt x="5803" y="2878"/>
                </a:cubicBezTo>
                <a:cubicBezTo>
                  <a:pt x="5798" y="2856"/>
                  <a:pt x="5794" y="2836"/>
                  <a:pt x="5790" y="2815"/>
                </a:cubicBezTo>
                <a:cubicBezTo>
                  <a:pt x="5786" y="2778"/>
                  <a:pt x="5844" y="2739"/>
                  <a:pt x="5859" y="2728"/>
                </a:cubicBezTo>
                <a:cubicBezTo>
                  <a:pt x="5860" y="2726"/>
                  <a:pt x="5860" y="2721"/>
                  <a:pt x="5861" y="2718"/>
                </a:cubicBezTo>
                <a:cubicBezTo>
                  <a:pt x="5840" y="2658"/>
                  <a:pt x="5817" y="2675"/>
                  <a:pt x="5776" y="2648"/>
                </a:cubicBezTo>
                <a:cubicBezTo>
                  <a:pt x="5756" y="2625"/>
                  <a:pt x="5736" y="2601"/>
                  <a:pt x="5716" y="2579"/>
                </a:cubicBezTo>
                <a:cubicBezTo>
                  <a:pt x="5649" y="2549"/>
                  <a:pt x="5483" y="2601"/>
                  <a:pt x="5447" y="2640"/>
                </a:cubicBezTo>
                <a:cubicBezTo>
                  <a:pt x="5439" y="2657"/>
                  <a:pt x="5431" y="2673"/>
                  <a:pt x="5423" y="2690"/>
                </a:cubicBezTo>
                <a:cubicBezTo>
                  <a:pt x="5378" y="2687"/>
                  <a:pt x="5371" y="2631"/>
                  <a:pt x="5332" y="2622"/>
                </a:cubicBezTo>
                <a:cubicBezTo>
                  <a:pt x="5320" y="2619"/>
                  <a:pt x="5312" y="2639"/>
                  <a:pt x="5304" y="2643"/>
                </a:cubicBezTo>
                <a:cubicBezTo>
                  <a:pt x="5290" y="2644"/>
                  <a:pt x="5276" y="2644"/>
                  <a:pt x="5262" y="2645"/>
                </a:cubicBezTo>
                <a:cubicBezTo>
                  <a:pt x="5261" y="2688"/>
                  <a:pt x="5258" y="2688"/>
                  <a:pt x="5236" y="2683"/>
                </a:cubicBezTo>
                <a:cubicBezTo>
                  <a:pt x="5223" y="2652"/>
                  <a:pt x="5209" y="2622"/>
                  <a:pt x="5202" y="2580"/>
                </a:cubicBezTo>
                <a:cubicBezTo>
                  <a:pt x="5169" y="2567"/>
                  <a:pt x="5142" y="2558"/>
                  <a:pt x="5097" y="2559"/>
                </a:cubicBezTo>
                <a:cubicBezTo>
                  <a:pt x="5101" y="2543"/>
                  <a:pt x="5104" y="2527"/>
                  <a:pt x="5108" y="2512"/>
                </a:cubicBezTo>
                <a:cubicBezTo>
                  <a:pt x="5120" y="2476"/>
                  <a:pt x="5166" y="2490"/>
                  <a:pt x="5183" y="2462"/>
                </a:cubicBezTo>
                <a:cubicBezTo>
                  <a:pt x="5184" y="2461"/>
                  <a:pt x="5185" y="2461"/>
                  <a:pt x="5186" y="2460"/>
                </a:cubicBezTo>
                <a:cubicBezTo>
                  <a:pt x="5157" y="2442"/>
                  <a:pt x="5134" y="2408"/>
                  <a:pt x="5102" y="2395"/>
                </a:cubicBezTo>
                <a:cubicBezTo>
                  <a:pt x="5077" y="2395"/>
                  <a:pt x="5051" y="2395"/>
                  <a:pt x="5026" y="2395"/>
                </a:cubicBezTo>
                <a:close/>
                <a:moveTo>
                  <a:pt x="7146" y="2395"/>
                </a:moveTo>
                <a:cubicBezTo>
                  <a:pt x="7145" y="2396"/>
                  <a:pt x="7144" y="2397"/>
                  <a:pt x="7143" y="2397"/>
                </a:cubicBezTo>
                <a:cubicBezTo>
                  <a:pt x="7134" y="2407"/>
                  <a:pt x="7129" y="2423"/>
                  <a:pt x="7126" y="2437"/>
                </a:cubicBezTo>
                <a:cubicBezTo>
                  <a:pt x="7129" y="2454"/>
                  <a:pt x="7143" y="2456"/>
                  <a:pt x="7155" y="2457"/>
                </a:cubicBezTo>
                <a:cubicBezTo>
                  <a:pt x="7157" y="2432"/>
                  <a:pt x="7156" y="2418"/>
                  <a:pt x="7146" y="2395"/>
                </a:cubicBezTo>
                <a:close/>
                <a:moveTo>
                  <a:pt x="4464" y="2397"/>
                </a:moveTo>
                <a:cubicBezTo>
                  <a:pt x="4454" y="2396"/>
                  <a:pt x="4443" y="2397"/>
                  <a:pt x="4432" y="2410"/>
                </a:cubicBezTo>
                <a:cubicBezTo>
                  <a:pt x="4430" y="2412"/>
                  <a:pt x="4429" y="2415"/>
                  <a:pt x="4427" y="2417"/>
                </a:cubicBezTo>
                <a:cubicBezTo>
                  <a:pt x="4442" y="2461"/>
                  <a:pt x="4479" y="2492"/>
                  <a:pt x="4483" y="2550"/>
                </a:cubicBezTo>
                <a:cubicBezTo>
                  <a:pt x="4480" y="2552"/>
                  <a:pt x="4477" y="2554"/>
                  <a:pt x="4475" y="2555"/>
                </a:cubicBezTo>
                <a:cubicBezTo>
                  <a:pt x="4432" y="2544"/>
                  <a:pt x="4417" y="2429"/>
                  <a:pt x="4360" y="2429"/>
                </a:cubicBezTo>
                <a:cubicBezTo>
                  <a:pt x="4353" y="2473"/>
                  <a:pt x="4349" y="2500"/>
                  <a:pt x="4364" y="2542"/>
                </a:cubicBezTo>
                <a:cubicBezTo>
                  <a:pt x="4364" y="2543"/>
                  <a:pt x="4364" y="2545"/>
                  <a:pt x="4364" y="2545"/>
                </a:cubicBezTo>
                <a:cubicBezTo>
                  <a:pt x="4340" y="2558"/>
                  <a:pt x="4338" y="2579"/>
                  <a:pt x="4309" y="2579"/>
                </a:cubicBezTo>
                <a:cubicBezTo>
                  <a:pt x="4309" y="2592"/>
                  <a:pt x="4309" y="2607"/>
                  <a:pt x="4309" y="2620"/>
                </a:cubicBezTo>
                <a:cubicBezTo>
                  <a:pt x="4317" y="2630"/>
                  <a:pt x="4324" y="2639"/>
                  <a:pt x="4333" y="2648"/>
                </a:cubicBezTo>
                <a:cubicBezTo>
                  <a:pt x="4359" y="2633"/>
                  <a:pt x="4438" y="2599"/>
                  <a:pt x="4465" y="2620"/>
                </a:cubicBezTo>
                <a:cubicBezTo>
                  <a:pt x="4472" y="2627"/>
                  <a:pt x="4476" y="2640"/>
                  <a:pt x="4479" y="2653"/>
                </a:cubicBezTo>
                <a:cubicBezTo>
                  <a:pt x="4479" y="2660"/>
                  <a:pt x="4479" y="2666"/>
                  <a:pt x="4479" y="2673"/>
                </a:cubicBezTo>
                <a:cubicBezTo>
                  <a:pt x="4461" y="2686"/>
                  <a:pt x="4457" y="2706"/>
                  <a:pt x="4444" y="2725"/>
                </a:cubicBezTo>
                <a:cubicBezTo>
                  <a:pt x="4450" y="2807"/>
                  <a:pt x="4510" y="2779"/>
                  <a:pt x="4543" y="2768"/>
                </a:cubicBezTo>
                <a:cubicBezTo>
                  <a:pt x="4560" y="2772"/>
                  <a:pt x="4577" y="2775"/>
                  <a:pt x="4594" y="2778"/>
                </a:cubicBezTo>
                <a:cubicBezTo>
                  <a:pt x="4597" y="2774"/>
                  <a:pt x="4600" y="2771"/>
                  <a:pt x="4602" y="2767"/>
                </a:cubicBezTo>
                <a:cubicBezTo>
                  <a:pt x="4601" y="2738"/>
                  <a:pt x="4586" y="2686"/>
                  <a:pt x="4596" y="2655"/>
                </a:cubicBezTo>
                <a:cubicBezTo>
                  <a:pt x="4603" y="2632"/>
                  <a:pt x="4622" y="2629"/>
                  <a:pt x="4627" y="2597"/>
                </a:cubicBezTo>
                <a:cubicBezTo>
                  <a:pt x="4631" y="2572"/>
                  <a:pt x="4627" y="2528"/>
                  <a:pt x="4624" y="2510"/>
                </a:cubicBezTo>
                <a:cubicBezTo>
                  <a:pt x="4613" y="2428"/>
                  <a:pt x="4606" y="2422"/>
                  <a:pt x="4564" y="2397"/>
                </a:cubicBezTo>
                <a:cubicBezTo>
                  <a:pt x="4560" y="2401"/>
                  <a:pt x="4555" y="2405"/>
                  <a:pt x="4551" y="2409"/>
                </a:cubicBezTo>
                <a:cubicBezTo>
                  <a:pt x="4549" y="2426"/>
                  <a:pt x="4548" y="2444"/>
                  <a:pt x="4546" y="2460"/>
                </a:cubicBezTo>
                <a:cubicBezTo>
                  <a:pt x="4517" y="2456"/>
                  <a:pt x="4494" y="2402"/>
                  <a:pt x="4464" y="2397"/>
                </a:cubicBezTo>
                <a:close/>
                <a:moveTo>
                  <a:pt x="13490" y="2397"/>
                </a:moveTo>
                <a:cubicBezTo>
                  <a:pt x="13452" y="2388"/>
                  <a:pt x="13410" y="2421"/>
                  <a:pt x="13383" y="2434"/>
                </a:cubicBezTo>
                <a:cubicBezTo>
                  <a:pt x="13367" y="2436"/>
                  <a:pt x="13352" y="2437"/>
                  <a:pt x="13335" y="2439"/>
                </a:cubicBezTo>
                <a:cubicBezTo>
                  <a:pt x="13316" y="2456"/>
                  <a:pt x="13305" y="2502"/>
                  <a:pt x="13283" y="2520"/>
                </a:cubicBezTo>
                <a:cubicBezTo>
                  <a:pt x="13282" y="2523"/>
                  <a:pt x="13281" y="2526"/>
                  <a:pt x="13280" y="2529"/>
                </a:cubicBezTo>
                <a:cubicBezTo>
                  <a:pt x="13292" y="2539"/>
                  <a:pt x="13301" y="2554"/>
                  <a:pt x="13317" y="2555"/>
                </a:cubicBezTo>
                <a:cubicBezTo>
                  <a:pt x="13309" y="2599"/>
                  <a:pt x="13288" y="2666"/>
                  <a:pt x="13264" y="2680"/>
                </a:cubicBezTo>
                <a:cubicBezTo>
                  <a:pt x="13247" y="2689"/>
                  <a:pt x="13238" y="2671"/>
                  <a:pt x="13225" y="2672"/>
                </a:cubicBezTo>
                <a:cubicBezTo>
                  <a:pt x="13214" y="2696"/>
                  <a:pt x="13202" y="2719"/>
                  <a:pt x="13209" y="2765"/>
                </a:cubicBezTo>
                <a:cubicBezTo>
                  <a:pt x="13214" y="2775"/>
                  <a:pt x="13217" y="2785"/>
                  <a:pt x="13221" y="2795"/>
                </a:cubicBezTo>
                <a:cubicBezTo>
                  <a:pt x="13253" y="2834"/>
                  <a:pt x="13259" y="2777"/>
                  <a:pt x="13283" y="2783"/>
                </a:cubicBezTo>
                <a:cubicBezTo>
                  <a:pt x="13328" y="2796"/>
                  <a:pt x="13356" y="2843"/>
                  <a:pt x="13394" y="2865"/>
                </a:cubicBezTo>
                <a:cubicBezTo>
                  <a:pt x="13393" y="2873"/>
                  <a:pt x="13392" y="2883"/>
                  <a:pt x="13391" y="2891"/>
                </a:cubicBezTo>
                <a:cubicBezTo>
                  <a:pt x="13372" y="2907"/>
                  <a:pt x="13350" y="2911"/>
                  <a:pt x="13352" y="2960"/>
                </a:cubicBezTo>
                <a:cubicBezTo>
                  <a:pt x="13373" y="2967"/>
                  <a:pt x="13389" y="2963"/>
                  <a:pt x="13415" y="2961"/>
                </a:cubicBezTo>
                <a:cubicBezTo>
                  <a:pt x="13420" y="2975"/>
                  <a:pt x="13426" y="2991"/>
                  <a:pt x="13432" y="3004"/>
                </a:cubicBezTo>
                <a:cubicBezTo>
                  <a:pt x="13453" y="3020"/>
                  <a:pt x="13464" y="2980"/>
                  <a:pt x="13479" y="2971"/>
                </a:cubicBezTo>
                <a:cubicBezTo>
                  <a:pt x="13513" y="2972"/>
                  <a:pt x="13548" y="2972"/>
                  <a:pt x="13583" y="2973"/>
                </a:cubicBezTo>
                <a:cubicBezTo>
                  <a:pt x="13582" y="2922"/>
                  <a:pt x="13543" y="2906"/>
                  <a:pt x="13526" y="2881"/>
                </a:cubicBezTo>
                <a:cubicBezTo>
                  <a:pt x="13495" y="2838"/>
                  <a:pt x="13479" y="2748"/>
                  <a:pt x="13470" y="2667"/>
                </a:cubicBezTo>
                <a:cubicBezTo>
                  <a:pt x="13451" y="2493"/>
                  <a:pt x="13526" y="2551"/>
                  <a:pt x="13534" y="2424"/>
                </a:cubicBezTo>
                <a:cubicBezTo>
                  <a:pt x="13520" y="2415"/>
                  <a:pt x="13505" y="2407"/>
                  <a:pt x="13490" y="2397"/>
                </a:cubicBezTo>
                <a:close/>
                <a:moveTo>
                  <a:pt x="3116" y="2996"/>
                </a:moveTo>
                <a:cubicBezTo>
                  <a:pt x="3103" y="2999"/>
                  <a:pt x="3090" y="3001"/>
                  <a:pt x="3077" y="3004"/>
                </a:cubicBezTo>
                <a:cubicBezTo>
                  <a:pt x="3019" y="3025"/>
                  <a:pt x="2948" y="3027"/>
                  <a:pt x="2881" y="3026"/>
                </a:cubicBezTo>
                <a:cubicBezTo>
                  <a:pt x="2880" y="3027"/>
                  <a:pt x="2879" y="3027"/>
                  <a:pt x="2879" y="3028"/>
                </a:cubicBezTo>
                <a:cubicBezTo>
                  <a:pt x="2894" y="3085"/>
                  <a:pt x="2918" y="3115"/>
                  <a:pt x="2937" y="3163"/>
                </a:cubicBezTo>
                <a:cubicBezTo>
                  <a:pt x="2946" y="3243"/>
                  <a:pt x="2908" y="3262"/>
                  <a:pt x="2891" y="3309"/>
                </a:cubicBezTo>
                <a:cubicBezTo>
                  <a:pt x="2879" y="3342"/>
                  <a:pt x="2885" y="3363"/>
                  <a:pt x="2853" y="3362"/>
                </a:cubicBezTo>
                <a:cubicBezTo>
                  <a:pt x="2858" y="3405"/>
                  <a:pt x="2866" y="3432"/>
                  <a:pt x="2864" y="3482"/>
                </a:cubicBezTo>
                <a:cubicBezTo>
                  <a:pt x="2851" y="3510"/>
                  <a:pt x="2834" y="3523"/>
                  <a:pt x="2817" y="3547"/>
                </a:cubicBezTo>
                <a:cubicBezTo>
                  <a:pt x="2832" y="3608"/>
                  <a:pt x="2867" y="3576"/>
                  <a:pt x="2904" y="3600"/>
                </a:cubicBezTo>
                <a:cubicBezTo>
                  <a:pt x="2941" y="3625"/>
                  <a:pt x="2958" y="3690"/>
                  <a:pt x="2975" y="3755"/>
                </a:cubicBezTo>
                <a:cubicBezTo>
                  <a:pt x="3024" y="3775"/>
                  <a:pt x="3062" y="3761"/>
                  <a:pt x="3075" y="3688"/>
                </a:cubicBezTo>
                <a:cubicBezTo>
                  <a:pt x="3162" y="3695"/>
                  <a:pt x="3175" y="3684"/>
                  <a:pt x="3173" y="3514"/>
                </a:cubicBezTo>
                <a:cubicBezTo>
                  <a:pt x="3188" y="3506"/>
                  <a:pt x="3204" y="3498"/>
                  <a:pt x="3220" y="3490"/>
                </a:cubicBezTo>
                <a:cubicBezTo>
                  <a:pt x="3245" y="3458"/>
                  <a:pt x="3264" y="3402"/>
                  <a:pt x="3290" y="3367"/>
                </a:cubicBezTo>
                <a:cubicBezTo>
                  <a:pt x="3296" y="3359"/>
                  <a:pt x="3314" y="3347"/>
                  <a:pt x="3325" y="3337"/>
                </a:cubicBezTo>
                <a:cubicBezTo>
                  <a:pt x="3328" y="3341"/>
                  <a:pt x="3332" y="3345"/>
                  <a:pt x="3336" y="3349"/>
                </a:cubicBezTo>
                <a:cubicBezTo>
                  <a:pt x="3353" y="3356"/>
                  <a:pt x="3360" y="3344"/>
                  <a:pt x="3375" y="3362"/>
                </a:cubicBezTo>
                <a:cubicBezTo>
                  <a:pt x="3388" y="3378"/>
                  <a:pt x="3398" y="3410"/>
                  <a:pt x="3414" y="3419"/>
                </a:cubicBezTo>
                <a:cubicBezTo>
                  <a:pt x="3451" y="3412"/>
                  <a:pt x="3489" y="3406"/>
                  <a:pt x="3526" y="3399"/>
                </a:cubicBezTo>
                <a:cubicBezTo>
                  <a:pt x="3530" y="3409"/>
                  <a:pt x="3535" y="3419"/>
                  <a:pt x="3539" y="3429"/>
                </a:cubicBezTo>
                <a:cubicBezTo>
                  <a:pt x="3537" y="3434"/>
                  <a:pt x="3535" y="3441"/>
                  <a:pt x="3533" y="3445"/>
                </a:cubicBezTo>
                <a:cubicBezTo>
                  <a:pt x="3496" y="3495"/>
                  <a:pt x="3369" y="3462"/>
                  <a:pt x="3346" y="3515"/>
                </a:cubicBezTo>
                <a:cubicBezTo>
                  <a:pt x="3338" y="3566"/>
                  <a:pt x="3415" y="3580"/>
                  <a:pt x="3451" y="3580"/>
                </a:cubicBezTo>
                <a:cubicBezTo>
                  <a:pt x="3572" y="3580"/>
                  <a:pt x="3740" y="3560"/>
                  <a:pt x="3800" y="3668"/>
                </a:cubicBezTo>
                <a:cubicBezTo>
                  <a:pt x="3775" y="3683"/>
                  <a:pt x="3661" y="3690"/>
                  <a:pt x="3623" y="3678"/>
                </a:cubicBezTo>
                <a:cubicBezTo>
                  <a:pt x="3602" y="3677"/>
                  <a:pt x="3581" y="3678"/>
                  <a:pt x="3560" y="3677"/>
                </a:cubicBezTo>
                <a:cubicBezTo>
                  <a:pt x="3545" y="3683"/>
                  <a:pt x="3511" y="3677"/>
                  <a:pt x="3493" y="3687"/>
                </a:cubicBezTo>
                <a:cubicBezTo>
                  <a:pt x="3485" y="3692"/>
                  <a:pt x="3479" y="3703"/>
                  <a:pt x="3468" y="3707"/>
                </a:cubicBezTo>
                <a:cubicBezTo>
                  <a:pt x="3457" y="3707"/>
                  <a:pt x="3446" y="3707"/>
                  <a:pt x="3435" y="3707"/>
                </a:cubicBezTo>
                <a:cubicBezTo>
                  <a:pt x="3425" y="3716"/>
                  <a:pt x="3415" y="3725"/>
                  <a:pt x="3406" y="3735"/>
                </a:cubicBezTo>
                <a:cubicBezTo>
                  <a:pt x="3406" y="3736"/>
                  <a:pt x="3406" y="3737"/>
                  <a:pt x="3406" y="3738"/>
                </a:cubicBezTo>
                <a:cubicBezTo>
                  <a:pt x="3431" y="3789"/>
                  <a:pt x="3475" y="3858"/>
                  <a:pt x="3518" y="3876"/>
                </a:cubicBezTo>
                <a:cubicBezTo>
                  <a:pt x="3554" y="3892"/>
                  <a:pt x="3641" y="3875"/>
                  <a:pt x="3664" y="3910"/>
                </a:cubicBezTo>
                <a:cubicBezTo>
                  <a:pt x="3678" y="3930"/>
                  <a:pt x="3661" y="3963"/>
                  <a:pt x="3665" y="3994"/>
                </a:cubicBezTo>
                <a:cubicBezTo>
                  <a:pt x="3679" y="4056"/>
                  <a:pt x="3750" y="4016"/>
                  <a:pt x="3789" y="4026"/>
                </a:cubicBezTo>
                <a:cubicBezTo>
                  <a:pt x="3832" y="4037"/>
                  <a:pt x="3919" y="4009"/>
                  <a:pt x="3952" y="3984"/>
                </a:cubicBezTo>
                <a:cubicBezTo>
                  <a:pt x="3963" y="3972"/>
                  <a:pt x="3975" y="3958"/>
                  <a:pt x="3985" y="3945"/>
                </a:cubicBezTo>
                <a:cubicBezTo>
                  <a:pt x="3999" y="3943"/>
                  <a:pt x="4012" y="3943"/>
                  <a:pt x="4026" y="3941"/>
                </a:cubicBezTo>
                <a:cubicBezTo>
                  <a:pt x="4065" y="3930"/>
                  <a:pt x="4093" y="3912"/>
                  <a:pt x="4104" y="3853"/>
                </a:cubicBezTo>
                <a:cubicBezTo>
                  <a:pt x="4113" y="3846"/>
                  <a:pt x="4123" y="3840"/>
                  <a:pt x="4135" y="3846"/>
                </a:cubicBezTo>
                <a:cubicBezTo>
                  <a:pt x="4147" y="3859"/>
                  <a:pt x="4151" y="3887"/>
                  <a:pt x="4164" y="3900"/>
                </a:cubicBezTo>
                <a:cubicBezTo>
                  <a:pt x="4219" y="3952"/>
                  <a:pt x="4307" y="3996"/>
                  <a:pt x="4388" y="3965"/>
                </a:cubicBezTo>
                <a:cubicBezTo>
                  <a:pt x="4409" y="3956"/>
                  <a:pt x="4416" y="3930"/>
                  <a:pt x="4436" y="3918"/>
                </a:cubicBezTo>
                <a:cubicBezTo>
                  <a:pt x="4435" y="3877"/>
                  <a:pt x="4422" y="3878"/>
                  <a:pt x="4414" y="3851"/>
                </a:cubicBezTo>
                <a:cubicBezTo>
                  <a:pt x="4400" y="3841"/>
                  <a:pt x="4363" y="3871"/>
                  <a:pt x="4339" y="3876"/>
                </a:cubicBezTo>
                <a:cubicBezTo>
                  <a:pt x="4337" y="3856"/>
                  <a:pt x="4336" y="3835"/>
                  <a:pt x="4334" y="3815"/>
                </a:cubicBezTo>
                <a:cubicBezTo>
                  <a:pt x="4336" y="3811"/>
                  <a:pt x="4337" y="3808"/>
                  <a:pt x="4338" y="3805"/>
                </a:cubicBezTo>
                <a:cubicBezTo>
                  <a:pt x="4370" y="3794"/>
                  <a:pt x="4384" y="3784"/>
                  <a:pt x="4406" y="3763"/>
                </a:cubicBezTo>
                <a:cubicBezTo>
                  <a:pt x="4431" y="3786"/>
                  <a:pt x="4454" y="3812"/>
                  <a:pt x="4492" y="3811"/>
                </a:cubicBezTo>
                <a:cubicBezTo>
                  <a:pt x="4493" y="3810"/>
                  <a:pt x="4494" y="3808"/>
                  <a:pt x="4495" y="3806"/>
                </a:cubicBezTo>
                <a:cubicBezTo>
                  <a:pt x="4489" y="3643"/>
                  <a:pt x="4384" y="3658"/>
                  <a:pt x="4317" y="3603"/>
                </a:cubicBezTo>
                <a:cubicBezTo>
                  <a:pt x="4291" y="3583"/>
                  <a:pt x="4276" y="3538"/>
                  <a:pt x="4252" y="3514"/>
                </a:cubicBezTo>
                <a:cubicBezTo>
                  <a:pt x="4246" y="3462"/>
                  <a:pt x="4262" y="3434"/>
                  <a:pt x="4263" y="3380"/>
                </a:cubicBezTo>
                <a:cubicBezTo>
                  <a:pt x="4243" y="3341"/>
                  <a:pt x="4222" y="3290"/>
                  <a:pt x="4211" y="3236"/>
                </a:cubicBezTo>
                <a:cubicBezTo>
                  <a:pt x="4203" y="3195"/>
                  <a:pt x="4209" y="3156"/>
                  <a:pt x="4197" y="3126"/>
                </a:cubicBezTo>
                <a:cubicBezTo>
                  <a:pt x="4164" y="3045"/>
                  <a:pt x="4086" y="3013"/>
                  <a:pt x="4019" y="2996"/>
                </a:cubicBezTo>
                <a:cubicBezTo>
                  <a:pt x="4013" y="3046"/>
                  <a:pt x="4013" y="3116"/>
                  <a:pt x="4025" y="3173"/>
                </a:cubicBezTo>
                <a:cubicBezTo>
                  <a:pt x="4035" y="3220"/>
                  <a:pt x="4064" y="3273"/>
                  <a:pt x="4056" y="3326"/>
                </a:cubicBezTo>
                <a:cubicBezTo>
                  <a:pt x="4046" y="3336"/>
                  <a:pt x="4036" y="3347"/>
                  <a:pt x="4026" y="3357"/>
                </a:cubicBezTo>
                <a:cubicBezTo>
                  <a:pt x="4005" y="3328"/>
                  <a:pt x="3989" y="3267"/>
                  <a:pt x="3979" y="3219"/>
                </a:cubicBezTo>
                <a:cubicBezTo>
                  <a:pt x="3974" y="3191"/>
                  <a:pt x="3976" y="3161"/>
                  <a:pt x="3967" y="3141"/>
                </a:cubicBezTo>
                <a:cubicBezTo>
                  <a:pt x="3950" y="3105"/>
                  <a:pt x="3902" y="3083"/>
                  <a:pt x="3869" y="3078"/>
                </a:cubicBezTo>
                <a:cubicBezTo>
                  <a:pt x="3869" y="3078"/>
                  <a:pt x="3869" y="3078"/>
                  <a:pt x="3869" y="3078"/>
                </a:cubicBezTo>
                <a:cubicBezTo>
                  <a:pt x="3861" y="3104"/>
                  <a:pt x="3889" y="3148"/>
                  <a:pt x="3893" y="3182"/>
                </a:cubicBezTo>
                <a:cubicBezTo>
                  <a:pt x="3884" y="3187"/>
                  <a:pt x="3872" y="3178"/>
                  <a:pt x="3860" y="3184"/>
                </a:cubicBezTo>
                <a:cubicBezTo>
                  <a:pt x="3836" y="3197"/>
                  <a:pt x="3824" y="3228"/>
                  <a:pt x="3788" y="3229"/>
                </a:cubicBezTo>
                <a:cubicBezTo>
                  <a:pt x="3789" y="3202"/>
                  <a:pt x="3791" y="3173"/>
                  <a:pt x="3792" y="3146"/>
                </a:cubicBezTo>
                <a:cubicBezTo>
                  <a:pt x="3781" y="3125"/>
                  <a:pt x="3711" y="3075"/>
                  <a:pt x="3688" y="3094"/>
                </a:cubicBezTo>
                <a:cubicBezTo>
                  <a:pt x="3658" y="3120"/>
                  <a:pt x="3662" y="3163"/>
                  <a:pt x="3609" y="3164"/>
                </a:cubicBezTo>
                <a:cubicBezTo>
                  <a:pt x="3609" y="3087"/>
                  <a:pt x="3615" y="3084"/>
                  <a:pt x="3626" y="3038"/>
                </a:cubicBezTo>
                <a:cubicBezTo>
                  <a:pt x="3617" y="2963"/>
                  <a:pt x="3532" y="3040"/>
                  <a:pt x="3509" y="3053"/>
                </a:cubicBezTo>
                <a:cubicBezTo>
                  <a:pt x="3485" y="3065"/>
                  <a:pt x="3450" y="3091"/>
                  <a:pt x="3416" y="3126"/>
                </a:cubicBezTo>
                <a:cubicBezTo>
                  <a:pt x="3394" y="3105"/>
                  <a:pt x="3371" y="3086"/>
                  <a:pt x="3354" y="3079"/>
                </a:cubicBezTo>
                <a:cubicBezTo>
                  <a:pt x="3307" y="3061"/>
                  <a:pt x="3274" y="3114"/>
                  <a:pt x="3232" y="3091"/>
                </a:cubicBezTo>
                <a:cubicBezTo>
                  <a:pt x="3194" y="3069"/>
                  <a:pt x="3158" y="3003"/>
                  <a:pt x="3116" y="2996"/>
                </a:cubicBezTo>
                <a:close/>
                <a:moveTo>
                  <a:pt x="4614" y="2996"/>
                </a:moveTo>
                <a:cubicBezTo>
                  <a:pt x="4603" y="3007"/>
                  <a:pt x="4547" y="3049"/>
                  <a:pt x="4532" y="3038"/>
                </a:cubicBezTo>
                <a:cubicBezTo>
                  <a:pt x="4523" y="3026"/>
                  <a:pt x="4514" y="3015"/>
                  <a:pt x="4505" y="3003"/>
                </a:cubicBezTo>
                <a:cubicBezTo>
                  <a:pt x="4488" y="2992"/>
                  <a:pt x="4483" y="3016"/>
                  <a:pt x="4472" y="3021"/>
                </a:cubicBezTo>
                <a:cubicBezTo>
                  <a:pt x="4456" y="3018"/>
                  <a:pt x="4439" y="3015"/>
                  <a:pt x="4423" y="3013"/>
                </a:cubicBezTo>
                <a:cubicBezTo>
                  <a:pt x="4421" y="3016"/>
                  <a:pt x="4420" y="3019"/>
                  <a:pt x="4418" y="3023"/>
                </a:cubicBezTo>
                <a:cubicBezTo>
                  <a:pt x="4420" y="3031"/>
                  <a:pt x="4421" y="3038"/>
                  <a:pt x="4423" y="3046"/>
                </a:cubicBezTo>
                <a:cubicBezTo>
                  <a:pt x="4425" y="3053"/>
                  <a:pt x="4479" y="3137"/>
                  <a:pt x="4485" y="3146"/>
                </a:cubicBezTo>
                <a:cubicBezTo>
                  <a:pt x="4485" y="3154"/>
                  <a:pt x="4485" y="3162"/>
                  <a:pt x="4485" y="3169"/>
                </a:cubicBezTo>
                <a:cubicBezTo>
                  <a:pt x="4462" y="3181"/>
                  <a:pt x="4443" y="3231"/>
                  <a:pt x="4429" y="3261"/>
                </a:cubicBezTo>
                <a:cubicBezTo>
                  <a:pt x="4384" y="3257"/>
                  <a:pt x="4369" y="3200"/>
                  <a:pt x="4334" y="3174"/>
                </a:cubicBezTo>
                <a:cubicBezTo>
                  <a:pt x="4326" y="3196"/>
                  <a:pt x="4317" y="3218"/>
                  <a:pt x="4309" y="3239"/>
                </a:cubicBezTo>
                <a:cubicBezTo>
                  <a:pt x="4321" y="3270"/>
                  <a:pt x="4370" y="3353"/>
                  <a:pt x="4390" y="3366"/>
                </a:cubicBezTo>
                <a:cubicBezTo>
                  <a:pt x="4416" y="3382"/>
                  <a:pt x="4442" y="3376"/>
                  <a:pt x="4463" y="3400"/>
                </a:cubicBezTo>
                <a:cubicBezTo>
                  <a:pt x="4506" y="3451"/>
                  <a:pt x="4518" y="3574"/>
                  <a:pt x="4587" y="3567"/>
                </a:cubicBezTo>
                <a:cubicBezTo>
                  <a:pt x="4596" y="3553"/>
                  <a:pt x="4603" y="3541"/>
                  <a:pt x="4611" y="3527"/>
                </a:cubicBezTo>
                <a:cubicBezTo>
                  <a:pt x="4602" y="3509"/>
                  <a:pt x="4592" y="3492"/>
                  <a:pt x="4583" y="3474"/>
                </a:cubicBezTo>
                <a:cubicBezTo>
                  <a:pt x="4583" y="3468"/>
                  <a:pt x="4583" y="3461"/>
                  <a:pt x="4583" y="3455"/>
                </a:cubicBezTo>
                <a:cubicBezTo>
                  <a:pt x="4608" y="3464"/>
                  <a:pt x="4615" y="3504"/>
                  <a:pt x="4638" y="3512"/>
                </a:cubicBezTo>
                <a:cubicBezTo>
                  <a:pt x="4698" y="3533"/>
                  <a:pt x="4684" y="3407"/>
                  <a:pt x="4701" y="3352"/>
                </a:cubicBezTo>
                <a:cubicBezTo>
                  <a:pt x="4707" y="3341"/>
                  <a:pt x="4714" y="3329"/>
                  <a:pt x="4721" y="3317"/>
                </a:cubicBezTo>
                <a:cubicBezTo>
                  <a:pt x="4719" y="3303"/>
                  <a:pt x="4717" y="3290"/>
                  <a:pt x="4715" y="3276"/>
                </a:cubicBezTo>
                <a:cubicBezTo>
                  <a:pt x="4709" y="3255"/>
                  <a:pt x="4649" y="3208"/>
                  <a:pt x="4633" y="3202"/>
                </a:cubicBezTo>
                <a:cubicBezTo>
                  <a:pt x="4617" y="3198"/>
                  <a:pt x="4616" y="3213"/>
                  <a:pt x="4595" y="3202"/>
                </a:cubicBezTo>
                <a:cubicBezTo>
                  <a:pt x="4591" y="3186"/>
                  <a:pt x="4589" y="3178"/>
                  <a:pt x="4590" y="3156"/>
                </a:cubicBezTo>
                <a:cubicBezTo>
                  <a:pt x="4606" y="3137"/>
                  <a:pt x="4630" y="3128"/>
                  <a:pt x="4645" y="3106"/>
                </a:cubicBezTo>
                <a:cubicBezTo>
                  <a:pt x="4649" y="3093"/>
                  <a:pt x="4652" y="3079"/>
                  <a:pt x="4656" y="3066"/>
                </a:cubicBezTo>
                <a:cubicBezTo>
                  <a:pt x="4666" y="3051"/>
                  <a:pt x="4673" y="3062"/>
                  <a:pt x="4680" y="3038"/>
                </a:cubicBezTo>
                <a:cubicBezTo>
                  <a:pt x="4681" y="3036"/>
                  <a:pt x="4681" y="3034"/>
                  <a:pt x="4682" y="3033"/>
                </a:cubicBezTo>
                <a:cubicBezTo>
                  <a:pt x="4669" y="3004"/>
                  <a:pt x="4642" y="2999"/>
                  <a:pt x="4614" y="2996"/>
                </a:cubicBezTo>
                <a:close/>
                <a:moveTo>
                  <a:pt x="4917" y="2996"/>
                </a:moveTo>
                <a:cubicBezTo>
                  <a:pt x="4898" y="3010"/>
                  <a:pt x="4860" y="3006"/>
                  <a:pt x="4842" y="3016"/>
                </a:cubicBezTo>
                <a:cubicBezTo>
                  <a:pt x="4845" y="3052"/>
                  <a:pt x="4857" y="3064"/>
                  <a:pt x="4864" y="3093"/>
                </a:cubicBezTo>
                <a:cubicBezTo>
                  <a:pt x="4851" y="3092"/>
                  <a:pt x="4838" y="3090"/>
                  <a:pt x="4825" y="3089"/>
                </a:cubicBezTo>
                <a:cubicBezTo>
                  <a:pt x="4814" y="3139"/>
                  <a:pt x="4796" y="3220"/>
                  <a:pt x="4812" y="3291"/>
                </a:cubicBezTo>
                <a:cubicBezTo>
                  <a:pt x="4822" y="3338"/>
                  <a:pt x="4841" y="3356"/>
                  <a:pt x="4843" y="3424"/>
                </a:cubicBezTo>
                <a:cubicBezTo>
                  <a:pt x="4885" y="3455"/>
                  <a:pt x="4924" y="3439"/>
                  <a:pt x="4937" y="3369"/>
                </a:cubicBezTo>
                <a:cubicBezTo>
                  <a:pt x="4928" y="3353"/>
                  <a:pt x="4918" y="3336"/>
                  <a:pt x="4909" y="3321"/>
                </a:cubicBezTo>
                <a:cubicBezTo>
                  <a:pt x="4905" y="3313"/>
                  <a:pt x="4902" y="3305"/>
                  <a:pt x="4898" y="3297"/>
                </a:cubicBezTo>
                <a:cubicBezTo>
                  <a:pt x="4929" y="3274"/>
                  <a:pt x="5002" y="3301"/>
                  <a:pt x="5042" y="3301"/>
                </a:cubicBezTo>
                <a:cubicBezTo>
                  <a:pt x="5084" y="3240"/>
                  <a:pt x="5103" y="3133"/>
                  <a:pt x="5144" y="3069"/>
                </a:cubicBezTo>
                <a:cubicBezTo>
                  <a:pt x="5144" y="3066"/>
                  <a:pt x="5144" y="3063"/>
                  <a:pt x="5144" y="3059"/>
                </a:cubicBezTo>
                <a:cubicBezTo>
                  <a:pt x="5110" y="2985"/>
                  <a:pt x="5074" y="3043"/>
                  <a:pt x="5031" y="3036"/>
                </a:cubicBezTo>
                <a:cubicBezTo>
                  <a:pt x="4986" y="3028"/>
                  <a:pt x="4961" y="3010"/>
                  <a:pt x="4917" y="2996"/>
                </a:cubicBezTo>
                <a:close/>
                <a:moveTo>
                  <a:pt x="5399" y="2996"/>
                </a:moveTo>
                <a:cubicBezTo>
                  <a:pt x="5284" y="2979"/>
                  <a:pt x="5144" y="3162"/>
                  <a:pt x="5149" y="3337"/>
                </a:cubicBezTo>
                <a:cubicBezTo>
                  <a:pt x="5159" y="3349"/>
                  <a:pt x="5169" y="3362"/>
                  <a:pt x="5178" y="3374"/>
                </a:cubicBezTo>
                <a:cubicBezTo>
                  <a:pt x="5180" y="3382"/>
                  <a:pt x="5181" y="3384"/>
                  <a:pt x="5180" y="3399"/>
                </a:cubicBezTo>
                <a:cubicBezTo>
                  <a:pt x="5144" y="3420"/>
                  <a:pt x="5139" y="3439"/>
                  <a:pt x="5137" y="3517"/>
                </a:cubicBezTo>
                <a:cubicBezTo>
                  <a:pt x="5213" y="3553"/>
                  <a:pt x="5277" y="3527"/>
                  <a:pt x="5322" y="3630"/>
                </a:cubicBezTo>
                <a:cubicBezTo>
                  <a:pt x="5309" y="3661"/>
                  <a:pt x="5220" y="3638"/>
                  <a:pt x="5193" y="3640"/>
                </a:cubicBezTo>
                <a:cubicBezTo>
                  <a:pt x="5183" y="3738"/>
                  <a:pt x="5273" y="3776"/>
                  <a:pt x="5327" y="3763"/>
                </a:cubicBezTo>
                <a:cubicBezTo>
                  <a:pt x="5330" y="3751"/>
                  <a:pt x="5334" y="3740"/>
                  <a:pt x="5337" y="3728"/>
                </a:cubicBezTo>
                <a:cubicBezTo>
                  <a:pt x="5348" y="3733"/>
                  <a:pt x="5359" y="3737"/>
                  <a:pt x="5371" y="3742"/>
                </a:cubicBezTo>
                <a:cubicBezTo>
                  <a:pt x="5376" y="3756"/>
                  <a:pt x="5375" y="3782"/>
                  <a:pt x="5375" y="3806"/>
                </a:cubicBezTo>
                <a:cubicBezTo>
                  <a:pt x="5383" y="3813"/>
                  <a:pt x="5392" y="3821"/>
                  <a:pt x="5400" y="3826"/>
                </a:cubicBezTo>
                <a:cubicBezTo>
                  <a:pt x="5427" y="3826"/>
                  <a:pt x="5454" y="3826"/>
                  <a:pt x="5481" y="3826"/>
                </a:cubicBezTo>
                <a:cubicBezTo>
                  <a:pt x="5511" y="3837"/>
                  <a:pt x="5542" y="3846"/>
                  <a:pt x="5572" y="3856"/>
                </a:cubicBezTo>
                <a:cubicBezTo>
                  <a:pt x="5580" y="3853"/>
                  <a:pt x="5587" y="3850"/>
                  <a:pt x="5595" y="3846"/>
                </a:cubicBezTo>
                <a:cubicBezTo>
                  <a:pt x="5611" y="3842"/>
                  <a:pt x="5632" y="3864"/>
                  <a:pt x="5641" y="3876"/>
                </a:cubicBezTo>
                <a:cubicBezTo>
                  <a:pt x="5651" y="3869"/>
                  <a:pt x="5660" y="3862"/>
                  <a:pt x="5670" y="3855"/>
                </a:cubicBezTo>
                <a:cubicBezTo>
                  <a:pt x="5693" y="3844"/>
                  <a:pt x="5720" y="3894"/>
                  <a:pt x="5734" y="3908"/>
                </a:cubicBezTo>
                <a:cubicBezTo>
                  <a:pt x="5739" y="3870"/>
                  <a:pt x="5718" y="3861"/>
                  <a:pt x="5717" y="3823"/>
                </a:cubicBezTo>
                <a:cubicBezTo>
                  <a:pt x="5717" y="3822"/>
                  <a:pt x="5717" y="3821"/>
                  <a:pt x="5717" y="3820"/>
                </a:cubicBezTo>
                <a:cubicBezTo>
                  <a:pt x="5749" y="3783"/>
                  <a:pt x="5797" y="3887"/>
                  <a:pt x="5844" y="3875"/>
                </a:cubicBezTo>
                <a:cubicBezTo>
                  <a:pt x="5857" y="3872"/>
                  <a:pt x="5864" y="3859"/>
                  <a:pt x="5873" y="3851"/>
                </a:cubicBezTo>
                <a:cubicBezTo>
                  <a:pt x="5875" y="3843"/>
                  <a:pt x="5875" y="3831"/>
                  <a:pt x="5873" y="3818"/>
                </a:cubicBezTo>
                <a:cubicBezTo>
                  <a:pt x="5855" y="3746"/>
                  <a:pt x="5767" y="3749"/>
                  <a:pt x="5751" y="3692"/>
                </a:cubicBezTo>
                <a:cubicBezTo>
                  <a:pt x="5750" y="3690"/>
                  <a:pt x="5750" y="3688"/>
                  <a:pt x="5749" y="3687"/>
                </a:cubicBezTo>
                <a:cubicBezTo>
                  <a:pt x="5752" y="3684"/>
                  <a:pt x="5755" y="3681"/>
                  <a:pt x="5758" y="3678"/>
                </a:cubicBezTo>
                <a:cubicBezTo>
                  <a:pt x="5771" y="3664"/>
                  <a:pt x="5810" y="3717"/>
                  <a:pt x="5827" y="3723"/>
                </a:cubicBezTo>
                <a:cubicBezTo>
                  <a:pt x="5835" y="3718"/>
                  <a:pt x="5843" y="3712"/>
                  <a:pt x="5851" y="3707"/>
                </a:cubicBezTo>
                <a:cubicBezTo>
                  <a:pt x="5861" y="3722"/>
                  <a:pt x="5870" y="3738"/>
                  <a:pt x="5879" y="3753"/>
                </a:cubicBezTo>
                <a:cubicBezTo>
                  <a:pt x="5909" y="3791"/>
                  <a:pt x="5940" y="3783"/>
                  <a:pt x="5944" y="3870"/>
                </a:cubicBezTo>
                <a:cubicBezTo>
                  <a:pt x="5950" y="3876"/>
                  <a:pt x="5958" y="3883"/>
                  <a:pt x="5964" y="3890"/>
                </a:cubicBezTo>
                <a:cubicBezTo>
                  <a:pt x="5974" y="3890"/>
                  <a:pt x="5983" y="3891"/>
                  <a:pt x="5993" y="3891"/>
                </a:cubicBezTo>
                <a:cubicBezTo>
                  <a:pt x="6022" y="3929"/>
                  <a:pt x="6051" y="3969"/>
                  <a:pt x="6080" y="4006"/>
                </a:cubicBezTo>
                <a:cubicBezTo>
                  <a:pt x="6079" y="4015"/>
                  <a:pt x="6079" y="4025"/>
                  <a:pt x="6079" y="4034"/>
                </a:cubicBezTo>
                <a:cubicBezTo>
                  <a:pt x="6056" y="4039"/>
                  <a:pt x="6032" y="4042"/>
                  <a:pt x="6009" y="4046"/>
                </a:cubicBezTo>
                <a:cubicBezTo>
                  <a:pt x="6011" y="4068"/>
                  <a:pt x="6014" y="4091"/>
                  <a:pt x="6016" y="4113"/>
                </a:cubicBezTo>
                <a:cubicBezTo>
                  <a:pt x="6017" y="4113"/>
                  <a:pt x="6017" y="4113"/>
                  <a:pt x="6017" y="4113"/>
                </a:cubicBezTo>
                <a:cubicBezTo>
                  <a:pt x="6035" y="4102"/>
                  <a:pt x="6062" y="4097"/>
                  <a:pt x="6079" y="4086"/>
                </a:cubicBezTo>
                <a:cubicBezTo>
                  <a:pt x="6088" y="4086"/>
                  <a:pt x="6098" y="4086"/>
                  <a:pt x="6107" y="4086"/>
                </a:cubicBezTo>
                <a:cubicBezTo>
                  <a:pt x="6116" y="4074"/>
                  <a:pt x="6125" y="4061"/>
                  <a:pt x="6134" y="4049"/>
                </a:cubicBezTo>
                <a:cubicBezTo>
                  <a:pt x="6137" y="4058"/>
                  <a:pt x="6156" y="4128"/>
                  <a:pt x="6158" y="4131"/>
                </a:cubicBezTo>
                <a:cubicBezTo>
                  <a:pt x="6180" y="4172"/>
                  <a:pt x="6204" y="4178"/>
                  <a:pt x="6236" y="4204"/>
                </a:cubicBezTo>
                <a:cubicBezTo>
                  <a:pt x="6254" y="4218"/>
                  <a:pt x="6290" y="4357"/>
                  <a:pt x="6293" y="4409"/>
                </a:cubicBezTo>
                <a:cubicBezTo>
                  <a:pt x="6281" y="4433"/>
                  <a:pt x="6269" y="4456"/>
                  <a:pt x="6257" y="4480"/>
                </a:cubicBezTo>
                <a:cubicBezTo>
                  <a:pt x="6253" y="4499"/>
                  <a:pt x="6247" y="4518"/>
                  <a:pt x="6243" y="4537"/>
                </a:cubicBezTo>
                <a:cubicBezTo>
                  <a:pt x="6228" y="4559"/>
                  <a:pt x="6169" y="4603"/>
                  <a:pt x="6162" y="4625"/>
                </a:cubicBezTo>
                <a:cubicBezTo>
                  <a:pt x="6160" y="4634"/>
                  <a:pt x="6211" y="4736"/>
                  <a:pt x="6220" y="4748"/>
                </a:cubicBezTo>
                <a:cubicBezTo>
                  <a:pt x="6219" y="4754"/>
                  <a:pt x="6218" y="4760"/>
                  <a:pt x="6217" y="4766"/>
                </a:cubicBezTo>
                <a:cubicBezTo>
                  <a:pt x="6217" y="4768"/>
                  <a:pt x="6217" y="4770"/>
                  <a:pt x="6217" y="4771"/>
                </a:cubicBezTo>
                <a:cubicBezTo>
                  <a:pt x="6203" y="4770"/>
                  <a:pt x="6189" y="4768"/>
                  <a:pt x="6175" y="4766"/>
                </a:cubicBezTo>
                <a:cubicBezTo>
                  <a:pt x="6150" y="4775"/>
                  <a:pt x="6128" y="4799"/>
                  <a:pt x="6094" y="4800"/>
                </a:cubicBezTo>
                <a:cubicBezTo>
                  <a:pt x="6091" y="4823"/>
                  <a:pt x="6094" y="4836"/>
                  <a:pt x="6094" y="4866"/>
                </a:cubicBezTo>
                <a:cubicBezTo>
                  <a:pt x="6094" y="4866"/>
                  <a:pt x="6093" y="4866"/>
                  <a:pt x="6093" y="4866"/>
                </a:cubicBezTo>
                <a:cubicBezTo>
                  <a:pt x="6084" y="4849"/>
                  <a:pt x="6075" y="4832"/>
                  <a:pt x="6067" y="4815"/>
                </a:cubicBezTo>
                <a:cubicBezTo>
                  <a:pt x="6059" y="4803"/>
                  <a:pt x="5979" y="4770"/>
                  <a:pt x="5966" y="4778"/>
                </a:cubicBezTo>
                <a:cubicBezTo>
                  <a:pt x="5963" y="4786"/>
                  <a:pt x="5964" y="4826"/>
                  <a:pt x="5962" y="4840"/>
                </a:cubicBezTo>
                <a:cubicBezTo>
                  <a:pt x="5926" y="4848"/>
                  <a:pt x="5913" y="4879"/>
                  <a:pt x="5915" y="4948"/>
                </a:cubicBezTo>
                <a:cubicBezTo>
                  <a:pt x="5957" y="4974"/>
                  <a:pt x="5998" y="4998"/>
                  <a:pt x="6054" y="4993"/>
                </a:cubicBezTo>
                <a:cubicBezTo>
                  <a:pt x="6064" y="4975"/>
                  <a:pt x="6074" y="4956"/>
                  <a:pt x="6084" y="4938"/>
                </a:cubicBezTo>
                <a:cubicBezTo>
                  <a:pt x="6105" y="4948"/>
                  <a:pt x="6125" y="4959"/>
                  <a:pt x="6145" y="4969"/>
                </a:cubicBezTo>
                <a:cubicBezTo>
                  <a:pt x="6151" y="4968"/>
                  <a:pt x="6150" y="4970"/>
                  <a:pt x="6152" y="4964"/>
                </a:cubicBezTo>
                <a:cubicBezTo>
                  <a:pt x="6157" y="4953"/>
                  <a:pt x="6151" y="4921"/>
                  <a:pt x="6148" y="4905"/>
                </a:cubicBezTo>
                <a:cubicBezTo>
                  <a:pt x="6148" y="4901"/>
                  <a:pt x="6148" y="4898"/>
                  <a:pt x="6148" y="4895"/>
                </a:cubicBezTo>
                <a:cubicBezTo>
                  <a:pt x="6183" y="4904"/>
                  <a:pt x="6196" y="4934"/>
                  <a:pt x="6238" y="4933"/>
                </a:cubicBezTo>
                <a:cubicBezTo>
                  <a:pt x="6237" y="5002"/>
                  <a:pt x="6263" y="5047"/>
                  <a:pt x="6288" y="5068"/>
                </a:cubicBezTo>
                <a:cubicBezTo>
                  <a:pt x="6299" y="5071"/>
                  <a:pt x="6310" y="5076"/>
                  <a:pt x="6322" y="5079"/>
                </a:cubicBezTo>
                <a:cubicBezTo>
                  <a:pt x="6335" y="5093"/>
                  <a:pt x="6348" y="5107"/>
                  <a:pt x="6361" y="5121"/>
                </a:cubicBezTo>
                <a:cubicBezTo>
                  <a:pt x="6355" y="5145"/>
                  <a:pt x="6344" y="5154"/>
                  <a:pt x="6335" y="5171"/>
                </a:cubicBezTo>
                <a:cubicBezTo>
                  <a:pt x="6346" y="5224"/>
                  <a:pt x="6377" y="5216"/>
                  <a:pt x="6398" y="5249"/>
                </a:cubicBezTo>
                <a:cubicBezTo>
                  <a:pt x="6400" y="5250"/>
                  <a:pt x="6413" y="5248"/>
                  <a:pt x="6421" y="5254"/>
                </a:cubicBezTo>
                <a:cubicBezTo>
                  <a:pt x="6427" y="5261"/>
                  <a:pt x="6434" y="5267"/>
                  <a:pt x="6440" y="5274"/>
                </a:cubicBezTo>
                <a:cubicBezTo>
                  <a:pt x="6451" y="5276"/>
                  <a:pt x="6462" y="5279"/>
                  <a:pt x="6473" y="5282"/>
                </a:cubicBezTo>
                <a:cubicBezTo>
                  <a:pt x="6482" y="5301"/>
                  <a:pt x="6490" y="5320"/>
                  <a:pt x="6499" y="5339"/>
                </a:cubicBezTo>
                <a:cubicBezTo>
                  <a:pt x="6521" y="5361"/>
                  <a:pt x="6545" y="5352"/>
                  <a:pt x="6573" y="5365"/>
                </a:cubicBezTo>
                <a:cubicBezTo>
                  <a:pt x="6619" y="5395"/>
                  <a:pt x="6665" y="5423"/>
                  <a:pt x="6710" y="5452"/>
                </a:cubicBezTo>
                <a:cubicBezTo>
                  <a:pt x="6695" y="5364"/>
                  <a:pt x="6663" y="5300"/>
                  <a:pt x="6625" y="5254"/>
                </a:cubicBezTo>
                <a:cubicBezTo>
                  <a:pt x="6590" y="5212"/>
                  <a:pt x="6526" y="5182"/>
                  <a:pt x="6520" y="5093"/>
                </a:cubicBezTo>
                <a:cubicBezTo>
                  <a:pt x="6561" y="5093"/>
                  <a:pt x="6568" y="5126"/>
                  <a:pt x="6596" y="5144"/>
                </a:cubicBezTo>
                <a:cubicBezTo>
                  <a:pt x="6594" y="5125"/>
                  <a:pt x="6591" y="5104"/>
                  <a:pt x="6590" y="5084"/>
                </a:cubicBezTo>
                <a:cubicBezTo>
                  <a:pt x="6632" y="5143"/>
                  <a:pt x="6653" y="5236"/>
                  <a:pt x="6726" y="5226"/>
                </a:cubicBezTo>
                <a:cubicBezTo>
                  <a:pt x="6741" y="5269"/>
                  <a:pt x="6758" y="5305"/>
                  <a:pt x="6787" y="5326"/>
                </a:cubicBezTo>
                <a:cubicBezTo>
                  <a:pt x="6778" y="5294"/>
                  <a:pt x="6769" y="5262"/>
                  <a:pt x="6761" y="5231"/>
                </a:cubicBezTo>
                <a:cubicBezTo>
                  <a:pt x="6770" y="5234"/>
                  <a:pt x="6779" y="5237"/>
                  <a:pt x="6788" y="5241"/>
                </a:cubicBezTo>
                <a:cubicBezTo>
                  <a:pt x="6788" y="5241"/>
                  <a:pt x="6789" y="5241"/>
                  <a:pt x="6789" y="5241"/>
                </a:cubicBezTo>
                <a:cubicBezTo>
                  <a:pt x="6788" y="5166"/>
                  <a:pt x="6750" y="5139"/>
                  <a:pt x="6755" y="5066"/>
                </a:cubicBezTo>
                <a:cubicBezTo>
                  <a:pt x="6774" y="5089"/>
                  <a:pt x="6795" y="5135"/>
                  <a:pt x="6803" y="5174"/>
                </a:cubicBezTo>
                <a:cubicBezTo>
                  <a:pt x="6805" y="5177"/>
                  <a:pt x="6807" y="5178"/>
                  <a:pt x="6809" y="5181"/>
                </a:cubicBezTo>
                <a:cubicBezTo>
                  <a:pt x="6817" y="5045"/>
                  <a:pt x="6769" y="5065"/>
                  <a:pt x="6743" y="4989"/>
                </a:cubicBezTo>
                <a:cubicBezTo>
                  <a:pt x="6745" y="4984"/>
                  <a:pt x="6747" y="4980"/>
                  <a:pt x="6748" y="4974"/>
                </a:cubicBezTo>
                <a:cubicBezTo>
                  <a:pt x="6754" y="4972"/>
                  <a:pt x="6759" y="4969"/>
                  <a:pt x="6765" y="4966"/>
                </a:cubicBezTo>
                <a:cubicBezTo>
                  <a:pt x="6766" y="4966"/>
                  <a:pt x="6767" y="4966"/>
                  <a:pt x="6768" y="4966"/>
                </a:cubicBezTo>
                <a:cubicBezTo>
                  <a:pt x="6755" y="4954"/>
                  <a:pt x="6741" y="4941"/>
                  <a:pt x="6727" y="4930"/>
                </a:cubicBezTo>
                <a:cubicBezTo>
                  <a:pt x="6711" y="4913"/>
                  <a:pt x="6702" y="4877"/>
                  <a:pt x="6684" y="4868"/>
                </a:cubicBezTo>
                <a:cubicBezTo>
                  <a:pt x="6679" y="4874"/>
                  <a:pt x="6676" y="4880"/>
                  <a:pt x="6672" y="4886"/>
                </a:cubicBezTo>
                <a:cubicBezTo>
                  <a:pt x="6670" y="4890"/>
                  <a:pt x="6667" y="4893"/>
                  <a:pt x="6665" y="4896"/>
                </a:cubicBezTo>
                <a:cubicBezTo>
                  <a:pt x="6649" y="4847"/>
                  <a:pt x="6632" y="4795"/>
                  <a:pt x="6618" y="4740"/>
                </a:cubicBezTo>
                <a:cubicBezTo>
                  <a:pt x="6606" y="4737"/>
                  <a:pt x="6595" y="4733"/>
                  <a:pt x="6583" y="4730"/>
                </a:cubicBezTo>
                <a:cubicBezTo>
                  <a:pt x="6573" y="4686"/>
                  <a:pt x="6558" y="4654"/>
                  <a:pt x="6551" y="4603"/>
                </a:cubicBezTo>
                <a:cubicBezTo>
                  <a:pt x="6568" y="4619"/>
                  <a:pt x="6590" y="4643"/>
                  <a:pt x="6598" y="4677"/>
                </a:cubicBezTo>
                <a:cubicBezTo>
                  <a:pt x="6607" y="4675"/>
                  <a:pt x="6616" y="4672"/>
                  <a:pt x="6625" y="4670"/>
                </a:cubicBezTo>
                <a:cubicBezTo>
                  <a:pt x="6626" y="4667"/>
                  <a:pt x="6627" y="4663"/>
                  <a:pt x="6628" y="4660"/>
                </a:cubicBezTo>
                <a:cubicBezTo>
                  <a:pt x="6616" y="4635"/>
                  <a:pt x="6604" y="4610"/>
                  <a:pt x="6592" y="4585"/>
                </a:cubicBezTo>
                <a:cubicBezTo>
                  <a:pt x="6593" y="4556"/>
                  <a:pt x="6615" y="4555"/>
                  <a:pt x="6623" y="4537"/>
                </a:cubicBezTo>
                <a:cubicBezTo>
                  <a:pt x="6674" y="4549"/>
                  <a:pt x="6684" y="4617"/>
                  <a:pt x="6721" y="4648"/>
                </a:cubicBezTo>
                <a:cubicBezTo>
                  <a:pt x="6737" y="4662"/>
                  <a:pt x="6756" y="4654"/>
                  <a:pt x="6768" y="4668"/>
                </a:cubicBezTo>
                <a:cubicBezTo>
                  <a:pt x="6765" y="4683"/>
                  <a:pt x="6762" y="4697"/>
                  <a:pt x="6759" y="4712"/>
                </a:cubicBezTo>
                <a:cubicBezTo>
                  <a:pt x="6760" y="4745"/>
                  <a:pt x="6772" y="4756"/>
                  <a:pt x="6779" y="4778"/>
                </a:cubicBezTo>
                <a:cubicBezTo>
                  <a:pt x="6789" y="4771"/>
                  <a:pt x="6798" y="4763"/>
                  <a:pt x="6808" y="4755"/>
                </a:cubicBezTo>
                <a:cubicBezTo>
                  <a:pt x="6815" y="4770"/>
                  <a:pt x="6812" y="4787"/>
                  <a:pt x="6819" y="4806"/>
                </a:cubicBezTo>
                <a:cubicBezTo>
                  <a:pt x="6824" y="4821"/>
                  <a:pt x="6863" y="4855"/>
                  <a:pt x="6874" y="4848"/>
                </a:cubicBezTo>
                <a:cubicBezTo>
                  <a:pt x="6875" y="4848"/>
                  <a:pt x="6877" y="4848"/>
                  <a:pt x="6878" y="4848"/>
                </a:cubicBezTo>
                <a:cubicBezTo>
                  <a:pt x="6874" y="4822"/>
                  <a:pt x="6871" y="4797"/>
                  <a:pt x="6868" y="4771"/>
                </a:cubicBezTo>
                <a:cubicBezTo>
                  <a:pt x="6870" y="4740"/>
                  <a:pt x="6872" y="4709"/>
                  <a:pt x="6874" y="4678"/>
                </a:cubicBezTo>
                <a:cubicBezTo>
                  <a:pt x="6875" y="4677"/>
                  <a:pt x="6877" y="4678"/>
                  <a:pt x="6878" y="4677"/>
                </a:cubicBezTo>
                <a:cubicBezTo>
                  <a:pt x="6886" y="4697"/>
                  <a:pt x="6897" y="4727"/>
                  <a:pt x="6913" y="4733"/>
                </a:cubicBezTo>
                <a:cubicBezTo>
                  <a:pt x="6921" y="4697"/>
                  <a:pt x="6939" y="4677"/>
                  <a:pt x="6963" y="4670"/>
                </a:cubicBezTo>
                <a:cubicBezTo>
                  <a:pt x="6961" y="4634"/>
                  <a:pt x="6941" y="4609"/>
                  <a:pt x="6926" y="4597"/>
                </a:cubicBezTo>
                <a:cubicBezTo>
                  <a:pt x="6925" y="4595"/>
                  <a:pt x="6924" y="4594"/>
                  <a:pt x="6924" y="4592"/>
                </a:cubicBezTo>
                <a:cubicBezTo>
                  <a:pt x="6958" y="4553"/>
                  <a:pt x="6965" y="4617"/>
                  <a:pt x="6997" y="4592"/>
                </a:cubicBezTo>
                <a:cubicBezTo>
                  <a:pt x="7002" y="4584"/>
                  <a:pt x="7010" y="4552"/>
                  <a:pt x="7017" y="4540"/>
                </a:cubicBezTo>
                <a:cubicBezTo>
                  <a:pt x="7017" y="4538"/>
                  <a:pt x="7017" y="4535"/>
                  <a:pt x="7018" y="4532"/>
                </a:cubicBezTo>
                <a:cubicBezTo>
                  <a:pt x="6998" y="4507"/>
                  <a:pt x="6979" y="4482"/>
                  <a:pt x="6960" y="4457"/>
                </a:cubicBezTo>
                <a:cubicBezTo>
                  <a:pt x="6939" y="4491"/>
                  <a:pt x="6923" y="4490"/>
                  <a:pt x="6893" y="4479"/>
                </a:cubicBezTo>
                <a:cubicBezTo>
                  <a:pt x="6896" y="4462"/>
                  <a:pt x="6899" y="4444"/>
                  <a:pt x="6902" y="4427"/>
                </a:cubicBezTo>
                <a:cubicBezTo>
                  <a:pt x="6869" y="4422"/>
                  <a:pt x="6836" y="4437"/>
                  <a:pt x="6796" y="4437"/>
                </a:cubicBezTo>
                <a:cubicBezTo>
                  <a:pt x="6796" y="4424"/>
                  <a:pt x="6796" y="4411"/>
                  <a:pt x="6796" y="4399"/>
                </a:cubicBezTo>
                <a:cubicBezTo>
                  <a:pt x="6810" y="4393"/>
                  <a:pt x="6824" y="4386"/>
                  <a:pt x="6837" y="4380"/>
                </a:cubicBezTo>
                <a:cubicBezTo>
                  <a:pt x="6838" y="4380"/>
                  <a:pt x="6839" y="4380"/>
                  <a:pt x="6840" y="4380"/>
                </a:cubicBezTo>
                <a:cubicBezTo>
                  <a:pt x="6829" y="4341"/>
                  <a:pt x="6803" y="4286"/>
                  <a:pt x="6780" y="4269"/>
                </a:cubicBezTo>
                <a:cubicBezTo>
                  <a:pt x="6758" y="4252"/>
                  <a:pt x="6750" y="4293"/>
                  <a:pt x="6731" y="4286"/>
                </a:cubicBezTo>
                <a:cubicBezTo>
                  <a:pt x="6696" y="4274"/>
                  <a:pt x="6694" y="4241"/>
                  <a:pt x="6657" y="4276"/>
                </a:cubicBezTo>
                <a:cubicBezTo>
                  <a:pt x="6649" y="4257"/>
                  <a:pt x="6647" y="4210"/>
                  <a:pt x="6637" y="4196"/>
                </a:cubicBezTo>
                <a:cubicBezTo>
                  <a:pt x="6604" y="4153"/>
                  <a:pt x="6544" y="4155"/>
                  <a:pt x="6525" y="4088"/>
                </a:cubicBezTo>
                <a:cubicBezTo>
                  <a:pt x="6540" y="4084"/>
                  <a:pt x="6555" y="4081"/>
                  <a:pt x="6570" y="4078"/>
                </a:cubicBezTo>
                <a:cubicBezTo>
                  <a:pt x="6572" y="4072"/>
                  <a:pt x="6573" y="4065"/>
                  <a:pt x="6574" y="4059"/>
                </a:cubicBezTo>
                <a:cubicBezTo>
                  <a:pt x="6563" y="4042"/>
                  <a:pt x="6551" y="4025"/>
                  <a:pt x="6540" y="4008"/>
                </a:cubicBezTo>
                <a:cubicBezTo>
                  <a:pt x="6540" y="4007"/>
                  <a:pt x="6540" y="4007"/>
                  <a:pt x="6540" y="4006"/>
                </a:cubicBezTo>
                <a:cubicBezTo>
                  <a:pt x="6543" y="4000"/>
                  <a:pt x="6546" y="3992"/>
                  <a:pt x="6549" y="3986"/>
                </a:cubicBezTo>
                <a:cubicBezTo>
                  <a:pt x="6570" y="3975"/>
                  <a:pt x="6588" y="4009"/>
                  <a:pt x="6603" y="4014"/>
                </a:cubicBezTo>
                <a:cubicBezTo>
                  <a:pt x="6621" y="4022"/>
                  <a:pt x="6642" y="4019"/>
                  <a:pt x="6661" y="4018"/>
                </a:cubicBezTo>
                <a:cubicBezTo>
                  <a:pt x="6662" y="4016"/>
                  <a:pt x="6663" y="4015"/>
                  <a:pt x="6663" y="4013"/>
                </a:cubicBezTo>
                <a:cubicBezTo>
                  <a:pt x="6655" y="3994"/>
                  <a:pt x="6650" y="3978"/>
                  <a:pt x="6637" y="3968"/>
                </a:cubicBezTo>
                <a:cubicBezTo>
                  <a:pt x="6616" y="3951"/>
                  <a:pt x="6570" y="3958"/>
                  <a:pt x="6560" y="3920"/>
                </a:cubicBezTo>
                <a:cubicBezTo>
                  <a:pt x="6561" y="3914"/>
                  <a:pt x="6562" y="3909"/>
                  <a:pt x="6562" y="3903"/>
                </a:cubicBezTo>
                <a:cubicBezTo>
                  <a:pt x="6581" y="3892"/>
                  <a:pt x="6610" y="3889"/>
                  <a:pt x="6636" y="3890"/>
                </a:cubicBezTo>
                <a:cubicBezTo>
                  <a:pt x="6629" y="3845"/>
                  <a:pt x="6601" y="3791"/>
                  <a:pt x="6573" y="3783"/>
                </a:cubicBezTo>
                <a:cubicBezTo>
                  <a:pt x="6565" y="3792"/>
                  <a:pt x="6559" y="3813"/>
                  <a:pt x="6552" y="3820"/>
                </a:cubicBezTo>
                <a:cubicBezTo>
                  <a:pt x="6541" y="3822"/>
                  <a:pt x="6529" y="3825"/>
                  <a:pt x="6518" y="3828"/>
                </a:cubicBezTo>
                <a:cubicBezTo>
                  <a:pt x="6504" y="3835"/>
                  <a:pt x="6494" y="3852"/>
                  <a:pt x="6477" y="3855"/>
                </a:cubicBezTo>
                <a:cubicBezTo>
                  <a:pt x="6473" y="3847"/>
                  <a:pt x="6469" y="3839"/>
                  <a:pt x="6464" y="3831"/>
                </a:cubicBezTo>
                <a:cubicBezTo>
                  <a:pt x="6466" y="3825"/>
                  <a:pt x="6469" y="3817"/>
                  <a:pt x="6471" y="3810"/>
                </a:cubicBezTo>
                <a:cubicBezTo>
                  <a:pt x="6489" y="3769"/>
                  <a:pt x="6531" y="3783"/>
                  <a:pt x="6543" y="3728"/>
                </a:cubicBezTo>
                <a:cubicBezTo>
                  <a:pt x="6507" y="3642"/>
                  <a:pt x="6471" y="3704"/>
                  <a:pt x="6426" y="3715"/>
                </a:cubicBezTo>
                <a:cubicBezTo>
                  <a:pt x="6418" y="3704"/>
                  <a:pt x="6410" y="3693"/>
                  <a:pt x="6403" y="3682"/>
                </a:cubicBezTo>
                <a:cubicBezTo>
                  <a:pt x="6402" y="3660"/>
                  <a:pt x="6400" y="3638"/>
                  <a:pt x="6399" y="3617"/>
                </a:cubicBezTo>
                <a:cubicBezTo>
                  <a:pt x="6368" y="3621"/>
                  <a:pt x="6354" y="3644"/>
                  <a:pt x="6322" y="3648"/>
                </a:cubicBezTo>
                <a:cubicBezTo>
                  <a:pt x="6336" y="3619"/>
                  <a:pt x="6349" y="3587"/>
                  <a:pt x="6363" y="3557"/>
                </a:cubicBezTo>
                <a:cubicBezTo>
                  <a:pt x="6363" y="3556"/>
                  <a:pt x="6363" y="3556"/>
                  <a:pt x="6363" y="3555"/>
                </a:cubicBezTo>
                <a:cubicBezTo>
                  <a:pt x="6339" y="3527"/>
                  <a:pt x="6312" y="3513"/>
                  <a:pt x="6279" y="3494"/>
                </a:cubicBezTo>
                <a:cubicBezTo>
                  <a:pt x="6266" y="3526"/>
                  <a:pt x="6242" y="3553"/>
                  <a:pt x="6233" y="3592"/>
                </a:cubicBezTo>
                <a:cubicBezTo>
                  <a:pt x="6232" y="3594"/>
                  <a:pt x="6230" y="3595"/>
                  <a:pt x="6229" y="3597"/>
                </a:cubicBezTo>
                <a:cubicBezTo>
                  <a:pt x="6217" y="3558"/>
                  <a:pt x="6205" y="3520"/>
                  <a:pt x="6191" y="3487"/>
                </a:cubicBezTo>
                <a:cubicBezTo>
                  <a:pt x="6165" y="3485"/>
                  <a:pt x="6144" y="3511"/>
                  <a:pt x="6131" y="3540"/>
                </a:cubicBezTo>
                <a:cubicBezTo>
                  <a:pt x="6127" y="3538"/>
                  <a:pt x="6121" y="3537"/>
                  <a:pt x="6117" y="3535"/>
                </a:cubicBezTo>
                <a:cubicBezTo>
                  <a:pt x="6112" y="3527"/>
                  <a:pt x="6108" y="3519"/>
                  <a:pt x="6104" y="3510"/>
                </a:cubicBezTo>
                <a:cubicBezTo>
                  <a:pt x="6112" y="3479"/>
                  <a:pt x="6143" y="3435"/>
                  <a:pt x="6163" y="3427"/>
                </a:cubicBezTo>
                <a:cubicBezTo>
                  <a:pt x="6163" y="3421"/>
                  <a:pt x="6163" y="3415"/>
                  <a:pt x="6163" y="3409"/>
                </a:cubicBezTo>
                <a:cubicBezTo>
                  <a:pt x="6153" y="3384"/>
                  <a:pt x="6138" y="3374"/>
                  <a:pt x="6124" y="3356"/>
                </a:cubicBezTo>
                <a:cubicBezTo>
                  <a:pt x="6113" y="3340"/>
                  <a:pt x="6108" y="3308"/>
                  <a:pt x="6097" y="3294"/>
                </a:cubicBezTo>
                <a:cubicBezTo>
                  <a:pt x="6080" y="3272"/>
                  <a:pt x="6062" y="3294"/>
                  <a:pt x="6042" y="3289"/>
                </a:cubicBezTo>
                <a:cubicBezTo>
                  <a:pt x="5979" y="3273"/>
                  <a:pt x="5907" y="3199"/>
                  <a:pt x="5878" y="3346"/>
                </a:cubicBezTo>
                <a:cubicBezTo>
                  <a:pt x="5880" y="3375"/>
                  <a:pt x="5882" y="3403"/>
                  <a:pt x="5884" y="3432"/>
                </a:cubicBezTo>
                <a:cubicBezTo>
                  <a:pt x="5882" y="3435"/>
                  <a:pt x="5880" y="3438"/>
                  <a:pt x="5879" y="3440"/>
                </a:cubicBezTo>
                <a:cubicBezTo>
                  <a:pt x="5871" y="3435"/>
                  <a:pt x="5863" y="3431"/>
                  <a:pt x="5854" y="3425"/>
                </a:cubicBezTo>
                <a:cubicBezTo>
                  <a:pt x="5853" y="3401"/>
                  <a:pt x="5851" y="3376"/>
                  <a:pt x="5850" y="3352"/>
                </a:cubicBezTo>
                <a:cubicBezTo>
                  <a:pt x="5832" y="3331"/>
                  <a:pt x="5818" y="3331"/>
                  <a:pt x="5793" y="3337"/>
                </a:cubicBezTo>
                <a:cubicBezTo>
                  <a:pt x="5788" y="3401"/>
                  <a:pt x="5757" y="3425"/>
                  <a:pt x="5723" y="3407"/>
                </a:cubicBezTo>
                <a:cubicBezTo>
                  <a:pt x="5723" y="3380"/>
                  <a:pt x="5723" y="3354"/>
                  <a:pt x="5723" y="3327"/>
                </a:cubicBezTo>
                <a:cubicBezTo>
                  <a:pt x="5727" y="3300"/>
                  <a:pt x="5766" y="3217"/>
                  <a:pt x="5762" y="3187"/>
                </a:cubicBezTo>
                <a:cubicBezTo>
                  <a:pt x="5751" y="3164"/>
                  <a:pt x="5740" y="3142"/>
                  <a:pt x="5729" y="3119"/>
                </a:cubicBezTo>
                <a:cubicBezTo>
                  <a:pt x="5717" y="3091"/>
                  <a:pt x="5703" y="3063"/>
                  <a:pt x="5691" y="3034"/>
                </a:cubicBezTo>
                <a:cubicBezTo>
                  <a:pt x="5637" y="2969"/>
                  <a:pt x="5516" y="3070"/>
                  <a:pt x="5479" y="3103"/>
                </a:cubicBezTo>
                <a:cubicBezTo>
                  <a:pt x="5477" y="3106"/>
                  <a:pt x="5475" y="3111"/>
                  <a:pt x="5474" y="3114"/>
                </a:cubicBezTo>
                <a:cubicBezTo>
                  <a:pt x="5493" y="3134"/>
                  <a:pt x="5513" y="3153"/>
                  <a:pt x="5533" y="3173"/>
                </a:cubicBezTo>
                <a:cubicBezTo>
                  <a:pt x="5533" y="3174"/>
                  <a:pt x="5533" y="3176"/>
                  <a:pt x="5534" y="3177"/>
                </a:cubicBezTo>
                <a:cubicBezTo>
                  <a:pt x="5507" y="3178"/>
                  <a:pt x="5481" y="3184"/>
                  <a:pt x="5457" y="3173"/>
                </a:cubicBezTo>
                <a:cubicBezTo>
                  <a:pt x="5450" y="3181"/>
                  <a:pt x="5443" y="3191"/>
                  <a:pt x="5436" y="3199"/>
                </a:cubicBezTo>
                <a:cubicBezTo>
                  <a:pt x="5430" y="3218"/>
                  <a:pt x="5430" y="3253"/>
                  <a:pt x="5432" y="3281"/>
                </a:cubicBezTo>
                <a:cubicBezTo>
                  <a:pt x="5440" y="3291"/>
                  <a:pt x="5447" y="3302"/>
                  <a:pt x="5456" y="3312"/>
                </a:cubicBezTo>
                <a:cubicBezTo>
                  <a:pt x="5463" y="3313"/>
                  <a:pt x="5471" y="3313"/>
                  <a:pt x="5478" y="3314"/>
                </a:cubicBezTo>
                <a:cubicBezTo>
                  <a:pt x="5488" y="3327"/>
                  <a:pt x="5497" y="3339"/>
                  <a:pt x="5507" y="3352"/>
                </a:cubicBezTo>
                <a:cubicBezTo>
                  <a:pt x="5508" y="3355"/>
                  <a:pt x="5509" y="3358"/>
                  <a:pt x="5510" y="3361"/>
                </a:cubicBezTo>
                <a:cubicBezTo>
                  <a:pt x="5490" y="3363"/>
                  <a:pt x="5475" y="3366"/>
                  <a:pt x="5457" y="3356"/>
                </a:cubicBezTo>
                <a:cubicBezTo>
                  <a:pt x="5446" y="3368"/>
                  <a:pt x="5431" y="3388"/>
                  <a:pt x="5426" y="3412"/>
                </a:cubicBezTo>
                <a:cubicBezTo>
                  <a:pt x="5435" y="3431"/>
                  <a:pt x="5443" y="3450"/>
                  <a:pt x="5451" y="3469"/>
                </a:cubicBezTo>
                <a:cubicBezTo>
                  <a:pt x="5466" y="3489"/>
                  <a:pt x="5486" y="3483"/>
                  <a:pt x="5494" y="3517"/>
                </a:cubicBezTo>
                <a:cubicBezTo>
                  <a:pt x="5504" y="3561"/>
                  <a:pt x="5486" y="3589"/>
                  <a:pt x="5480" y="3620"/>
                </a:cubicBezTo>
                <a:cubicBezTo>
                  <a:pt x="5457" y="3616"/>
                  <a:pt x="5432" y="3611"/>
                  <a:pt x="5409" y="3607"/>
                </a:cubicBezTo>
                <a:cubicBezTo>
                  <a:pt x="5409" y="3597"/>
                  <a:pt x="5409" y="3587"/>
                  <a:pt x="5409" y="3577"/>
                </a:cubicBezTo>
                <a:cubicBezTo>
                  <a:pt x="5421" y="3567"/>
                  <a:pt x="5433" y="3558"/>
                  <a:pt x="5445" y="3549"/>
                </a:cubicBezTo>
                <a:cubicBezTo>
                  <a:pt x="5445" y="3544"/>
                  <a:pt x="5446" y="3539"/>
                  <a:pt x="5447" y="3535"/>
                </a:cubicBezTo>
                <a:cubicBezTo>
                  <a:pt x="5420" y="3475"/>
                  <a:pt x="5343" y="3431"/>
                  <a:pt x="5385" y="3317"/>
                </a:cubicBezTo>
                <a:cubicBezTo>
                  <a:pt x="5372" y="3300"/>
                  <a:pt x="5360" y="3283"/>
                  <a:pt x="5348" y="3266"/>
                </a:cubicBezTo>
                <a:cubicBezTo>
                  <a:pt x="5346" y="3251"/>
                  <a:pt x="5345" y="3237"/>
                  <a:pt x="5343" y="3222"/>
                </a:cubicBezTo>
                <a:cubicBezTo>
                  <a:pt x="5348" y="3182"/>
                  <a:pt x="5422" y="3045"/>
                  <a:pt x="5442" y="3029"/>
                </a:cubicBezTo>
                <a:cubicBezTo>
                  <a:pt x="5444" y="3025"/>
                  <a:pt x="5445" y="3020"/>
                  <a:pt x="5447" y="3016"/>
                </a:cubicBezTo>
                <a:cubicBezTo>
                  <a:pt x="5432" y="3005"/>
                  <a:pt x="5416" y="2999"/>
                  <a:pt x="5399" y="2996"/>
                </a:cubicBezTo>
                <a:close/>
                <a:moveTo>
                  <a:pt x="7483" y="3296"/>
                </a:moveTo>
                <a:cubicBezTo>
                  <a:pt x="7469" y="3321"/>
                  <a:pt x="7444" y="3327"/>
                  <a:pt x="7467" y="3364"/>
                </a:cubicBezTo>
                <a:cubicBezTo>
                  <a:pt x="7469" y="3364"/>
                  <a:pt x="7471" y="3365"/>
                  <a:pt x="7472" y="3366"/>
                </a:cubicBezTo>
                <a:cubicBezTo>
                  <a:pt x="7480" y="3355"/>
                  <a:pt x="7495" y="3316"/>
                  <a:pt x="7483" y="3296"/>
                </a:cubicBezTo>
                <a:close/>
                <a:moveTo>
                  <a:pt x="13347" y="3296"/>
                </a:moveTo>
                <a:cubicBezTo>
                  <a:pt x="13354" y="3296"/>
                  <a:pt x="13360" y="3297"/>
                  <a:pt x="13366" y="3296"/>
                </a:cubicBezTo>
                <a:cubicBezTo>
                  <a:pt x="13365" y="3304"/>
                  <a:pt x="13365" y="3313"/>
                  <a:pt x="13364" y="3321"/>
                </a:cubicBezTo>
                <a:cubicBezTo>
                  <a:pt x="13358" y="3321"/>
                  <a:pt x="13351" y="3319"/>
                  <a:pt x="13344" y="3317"/>
                </a:cubicBezTo>
                <a:cubicBezTo>
                  <a:pt x="13344" y="3309"/>
                  <a:pt x="13346" y="3302"/>
                  <a:pt x="13347" y="3296"/>
                </a:cubicBezTo>
                <a:close/>
                <a:moveTo>
                  <a:pt x="7525" y="3422"/>
                </a:moveTo>
                <a:cubicBezTo>
                  <a:pt x="7539" y="3431"/>
                  <a:pt x="7530" y="3457"/>
                  <a:pt x="7520" y="3465"/>
                </a:cubicBezTo>
                <a:cubicBezTo>
                  <a:pt x="7514" y="3471"/>
                  <a:pt x="7504" y="3468"/>
                  <a:pt x="7497" y="3470"/>
                </a:cubicBezTo>
                <a:cubicBezTo>
                  <a:pt x="7483" y="3475"/>
                  <a:pt x="7474" y="3488"/>
                  <a:pt x="7456" y="3490"/>
                </a:cubicBezTo>
                <a:cubicBezTo>
                  <a:pt x="7455" y="3490"/>
                  <a:pt x="7454" y="3490"/>
                  <a:pt x="7453" y="3490"/>
                </a:cubicBezTo>
                <a:cubicBezTo>
                  <a:pt x="7469" y="3478"/>
                  <a:pt x="7482" y="3461"/>
                  <a:pt x="7490" y="3444"/>
                </a:cubicBezTo>
                <a:cubicBezTo>
                  <a:pt x="7490" y="3445"/>
                  <a:pt x="7490" y="3446"/>
                  <a:pt x="7489" y="3447"/>
                </a:cubicBezTo>
                <a:cubicBezTo>
                  <a:pt x="7506" y="3441"/>
                  <a:pt x="7508" y="3428"/>
                  <a:pt x="7525" y="3422"/>
                </a:cubicBezTo>
                <a:close/>
                <a:moveTo>
                  <a:pt x="4799" y="3595"/>
                </a:moveTo>
                <a:cubicBezTo>
                  <a:pt x="4784" y="3592"/>
                  <a:pt x="4767" y="3595"/>
                  <a:pt x="4752" y="3603"/>
                </a:cubicBezTo>
                <a:cubicBezTo>
                  <a:pt x="4741" y="3610"/>
                  <a:pt x="4742" y="3635"/>
                  <a:pt x="4729" y="3642"/>
                </a:cubicBezTo>
                <a:cubicBezTo>
                  <a:pt x="4732" y="3671"/>
                  <a:pt x="4741" y="3689"/>
                  <a:pt x="4752" y="3703"/>
                </a:cubicBezTo>
                <a:cubicBezTo>
                  <a:pt x="4751" y="3716"/>
                  <a:pt x="4751" y="3729"/>
                  <a:pt x="4750" y="3742"/>
                </a:cubicBezTo>
                <a:cubicBezTo>
                  <a:pt x="4730" y="3737"/>
                  <a:pt x="4724" y="3715"/>
                  <a:pt x="4702" y="3718"/>
                </a:cubicBezTo>
                <a:cubicBezTo>
                  <a:pt x="4687" y="3752"/>
                  <a:pt x="4675" y="3779"/>
                  <a:pt x="4667" y="3826"/>
                </a:cubicBezTo>
                <a:cubicBezTo>
                  <a:pt x="4682" y="3844"/>
                  <a:pt x="4702" y="3862"/>
                  <a:pt x="4714" y="3888"/>
                </a:cubicBezTo>
                <a:cubicBezTo>
                  <a:pt x="4706" y="3907"/>
                  <a:pt x="4693" y="3931"/>
                  <a:pt x="4680" y="3941"/>
                </a:cubicBezTo>
                <a:cubicBezTo>
                  <a:pt x="4680" y="4023"/>
                  <a:pt x="4753" y="4069"/>
                  <a:pt x="4792" y="4079"/>
                </a:cubicBezTo>
                <a:cubicBezTo>
                  <a:pt x="4800" y="4077"/>
                  <a:pt x="4807" y="4075"/>
                  <a:pt x="4815" y="4073"/>
                </a:cubicBezTo>
                <a:cubicBezTo>
                  <a:pt x="4843" y="4085"/>
                  <a:pt x="4859" y="4136"/>
                  <a:pt x="4907" y="4108"/>
                </a:cubicBezTo>
                <a:cubicBezTo>
                  <a:pt x="4907" y="4108"/>
                  <a:pt x="4907" y="4108"/>
                  <a:pt x="4908" y="4108"/>
                </a:cubicBezTo>
                <a:cubicBezTo>
                  <a:pt x="4908" y="4145"/>
                  <a:pt x="4908" y="4184"/>
                  <a:pt x="4908" y="4222"/>
                </a:cubicBezTo>
                <a:cubicBezTo>
                  <a:pt x="4893" y="4209"/>
                  <a:pt x="4882" y="4190"/>
                  <a:pt x="4873" y="4167"/>
                </a:cubicBezTo>
                <a:cubicBezTo>
                  <a:pt x="4849" y="4168"/>
                  <a:pt x="4843" y="4188"/>
                  <a:pt x="4819" y="4192"/>
                </a:cubicBezTo>
                <a:cubicBezTo>
                  <a:pt x="4815" y="4208"/>
                  <a:pt x="4810" y="4224"/>
                  <a:pt x="4806" y="4239"/>
                </a:cubicBezTo>
                <a:cubicBezTo>
                  <a:pt x="4806" y="4240"/>
                  <a:pt x="4806" y="4241"/>
                  <a:pt x="4806" y="4242"/>
                </a:cubicBezTo>
                <a:cubicBezTo>
                  <a:pt x="4829" y="4244"/>
                  <a:pt x="4840" y="4244"/>
                  <a:pt x="4857" y="4229"/>
                </a:cubicBezTo>
                <a:cubicBezTo>
                  <a:pt x="4875" y="4231"/>
                  <a:pt x="4878" y="4274"/>
                  <a:pt x="4882" y="4299"/>
                </a:cubicBezTo>
                <a:cubicBezTo>
                  <a:pt x="4867" y="4332"/>
                  <a:pt x="4851" y="4309"/>
                  <a:pt x="4835" y="4331"/>
                </a:cubicBezTo>
                <a:cubicBezTo>
                  <a:pt x="4824" y="4354"/>
                  <a:pt x="4814" y="4378"/>
                  <a:pt x="4803" y="4402"/>
                </a:cubicBezTo>
                <a:cubicBezTo>
                  <a:pt x="4796" y="4413"/>
                  <a:pt x="4769" y="4408"/>
                  <a:pt x="4757" y="4407"/>
                </a:cubicBezTo>
                <a:cubicBezTo>
                  <a:pt x="4728" y="4457"/>
                  <a:pt x="4758" y="4537"/>
                  <a:pt x="4759" y="4612"/>
                </a:cubicBezTo>
                <a:cubicBezTo>
                  <a:pt x="4734" y="4594"/>
                  <a:pt x="4683" y="4577"/>
                  <a:pt x="4689" y="4504"/>
                </a:cubicBezTo>
                <a:cubicBezTo>
                  <a:pt x="4691" y="4471"/>
                  <a:pt x="4701" y="4442"/>
                  <a:pt x="4699" y="4405"/>
                </a:cubicBezTo>
                <a:cubicBezTo>
                  <a:pt x="4686" y="4392"/>
                  <a:pt x="4672" y="4394"/>
                  <a:pt x="4655" y="4382"/>
                </a:cubicBezTo>
                <a:cubicBezTo>
                  <a:pt x="4622" y="4360"/>
                  <a:pt x="4602" y="4336"/>
                  <a:pt x="4556" y="4349"/>
                </a:cubicBezTo>
                <a:cubicBezTo>
                  <a:pt x="4556" y="4362"/>
                  <a:pt x="4555" y="4372"/>
                  <a:pt x="4554" y="4385"/>
                </a:cubicBezTo>
                <a:cubicBezTo>
                  <a:pt x="4585" y="4400"/>
                  <a:pt x="4614" y="4392"/>
                  <a:pt x="4633" y="4425"/>
                </a:cubicBezTo>
                <a:cubicBezTo>
                  <a:pt x="4643" y="4445"/>
                  <a:pt x="4632" y="4485"/>
                  <a:pt x="4629" y="4502"/>
                </a:cubicBezTo>
                <a:cubicBezTo>
                  <a:pt x="4594" y="4503"/>
                  <a:pt x="4579" y="4463"/>
                  <a:pt x="4558" y="4434"/>
                </a:cubicBezTo>
                <a:cubicBezTo>
                  <a:pt x="4516" y="4465"/>
                  <a:pt x="4455" y="4459"/>
                  <a:pt x="4393" y="4462"/>
                </a:cubicBezTo>
                <a:cubicBezTo>
                  <a:pt x="4378" y="4463"/>
                  <a:pt x="4371" y="4474"/>
                  <a:pt x="4360" y="4479"/>
                </a:cubicBezTo>
                <a:cubicBezTo>
                  <a:pt x="4306" y="4502"/>
                  <a:pt x="4235" y="4444"/>
                  <a:pt x="4217" y="4397"/>
                </a:cubicBezTo>
                <a:cubicBezTo>
                  <a:pt x="4142" y="4415"/>
                  <a:pt x="4122" y="4345"/>
                  <a:pt x="4064" y="4351"/>
                </a:cubicBezTo>
                <a:cubicBezTo>
                  <a:pt x="4057" y="4366"/>
                  <a:pt x="4049" y="4370"/>
                  <a:pt x="4046" y="4394"/>
                </a:cubicBezTo>
                <a:cubicBezTo>
                  <a:pt x="4023" y="4416"/>
                  <a:pt x="3982" y="4424"/>
                  <a:pt x="3951" y="4427"/>
                </a:cubicBezTo>
                <a:cubicBezTo>
                  <a:pt x="3929" y="4559"/>
                  <a:pt x="3978" y="4557"/>
                  <a:pt x="3985" y="4630"/>
                </a:cubicBezTo>
                <a:cubicBezTo>
                  <a:pt x="3975" y="4635"/>
                  <a:pt x="3965" y="4639"/>
                  <a:pt x="3954" y="4643"/>
                </a:cubicBezTo>
                <a:cubicBezTo>
                  <a:pt x="3955" y="4664"/>
                  <a:pt x="3956" y="4684"/>
                  <a:pt x="3957" y="4705"/>
                </a:cubicBezTo>
                <a:cubicBezTo>
                  <a:pt x="3938" y="4675"/>
                  <a:pt x="3919" y="4645"/>
                  <a:pt x="3900" y="4615"/>
                </a:cubicBezTo>
                <a:cubicBezTo>
                  <a:pt x="3896" y="4599"/>
                  <a:pt x="3907" y="4584"/>
                  <a:pt x="3920" y="4582"/>
                </a:cubicBezTo>
                <a:cubicBezTo>
                  <a:pt x="3921" y="4572"/>
                  <a:pt x="3922" y="4563"/>
                  <a:pt x="3923" y="4554"/>
                </a:cubicBezTo>
                <a:cubicBezTo>
                  <a:pt x="3901" y="4507"/>
                  <a:pt x="3868" y="4508"/>
                  <a:pt x="3832" y="4484"/>
                </a:cubicBezTo>
                <a:cubicBezTo>
                  <a:pt x="3811" y="4469"/>
                  <a:pt x="3794" y="4429"/>
                  <a:pt x="3762" y="4435"/>
                </a:cubicBezTo>
                <a:cubicBezTo>
                  <a:pt x="3725" y="4442"/>
                  <a:pt x="3687" y="4468"/>
                  <a:pt x="3646" y="4480"/>
                </a:cubicBezTo>
                <a:cubicBezTo>
                  <a:pt x="3568" y="4503"/>
                  <a:pt x="3497" y="4456"/>
                  <a:pt x="3436" y="4440"/>
                </a:cubicBezTo>
                <a:cubicBezTo>
                  <a:pt x="3439" y="4420"/>
                  <a:pt x="3440" y="4399"/>
                  <a:pt x="3443" y="4379"/>
                </a:cubicBezTo>
                <a:cubicBezTo>
                  <a:pt x="3469" y="4360"/>
                  <a:pt x="3502" y="4366"/>
                  <a:pt x="3529" y="4354"/>
                </a:cubicBezTo>
                <a:cubicBezTo>
                  <a:pt x="3526" y="4300"/>
                  <a:pt x="3457" y="4218"/>
                  <a:pt x="3418" y="4229"/>
                </a:cubicBezTo>
                <a:cubicBezTo>
                  <a:pt x="3304" y="4263"/>
                  <a:pt x="3156" y="4140"/>
                  <a:pt x="3071" y="4079"/>
                </a:cubicBezTo>
                <a:cubicBezTo>
                  <a:pt x="3048" y="4063"/>
                  <a:pt x="2978" y="4005"/>
                  <a:pt x="2948" y="4038"/>
                </a:cubicBezTo>
                <a:cubicBezTo>
                  <a:pt x="2930" y="4058"/>
                  <a:pt x="2890" y="4190"/>
                  <a:pt x="2844" y="4118"/>
                </a:cubicBezTo>
                <a:cubicBezTo>
                  <a:pt x="2854" y="4083"/>
                  <a:pt x="2847" y="4056"/>
                  <a:pt x="2839" y="4024"/>
                </a:cubicBezTo>
                <a:cubicBezTo>
                  <a:pt x="2830" y="4017"/>
                  <a:pt x="2807" y="4035"/>
                  <a:pt x="2795" y="4044"/>
                </a:cubicBezTo>
                <a:cubicBezTo>
                  <a:pt x="2783" y="4066"/>
                  <a:pt x="2801" y="4109"/>
                  <a:pt x="2804" y="4133"/>
                </a:cubicBezTo>
                <a:cubicBezTo>
                  <a:pt x="2785" y="4166"/>
                  <a:pt x="2748" y="4120"/>
                  <a:pt x="2732" y="4099"/>
                </a:cubicBezTo>
                <a:cubicBezTo>
                  <a:pt x="2679" y="4033"/>
                  <a:pt x="2678" y="3878"/>
                  <a:pt x="2596" y="3863"/>
                </a:cubicBezTo>
                <a:cubicBezTo>
                  <a:pt x="2609" y="3902"/>
                  <a:pt x="2629" y="3918"/>
                  <a:pt x="2639" y="3965"/>
                </a:cubicBezTo>
                <a:cubicBezTo>
                  <a:pt x="2623" y="4003"/>
                  <a:pt x="2596" y="4006"/>
                  <a:pt x="2573" y="4033"/>
                </a:cubicBezTo>
                <a:cubicBezTo>
                  <a:pt x="2566" y="4045"/>
                  <a:pt x="2559" y="4056"/>
                  <a:pt x="2552" y="4068"/>
                </a:cubicBezTo>
                <a:cubicBezTo>
                  <a:pt x="2533" y="4073"/>
                  <a:pt x="2514" y="4077"/>
                  <a:pt x="2494" y="4083"/>
                </a:cubicBezTo>
                <a:cubicBezTo>
                  <a:pt x="2453" y="4114"/>
                  <a:pt x="2451" y="4160"/>
                  <a:pt x="2383" y="4158"/>
                </a:cubicBezTo>
                <a:cubicBezTo>
                  <a:pt x="2360" y="4189"/>
                  <a:pt x="2349" y="4230"/>
                  <a:pt x="2316" y="4242"/>
                </a:cubicBezTo>
                <a:cubicBezTo>
                  <a:pt x="2311" y="4271"/>
                  <a:pt x="2310" y="4292"/>
                  <a:pt x="2316" y="4322"/>
                </a:cubicBezTo>
                <a:cubicBezTo>
                  <a:pt x="2291" y="4301"/>
                  <a:pt x="2280" y="4254"/>
                  <a:pt x="2251" y="4237"/>
                </a:cubicBezTo>
                <a:cubicBezTo>
                  <a:pt x="2251" y="4236"/>
                  <a:pt x="2251" y="4234"/>
                  <a:pt x="2250" y="4232"/>
                </a:cubicBezTo>
                <a:cubicBezTo>
                  <a:pt x="2277" y="4156"/>
                  <a:pt x="2289" y="4202"/>
                  <a:pt x="2322" y="4163"/>
                </a:cubicBezTo>
                <a:cubicBezTo>
                  <a:pt x="2329" y="4146"/>
                  <a:pt x="2336" y="4131"/>
                  <a:pt x="2342" y="4114"/>
                </a:cubicBezTo>
                <a:cubicBezTo>
                  <a:pt x="2367" y="4101"/>
                  <a:pt x="2391" y="4086"/>
                  <a:pt x="2416" y="4073"/>
                </a:cubicBezTo>
                <a:cubicBezTo>
                  <a:pt x="2426" y="4061"/>
                  <a:pt x="2436" y="4050"/>
                  <a:pt x="2446" y="4038"/>
                </a:cubicBezTo>
                <a:cubicBezTo>
                  <a:pt x="2478" y="4017"/>
                  <a:pt x="2487" y="4024"/>
                  <a:pt x="2502" y="3976"/>
                </a:cubicBezTo>
                <a:cubicBezTo>
                  <a:pt x="2479" y="3969"/>
                  <a:pt x="2440" y="3951"/>
                  <a:pt x="2419" y="3976"/>
                </a:cubicBezTo>
                <a:cubicBezTo>
                  <a:pt x="2411" y="3990"/>
                  <a:pt x="2404" y="4002"/>
                  <a:pt x="2397" y="4016"/>
                </a:cubicBezTo>
                <a:cubicBezTo>
                  <a:pt x="2375" y="4022"/>
                  <a:pt x="2353" y="4029"/>
                  <a:pt x="2331" y="4034"/>
                </a:cubicBezTo>
                <a:cubicBezTo>
                  <a:pt x="2325" y="4042"/>
                  <a:pt x="2318" y="4050"/>
                  <a:pt x="2311" y="4058"/>
                </a:cubicBezTo>
                <a:cubicBezTo>
                  <a:pt x="2306" y="4058"/>
                  <a:pt x="2300" y="4058"/>
                  <a:pt x="2295" y="4058"/>
                </a:cubicBezTo>
                <a:cubicBezTo>
                  <a:pt x="2282" y="4068"/>
                  <a:pt x="2271" y="4102"/>
                  <a:pt x="2256" y="4111"/>
                </a:cubicBezTo>
                <a:cubicBezTo>
                  <a:pt x="2227" y="4128"/>
                  <a:pt x="2202" y="4085"/>
                  <a:pt x="2178" y="4099"/>
                </a:cubicBezTo>
                <a:cubicBezTo>
                  <a:pt x="2172" y="4103"/>
                  <a:pt x="2164" y="4114"/>
                  <a:pt x="2153" y="4111"/>
                </a:cubicBezTo>
                <a:cubicBezTo>
                  <a:pt x="2147" y="4108"/>
                  <a:pt x="2140" y="4107"/>
                  <a:pt x="2134" y="4104"/>
                </a:cubicBezTo>
                <a:cubicBezTo>
                  <a:pt x="2122" y="4117"/>
                  <a:pt x="2111" y="4130"/>
                  <a:pt x="2099" y="4143"/>
                </a:cubicBezTo>
                <a:cubicBezTo>
                  <a:pt x="2096" y="4156"/>
                  <a:pt x="2097" y="4170"/>
                  <a:pt x="2097" y="4189"/>
                </a:cubicBezTo>
                <a:cubicBezTo>
                  <a:pt x="2117" y="4202"/>
                  <a:pt x="2124" y="4237"/>
                  <a:pt x="2132" y="4271"/>
                </a:cubicBezTo>
                <a:cubicBezTo>
                  <a:pt x="2132" y="4272"/>
                  <a:pt x="2132" y="4272"/>
                  <a:pt x="2132" y="4272"/>
                </a:cubicBezTo>
                <a:cubicBezTo>
                  <a:pt x="2114" y="4275"/>
                  <a:pt x="2100" y="4246"/>
                  <a:pt x="2082" y="4237"/>
                </a:cubicBezTo>
                <a:cubicBezTo>
                  <a:pt x="2052" y="4230"/>
                  <a:pt x="2021" y="4222"/>
                  <a:pt x="1991" y="4214"/>
                </a:cubicBezTo>
                <a:cubicBezTo>
                  <a:pt x="1957" y="4197"/>
                  <a:pt x="1932" y="4160"/>
                  <a:pt x="1903" y="4138"/>
                </a:cubicBezTo>
                <a:cubicBezTo>
                  <a:pt x="1878" y="4118"/>
                  <a:pt x="1848" y="4090"/>
                  <a:pt x="1818" y="4086"/>
                </a:cubicBezTo>
                <a:cubicBezTo>
                  <a:pt x="1801" y="4083"/>
                  <a:pt x="1783" y="4101"/>
                  <a:pt x="1762" y="4091"/>
                </a:cubicBezTo>
                <a:cubicBezTo>
                  <a:pt x="1711" y="4066"/>
                  <a:pt x="1678" y="3986"/>
                  <a:pt x="1624" y="3965"/>
                </a:cubicBezTo>
                <a:cubicBezTo>
                  <a:pt x="1580" y="3971"/>
                  <a:pt x="1536" y="3977"/>
                  <a:pt x="1492" y="3983"/>
                </a:cubicBezTo>
                <a:cubicBezTo>
                  <a:pt x="1475" y="3975"/>
                  <a:pt x="1455" y="3957"/>
                  <a:pt x="1434" y="3950"/>
                </a:cubicBezTo>
                <a:cubicBezTo>
                  <a:pt x="1400" y="3945"/>
                  <a:pt x="1366" y="3940"/>
                  <a:pt x="1332" y="3936"/>
                </a:cubicBezTo>
                <a:cubicBezTo>
                  <a:pt x="1301" y="3923"/>
                  <a:pt x="1270" y="3902"/>
                  <a:pt x="1236" y="3891"/>
                </a:cubicBezTo>
                <a:cubicBezTo>
                  <a:pt x="1210" y="3896"/>
                  <a:pt x="1185" y="3899"/>
                  <a:pt x="1159" y="3903"/>
                </a:cubicBezTo>
                <a:cubicBezTo>
                  <a:pt x="1130" y="3911"/>
                  <a:pt x="1098" y="3894"/>
                  <a:pt x="1076" y="3893"/>
                </a:cubicBezTo>
                <a:cubicBezTo>
                  <a:pt x="1070" y="3895"/>
                  <a:pt x="1064" y="3899"/>
                  <a:pt x="1058" y="3901"/>
                </a:cubicBezTo>
                <a:cubicBezTo>
                  <a:pt x="1027" y="3894"/>
                  <a:pt x="1019" y="3825"/>
                  <a:pt x="993" y="3808"/>
                </a:cubicBezTo>
                <a:cubicBezTo>
                  <a:pt x="960" y="3804"/>
                  <a:pt x="928" y="3799"/>
                  <a:pt x="895" y="3795"/>
                </a:cubicBezTo>
                <a:cubicBezTo>
                  <a:pt x="881" y="3789"/>
                  <a:pt x="866" y="3784"/>
                  <a:pt x="852" y="3778"/>
                </a:cubicBezTo>
                <a:cubicBezTo>
                  <a:pt x="844" y="3795"/>
                  <a:pt x="837" y="3810"/>
                  <a:pt x="830" y="3826"/>
                </a:cubicBezTo>
                <a:cubicBezTo>
                  <a:pt x="816" y="3820"/>
                  <a:pt x="802" y="3814"/>
                  <a:pt x="788" y="3808"/>
                </a:cubicBezTo>
                <a:cubicBezTo>
                  <a:pt x="787" y="3808"/>
                  <a:pt x="787" y="3808"/>
                  <a:pt x="786" y="3808"/>
                </a:cubicBezTo>
                <a:cubicBezTo>
                  <a:pt x="785" y="3779"/>
                  <a:pt x="787" y="3774"/>
                  <a:pt x="795" y="3762"/>
                </a:cubicBezTo>
                <a:cubicBezTo>
                  <a:pt x="788" y="3732"/>
                  <a:pt x="764" y="3702"/>
                  <a:pt x="736" y="3718"/>
                </a:cubicBezTo>
                <a:cubicBezTo>
                  <a:pt x="716" y="3745"/>
                  <a:pt x="697" y="3771"/>
                  <a:pt x="678" y="3798"/>
                </a:cubicBezTo>
                <a:cubicBezTo>
                  <a:pt x="642" y="3827"/>
                  <a:pt x="564" y="3821"/>
                  <a:pt x="517" y="3821"/>
                </a:cubicBezTo>
                <a:cubicBezTo>
                  <a:pt x="517" y="3829"/>
                  <a:pt x="517" y="3837"/>
                  <a:pt x="517" y="3845"/>
                </a:cubicBezTo>
                <a:cubicBezTo>
                  <a:pt x="526" y="3864"/>
                  <a:pt x="535" y="3873"/>
                  <a:pt x="542" y="3898"/>
                </a:cubicBezTo>
                <a:cubicBezTo>
                  <a:pt x="541" y="3903"/>
                  <a:pt x="541" y="3908"/>
                  <a:pt x="540" y="3913"/>
                </a:cubicBezTo>
                <a:cubicBezTo>
                  <a:pt x="517" y="3911"/>
                  <a:pt x="494" y="3910"/>
                  <a:pt x="472" y="3908"/>
                </a:cubicBezTo>
                <a:cubicBezTo>
                  <a:pt x="444" y="3916"/>
                  <a:pt x="388" y="3943"/>
                  <a:pt x="369" y="3968"/>
                </a:cubicBezTo>
                <a:cubicBezTo>
                  <a:pt x="343" y="4000"/>
                  <a:pt x="319" y="4060"/>
                  <a:pt x="303" y="4108"/>
                </a:cubicBezTo>
                <a:cubicBezTo>
                  <a:pt x="299" y="4128"/>
                  <a:pt x="294" y="4150"/>
                  <a:pt x="289" y="4171"/>
                </a:cubicBezTo>
                <a:cubicBezTo>
                  <a:pt x="262" y="4233"/>
                  <a:pt x="181" y="4238"/>
                  <a:pt x="122" y="4239"/>
                </a:cubicBezTo>
                <a:cubicBezTo>
                  <a:pt x="119" y="4286"/>
                  <a:pt x="108" y="4314"/>
                  <a:pt x="89" y="4331"/>
                </a:cubicBezTo>
                <a:cubicBezTo>
                  <a:pt x="88" y="4333"/>
                  <a:pt x="87" y="4335"/>
                  <a:pt x="86" y="4337"/>
                </a:cubicBezTo>
                <a:cubicBezTo>
                  <a:pt x="138" y="4376"/>
                  <a:pt x="284" y="4464"/>
                  <a:pt x="287" y="4577"/>
                </a:cubicBezTo>
                <a:cubicBezTo>
                  <a:pt x="326" y="4586"/>
                  <a:pt x="367" y="4596"/>
                  <a:pt x="406" y="4605"/>
                </a:cubicBezTo>
                <a:cubicBezTo>
                  <a:pt x="410" y="4626"/>
                  <a:pt x="412" y="4647"/>
                  <a:pt x="416" y="4668"/>
                </a:cubicBezTo>
                <a:cubicBezTo>
                  <a:pt x="418" y="4672"/>
                  <a:pt x="522" y="4705"/>
                  <a:pt x="530" y="4707"/>
                </a:cubicBezTo>
                <a:cubicBezTo>
                  <a:pt x="530" y="4723"/>
                  <a:pt x="528" y="4734"/>
                  <a:pt x="525" y="4743"/>
                </a:cubicBezTo>
                <a:cubicBezTo>
                  <a:pt x="512" y="4776"/>
                  <a:pt x="467" y="4744"/>
                  <a:pt x="447" y="4742"/>
                </a:cubicBezTo>
                <a:cubicBezTo>
                  <a:pt x="402" y="4832"/>
                  <a:pt x="353" y="4800"/>
                  <a:pt x="284" y="4785"/>
                </a:cubicBezTo>
                <a:cubicBezTo>
                  <a:pt x="280" y="4763"/>
                  <a:pt x="283" y="4732"/>
                  <a:pt x="287" y="4713"/>
                </a:cubicBezTo>
                <a:cubicBezTo>
                  <a:pt x="224" y="4681"/>
                  <a:pt x="181" y="4750"/>
                  <a:pt x="136" y="4785"/>
                </a:cubicBezTo>
                <a:cubicBezTo>
                  <a:pt x="96" y="4815"/>
                  <a:pt x="45" y="4841"/>
                  <a:pt x="5" y="4866"/>
                </a:cubicBezTo>
                <a:cubicBezTo>
                  <a:pt x="3" y="4871"/>
                  <a:pt x="1" y="4875"/>
                  <a:pt x="0" y="4880"/>
                </a:cubicBezTo>
                <a:cubicBezTo>
                  <a:pt x="53" y="4908"/>
                  <a:pt x="108" y="4936"/>
                  <a:pt x="162" y="4964"/>
                </a:cubicBezTo>
                <a:cubicBezTo>
                  <a:pt x="150" y="4986"/>
                  <a:pt x="126" y="4974"/>
                  <a:pt x="106" y="4983"/>
                </a:cubicBezTo>
                <a:cubicBezTo>
                  <a:pt x="101" y="4986"/>
                  <a:pt x="102" y="4985"/>
                  <a:pt x="99" y="4989"/>
                </a:cubicBezTo>
                <a:cubicBezTo>
                  <a:pt x="100" y="5014"/>
                  <a:pt x="101" y="5040"/>
                  <a:pt x="102" y="5064"/>
                </a:cubicBezTo>
                <a:cubicBezTo>
                  <a:pt x="121" y="5087"/>
                  <a:pt x="164" y="5113"/>
                  <a:pt x="200" y="5101"/>
                </a:cubicBezTo>
                <a:cubicBezTo>
                  <a:pt x="222" y="5094"/>
                  <a:pt x="253" y="5079"/>
                  <a:pt x="281" y="5091"/>
                </a:cubicBezTo>
                <a:cubicBezTo>
                  <a:pt x="299" y="5098"/>
                  <a:pt x="324" y="5126"/>
                  <a:pt x="344" y="5116"/>
                </a:cubicBezTo>
                <a:cubicBezTo>
                  <a:pt x="360" y="5095"/>
                  <a:pt x="376" y="5075"/>
                  <a:pt x="392" y="5054"/>
                </a:cubicBezTo>
                <a:cubicBezTo>
                  <a:pt x="411" y="5042"/>
                  <a:pt x="430" y="5030"/>
                  <a:pt x="449" y="5018"/>
                </a:cubicBezTo>
                <a:cubicBezTo>
                  <a:pt x="466" y="5036"/>
                  <a:pt x="472" y="5045"/>
                  <a:pt x="481" y="5079"/>
                </a:cubicBezTo>
                <a:cubicBezTo>
                  <a:pt x="479" y="5085"/>
                  <a:pt x="477" y="5091"/>
                  <a:pt x="475" y="5096"/>
                </a:cubicBezTo>
                <a:cubicBezTo>
                  <a:pt x="468" y="5104"/>
                  <a:pt x="457" y="5104"/>
                  <a:pt x="444" y="5103"/>
                </a:cubicBezTo>
                <a:cubicBezTo>
                  <a:pt x="444" y="5106"/>
                  <a:pt x="443" y="5111"/>
                  <a:pt x="442" y="5114"/>
                </a:cubicBezTo>
                <a:cubicBezTo>
                  <a:pt x="461" y="5161"/>
                  <a:pt x="476" y="5192"/>
                  <a:pt x="470" y="5267"/>
                </a:cubicBezTo>
                <a:cubicBezTo>
                  <a:pt x="466" y="5273"/>
                  <a:pt x="463" y="5277"/>
                  <a:pt x="460" y="5282"/>
                </a:cubicBezTo>
                <a:cubicBezTo>
                  <a:pt x="430" y="5283"/>
                  <a:pt x="387" y="5285"/>
                  <a:pt x="369" y="5311"/>
                </a:cubicBezTo>
                <a:cubicBezTo>
                  <a:pt x="352" y="5334"/>
                  <a:pt x="346" y="5370"/>
                  <a:pt x="322" y="5380"/>
                </a:cubicBezTo>
                <a:cubicBezTo>
                  <a:pt x="309" y="5386"/>
                  <a:pt x="268" y="5351"/>
                  <a:pt x="253" y="5342"/>
                </a:cubicBezTo>
                <a:cubicBezTo>
                  <a:pt x="230" y="5368"/>
                  <a:pt x="221" y="5414"/>
                  <a:pt x="206" y="5452"/>
                </a:cubicBezTo>
                <a:cubicBezTo>
                  <a:pt x="196" y="5467"/>
                  <a:pt x="187" y="5481"/>
                  <a:pt x="177" y="5495"/>
                </a:cubicBezTo>
                <a:cubicBezTo>
                  <a:pt x="174" y="5513"/>
                  <a:pt x="172" y="5531"/>
                  <a:pt x="169" y="5549"/>
                </a:cubicBezTo>
                <a:cubicBezTo>
                  <a:pt x="165" y="5554"/>
                  <a:pt x="160" y="5557"/>
                  <a:pt x="156" y="5562"/>
                </a:cubicBezTo>
                <a:cubicBezTo>
                  <a:pt x="152" y="5570"/>
                  <a:pt x="151" y="5590"/>
                  <a:pt x="151" y="5605"/>
                </a:cubicBezTo>
                <a:cubicBezTo>
                  <a:pt x="143" y="5609"/>
                  <a:pt x="135" y="5612"/>
                  <a:pt x="127" y="5617"/>
                </a:cubicBezTo>
                <a:cubicBezTo>
                  <a:pt x="134" y="5646"/>
                  <a:pt x="140" y="5674"/>
                  <a:pt x="147" y="5703"/>
                </a:cubicBezTo>
                <a:cubicBezTo>
                  <a:pt x="194" y="5705"/>
                  <a:pt x="207" y="5750"/>
                  <a:pt x="240" y="5763"/>
                </a:cubicBezTo>
                <a:cubicBezTo>
                  <a:pt x="258" y="5770"/>
                  <a:pt x="260" y="5750"/>
                  <a:pt x="278" y="5748"/>
                </a:cubicBezTo>
                <a:cubicBezTo>
                  <a:pt x="290" y="5763"/>
                  <a:pt x="294" y="5782"/>
                  <a:pt x="302" y="5803"/>
                </a:cubicBezTo>
                <a:cubicBezTo>
                  <a:pt x="302" y="5806"/>
                  <a:pt x="302" y="5809"/>
                  <a:pt x="302" y="5813"/>
                </a:cubicBezTo>
                <a:cubicBezTo>
                  <a:pt x="278" y="5842"/>
                  <a:pt x="244" y="5793"/>
                  <a:pt x="216" y="5786"/>
                </a:cubicBezTo>
                <a:cubicBezTo>
                  <a:pt x="213" y="5806"/>
                  <a:pt x="207" y="5823"/>
                  <a:pt x="198" y="5835"/>
                </a:cubicBezTo>
                <a:cubicBezTo>
                  <a:pt x="198" y="5835"/>
                  <a:pt x="198" y="5837"/>
                  <a:pt x="198" y="5838"/>
                </a:cubicBezTo>
                <a:cubicBezTo>
                  <a:pt x="203" y="5852"/>
                  <a:pt x="260" y="5956"/>
                  <a:pt x="266" y="5961"/>
                </a:cubicBezTo>
                <a:cubicBezTo>
                  <a:pt x="280" y="5982"/>
                  <a:pt x="361" y="5917"/>
                  <a:pt x="378" y="5905"/>
                </a:cubicBezTo>
                <a:cubicBezTo>
                  <a:pt x="387" y="5922"/>
                  <a:pt x="410" y="5983"/>
                  <a:pt x="406" y="6018"/>
                </a:cubicBezTo>
                <a:cubicBezTo>
                  <a:pt x="403" y="6051"/>
                  <a:pt x="392" y="6105"/>
                  <a:pt x="405" y="6148"/>
                </a:cubicBezTo>
                <a:cubicBezTo>
                  <a:pt x="412" y="6168"/>
                  <a:pt x="445" y="6162"/>
                  <a:pt x="460" y="6151"/>
                </a:cubicBezTo>
                <a:cubicBezTo>
                  <a:pt x="488" y="6129"/>
                  <a:pt x="485" y="6089"/>
                  <a:pt x="540" y="6116"/>
                </a:cubicBezTo>
                <a:cubicBezTo>
                  <a:pt x="562" y="6127"/>
                  <a:pt x="579" y="6216"/>
                  <a:pt x="604" y="6201"/>
                </a:cubicBezTo>
                <a:cubicBezTo>
                  <a:pt x="615" y="6179"/>
                  <a:pt x="597" y="6154"/>
                  <a:pt x="603" y="6133"/>
                </a:cubicBezTo>
                <a:cubicBezTo>
                  <a:pt x="608" y="6119"/>
                  <a:pt x="619" y="6113"/>
                  <a:pt x="628" y="6108"/>
                </a:cubicBezTo>
                <a:cubicBezTo>
                  <a:pt x="634" y="6123"/>
                  <a:pt x="639" y="6139"/>
                  <a:pt x="645" y="6154"/>
                </a:cubicBezTo>
                <a:cubicBezTo>
                  <a:pt x="675" y="6156"/>
                  <a:pt x="694" y="6138"/>
                  <a:pt x="720" y="6133"/>
                </a:cubicBezTo>
                <a:cubicBezTo>
                  <a:pt x="720" y="6133"/>
                  <a:pt x="720" y="6135"/>
                  <a:pt x="720" y="6136"/>
                </a:cubicBezTo>
                <a:cubicBezTo>
                  <a:pt x="718" y="6155"/>
                  <a:pt x="714" y="6176"/>
                  <a:pt x="711" y="6196"/>
                </a:cubicBezTo>
                <a:cubicBezTo>
                  <a:pt x="704" y="6208"/>
                  <a:pt x="698" y="6219"/>
                  <a:pt x="692" y="6231"/>
                </a:cubicBezTo>
                <a:cubicBezTo>
                  <a:pt x="683" y="6264"/>
                  <a:pt x="693" y="6306"/>
                  <a:pt x="684" y="6347"/>
                </a:cubicBezTo>
                <a:cubicBezTo>
                  <a:pt x="679" y="6373"/>
                  <a:pt x="638" y="6412"/>
                  <a:pt x="625" y="6424"/>
                </a:cubicBezTo>
                <a:cubicBezTo>
                  <a:pt x="619" y="6439"/>
                  <a:pt x="617" y="6467"/>
                  <a:pt x="622" y="6489"/>
                </a:cubicBezTo>
                <a:cubicBezTo>
                  <a:pt x="622" y="6489"/>
                  <a:pt x="622" y="6490"/>
                  <a:pt x="622" y="6490"/>
                </a:cubicBezTo>
                <a:cubicBezTo>
                  <a:pt x="607" y="6489"/>
                  <a:pt x="594" y="6487"/>
                  <a:pt x="579" y="6485"/>
                </a:cubicBezTo>
                <a:cubicBezTo>
                  <a:pt x="555" y="6498"/>
                  <a:pt x="508" y="6575"/>
                  <a:pt x="492" y="6608"/>
                </a:cubicBezTo>
                <a:cubicBezTo>
                  <a:pt x="492" y="6612"/>
                  <a:pt x="492" y="6615"/>
                  <a:pt x="492" y="6618"/>
                </a:cubicBezTo>
                <a:cubicBezTo>
                  <a:pt x="520" y="6669"/>
                  <a:pt x="587" y="6633"/>
                  <a:pt x="614" y="6590"/>
                </a:cubicBezTo>
                <a:cubicBezTo>
                  <a:pt x="619" y="6573"/>
                  <a:pt x="624" y="6558"/>
                  <a:pt x="629" y="6540"/>
                </a:cubicBezTo>
                <a:cubicBezTo>
                  <a:pt x="642" y="6522"/>
                  <a:pt x="666" y="6500"/>
                  <a:pt x="680" y="6489"/>
                </a:cubicBezTo>
                <a:cubicBezTo>
                  <a:pt x="710" y="6464"/>
                  <a:pt x="750" y="6469"/>
                  <a:pt x="765" y="6419"/>
                </a:cubicBezTo>
                <a:cubicBezTo>
                  <a:pt x="760" y="6406"/>
                  <a:pt x="755" y="6393"/>
                  <a:pt x="750" y="6380"/>
                </a:cubicBezTo>
                <a:cubicBezTo>
                  <a:pt x="774" y="6360"/>
                  <a:pt x="798" y="6318"/>
                  <a:pt x="821" y="6296"/>
                </a:cubicBezTo>
                <a:cubicBezTo>
                  <a:pt x="841" y="6285"/>
                  <a:pt x="862" y="6274"/>
                  <a:pt x="882" y="6264"/>
                </a:cubicBezTo>
                <a:cubicBezTo>
                  <a:pt x="893" y="6243"/>
                  <a:pt x="904" y="6222"/>
                  <a:pt x="915" y="6201"/>
                </a:cubicBezTo>
                <a:cubicBezTo>
                  <a:pt x="931" y="6177"/>
                  <a:pt x="953" y="6167"/>
                  <a:pt x="961" y="6128"/>
                </a:cubicBezTo>
                <a:cubicBezTo>
                  <a:pt x="951" y="6108"/>
                  <a:pt x="935" y="6098"/>
                  <a:pt x="915" y="6099"/>
                </a:cubicBezTo>
                <a:cubicBezTo>
                  <a:pt x="912" y="6095"/>
                  <a:pt x="909" y="6092"/>
                  <a:pt x="906" y="6088"/>
                </a:cubicBezTo>
                <a:cubicBezTo>
                  <a:pt x="908" y="5962"/>
                  <a:pt x="1023" y="6008"/>
                  <a:pt x="998" y="5885"/>
                </a:cubicBezTo>
                <a:cubicBezTo>
                  <a:pt x="1004" y="5872"/>
                  <a:pt x="1013" y="5873"/>
                  <a:pt x="1020" y="5863"/>
                </a:cubicBezTo>
                <a:cubicBezTo>
                  <a:pt x="1028" y="5847"/>
                  <a:pt x="1034" y="5831"/>
                  <a:pt x="1042" y="5815"/>
                </a:cubicBezTo>
                <a:cubicBezTo>
                  <a:pt x="1054" y="5806"/>
                  <a:pt x="1066" y="5797"/>
                  <a:pt x="1078" y="5788"/>
                </a:cubicBezTo>
                <a:cubicBezTo>
                  <a:pt x="1099" y="5763"/>
                  <a:pt x="1115" y="5727"/>
                  <a:pt x="1136" y="5702"/>
                </a:cubicBezTo>
                <a:cubicBezTo>
                  <a:pt x="1175" y="5674"/>
                  <a:pt x="1201" y="5743"/>
                  <a:pt x="1228" y="5760"/>
                </a:cubicBezTo>
                <a:cubicBezTo>
                  <a:pt x="1228" y="5762"/>
                  <a:pt x="1229" y="5765"/>
                  <a:pt x="1229" y="5766"/>
                </a:cubicBezTo>
                <a:cubicBezTo>
                  <a:pt x="1228" y="5769"/>
                  <a:pt x="1227" y="5772"/>
                  <a:pt x="1227" y="5775"/>
                </a:cubicBezTo>
                <a:cubicBezTo>
                  <a:pt x="1212" y="5785"/>
                  <a:pt x="1178" y="5759"/>
                  <a:pt x="1154" y="5771"/>
                </a:cubicBezTo>
                <a:cubicBezTo>
                  <a:pt x="1115" y="5791"/>
                  <a:pt x="1114" y="5832"/>
                  <a:pt x="1094" y="5885"/>
                </a:cubicBezTo>
                <a:cubicBezTo>
                  <a:pt x="1087" y="5904"/>
                  <a:pt x="1074" y="5912"/>
                  <a:pt x="1070" y="5938"/>
                </a:cubicBezTo>
                <a:cubicBezTo>
                  <a:pt x="1078" y="5963"/>
                  <a:pt x="1088" y="5972"/>
                  <a:pt x="1091" y="6008"/>
                </a:cubicBezTo>
                <a:cubicBezTo>
                  <a:pt x="1080" y="6032"/>
                  <a:pt x="1066" y="6037"/>
                  <a:pt x="1064" y="6079"/>
                </a:cubicBezTo>
                <a:cubicBezTo>
                  <a:pt x="1108" y="6054"/>
                  <a:pt x="1116" y="6038"/>
                  <a:pt x="1149" y="6003"/>
                </a:cubicBezTo>
                <a:cubicBezTo>
                  <a:pt x="1161" y="5997"/>
                  <a:pt x="1172" y="5991"/>
                  <a:pt x="1183" y="5984"/>
                </a:cubicBezTo>
                <a:cubicBezTo>
                  <a:pt x="1199" y="5970"/>
                  <a:pt x="1205" y="5930"/>
                  <a:pt x="1227" y="5925"/>
                </a:cubicBezTo>
                <a:cubicBezTo>
                  <a:pt x="1247" y="5919"/>
                  <a:pt x="1262" y="5945"/>
                  <a:pt x="1286" y="5946"/>
                </a:cubicBezTo>
                <a:cubicBezTo>
                  <a:pt x="1312" y="5837"/>
                  <a:pt x="1296" y="5882"/>
                  <a:pt x="1262" y="5833"/>
                </a:cubicBezTo>
                <a:cubicBezTo>
                  <a:pt x="1267" y="5806"/>
                  <a:pt x="1272" y="5789"/>
                  <a:pt x="1287" y="5780"/>
                </a:cubicBezTo>
                <a:cubicBezTo>
                  <a:pt x="1287" y="5768"/>
                  <a:pt x="1286" y="5755"/>
                  <a:pt x="1286" y="5743"/>
                </a:cubicBezTo>
                <a:cubicBezTo>
                  <a:pt x="1302" y="5739"/>
                  <a:pt x="1309" y="5727"/>
                  <a:pt x="1321" y="5720"/>
                </a:cubicBezTo>
                <a:cubicBezTo>
                  <a:pt x="1351" y="5758"/>
                  <a:pt x="1370" y="5757"/>
                  <a:pt x="1410" y="5781"/>
                </a:cubicBezTo>
                <a:cubicBezTo>
                  <a:pt x="1436" y="5798"/>
                  <a:pt x="1457" y="5834"/>
                  <a:pt x="1478" y="5863"/>
                </a:cubicBezTo>
                <a:cubicBezTo>
                  <a:pt x="1494" y="5859"/>
                  <a:pt x="1502" y="5848"/>
                  <a:pt x="1512" y="5835"/>
                </a:cubicBezTo>
                <a:cubicBezTo>
                  <a:pt x="1524" y="5864"/>
                  <a:pt x="1529" y="5902"/>
                  <a:pt x="1550" y="5916"/>
                </a:cubicBezTo>
                <a:cubicBezTo>
                  <a:pt x="1576" y="5933"/>
                  <a:pt x="1610" y="5910"/>
                  <a:pt x="1640" y="5918"/>
                </a:cubicBezTo>
                <a:cubicBezTo>
                  <a:pt x="1657" y="5922"/>
                  <a:pt x="1678" y="5935"/>
                  <a:pt x="1701" y="5928"/>
                </a:cubicBezTo>
                <a:cubicBezTo>
                  <a:pt x="1719" y="5922"/>
                  <a:pt x="1723" y="5906"/>
                  <a:pt x="1744" y="5913"/>
                </a:cubicBezTo>
                <a:cubicBezTo>
                  <a:pt x="1747" y="5922"/>
                  <a:pt x="1748" y="5937"/>
                  <a:pt x="1749" y="5951"/>
                </a:cubicBezTo>
                <a:cubicBezTo>
                  <a:pt x="1770" y="5961"/>
                  <a:pt x="1796" y="5985"/>
                  <a:pt x="1825" y="5974"/>
                </a:cubicBezTo>
                <a:cubicBezTo>
                  <a:pt x="1839" y="5967"/>
                  <a:pt x="1853" y="5959"/>
                  <a:pt x="1867" y="5951"/>
                </a:cubicBezTo>
                <a:cubicBezTo>
                  <a:pt x="1875" y="5959"/>
                  <a:pt x="1880" y="5966"/>
                  <a:pt x="1884" y="5981"/>
                </a:cubicBezTo>
                <a:cubicBezTo>
                  <a:pt x="1878" y="5999"/>
                  <a:pt x="1865" y="6007"/>
                  <a:pt x="1853" y="6013"/>
                </a:cubicBezTo>
                <a:cubicBezTo>
                  <a:pt x="1867" y="6039"/>
                  <a:pt x="1893" y="6063"/>
                  <a:pt x="1915" y="6074"/>
                </a:cubicBezTo>
                <a:cubicBezTo>
                  <a:pt x="1924" y="6077"/>
                  <a:pt x="1934" y="6080"/>
                  <a:pt x="1944" y="6083"/>
                </a:cubicBezTo>
                <a:cubicBezTo>
                  <a:pt x="1974" y="6114"/>
                  <a:pt x="1989" y="6184"/>
                  <a:pt x="2027" y="6202"/>
                </a:cubicBezTo>
                <a:cubicBezTo>
                  <a:pt x="2043" y="6198"/>
                  <a:pt x="2060" y="6193"/>
                  <a:pt x="2076" y="6189"/>
                </a:cubicBezTo>
                <a:cubicBezTo>
                  <a:pt x="2075" y="6150"/>
                  <a:pt x="2055" y="6144"/>
                  <a:pt x="2045" y="6123"/>
                </a:cubicBezTo>
                <a:cubicBezTo>
                  <a:pt x="2044" y="6123"/>
                  <a:pt x="2043" y="6123"/>
                  <a:pt x="2042" y="6123"/>
                </a:cubicBezTo>
                <a:cubicBezTo>
                  <a:pt x="2042" y="6122"/>
                  <a:pt x="2042" y="6122"/>
                  <a:pt x="2042" y="6121"/>
                </a:cubicBezTo>
                <a:cubicBezTo>
                  <a:pt x="2063" y="6128"/>
                  <a:pt x="2072" y="6138"/>
                  <a:pt x="2089" y="6123"/>
                </a:cubicBezTo>
                <a:cubicBezTo>
                  <a:pt x="2109" y="6159"/>
                  <a:pt x="2109" y="6202"/>
                  <a:pt x="2144" y="6212"/>
                </a:cubicBezTo>
                <a:cubicBezTo>
                  <a:pt x="2145" y="6212"/>
                  <a:pt x="2146" y="6212"/>
                  <a:pt x="2146" y="6212"/>
                </a:cubicBezTo>
                <a:cubicBezTo>
                  <a:pt x="2152" y="6159"/>
                  <a:pt x="2124" y="6120"/>
                  <a:pt x="2134" y="6054"/>
                </a:cubicBezTo>
                <a:cubicBezTo>
                  <a:pt x="2134" y="6052"/>
                  <a:pt x="2134" y="6048"/>
                  <a:pt x="2134" y="6046"/>
                </a:cubicBezTo>
                <a:cubicBezTo>
                  <a:pt x="2138" y="6046"/>
                  <a:pt x="2142" y="6046"/>
                  <a:pt x="2146" y="6046"/>
                </a:cubicBezTo>
                <a:cubicBezTo>
                  <a:pt x="2153" y="6083"/>
                  <a:pt x="2165" y="6165"/>
                  <a:pt x="2181" y="6189"/>
                </a:cubicBezTo>
                <a:cubicBezTo>
                  <a:pt x="2194" y="6205"/>
                  <a:pt x="2209" y="6220"/>
                  <a:pt x="2222" y="6236"/>
                </a:cubicBezTo>
                <a:cubicBezTo>
                  <a:pt x="2238" y="6261"/>
                  <a:pt x="2238" y="6277"/>
                  <a:pt x="2262" y="6296"/>
                </a:cubicBezTo>
                <a:cubicBezTo>
                  <a:pt x="2263" y="6299"/>
                  <a:pt x="2264" y="6302"/>
                  <a:pt x="2264" y="6306"/>
                </a:cubicBezTo>
                <a:cubicBezTo>
                  <a:pt x="2261" y="6312"/>
                  <a:pt x="2257" y="6319"/>
                  <a:pt x="2254" y="6326"/>
                </a:cubicBezTo>
                <a:cubicBezTo>
                  <a:pt x="2261" y="6357"/>
                  <a:pt x="2277" y="6375"/>
                  <a:pt x="2270" y="6409"/>
                </a:cubicBezTo>
                <a:cubicBezTo>
                  <a:pt x="2297" y="6446"/>
                  <a:pt x="2332" y="6485"/>
                  <a:pt x="2347" y="6542"/>
                </a:cubicBezTo>
                <a:cubicBezTo>
                  <a:pt x="2358" y="6557"/>
                  <a:pt x="2344" y="6598"/>
                  <a:pt x="2345" y="6642"/>
                </a:cubicBezTo>
                <a:cubicBezTo>
                  <a:pt x="2370" y="6629"/>
                  <a:pt x="2374" y="6610"/>
                  <a:pt x="2415" y="6612"/>
                </a:cubicBezTo>
                <a:cubicBezTo>
                  <a:pt x="2422" y="6646"/>
                  <a:pt x="2442" y="6660"/>
                  <a:pt x="2446" y="6700"/>
                </a:cubicBezTo>
                <a:cubicBezTo>
                  <a:pt x="2449" y="6726"/>
                  <a:pt x="2441" y="6759"/>
                  <a:pt x="2444" y="6783"/>
                </a:cubicBezTo>
                <a:cubicBezTo>
                  <a:pt x="2448" y="6787"/>
                  <a:pt x="2451" y="6792"/>
                  <a:pt x="2455" y="6796"/>
                </a:cubicBezTo>
                <a:cubicBezTo>
                  <a:pt x="2464" y="6783"/>
                  <a:pt x="2470" y="6768"/>
                  <a:pt x="2487" y="6765"/>
                </a:cubicBezTo>
                <a:cubicBezTo>
                  <a:pt x="2488" y="6756"/>
                  <a:pt x="2489" y="6748"/>
                  <a:pt x="2490" y="6740"/>
                </a:cubicBezTo>
                <a:cubicBezTo>
                  <a:pt x="2491" y="6739"/>
                  <a:pt x="2492" y="6738"/>
                  <a:pt x="2492" y="6737"/>
                </a:cubicBezTo>
                <a:cubicBezTo>
                  <a:pt x="2496" y="6752"/>
                  <a:pt x="2499" y="6768"/>
                  <a:pt x="2502" y="6783"/>
                </a:cubicBezTo>
                <a:cubicBezTo>
                  <a:pt x="2493" y="6804"/>
                  <a:pt x="2484" y="6835"/>
                  <a:pt x="2472" y="6853"/>
                </a:cubicBezTo>
                <a:cubicBezTo>
                  <a:pt x="2473" y="6933"/>
                  <a:pt x="2502" y="6985"/>
                  <a:pt x="2528" y="7019"/>
                </a:cubicBezTo>
                <a:cubicBezTo>
                  <a:pt x="2542" y="7004"/>
                  <a:pt x="2548" y="6986"/>
                  <a:pt x="2569" y="6981"/>
                </a:cubicBezTo>
                <a:cubicBezTo>
                  <a:pt x="2563" y="7055"/>
                  <a:pt x="2578" y="7065"/>
                  <a:pt x="2594" y="7114"/>
                </a:cubicBezTo>
                <a:cubicBezTo>
                  <a:pt x="2601" y="7114"/>
                  <a:pt x="2608" y="7114"/>
                  <a:pt x="2615" y="7114"/>
                </a:cubicBezTo>
                <a:cubicBezTo>
                  <a:pt x="2615" y="7136"/>
                  <a:pt x="2616" y="7158"/>
                  <a:pt x="2617" y="7181"/>
                </a:cubicBezTo>
                <a:cubicBezTo>
                  <a:pt x="2626" y="7199"/>
                  <a:pt x="2639" y="7200"/>
                  <a:pt x="2653" y="7197"/>
                </a:cubicBezTo>
                <a:cubicBezTo>
                  <a:pt x="2652" y="7198"/>
                  <a:pt x="2652" y="7198"/>
                  <a:pt x="2652" y="7199"/>
                </a:cubicBezTo>
                <a:cubicBezTo>
                  <a:pt x="2652" y="7203"/>
                  <a:pt x="2660" y="7214"/>
                  <a:pt x="2663" y="7221"/>
                </a:cubicBezTo>
                <a:cubicBezTo>
                  <a:pt x="2659" y="7224"/>
                  <a:pt x="2657" y="7230"/>
                  <a:pt x="2652" y="7236"/>
                </a:cubicBezTo>
                <a:cubicBezTo>
                  <a:pt x="2642" y="7254"/>
                  <a:pt x="2632" y="7274"/>
                  <a:pt x="2622" y="7292"/>
                </a:cubicBezTo>
                <a:cubicBezTo>
                  <a:pt x="2622" y="7293"/>
                  <a:pt x="2622" y="7293"/>
                  <a:pt x="2622" y="7294"/>
                </a:cubicBezTo>
                <a:cubicBezTo>
                  <a:pt x="2643" y="7303"/>
                  <a:pt x="2655" y="7292"/>
                  <a:pt x="2664" y="7321"/>
                </a:cubicBezTo>
                <a:cubicBezTo>
                  <a:pt x="2653" y="7333"/>
                  <a:pt x="2640" y="7362"/>
                  <a:pt x="2645" y="7395"/>
                </a:cubicBezTo>
                <a:cubicBezTo>
                  <a:pt x="2659" y="7444"/>
                  <a:pt x="2701" y="7425"/>
                  <a:pt x="2724" y="7407"/>
                </a:cubicBezTo>
                <a:cubicBezTo>
                  <a:pt x="2734" y="7419"/>
                  <a:pt x="2739" y="7433"/>
                  <a:pt x="2742" y="7459"/>
                </a:cubicBezTo>
                <a:cubicBezTo>
                  <a:pt x="2766" y="7484"/>
                  <a:pt x="2791" y="7492"/>
                  <a:pt x="2823" y="7485"/>
                </a:cubicBezTo>
                <a:cubicBezTo>
                  <a:pt x="2827" y="7545"/>
                  <a:pt x="2831" y="7577"/>
                  <a:pt x="2852" y="7605"/>
                </a:cubicBezTo>
                <a:cubicBezTo>
                  <a:pt x="2870" y="7602"/>
                  <a:pt x="2870" y="7586"/>
                  <a:pt x="2885" y="7582"/>
                </a:cubicBezTo>
                <a:cubicBezTo>
                  <a:pt x="2890" y="7608"/>
                  <a:pt x="2896" y="7630"/>
                  <a:pt x="2901" y="7650"/>
                </a:cubicBezTo>
                <a:cubicBezTo>
                  <a:pt x="2917" y="7653"/>
                  <a:pt x="2923" y="7644"/>
                  <a:pt x="2935" y="7637"/>
                </a:cubicBezTo>
                <a:cubicBezTo>
                  <a:pt x="2923" y="7698"/>
                  <a:pt x="2961" y="7716"/>
                  <a:pt x="2975" y="7753"/>
                </a:cubicBezTo>
                <a:cubicBezTo>
                  <a:pt x="2979" y="7782"/>
                  <a:pt x="2984" y="7810"/>
                  <a:pt x="2989" y="7838"/>
                </a:cubicBezTo>
                <a:cubicBezTo>
                  <a:pt x="2997" y="7905"/>
                  <a:pt x="2970" y="7938"/>
                  <a:pt x="2966" y="7986"/>
                </a:cubicBezTo>
                <a:cubicBezTo>
                  <a:pt x="2957" y="7983"/>
                  <a:pt x="2953" y="7964"/>
                  <a:pt x="2939" y="7959"/>
                </a:cubicBezTo>
                <a:cubicBezTo>
                  <a:pt x="2939" y="7959"/>
                  <a:pt x="2939" y="7959"/>
                  <a:pt x="2939" y="7958"/>
                </a:cubicBezTo>
                <a:cubicBezTo>
                  <a:pt x="2946" y="7941"/>
                  <a:pt x="2954" y="7923"/>
                  <a:pt x="2962" y="7906"/>
                </a:cubicBezTo>
                <a:cubicBezTo>
                  <a:pt x="2963" y="7830"/>
                  <a:pt x="2927" y="7864"/>
                  <a:pt x="2896" y="7853"/>
                </a:cubicBezTo>
                <a:cubicBezTo>
                  <a:pt x="2878" y="7846"/>
                  <a:pt x="2857" y="7815"/>
                  <a:pt x="2836" y="7826"/>
                </a:cubicBezTo>
                <a:cubicBezTo>
                  <a:pt x="2833" y="7901"/>
                  <a:pt x="2865" y="7937"/>
                  <a:pt x="2865" y="8026"/>
                </a:cubicBezTo>
                <a:cubicBezTo>
                  <a:pt x="2866" y="8026"/>
                  <a:pt x="2866" y="8026"/>
                  <a:pt x="2867" y="8026"/>
                </a:cubicBezTo>
                <a:cubicBezTo>
                  <a:pt x="2871" y="8021"/>
                  <a:pt x="2869" y="8025"/>
                  <a:pt x="2871" y="8014"/>
                </a:cubicBezTo>
                <a:cubicBezTo>
                  <a:pt x="2876" y="8019"/>
                  <a:pt x="2881" y="8022"/>
                  <a:pt x="2886" y="8026"/>
                </a:cubicBezTo>
                <a:cubicBezTo>
                  <a:pt x="2882" y="8030"/>
                  <a:pt x="2877" y="8032"/>
                  <a:pt x="2873" y="8036"/>
                </a:cubicBezTo>
                <a:cubicBezTo>
                  <a:pt x="2873" y="8066"/>
                  <a:pt x="2873" y="8098"/>
                  <a:pt x="2873" y="8128"/>
                </a:cubicBezTo>
                <a:cubicBezTo>
                  <a:pt x="2881" y="8131"/>
                  <a:pt x="2888" y="8134"/>
                  <a:pt x="2896" y="8137"/>
                </a:cubicBezTo>
                <a:cubicBezTo>
                  <a:pt x="2891" y="8137"/>
                  <a:pt x="2885" y="8137"/>
                  <a:pt x="2879" y="8137"/>
                </a:cubicBezTo>
                <a:cubicBezTo>
                  <a:pt x="2885" y="8186"/>
                  <a:pt x="2885" y="8279"/>
                  <a:pt x="2875" y="8350"/>
                </a:cubicBezTo>
                <a:cubicBezTo>
                  <a:pt x="2871" y="8382"/>
                  <a:pt x="2855" y="8443"/>
                  <a:pt x="2862" y="8484"/>
                </a:cubicBezTo>
                <a:cubicBezTo>
                  <a:pt x="2866" y="8496"/>
                  <a:pt x="2870" y="8508"/>
                  <a:pt x="2873" y="8520"/>
                </a:cubicBezTo>
                <a:cubicBezTo>
                  <a:pt x="2870" y="8536"/>
                  <a:pt x="2866" y="8551"/>
                  <a:pt x="2862" y="8567"/>
                </a:cubicBezTo>
                <a:cubicBezTo>
                  <a:pt x="2857" y="8577"/>
                  <a:pt x="2848" y="8580"/>
                  <a:pt x="2844" y="8593"/>
                </a:cubicBezTo>
                <a:cubicBezTo>
                  <a:pt x="2831" y="8643"/>
                  <a:pt x="2868" y="8765"/>
                  <a:pt x="2873" y="8813"/>
                </a:cubicBezTo>
                <a:cubicBezTo>
                  <a:pt x="2880" y="8883"/>
                  <a:pt x="2849" y="8917"/>
                  <a:pt x="2857" y="8976"/>
                </a:cubicBezTo>
                <a:cubicBezTo>
                  <a:pt x="2862" y="9016"/>
                  <a:pt x="2890" y="9042"/>
                  <a:pt x="2895" y="9086"/>
                </a:cubicBezTo>
                <a:cubicBezTo>
                  <a:pt x="2893" y="9096"/>
                  <a:pt x="2891" y="9106"/>
                  <a:pt x="2889" y="9116"/>
                </a:cubicBezTo>
                <a:cubicBezTo>
                  <a:pt x="2888" y="9131"/>
                  <a:pt x="2896" y="9159"/>
                  <a:pt x="2896" y="9171"/>
                </a:cubicBezTo>
                <a:cubicBezTo>
                  <a:pt x="2896" y="9173"/>
                  <a:pt x="2896" y="9172"/>
                  <a:pt x="2896" y="9174"/>
                </a:cubicBezTo>
                <a:lnTo>
                  <a:pt x="2966" y="9319"/>
                </a:lnTo>
                <a:cubicBezTo>
                  <a:pt x="2972" y="9317"/>
                  <a:pt x="2973" y="9324"/>
                  <a:pt x="2977" y="9330"/>
                </a:cubicBezTo>
                <a:cubicBezTo>
                  <a:pt x="2978" y="9318"/>
                  <a:pt x="2979" y="9303"/>
                  <a:pt x="2979" y="9291"/>
                </a:cubicBezTo>
                <a:cubicBezTo>
                  <a:pt x="2980" y="9291"/>
                  <a:pt x="2980" y="9291"/>
                  <a:pt x="2980" y="9291"/>
                </a:cubicBezTo>
                <a:cubicBezTo>
                  <a:pt x="2984" y="9320"/>
                  <a:pt x="2994" y="9349"/>
                  <a:pt x="3004" y="9367"/>
                </a:cubicBezTo>
                <a:cubicBezTo>
                  <a:pt x="3005" y="9370"/>
                  <a:pt x="3006" y="9373"/>
                  <a:pt x="3006" y="9375"/>
                </a:cubicBezTo>
                <a:cubicBezTo>
                  <a:pt x="2992" y="9371"/>
                  <a:pt x="2988" y="9359"/>
                  <a:pt x="2985" y="9335"/>
                </a:cubicBezTo>
                <a:cubicBezTo>
                  <a:pt x="2983" y="9335"/>
                  <a:pt x="2982" y="9333"/>
                  <a:pt x="2980" y="9332"/>
                </a:cubicBezTo>
                <a:cubicBezTo>
                  <a:pt x="2979" y="9336"/>
                  <a:pt x="2978" y="9339"/>
                  <a:pt x="2977" y="9342"/>
                </a:cubicBezTo>
                <a:cubicBezTo>
                  <a:pt x="2971" y="9373"/>
                  <a:pt x="2986" y="9383"/>
                  <a:pt x="2980" y="9409"/>
                </a:cubicBezTo>
                <a:cubicBezTo>
                  <a:pt x="2995" y="9430"/>
                  <a:pt x="2996" y="9440"/>
                  <a:pt x="3020" y="9450"/>
                </a:cubicBezTo>
                <a:cubicBezTo>
                  <a:pt x="3024" y="9467"/>
                  <a:pt x="3029" y="9489"/>
                  <a:pt x="3014" y="9494"/>
                </a:cubicBezTo>
                <a:cubicBezTo>
                  <a:pt x="3015" y="9571"/>
                  <a:pt x="3088" y="9640"/>
                  <a:pt x="3082" y="9677"/>
                </a:cubicBezTo>
                <a:cubicBezTo>
                  <a:pt x="3088" y="9689"/>
                  <a:pt x="3092" y="9688"/>
                  <a:pt x="3100" y="9692"/>
                </a:cubicBezTo>
                <a:cubicBezTo>
                  <a:pt x="3101" y="9710"/>
                  <a:pt x="3097" y="9727"/>
                  <a:pt x="3101" y="9748"/>
                </a:cubicBezTo>
                <a:cubicBezTo>
                  <a:pt x="3096" y="9771"/>
                  <a:pt x="3105" y="9766"/>
                  <a:pt x="3110" y="9785"/>
                </a:cubicBezTo>
                <a:cubicBezTo>
                  <a:pt x="3130" y="9786"/>
                  <a:pt x="3150" y="9788"/>
                  <a:pt x="3171" y="9790"/>
                </a:cubicBezTo>
                <a:cubicBezTo>
                  <a:pt x="3196" y="9807"/>
                  <a:pt x="3193" y="9843"/>
                  <a:pt x="3236" y="9841"/>
                </a:cubicBezTo>
                <a:cubicBezTo>
                  <a:pt x="3242" y="9855"/>
                  <a:pt x="3245" y="9858"/>
                  <a:pt x="3242" y="9875"/>
                </a:cubicBezTo>
                <a:cubicBezTo>
                  <a:pt x="3244" y="9877"/>
                  <a:pt x="3247" y="9879"/>
                  <a:pt x="3249" y="9881"/>
                </a:cubicBezTo>
                <a:cubicBezTo>
                  <a:pt x="3285" y="9838"/>
                  <a:pt x="3320" y="9995"/>
                  <a:pt x="3330" y="10046"/>
                </a:cubicBezTo>
                <a:cubicBezTo>
                  <a:pt x="3330" y="10063"/>
                  <a:pt x="3330" y="10080"/>
                  <a:pt x="3330" y="10098"/>
                </a:cubicBezTo>
                <a:cubicBezTo>
                  <a:pt x="3338" y="10109"/>
                  <a:pt x="3345" y="10122"/>
                  <a:pt x="3353" y="10134"/>
                </a:cubicBezTo>
                <a:cubicBezTo>
                  <a:pt x="3339" y="10185"/>
                  <a:pt x="3362" y="10211"/>
                  <a:pt x="3375" y="10249"/>
                </a:cubicBezTo>
                <a:cubicBezTo>
                  <a:pt x="3383" y="10270"/>
                  <a:pt x="3380" y="10291"/>
                  <a:pt x="3385" y="10319"/>
                </a:cubicBezTo>
                <a:cubicBezTo>
                  <a:pt x="3389" y="10338"/>
                  <a:pt x="3400" y="10335"/>
                  <a:pt x="3406" y="10349"/>
                </a:cubicBezTo>
                <a:cubicBezTo>
                  <a:pt x="3410" y="10372"/>
                  <a:pt x="3414" y="10395"/>
                  <a:pt x="3418" y="10419"/>
                </a:cubicBezTo>
                <a:cubicBezTo>
                  <a:pt x="3426" y="10442"/>
                  <a:pt x="3470" y="10484"/>
                  <a:pt x="3484" y="10504"/>
                </a:cubicBezTo>
                <a:cubicBezTo>
                  <a:pt x="3500" y="10527"/>
                  <a:pt x="3536" y="10591"/>
                  <a:pt x="3510" y="10640"/>
                </a:cubicBezTo>
                <a:cubicBezTo>
                  <a:pt x="3501" y="10671"/>
                  <a:pt x="3475" y="10661"/>
                  <a:pt x="3455" y="10652"/>
                </a:cubicBezTo>
                <a:cubicBezTo>
                  <a:pt x="3469" y="10695"/>
                  <a:pt x="3538" y="10810"/>
                  <a:pt x="3570" y="10786"/>
                </a:cubicBezTo>
                <a:cubicBezTo>
                  <a:pt x="3578" y="10801"/>
                  <a:pt x="3586" y="10815"/>
                  <a:pt x="3593" y="10830"/>
                </a:cubicBezTo>
                <a:cubicBezTo>
                  <a:pt x="3601" y="10840"/>
                  <a:pt x="3611" y="10839"/>
                  <a:pt x="3620" y="10850"/>
                </a:cubicBezTo>
                <a:cubicBezTo>
                  <a:pt x="3632" y="10864"/>
                  <a:pt x="3641" y="10912"/>
                  <a:pt x="3647" y="10938"/>
                </a:cubicBezTo>
                <a:cubicBezTo>
                  <a:pt x="3653" y="10966"/>
                  <a:pt x="3638" y="11003"/>
                  <a:pt x="3647" y="11028"/>
                </a:cubicBezTo>
                <a:cubicBezTo>
                  <a:pt x="3662" y="11071"/>
                  <a:pt x="3710" y="11136"/>
                  <a:pt x="3734" y="11166"/>
                </a:cubicBezTo>
                <a:cubicBezTo>
                  <a:pt x="3747" y="11182"/>
                  <a:pt x="3763" y="11188"/>
                  <a:pt x="3771" y="11212"/>
                </a:cubicBezTo>
                <a:cubicBezTo>
                  <a:pt x="3776" y="11230"/>
                  <a:pt x="3779" y="11258"/>
                  <a:pt x="3782" y="11274"/>
                </a:cubicBezTo>
                <a:cubicBezTo>
                  <a:pt x="3785" y="11277"/>
                  <a:pt x="3789" y="11278"/>
                  <a:pt x="3792" y="11281"/>
                </a:cubicBezTo>
                <a:cubicBezTo>
                  <a:pt x="3805" y="11264"/>
                  <a:pt x="3818" y="11245"/>
                  <a:pt x="3822" y="11211"/>
                </a:cubicBezTo>
                <a:cubicBezTo>
                  <a:pt x="3816" y="11191"/>
                  <a:pt x="3809" y="11195"/>
                  <a:pt x="3800" y="11182"/>
                </a:cubicBezTo>
                <a:cubicBezTo>
                  <a:pt x="3790" y="11155"/>
                  <a:pt x="3781" y="11127"/>
                  <a:pt x="3772" y="11099"/>
                </a:cubicBezTo>
                <a:cubicBezTo>
                  <a:pt x="3765" y="11107"/>
                  <a:pt x="3758" y="11115"/>
                  <a:pt x="3751" y="11122"/>
                </a:cubicBezTo>
                <a:cubicBezTo>
                  <a:pt x="3728" y="11087"/>
                  <a:pt x="3743" y="11084"/>
                  <a:pt x="3734" y="11028"/>
                </a:cubicBezTo>
                <a:cubicBezTo>
                  <a:pt x="3722" y="10987"/>
                  <a:pt x="3710" y="10946"/>
                  <a:pt x="3698" y="10906"/>
                </a:cubicBezTo>
                <a:cubicBezTo>
                  <a:pt x="3690" y="10870"/>
                  <a:pt x="3687" y="10826"/>
                  <a:pt x="3681" y="10795"/>
                </a:cubicBezTo>
                <a:cubicBezTo>
                  <a:pt x="3640" y="10803"/>
                  <a:pt x="3651" y="10756"/>
                  <a:pt x="3636" y="10693"/>
                </a:cubicBezTo>
                <a:cubicBezTo>
                  <a:pt x="3627" y="10690"/>
                  <a:pt x="3620" y="10687"/>
                  <a:pt x="3612" y="10683"/>
                </a:cubicBezTo>
                <a:cubicBezTo>
                  <a:pt x="3604" y="10660"/>
                  <a:pt x="3599" y="10621"/>
                  <a:pt x="3597" y="10590"/>
                </a:cubicBezTo>
                <a:cubicBezTo>
                  <a:pt x="3587" y="10582"/>
                  <a:pt x="3577" y="10574"/>
                  <a:pt x="3568" y="10565"/>
                </a:cubicBezTo>
                <a:cubicBezTo>
                  <a:pt x="3553" y="10539"/>
                  <a:pt x="3549" y="10485"/>
                  <a:pt x="3537" y="10455"/>
                </a:cubicBezTo>
                <a:cubicBezTo>
                  <a:pt x="3522" y="10418"/>
                  <a:pt x="3490" y="10410"/>
                  <a:pt x="3479" y="10365"/>
                </a:cubicBezTo>
                <a:cubicBezTo>
                  <a:pt x="3478" y="10332"/>
                  <a:pt x="3477" y="10298"/>
                  <a:pt x="3476" y="10264"/>
                </a:cubicBezTo>
                <a:cubicBezTo>
                  <a:pt x="3471" y="10252"/>
                  <a:pt x="3466" y="10241"/>
                  <a:pt x="3461" y="10229"/>
                </a:cubicBezTo>
                <a:cubicBezTo>
                  <a:pt x="3456" y="10204"/>
                  <a:pt x="3466" y="10170"/>
                  <a:pt x="3468" y="10144"/>
                </a:cubicBezTo>
                <a:cubicBezTo>
                  <a:pt x="3485" y="10155"/>
                  <a:pt x="3498" y="10177"/>
                  <a:pt x="3518" y="10179"/>
                </a:cubicBezTo>
                <a:cubicBezTo>
                  <a:pt x="3520" y="10172"/>
                  <a:pt x="3522" y="10166"/>
                  <a:pt x="3524" y="10159"/>
                </a:cubicBezTo>
                <a:cubicBezTo>
                  <a:pt x="3529" y="10162"/>
                  <a:pt x="3534" y="10165"/>
                  <a:pt x="3539" y="10167"/>
                </a:cubicBezTo>
                <a:cubicBezTo>
                  <a:pt x="3542" y="10178"/>
                  <a:pt x="3544" y="10185"/>
                  <a:pt x="3545" y="10202"/>
                </a:cubicBezTo>
                <a:cubicBezTo>
                  <a:pt x="3559" y="10211"/>
                  <a:pt x="3572" y="10219"/>
                  <a:pt x="3584" y="10229"/>
                </a:cubicBezTo>
                <a:cubicBezTo>
                  <a:pt x="3583" y="10337"/>
                  <a:pt x="3666" y="10578"/>
                  <a:pt x="3703" y="10623"/>
                </a:cubicBezTo>
                <a:cubicBezTo>
                  <a:pt x="3717" y="10633"/>
                  <a:pt x="3731" y="10642"/>
                  <a:pt x="3745" y="10652"/>
                </a:cubicBezTo>
                <a:cubicBezTo>
                  <a:pt x="3751" y="10668"/>
                  <a:pt x="3749" y="10678"/>
                  <a:pt x="3746" y="10703"/>
                </a:cubicBezTo>
                <a:cubicBezTo>
                  <a:pt x="3762" y="10756"/>
                  <a:pt x="3786" y="10729"/>
                  <a:pt x="3800" y="10810"/>
                </a:cubicBezTo>
                <a:cubicBezTo>
                  <a:pt x="3821" y="10799"/>
                  <a:pt x="3834" y="10809"/>
                  <a:pt x="3842" y="10853"/>
                </a:cubicBezTo>
                <a:cubicBezTo>
                  <a:pt x="3831" y="10874"/>
                  <a:pt x="3825" y="10897"/>
                  <a:pt x="3832" y="10929"/>
                </a:cubicBezTo>
                <a:cubicBezTo>
                  <a:pt x="3835" y="10934"/>
                  <a:pt x="3837" y="10938"/>
                  <a:pt x="3840" y="10943"/>
                </a:cubicBezTo>
                <a:cubicBezTo>
                  <a:pt x="3843" y="10940"/>
                  <a:pt x="3854" y="10928"/>
                  <a:pt x="3860" y="10934"/>
                </a:cubicBezTo>
                <a:cubicBezTo>
                  <a:pt x="3866" y="10949"/>
                  <a:pt x="3872" y="10965"/>
                  <a:pt x="3878" y="10979"/>
                </a:cubicBezTo>
                <a:cubicBezTo>
                  <a:pt x="3889" y="10989"/>
                  <a:pt x="3900" y="10998"/>
                  <a:pt x="3912" y="11008"/>
                </a:cubicBezTo>
                <a:cubicBezTo>
                  <a:pt x="3915" y="11025"/>
                  <a:pt x="3917" y="11043"/>
                  <a:pt x="3920" y="11061"/>
                </a:cubicBezTo>
                <a:cubicBezTo>
                  <a:pt x="3933" y="11077"/>
                  <a:pt x="3946" y="11093"/>
                  <a:pt x="3959" y="11109"/>
                </a:cubicBezTo>
                <a:cubicBezTo>
                  <a:pt x="3999" y="11192"/>
                  <a:pt x="4038" y="11275"/>
                  <a:pt x="4078" y="11359"/>
                </a:cubicBezTo>
                <a:cubicBezTo>
                  <a:pt x="4075" y="11371"/>
                  <a:pt x="4073" y="11383"/>
                  <a:pt x="4071" y="11395"/>
                </a:cubicBezTo>
                <a:cubicBezTo>
                  <a:pt x="4086" y="11435"/>
                  <a:pt x="4109" y="11480"/>
                  <a:pt x="4084" y="11528"/>
                </a:cubicBezTo>
                <a:cubicBezTo>
                  <a:pt x="4084" y="11541"/>
                  <a:pt x="4087" y="11544"/>
                  <a:pt x="4091" y="11555"/>
                </a:cubicBezTo>
                <a:cubicBezTo>
                  <a:pt x="4087" y="11569"/>
                  <a:pt x="4065" y="11575"/>
                  <a:pt x="4066" y="11593"/>
                </a:cubicBezTo>
                <a:cubicBezTo>
                  <a:pt x="4071" y="11603"/>
                  <a:pt x="4075" y="11611"/>
                  <a:pt x="4079" y="11620"/>
                </a:cubicBezTo>
                <a:cubicBezTo>
                  <a:pt x="4090" y="11647"/>
                  <a:pt x="4099" y="11684"/>
                  <a:pt x="4113" y="11703"/>
                </a:cubicBezTo>
                <a:cubicBezTo>
                  <a:pt x="4130" y="11718"/>
                  <a:pt x="4147" y="11732"/>
                  <a:pt x="4163" y="11746"/>
                </a:cubicBezTo>
                <a:cubicBezTo>
                  <a:pt x="4178" y="11777"/>
                  <a:pt x="4194" y="11809"/>
                  <a:pt x="4209" y="11840"/>
                </a:cubicBezTo>
                <a:cubicBezTo>
                  <a:pt x="4236" y="11852"/>
                  <a:pt x="4262" y="11865"/>
                  <a:pt x="4288" y="11878"/>
                </a:cubicBezTo>
                <a:cubicBezTo>
                  <a:pt x="4319" y="11873"/>
                  <a:pt x="4340" y="11930"/>
                  <a:pt x="4365" y="11956"/>
                </a:cubicBezTo>
                <a:cubicBezTo>
                  <a:pt x="4389" y="11976"/>
                  <a:pt x="4414" y="11995"/>
                  <a:pt x="4438" y="12016"/>
                </a:cubicBezTo>
                <a:cubicBezTo>
                  <a:pt x="4456" y="12022"/>
                  <a:pt x="4474" y="12028"/>
                  <a:pt x="4492" y="12034"/>
                </a:cubicBezTo>
                <a:cubicBezTo>
                  <a:pt x="4517" y="12060"/>
                  <a:pt x="4543" y="12085"/>
                  <a:pt x="4568" y="12111"/>
                </a:cubicBezTo>
                <a:cubicBezTo>
                  <a:pt x="4581" y="12121"/>
                  <a:pt x="4663" y="12156"/>
                  <a:pt x="4678" y="12152"/>
                </a:cubicBezTo>
                <a:cubicBezTo>
                  <a:pt x="4724" y="12140"/>
                  <a:pt x="4748" y="12061"/>
                  <a:pt x="4806" y="12094"/>
                </a:cubicBezTo>
                <a:cubicBezTo>
                  <a:pt x="4866" y="12128"/>
                  <a:pt x="4935" y="12284"/>
                  <a:pt x="4986" y="12350"/>
                </a:cubicBezTo>
                <a:cubicBezTo>
                  <a:pt x="5004" y="12373"/>
                  <a:pt x="5023" y="12355"/>
                  <a:pt x="5050" y="12369"/>
                </a:cubicBezTo>
                <a:cubicBezTo>
                  <a:pt x="5104" y="12396"/>
                  <a:pt x="5154" y="12462"/>
                  <a:pt x="5225" y="12462"/>
                </a:cubicBezTo>
                <a:cubicBezTo>
                  <a:pt x="5228" y="12451"/>
                  <a:pt x="5231" y="12442"/>
                  <a:pt x="5234" y="12427"/>
                </a:cubicBezTo>
                <a:cubicBezTo>
                  <a:pt x="5250" y="12433"/>
                  <a:pt x="5253" y="12455"/>
                  <a:pt x="5259" y="12479"/>
                </a:cubicBezTo>
                <a:cubicBezTo>
                  <a:pt x="5253" y="12479"/>
                  <a:pt x="5248" y="12479"/>
                  <a:pt x="5242" y="12479"/>
                </a:cubicBezTo>
                <a:cubicBezTo>
                  <a:pt x="5242" y="12483"/>
                  <a:pt x="5242" y="12487"/>
                  <a:pt x="5242" y="12492"/>
                </a:cubicBezTo>
                <a:cubicBezTo>
                  <a:pt x="5269" y="12546"/>
                  <a:pt x="5306" y="12586"/>
                  <a:pt x="5331" y="12643"/>
                </a:cubicBezTo>
                <a:cubicBezTo>
                  <a:pt x="5340" y="12663"/>
                  <a:pt x="5354" y="12710"/>
                  <a:pt x="5370" y="12713"/>
                </a:cubicBezTo>
                <a:cubicBezTo>
                  <a:pt x="5370" y="12718"/>
                  <a:pt x="5370" y="12722"/>
                  <a:pt x="5371" y="12726"/>
                </a:cubicBezTo>
                <a:cubicBezTo>
                  <a:pt x="5367" y="12727"/>
                  <a:pt x="5365" y="12727"/>
                  <a:pt x="5361" y="12728"/>
                </a:cubicBezTo>
                <a:cubicBezTo>
                  <a:pt x="5366" y="12733"/>
                  <a:pt x="5370" y="12738"/>
                  <a:pt x="5375" y="12743"/>
                </a:cubicBezTo>
                <a:cubicBezTo>
                  <a:pt x="5376" y="12747"/>
                  <a:pt x="5377" y="12752"/>
                  <a:pt x="5377" y="12756"/>
                </a:cubicBezTo>
                <a:cubicBezTo>
                  <a:pt x="5374" y="12774"/>
                  <a:pt x="5366" y="12781"/>
                  <a:pt x="5362" y="12798"/>
                </a:cubicBezTo>
                <a:cubicBezTo>
                  <a:pt x="5375" y="12871"/>
                  <a:pt x="5399" y="12843"/>
                  <a:pt x="5410" y="12888"/>
                </a:cubicBezTo>
                <a:cubicBezTo>
                  <a:pt x="5410" y="12889"/>
                  <a:pt x="5411" y="12890"/>
                  <a:pt x="5412" y="12891"/>
                </a:cubicBezTo>
                <a:cubicBezTo>
                  <a:pt x="5417" y="12882"/>
                  <a:pt x="5422" y="12872"/>
                  <a:pt x="5427" y="12863"/>
                </a:cubicBezTo>
                <a:cubicBezTo>
                  <a:pt x="5422" y="12849"/>
                  <a:pt x="5418" y="12847"/>
                  <a:pt x="5409" y="12841"/>
                </a:cubicBezTo>
                <a:cubicBezTo>
                  <a:pt x="5407" y="12831"/>
                  <a:pt x="5404" y="12822"/>
                  <a:pt x="5402" y="12811"/>
                </a:cubicBezTo>
                <a:cubicBezTo>
                  <a:pt x="5402" y="12810"/>
                  <a:pt x="5402" y="12809"/>
                  <a:pt x="5402" y="12808"/>
                </a:cubicBezTo>
                <a:cubicBezTo>
                  <a:pt x="5413" y="12819"/>
                  <a:pt x="5424" y="12830"/>
                  <a:pt x="5435" y="12841"/>
                </a:cubicBezTo>
                <a:cubicBezTo>
                  <a:pt x="5440" y="12856"/>
                  <a:pt x="5440" y="12890"/>
                  <a:pt x="5449" y="12898"/>
                </a:cubicBezTo>
                <a:cubicBezTo>
                  <a:pt x="5478" y="12922"/>
                  <a:pt x="5528" y="12927"/>
                  <a:pt x="5503" y="13001"/>
                </a:cubicBezTo>
                <a:cubicBezTo>
                  <a:pt x="5509" y="13018"/>
                  <a:pt x="5519" y="13027"/>
                  <a:pt x="5532" y="13029"/>
                </a:cubicBezTo>
                <a:cubicBezTo>
                  <a:pt x="5532" y="13027"/>
                  <a:pt x="5533" y="13025"/>
                  <a:pt x="5534" y="13023"/>
                </a:cubicBezTo>
                <a:cubicBezTo>
                  <a:pt x="5530" y="13012"/>
                  <a:pt x="5525" y="13003"/>
                  <a:pt x="5521" y="12993"/>
                </a:cubicBezTo>
                <a:cubicBezTo>
                  <a:pt x="5522" y="12992"/>
                  <a:pt x="5523" y="12990"/>
                  <a:pt x="5525" y="12989"/>
                </a:cubicBezTo>
                <a:cubicBezTo>
                  <a:pt x="5540" y="13000"/>
                  <a:pt x="5550" y="13037"/>
                  <a:pt x="5549" y="13074"/>
                </a:cubicBezTo>
                <a:cubicBezTo>
                  <a:pt x="5553" y="13065"/>
                  <a:pt x="5555" y="13055"/>
                  <a:pt x="5559" y="13046"/>
                </a:cubicBezTo>
                <a:cubicBezTo>
                  <a:pt x="5587" y="13033"/>
                  <a:pt x="5604" y="13060"/>
                  <a:pt x="5634" y="13063"/>
                </a:cubicBezTo>
                <a:cubicBezTo>
                  <a:pt x="5641" y="13096"/>
                  <a:pt x="5647" y="13114"/>
                  <a:pt x="5667" y="13121"/>
                </a:cubicBezTo>
                <a:cubicBezTo>
                  <a:pt x="5668" y="13110"/>
                  <a:pt x="5669" y="13099"/>
                  <a:pt x="5670" y="13087"/>
                </a:cubicBezTo>
                <a:cubicBezTo>
                  <a:pt x="5670" y="13087"/>
                  <a:pt x="5670" y="13087"/>
                  <a:pt x="5671" y="13087"/>
                </a:cubicBezTo>
                <a:cubicBezTo>
                  <a:pt x="5676" y="13107"/>
                  <a:pt x="5689" y="13132"/>
                  <a:pt x="5686" y="13157"/>
                </a:cubicBezTo>
                <a:cubicBezTo>
                  <a:pt x="5687" y="13160"/>
                  <a:pt x="5689" y="13161"/>
                  <a:pt x="5690" y="13164"/>
                </a:cubicBezTo>
                <a:cubicBezTo>
                  <a:pt x="5716" y="13172"/>
                  <a:pt x="5722" y="13147"/>
                  <a:pt x="5746" y="13142"/>
                </a:cubicBezTo>
                <a:cubicBezTo>
                  <a:pt x="5743" y="13098"/>
                  <a:pt x="5724" y="13092"/>
                  <a:pt x="5715" y="13059"/>
                </a:cubicBezTo>
                <a:cubicBezTo>
                  <a:pt x="5724" y="13036"/>
                  <a:pt x="5746" y="13020"/>
                  <a:pt x="5762" y="13011"/>
                </a:cubicBezTo>
                <a:cubicBezTo>
                  <a:pt x="5761" y="12995"/>
                  <a:pt x="5761" y="12989"/>
                  <a:pt x="5763" y="12976"/>
                </a:cubicBezTo>
                <a:cubicBezTo>
                  <a:pt x="5807" y="12951"/>
                  <a:pt x="5835" y="12969"/>
                  <a:pt x="5848" y="13033"/>
                </a:cubicBezTo>
                <a:cubicBezTo>
                  <a:pt x="5858" y="13036"/>
                  <a:pt x="5865" y="13025"/>
                  <a:pt x="5872" y="13016"/>
                </a:cubicBezTo>
                <a:cubicBezTo>
                  <a:pt x="5871" y="13036"/>
                  <a:pt x="5873" y="13043"/>
                  <a:pt x="5881" y="13049"/>
                </a:cubicBezTo>
                <a:cubicBezTo>
                  <a:pt x="5881" y="13051"/>
                  <a:pt x="5881" y="13052"/>
                  <a:pt x="5882" y="13054"/>
                </a:cubicBezTo>
                <a:cubicBezTo>
                  <a:pt x="5868" y="13051"/>
                  <a:pt x="5860" y="13046"/>
                  <a:pt x="5855" y="13068"/>
                </a:cubicBezTo>
                <a:cubicBezTo>
                  <a:pt x="5850" y="13099"/>
                  <a:pt x="5868" y="13140"/>
                  <a:pt x="5874" y="13164"/>
                </a:cubicBezTo>
                <a:cubicBezTo>
                  <a:pt x="5863" y="13190"/>
                  <a:pt x="5822" y="13207"/>
                  <a:pt x="5799" y="13186"/>
                </a:cubicBezTo>
                <a:cubicBezTo>
                  <a:pt x="5789" y="13199"/>
                  <a:pt x="5786" y="13211"/>
                  <a:pt x="5787" y="13244"/>
                </a:cubicBezTo>
                <a:cubicBezTo>
                  <a:pt x="5784" y="13249"/>
                  <a:pt x="5780" y="13255"/>
                  <a:pt x="5777" y="13261"/>
                </a:cubicBezTo>
                <a:cubicBezTo>
                  <a:pt x="5774" y="13240"/>
                  <a:pt x="5772" y="13233"/>
                  <a:pt x="5761" y="13227"/>
                </a:cubicBezTo>
                <a:cubicBezTo>
                  <a:pt x="5754" y="13224"/>
                  <a:pt x="5746" y="13236"/>
                  <a:pt x="5740" y="13242"/>
                </a:cubicBezTo>
                <a:cubicBezTo>
                  <a:pt x="5694" y="13286"/>
                  <a:pt x="5712" y="13343"/>
                  <a:pt x="5697" y="13419"/>
                </a:cubicBezTo>
                <a:cubicBezTo>
                  <a:pt x="5687" y="13422"/>
                  <a:pt x="5677" y="13427"/>
                  <a:pt x="5667" y="13430"/>
                </a:cubicBezTo>
                <a:lnTo>
                  <a:pt x="5620" y="13532"/>
                </a:lnTo>
                <a:cubicBezTo>
                  <a:pt x="5624" y="13546"/>
                  <a:pt x="5627" y="13562"/>
                  <a:pt x="5630" y="13577"/>
                </a:cubicBezTo>
                <a:cubicBezTo>
                  <a:pt x="5628" y="13585"/>
                  <a:pt x="5628" y="13587"/>
                  <a:pt x="5623" y="13592"/>
                </a:cubicBezTo>
                <a:cubicBezTo>
                  <a:pt x="5622" y="13593"/>
                  <a:pt x="5621" y="13595"/>
                  <a:pt x="5620" y="13597"/>
                </a:cubicBezTo>
                <a:cubicBezTo>
                  <a:pt x="5605" y="13567"/>
                  <a:pt x="5601" y="13532"/>
                  <a:pt x="5581" y="13512"/>
                </a:cubicBezTo>
                <a:cubicBezTo>
                  <a:pt x="5580" y="13512"/>
                  <a:pt x="5579" y="13512"/>
                  <a:pt x="5579" y="13512"/>
                </a:cubicBezTo>
                <a:cubicBezTo>
                  <a:pt x="5583" y="13542"/>
                  <a:pt x="5598" y="13558"/>
                  <a:pt x="5602" y="13593"/>
                </a:cubicBezTo>
                <a:cubicBezTo>
                  <a:pt x="5592" y="13599"/>
                  <a:pt x="5585" y="13627"/>
                  <a:pt x="5576" y="13638"/>
                </a:cubicBezTo>
                <a:cubicBezTo>
                  <a:pt x="5572" y="13630"/>
                  <a:pt x="5571" y="13623"/>
                  <a:pt x="5565" y="13617"/>
                </a:cubicBezTo>
                <a:cubicBezTo>
                  <a:pt x="5568" y="13646"/>
                  <a:pt x="5557" y="13657"/>
                  <a:pt x="5553" y="13690"/>
                </a:cubicBezTo>
                <a:cubicBezTo>
                  <a:pt x="5564" y="13717"/>
                  <a:pt x="5580" y="13731"/>
                  <a:pt x="5589" y="13763"/>
                </a:cubicBezTo>
                <a:cubicBezTo>
                  <a:pt x="5588" y="13783"/>
                  <a:pt x="5583" y="13790"/>
                  <a:pt x="5579" y="13805"/>
                </a:cubicBezTo>
                <a:cubicBezTo>
                  <a:pt x="5581" y="13832"/>
                  <a:pt x="5593" y="13832"/>
                  <a:pt x="5599" y="13853"/>
                </a:cubicBezTo>
                <a:cubicBezTo>
                  <a:pt x="5595" y="13866"/>
                  <a:pt x="5590" y="13869"/>
                  <a:pt x="5581" y="13871"/>
                </a:cubicBezTo>
                <a:cubicBezTo>
                  <a:pt x="5579" y="13907"/>
                  <a:pt x="5592" y="13935"/>
                  <a:pt x="5595" y="13969"/>
                </a:cubicBezTo>
                <a:cubicBezTo>
                  <a:pt x="5591" y="13995"/>
                  <a:pt x="5587" y="14020"/>
                  <a:pt x="5584" y="14046"/>
                </a:cubicBezTo>
                <a:cubicBezTo>
                  <a:pt x="5591" y="14060"/>
                  <a:pt x="5598" y="14074"/>
                  <a:pt x="5605" y="14087"/>
                </a:cubicBezTo>
                <a:cubicBezTo>
                  <a:pt x="5590" y="14135"/>
                  <a:pt x="5575" y="14184"/>
                  <a:pt x="5561" y="14232"/>
                </a:cubicBezTo>
                <a:cubicBezTo>
                  <a:pt x="5550" y="14249"/>
                  <a:pt x="5517" y="14246"/>
                  <a:pt x="5505" y="14257"/>
                </a:cubicBezTo>
                <a:cubicBezTo>
                  <a:pt x="5505" y="14292"/>
                  <a:pt x="5513" y="14298"/>
                  <a:pt x="5509" y="14325"/>
                </a:cubicBezTo>
                <a:cubicBezTo>
                  <a:pt x="5497" y="14323"/>
                  <a:pt x="5492" y="14323"/>
                  <a:pt x="5480" y="14325"/>
                </a:cubicBezTo>
                <a:cubicBezTo>
                  <a:pt x="5479" y="14330"/>
                  <a:pt x="5478" y="14334"/>
                  <a:pt x="5477" y="14339"/>
                </a:cubicBezTo>
                <a:cubicBezTo>
                  <a:pt x="5481" y="14349"/>
                  <a:pt x="5483" y="14358"/>
                  <a:pt x="5485" y="14374"/>
                </a:cubicBezTo>
                <a:cubicBezTo>
                  <a:pt x="5466" y="14420"/>
                  <a:pt x="5445" y="14416"/>
                  <a:pt x="5411" y="14439"/>
                </a:cubicBezTo>
                <a:cubicBezTo>
                  <a:pt x="5402" y="14456"/>
                  <a:pt x="5416" y="14496"/>
                  <a:pt x="5410" y="14528"/>
                </a:cubicBezTo>
                <a:cubicBezTo>
                  <a:pt x="5405" y="14552"/>
                  <a:pt x="5387" y="14558"/>
                  <a:pt x="5383" y="14588"/>
                </a:cubicBezTo>
                <a:cubicBezTo>
                  <a:pt x="5386" y="14597"/>
                  <a:pt x="5390" y="14605"/>
                  <a:pt x="5393" y="14613"/>
                </a:cubicBezTo>
                <a:cubicBezTo>
                  <a:pt x="5379" y="14627"/>
                  <a:pt x="5365" y="14641"/>
                  <a:pt x="5352" y="14655"/>
                </a:cubicBezTo>
                <a:cubicBezTo>
                  <a:pt x="5363" y="14697"/>
                  <a:pt x="5362" y="14733"/>
                  <a:pt x="5367" y="14786"/>
                </a:cubicBezTo>
                <a:cubicBezTo>
                  <a:pt x="5364" y="14797"/>
                  <a:pt x="5362" y="14801"/>
                  <a:pt x="5355" y="14806"/>
                </a:cubicBezTo>
                <a:cubicBezTo>
                  <a:pt x="5354" y="14809"/>
                  <a:pt x="5353" y="14812"/>
                  <a:pt x="5352" y="14815"/>
                </a:cubicBezTo>
                <a:cubicBezTo>
                  <a:pt x="5388" y="14894"/>
                  <a:pt x="5399" y="14839"/>
                  <a:pt x="5428" y="14796"/>
                </a:cubicBezTo>
                <a:cubicBezTo>
                  <a:pt x="5427" y="14819"/>
                  <a:pt x="5434" y="14845"/>
                  <a:pt x="5431" y="14868"/>
                </a:cubicBezTo>
                <a:cubicBezTo>
                  <a:pt x="5416" y="14960"/>
                  <a:pt x="5346" y="14986"/>
                  <a:pt x="5321" y="15076"/>
                </a:cubicBezTo>
                <a:cubicBezTo>
                  <a:pt x="5325" y="15144"/>
                  <a:pt x="5365" y="15166"/>
                  <a:pt x="5359" y="15234"/>
                </a:cubicBezTo>
                <a:cubicBezTo>
                  <a:pt x="5347" y="15234"/>
                  <a:pt x="5341" y="15236"/>
                  <a:pt x="5333" y="15241"/>
                </a:cubicBezTo>
                <a:cubicBezTo>
                  <a:pt x="5332" y="15243"/>
                  <a:pt x="5331" y="15246"/>
                  <a:pt x="5330" y="15249"/>
                </a:cubicBezTo>
                <a:cubicBezTo>
                  <a:pt x="5353" y="15282"/>
                  <a:pt x="5387" y="15293"/>
                  <a:pt x="5409" y="15327"/>
                </a:cubicBezTo>
                <a:cubicBezTo>
                  <a:pt x="5423" y="15367"/>
                  <a:pt x="5437" y="15408"/>
                  <a:pt x="5451" y="15449"/>
                </a:cubicBezTo>
                <a:cubicBezTo>
                  <a:pt x="5482" y="15533"/>
                  <a:pt x="5570" y="15756"/>
                  <a:pt x="5565" y="15869"/>
                </a:cubicBezTo>
                <a:cubicBezTo>
                  <a:pt x="5601" y="15910"/>
                  <a:pt x="5608" y="15986"/>
                  <a:pt x="5630" y="16051"/>
                </a:cubicBezTo>
                <a:cubicBezTo>
                  <a:pt x="5639" y="16078"/>
                  <a:pt x="5657" y="16099"/>
                  <a:pt x="5662" y="16132"/>
                </a:cubicBezTo>
                <a:cubicBezTo>
                  <a:pt x="5662" y="16160"/>
                  <a:pt x="5662" y="16186"/>
                  <a:pt x="5662" y="16214"/>
                </a:cubicBezTo>
                <a:cubicBezTo>
                  <a:pt x="5671" y="16238"/>
                  <a:pt x="5681" y="16263"/>
                  <a:pt x="5690" y="16287"/>
                </a:cubicBezTo>
                <a:cubicBezTo>
                  <a:pt x="5741" y="16395"/>
                  <a:pt x="5823" y="16461"/>
                  <a:pt x="5897" y="16528"/>
                </a:cubicBezTo>
                <a:cubicBezTo>
                  <a:pt x="5919" y="16547"/>
                  <a:pt x="5941" y="16566"/>
                  <a:pt x="5963" y="16585"/>
                </a:cubicBezTo>
                <a:cubicBezTo>
                  <a:pt x="5969" y="16607"/>
                  <a:pt x="5975" y="16629"/>
                  <a:pt x="5981" y="16651"/>
                </a:cubicBezTo>
                <a:cubicBezTo>
                  <a:pt x="5997" y="16677"/>
                  <a:pt x="6027" y="16676"/>
                  <a:pt x="6038" y="16708"/>
                </a:cubicBezTo>
                <a:cubicBezTo>
                  <a:pt x="6072" y="16798"/>
                  <a:pt x="6060" y="17175"/>
                  <a:pt x="6049" y="17295"/>
                </a:cubicBezTo>
                <a:cubicBezTo>
                  <a:pt x="6043" y="17302"/>
                  <a:pt x="6037" y="17310"/>
                  <a:pt x="6031" y="17317"/>
                </a:cubicBezTo>
                <a:cubicBezTo>
                  <a:pt x="6031" y="17330"/>
                  <a:pt x="6031" y="17343"/>
                  <a:pt x="6031" y="17355"/>
                </a:cubicBezTo>
                <a:cubicBezTo>
                  <a:pt x="6036" y="17364"/>
                  <a:pt x="6040" y="17369"/>
                  <a:pt x="6045" y="17379"/>
                </a:cubicBezTo>
                <a:cubicBezTo>
                  <a:pt x="6037" y="17415"/>
                  <a:pt x="6032" y="17486"/>
                  <a:pt x="6036" y="17530"/>
                </a:cubicBezTo>
                <a:cubicBezTo>
                  <a:pt x="6038" y="17548"/>
                  <a:pt x="6041" y="17565"/>
                  <a:pt x="6043" y="17583"/>
                </a:cubicBezTo>
                <a:cubicBezTo>
                  <a:pt x="6036" y="17605"/>
                  <a:pt x="6029" y="17627"/>
                  <a:pt x="6023" y="17648"/>
                </a:cubicBezTo>
                <a:cubicBezTo>
                  <a:pt x="6031" y="17698"/>
                  <a:pt x="6018" y="17842"/>
                  <a:pt x="6009" y="17889"/>
                </a:cubicBezTo>
                <a:cubicBezTo>
                  <a:pt x="6004" y="17903"/>
                  <a:pt x="5998" y="17917"/>
                  <a:pt x="5993" y="17931"/>
                </a:cubicBezTo>
                <a:cubicBezTo>
                  <a:pt x="5987" y="17974"/>
                  <a:pt x="5981" y="18016"/>
                  <a:pt x="5975" y="18059"/>
                </a:cubicBezTo>
                <a:cubicBezTo>
                  <a:pt x="5971" y="18102"/>
                  <a:pt x="5994" y="18117"/>
                  <a:pt x="5987" y="18172"/>
                </a:cubicBezTo>
                <a:cubicBezTo>
                  <a:pt x="5982" y="18207"/>
                  <a:pt x="5965" y="18227"/>
                  <a:pt x="5959" y="18257"/>
                </a:cubicBezTo>
                <a:cubicBezTo>
                  <a:pt x="5953" y="18292"/>
                  <a:pt x="5967" y="18455"/>
                  <a:pt x="5971" y="18493"/>
                </a:cubicBezTo>
                <a:cubicBezTo>
                  <a:pt x="5973" y="18509"/>
                  <a:pt x="5975" y="18524"/>
                  <a:pt x="5977" y="18540"/>
                </a:cubicBezTo>
                <a:cubicBezTo>
                  <a:pt x="5970" y="18558"/>
                  <a:pt x="5963" y="18576"/>
                  <a:pt x="5955" y="18593"/>
                </a:cubicBezTo>
                <a:cubicBezTo>
                  <a:pt x="5953" y="18609"/>
                  <a:pt x="5961" y="18638"/>
                  <a:pt x="5965" y="18653"/>
                </a:cubicBezTo>
                <a:cubicBezTo>
                  <a:pt x="5963" y="18691"/>
                  <a:pt x="5945" y="18713"/>
                  <a:pt x="5939" y="18748"/>
                </a:cubicBezTo>
                <a:cubicBezTo>
                  <a:pt x="5914" y="18886"/>
                  <a:pt x="5879" y="18993"/>
                  <a:pt x="5862" y="19141"/>
                </a:cubicBezTo>
                <a:cubicBezTo>
                  <a:pt x="5852" y="19151"/>
                  <a:pt x="5840" y="19150"/>
                  <a:pt x="5829" y="19154"/>
                </a:cubicBezTo>
                <a:cubicBezTo>
                  <a:pt x="5828" y="19156"/>
                  <a:pt x="5827" y="19157"/>
                  <a:pt x="5826" y="19159"/>
                </a:cubicBezTo>
                <a:cubicBezTo>
                  <a:pt x="5831" y="19183"/>
                  <a:pt x="5837" y="19206"/>
                  <a:pt x="5843" y="19230"/>
                </a:cubicBezTo>
                <a:cubicBezTo>
                  <a:pt x="5843" y="19266"/>
                  <a:pt x="5843" y="19303"/>
                  <a:pt x="5843" y="19339"/>
                </a:cubicBezTo>
                <a:cubicBezTo>
                  <a:pt x="5847" y="19375"/>
                  <a:pt x="5861" y="19413"/>
                  <a:pt x="5859" y="19457"/>
                </a:cubicBezTo>
                <a:cubicBezTo>
                  <a:pt x="5859" y="19459"/>
                  <a:pt x="5859" y="19463"/>
                  <a:pt x="5859" y="19465"/>
                </a:cubicBezTo>
                <a:cubicBezTo>
                  <a:pt x="5848" y="19529"/>
                  <a:pt x="5798" y="19576"/>
                  <a:pt x="5815" y="19683"/>
                </a:cubicBezTo>
                <a:cubicBezTo>
                  <a:pt x="5819" y="19710"/>
                  <a:pt x="5831" y="19726"/>
                  <a:pt x="5834" y="19760"/>
                </a:cubicBezTo>
                <a:cubicBezTo>
                  <a:pt x="5850" y="19783"/>
                  <a:pt x="5866" y="19769"/>
                  <a:pt x="5876" y="19740"/>
                </a:cubicBezTo>
                <a:cubicBezTo>
                  <a:pt x="5888" y="19740"/>
                  <a:pt x="5892" y="19742"/>
                  <a:pt x="5899" y="19746"/>
                </a:cubicBezTo>
                <a:cubicBezTo>
                  <a:pt x="5897" y="19761"/>
                  <a:pt x="5894" y="19776"/>
                  <a:pt x="5892" y="19791"/>
                </a:cubicBezTo>
                <a:cubicBezTo>
                  <a:pt x="5898" y="19804"/>
                  <a:pt x="5905" y="19807"/>
                  <a:pt x="5910" y="19824"/>
                </a:cubicBezTo>
                <a:cubicBezTo>
                  <a:pt x="5910" y="19831"/>
                  <a:pt x="5909" y="19838"/>
                  <a:pt x="5908" y="19844"/>
                </a:cubicBezTo>
                <a:cubicBezTo>
                  <a:pt x="5900" y="19849"/>
                  <a:pt x="5894" y="19853"/>
                  <a:pt x="5890" y="19866"/>
                </a:cubicBezTo>
                <a:cubicBezTo>
                  <a:pt x="5883" y="19902"/>
                  <a:pt x="5899" y="19932"/>
                  <a:pt x="5902" y="19958"/>
                </a:cubicBezTo>
                <a:cubicBezTo>
                  <a:pt x="5865" y="19978"/>
                  <a:pt x="5882" y="19991"/>
                  <a:pt x="5874" y="20054"/>
                </a:cubicBezTo>
                <a:cubicBezTo>
                  <a:pt x="5872" y="20076"/>
                  <a:pt x="5868" y="20089"/>
                  <a:pt x="5869" y="20117"/>
                </a:cubicBezTo>
                <a:cubicBezTo>
                  <a:pt x="5879" y="20129"/>
                  <a:pt x="5890" y="20139"/>
                  <a:pt x="5900" y="20151"/>
                </a:cubicBezTo>
                <a:cubicBezTo>
                  <a:pt x="5901" y="20157"/>
                  <a:pt x="5902" y="20161"/>
                  <a:pt x="5903" y="20167"/>
                </a:cubicBezTo>
                <a:cubicBezTo>
                  <a:pt x="5895" y="20189"/>
                  <a:pt x="5886" y="20213"/>
                  <a:pt x="5874" y="20227"/>
                </a:cubicBezTo>
                <a:cubicBezTo>
                  <a:pt x="5867" y="20236"/>
                  <a:pt x="5858" y="20237"/>
                  <a:pt x="5852" y="20250"/>
                </a:cubicBezTo>
                <a:cubicBezTo>
                  <a:pt x="5845" y="20275"/>
                  <a:pt x="5858" y="20283"/>
                  <a:pt x="5869" y="20289"/>
                </a:cubicBezTo>
                <a:cubicBezTo>
                  <a:pt x="5826" y="20345"/>
                  <a:pt x="5853" y="20328"/>
                  <a:pt x="5837" y="20417"/>
                </a:cubicBezTo>
                <a:cubicBezTo>
                  <a:pt x="5829" y="20437"/>
                  <a:pt x="5821" y="20459"/>
                  <a:pt x="5814" y="20480"/>
                </a:cubicBezTo>
                <a:cubicBezTo>
                  <a:pt x="5813" y="20481"/>
                  <a:pt x="5812" y="20481"/>
                  <a:pt x="5811" y="20482"/>
                </a:cubicBezTo>
                <a:cubicBezTo>
                  <a:pt x="5806" y="20465"/>
                  <a:pt x="5806" y="20448"/>
                  <a:pt x="5807" y="20427"/>
                </a:cubicBezTo>
                <a:cubicBezTo>
                  <a:pt x="5805" y="20426"/>
                  <a:pt x="5804" y="20426"/>
                  <a:pt x="5803" y="20425"/>
                </a:cubicBezTo>
                <a:cubicBezTo>
                  <a:pt x="5793" y="20434"/>
                  <a:pt x="5792" y="20451"/>
                  <a:pt x="5784" y="20463"/>
                </a:cubicBezTo>
                <a:cubicBezTo>
                  <a:pt x="5783" y="20463"/>
                  <a:pt x="5781" y="20463"/>
                  <a:pt x="5781" y="20462"/>
                </a:cubicBezTo>
                <a:cubicBezTo>
                  <a:pt x="5779" y="20451"/>
                  <a:pt x="5778" y="20438"/>
                  <a:pt x="5777" y="20427"/>
                </a:cubicBezTo>
                <a:cubicBezTo>
                  <a:pt x="5783" y="20412"/>
                  <a:pt x="5791" y="20401"/>
                  <a:pt x="5804" y="20397"/>
                </a:cubicBezTo>
                <a:cubicBezTo>
                  <a:pt x="5803" y="20388"/>
                  <a:pt x="5803" y="20379"/>
                  <a:pt x="5803" y="20370"/>
                </a:cubicBezTo>
                <a:cubicBezTo>
                  <a:pt x="5793" y="20358"/>
                  <a:pt x="5788" y="20360"/>
                  <a:pt x="5771" y="20362"/>
                </a:cubicBezTo>
                <a:cubicBezTo>
                  <a:pt x="5758" y="20403"/>
                  <a:pt x="5741" y="20435"/>
                  <a:pt x="5715" y="20453"/>
                </a:cubicBezTo>
                <a:cubicBezTo>
                  <a:pt x="5712" y="20462"/>
                  <a:pt x="5711" y="20462"/>
                  <a:pt x="5711" y="20472"/>
                </a:cubicBezTo>
                <a:cubicBezTo>
                  <a:pt x="5721" y="20470"/>
                  <a:pt x="5731" y="20469"/>
                  <a:pt x="5741" y="20467"/>
                </a:cubicBezTo>
                <a:cubicBezTo>
                  <a:pt x="5741" y="20476"/>
                  <a:pt x="5741" y="20486"/>
                  <a:pt x="5741" y="20495"/>
                </a:cubicBezTo>
                <a:cubicBezTo>
                  <a:pt x="5771" y="20515"/>
                  <a:pt x="5787" y="20499"/>
                  <a:pt x="5807" y="20538"/>
                </a:cubicBezTo>
                <a:cubicBezTo>
                  <a:pt x="5806" y="20547"/>
                  <a:pt x="5805" y="20555"/>
                  <a:pt x="5804" y="20563"/>
                </a:cubicBezTo>
                <a:cubicBezTo>
                  <a:pt x="5800" y="20573"/>
                  <a:pt x="5796" y="20572"/>
                  <a:pt x="5787" y="20572"/>
                </a:cubicBezTo>
                <a:cubicBezTo>
                  <a:pt x="5781" y="20589"/>
                  <a:pt x="5779" y="20613"/>
                  <a:pt x="5772" y="20631"/>
                </a:cubicBezTo>
                <a:cubicBezTo>
                  <a:pt x="5772" y="20637"/>
                  <a:pt x="5772" y="20642"/>
                  <a:pt x="5772" y="20648"/>
                </a:cubicBezTo>
                <a:lnTo>
                  <a:pt x="5826" y="20646"/>
                </a:lnTo>
                <a:cubicBezTo>
                  <a:pt x="5833" y="20656"/>
                  <a:pt x="5842" y="20665"/>
                  <a:pt x="5850" y="20675"/>
                </a:cubicBezTo>
                <a:cubicBezTo>
                  <a:pt x="5850" y="20679"/>
                  <a:pt x="5850" y="20684"/>
                  <a:pt x="5850" y="20688"/>
                </a:cubicBezTo>
                <a:cubicBezTo>
                  <a:pt x="5848" y="20692"/>
                  <a:pt x="5846" y="20695"/>
                  <a:pt x="5845" y="20700"/>
                </a:cubicBezTo>
                <a:cubicBezTo>
                  <a:pt x="5821" y="20698"/>
                  <a:pt x="5819" y="20680"/>
                  <a:pt x="5793" y="20680"/>
                </a:cubicBezTo>
                <a:cubicBezTo>
                  <a:pt x="5795" y="20705"/>
                  <a:pt x="5797" y="20730"/>
                  <a:pt x="5798" y="20755"/>
                </a:cubicBezTo>
                <a:cubicBezTo>
                  <a:pt x="5794" y="20766"/>
                  <a:pt x="5791" y="20777"/>
                  <a:pt x="5787" y="20788"/>
                </a:cubicBezTo>
                <a:cubicBezTo>
                  <a:pt x="5788" y="20825"/>
                  <a:pt x="5789" y="20861"/>
                  <a:pt x="5790" y="20898"/>
                </a:cubicBezTo>
                <a:cubicBezTo>
                  <a:pt x="5797" y="20888"/>
                  <a:pt x="5804" y="20878"/>
                  <a:pt x="5811" y="20868"/>
                </a:cubicBezTo>
                <a:cubicBezTo>
                  <a:pt x="5812" y="20877"/>
                  <a:pt x="5813" y="20887"/>
                  <a:pt x="5814" y="20896"/>
                </a:cubicBezTo>
                <a:cubicBezTo>
                  <a:pt x="5806" y="20906"/>
                  <a:pt x="5799" y="20915"/>
                  <a:pt x="5792" y="20924"/>
                </a:cubicBezTo>
                <a:cubicBezTo>
                  <a:pt x="5794" y="20956"/>
                  <a:pt x="5802" y="20963"/>
                  <a:pt x="5811" y="20983"/>
                </a:cubicBezTo>
                <a:cubicBezTo>
                  <a:pt x="5806" y="20990"/>
                  <a:pt x="5800" y="20998"/>
                  <a:pt x="5795" y="21006"/>
                </a:cubicBezTo>
                <a:cubicBezTo>
                  <a:pt x="5797" y="21022"/>
                  <a:pt x="5800" y="21038"/>
                  <a:pt x="5803" y="21054"/>
                </a:cubicBezTo>
                <a:cubicBezTo>
                  <a:pt x="5810" y="21068"/>
                  <a:pt x="5824" y="21054"/>
                  <a:pt x="5838" y="21052"/>
                </a:cubicBezTo>
                <a:cubicBezTo>
                  <a:pt x="5829" y="21095"/>
                  <a:pt x="5819" y="21126"/>
                  <a:pt x="5791" y="21134"/>
                </a:cubicBezTo>
                <a:cubicBezTo>
                  <a:pt x="5801" y="21155"/>
                  <a:pt x="5816" y="21160"/>
                  <a:pt x="5826" y="21176"/>
                </a:cubicBezTo>
                <a:cubicBezTo>
                  <a:pt x="5827" y="21182"/>
                  <a:pt x="5829" y="21189"/>
                  <a:pt x="5830" y="21196"/>
                </a:cubicBezTo>
                <a:cubicBezTo>
                  <a:pt x="5828" y="21205"/>
                  <a:pt x="5827" y="21209"/>
                  <a:pt x="5822" y="21214"/>
                </a:cubicBezTo>
                <a:cubicBezTo>
                  <a:pt x="5820" y="21218"/>
                  <a:pt x="5818" y="21223"/>
                  <a:pt x="5816" y="21227"/>
                </a:cubicBezTo>
                <a:cubicBezTo>
                  <a:pt x="5823" y="21235"/>
                  <a:pt x="5829" y="21246"/>
                  <a:pt x="5832" y="21260"/>
                </a:cubicBezTo>
                <a:cubicBezTo>
                  <a:pt x="5839" y="21256"/>
                  <a:pt x="5846" y="21251"/>
                  <a:pt x="5853" y="21247"/>
                </a:cubicBezTo>
                <a:cubicBezTo>
                  <a:pt x="5854" y="21247"/>
                  <a:pt x="5855" y="21247"/>
                  <a:pt x="5855" y="21247"/>
                </a:cubicBezTo>
                <a:cubicBezTo>
                  <a:pt x="5854" y="21273"/>
                  <a:pt x="5848" y="21278"/>
                  <a:pt x="5846" y="21299"/>
                </a:cubicBezTo>
                <a:cubicBezTo>
                  <a:pt x="5852" y="21303"/>
                  <a:pt x="5859" y="21308"/>
                  <a:pt x="5865" y="21312"/>
                </a:cubicBezTo>
                <a:cubicBezTo>
                  <a:pt x="5872" y="21302"/>
                  <a:pt x="5879" y="21293"/>
                  <a:pt x="5886" y="21284"/>
                </a:cubicBezTo>
                <a:cubicBezTo>
                  <a:pt x="5890" y="21307"/>
                  <a:pt x="5895" y="21317"/>
                  <a:pt x="5908" y="21322"/>
                </a:cubicBezTo>
                <a:cubicBezTo>
                  <a:pt x="5906" y="21348"/>
                  <a:pt x="5900" y="21353"/>
                  <a:pt x="5900" y="21387"/>
                </a:cubicBezTo>
                <a:cubicBezTo>
                  <a:pt x="5921" y="21386"/>
                  <a:pt x="5948" y="21381"/>
                  <a:pt x="5959" y="21399"/>
                </a:cubicBezTo>
                <a:cubicBezTo>
                  <a:pt x="5932" y="21409"/>
                  <a:pt x="5913" y="21427"/>
                  <a:pt x="5885" y="21435"/>
                </a:cubicBezTo>
                <a:cubicBezTo>
                  <a:pt x="5884" y="21453"/>
                  <a:pt x="5885" y="21457"/>
                  <a:pt x="5887" y="21473"/>
                </a:cubicBezTo>
                <a:cubicBezTo>
                  <a:pt x="5923" y="21476"/>
                  <a:pt x="5950" y="21438"/>
                  <a:pt x="5976" y="21427"/>
                </a:cubicBezTo>
                <a:cubicBezTo>
                  <a:pt x="5982" y="21434"/>
                  <a:pt x="5988" y="21440"/>
                  <a:pt x="5994" y="21447"/>
                </a:cubicBezTo>
                <a:cubicBezTo>
                  <a:pt x="5994" y="21449"/>
                  <a:pt x="5994" y="21453"/>
                  <a:pt x="5994" y="21455"/>
                </a:cubicBezTo>
                <a:cubicBezTo>
                  <a:pt x="5976" y="21489"/>
                  <a:pt x="5960" y="21525"/>
                  <a:pt x="5945" y="21565"/>
                </a:cubicBezTo>
                <a:cubicBezTo>
                  <a:pt x="5954" y="21575"/>
                  <a:pt x="5964" y="21586"/>
                  <a:pt x="5973" y="21597"/>
                </a:cubicBezTo>
                <a:cubicBezTo>
                  <a:pt x="5983" y="21593"/>
                  <a:pt x="5994" y="21590"/>
                  <a:pt x="6004" y="21587"/>
                </a:cubicBezTo>
                <a:cubicBezTo>
                  <a:pt x="6019" y="21538"/>
                  <a:pt x="6004" y="21470"/>
                  <a:pt x="6021" y="21422"/>
                </a:cubicBezTo>
                <a:cubicBezTo>
                  <a:pt x="6021" y="21422"/>
                  <a:pt x="6022" y="21422"/>
                  <a:pt x="6023" y="21422"/>
                </a:cubicBezTo>
                <a:cubicBezTo>
                  <a:pt x="6035" y="21394"/>
                  <a:pt x="6055" y="21407"/>
                  <a:pt x="6076" y="21394"/>
                </a:cubicBezTo>
                <a:cubicBezTo>
                  <a:pt x="6091" y="21384"/>
                  <a:pt x="6096" y="21358"/>
                  <a:pt x="6109" y="21345"/>
                </a:cubicBezTo>
                <a:cubicBezTo>
                  <a:pt x="6112" y="21344"/>
                  <a:pt x="6115" y="21342"/>
                  <a:pt x="6117" y="21340"/>
                </a:cubicBezTo>
                <a:cubicBezTo>
                  <a:pt x="6133" y="21360"/>
                  <a:pt x="6150" y="21374"/>
                  <a:pt x="6173" y="21360"/>
                </a:cubicBezTo>
                <a:cubicBezTo>
                  <a:pt x="6157" y="21285"/>
                  <a:pt x="6092" y="21159"/>
                  <a:pt x="6139" y="21049"/>
                </a:cubicBezTo>
                <a:cubicBezTo>
                  <a:pt x="6155" y="21012"/>
                  <a:pt x="6196" y="21017"/>
                  <a:pt x="6212" y="20981"/>
                </a:cubicBezTo>
                <a:cubicBezTo>
                  <a:pt x="6229" y="20945"/>
                  <a:pt x="6214" y="20910"/>
                  <a:pt x="6220" y="20864"/>
                </a:cubicBezTo>
                <a:cubicBezTo>
                  <a:pt x="6226" y="20845"/>
                  <a:pt x="6233" y="20828"/>
                  <a:pt x="6240" y="20809"/>
                </a:cubicBezTo>
                <a:cubicBezTo>
                  <a:pt x="6273" y="20732"/>
                  <a:pt x="6366" y="20721"/>
                  <a:pt x="6347" y="20567"/>
                </a:cubicBezTo>
                <a:cubicBezTo>
                  <a:pt x="6337" y="20552"/>
                  <a:pt x="6319" y="20556"/>
                  <a:pt x="6305" y="20548"/>
                </a:cubicBezTo>
                <a:cubicBezTo>
                  <a:pt x="6283" y="20535"/>
                  <a:pt x="6252" y="20491"/>
                  <a:pt x="6242" y="20455"/>
                </a:cubicBezTo>
                <a:cubicBezTo>
                  <a:pt x="6214" y="20360"/>
                  <a:pt x="6265" y="20267"/>
                  <a:pt x="6302" y="20239"/>
                </a:cubicBezTo>
                <a:cubicBezTo>
                  <a:pt x="6323" y="20234"/>
                  <a:pt x="6344" y="20227"/>
                  <a:pt x="6365" y="20222"/>
                </a:cubicBezTo>
                <a:cubicBezTo>
                  <a:pt x="6364" y="20207"/>
                  <a:pt x="6357" y="20200"/>
                  <a:pt x="6354" y="20179"/>
                </a:cubicBezTo>
                <a:cubicBezTo>
                  <a:pt x="6384" y="20130"/>
                  <a:pt x="6376" y="20116"/>
                  <a:pt x="6375" y="20032"/>
                </a:cubicBezTo>
                <a:cubicBezTo>
                  <a:pt x="6389" y="19998"/>
                  <a:pt x="6414" y="19966"/>
                  <a:pt x="6438" y="19953"/>
                </a:cubicBezTo>
                <a:cubicBezTo>
                  <a:pt x="6438" y="19951"/>
                  <a:pt x="6438" y="19950"/>
                  <a:pt x="6439" y="19948"/>
                </a:cubicBezTo>
                <a:cubicBezTo>
                  <a:pt x="6424" y="19941"/>
                  <a:pt x="6409" y="19934"/>
                  <a:pt x="6395" y="19928"/>
                </a:cubicBezTo>
                <a:cubicBezTo>
                  <a:pt x="6393" y="19924"/>
                  <a:pt x="6393" y="19919"/>
                  <a:pt x="6392" y="19916"/>
                </a:cubicBezTo>
                <a:cubicBezTo>
                  <a:pt x="6400" y="19900"/>
                  <a:pt x="6430" y="19885"/>
                  <a:pt x="6446" y="19894"/>
                </a:cubicBezTo>
                <a:cubicBezTo>
                  <a:pt x="6452" y="19901"/>
                  <a:pt x="6451" y="19912"/>
                  <a:pt x="6457" y="19919"/>
                </a:cubicBezTo>
                <a:cubicBezTo>
                  <a:pt x="6464" y="19927"/>
                  <a:pt x="6475" y="19919"/>
                  <a:pt x="6483" y="19914"/>
                </a:cubicBezTo>
                <a:cubicBezTo>
                  <a:pt x="6484" y="19911"/>
                  <a:pt x="6486" y="19908"/>
                  <a:pt x="6488" y="19904"/>
                </a:cubicBezTo>
                <a:cubicBezTo>
                  <a:pt x="6485" y="19876"/>
                  <a:pt x="6482" y="19848"/>
                  <a:pt x="6479" y="19819"/>
                </a:cubicBezTo>
                <a:cubicBezTo>
                  <a:pt x="6479" y="19819"/>
                  <a:pt x="6478" y="19817"/>
                  <a:pt x="6477" y="19816"/>
                </a:cubicBezTo>
                <a:cubicBezTo>
                  <a:pt x="6466" y="19822"/>
                  <a:pt x="6453" y="19828"/>
                  <a:pt x="6441" y="19834"/>
                </a:cubicBezTo>
                <a:cubicBezTo>
                  <a:pt x="6445" y="19843"/>
                  <a:pt x="6448" y="19851"/>
                  <a:pt x="6452" y="19859"/>
                </a:cubicBezTo>
                <a:cubicBezTo>
                  <a:pt x="6450" y="19860"/>
                  <a:pt x="6448" y="19862"/>
                  <a:pt x="6446" y="19863"/>
                </a:cubicBezTo>
                <a:cubicBezTo>
                  <a:pt x="6426" y="19891"/>
                  <a:pt x="6407" y="19841"/>
                  <a:pt x="6396" y="19831"/>
                </a:cubicBezTo>
                <a:cubicBezTo>
                  <a:pt x="6394" y="19800"/>
                  <a:pt x="6403" y="19784"/>
                  <a:pt x="6401" y="19755"/>
                </a:cubicBezTo>
                <a:cubicBezTo>
                  <a:pt x="6398" y="19720"/>
                  <a:pt x="6387" y="19702"/>
                  <a:pt x="6385" y="19660"/>
                </a:cubicBezTo>
                <a:cubicBezTo>
                  <a:pt x="6388" y="19654"/>
                  <a:pt x="6389" y="19648"/>
                  <a:pt x="6392" y="19641"/>
                </a:cubicBezTo>
                <a:cubicBezTo>
                  <a:pt x="6418" y="19635"/>
                  <a:pt x="6446" y="19674"/>
                  <a:pt x="6470" y="19685"/>
                </a:cubicBezTo>
                <a:cubicBezTo>
                  <a:pt x="6499" y="19698"/>
                  <a:pt x="6529" y="19679"/>
                  <a:pt x="6547" y="19665"/>
                </a:cubicBezTo>
                <a:cubicBezTo>
                  <a:pt x="6558" y="19656"/>
                  <a:pt x="6568" y="19655"/>
                  <a:pt x="6573" y="19636"/>
                </a:cubicBezTo>
                <a:cubicBezTo>
                  <a:pt x="6578" y="19605"/>
                  <a:pt x="6557" y="19592"/>
                  <a:pt x="6561" y="19557"/>
                </a:cubicBezTo>
                <a:cubicBezTo>
                  <a:pt x="6565" y="19526"/>
                  <a:pt x="6579" y="19493"/>
                  <a:pt x="6587" y="19462"/>
                </a:cubicBezTo>
                <a:cubicBezTo>
                  <a:pt x="6578" y="19446"/>
                  <a:pt x="6555" y="19410"/>
                  <a:pt x="6569" y="19372"/>
                </a:cubicBezTo>
                <a:cubicBezTo>
                  <a:pt x="6573" y="19365"/>
                  <a:pt x="6597" y="19378"/>
                  <a:pt x="6608" y="19382"/>
                </a:cubicBezTo>
                <a:cubicBezTo>
                  <a:pt x="6641" y="19394"/>
                  <a:pt x="6686" y="19386"/>
                  <a:pt x="6720" y="19374"/>
                </a:cubicBezTo>
                <a:cubicBezTo>
                  <a:pt x="6770" y="19356"/>
                  <a:pt x="6854" y="19341"/>
                  <a:pt x="6877" y="19282"/>
                </a:cubicBezTo>
                <a:cubicBezTo>
                  <a:pt x="6885" y="19261"/>
                  <a:pt x="6886" y="19234"/>
                  <a:pt x="6893" y="19214"/>
                </a:cubicBezTo>
                <a:cubicBezTo>
                  <a:pt x="6907" y="19182"/>
                  <a:pt x="6927" y="19148"/>
                  <a:pt x="6935" y="19107"/>
                </a:cubicBezTo>
                <a:cubicBezTo>
                  <a:pt x="6940" y="19095"/>
                  <a:pt x="6934" y="19069"/>
                  <a:pt x="6932" y="19049"/>
                </a:cubicBezTo>
                <a:cubicBezTo>
                  <a:pt x="6915" y="19029"/>
                  <a:pt x="6880" y="19011"/>
                  <a:pt x="6893" y="18948"/>
                </a:cubicBezTo>
                <a:cubicBezTo>
                  <a:pt x="6896" y="18930"/>
                  <a:pt x="6902" y="18928"/>
                  <a:pt x="6903" y="18899"/>
                </a:cubicBezTo>
                <a:cubicBezTo>
                  <a:pt x="6882" y="18847"/>
                  <a:pt x="6840" y="18841"/>
                  <a:pt x="6818" y="18781"/>
                </a:cubicBezTo>
                <a:cubicBezTo>
                  <a:pt x="6817" y="18778"/>
                  <a:pt x="6818" y="18773"/>
                  <a:pt x="6817" y="18770"/>
                </a:cubicBezTo>
                <a:cubicBezTo>
                  <a:pt x="6821" y="18759"/>
                  <a:pt x="6826" y="18749"/>
                  <a:pt x="6830" y="18738"/>
                </a:cubicBezTo>
                <a:cubicBezTo>
                  <a:pt x="6845" y="18745"/>
                  <a:pt x="6853" y="18774"/>
                  <a:pt x="6864" y="18790"/>
                </a:cubicBezTo>
                <a:cubicBezTo>
                  <a:pt x="6910" y="18778"/>
                  <a:pt x="6935" y="18782"/>
                  <a:pt x="6961" y="18843"/>
                </a:cubicBezTo>
                <a:cubicBezTo>
                  <a:pt x="6983" y="18842"/>
                  <a:pt x="6995" y="18820"/>
                  <a:pt x="7019" y="18818"/>
                </a:cubicBezTo>
                <a:cubicBezTo>
                  <a:pt x="7037" y="18816"/>
                  <a:pt x="7049" y="18846"/>
                  <a:pt x="7074" y="18833"/>
                </a:cubicBezTo>
                <a:cubicBezTo>
                  <a:pt x="7113" y="18812"/>
                  <a:pt x="7127" y="18749"/>
                  <a:pt x="7149" y="18696"/>
                </a:cubicBezTo>
                <a:cubicBezTo>
                  <a:pt x="7172" y="18642"/>
                  <a:pt x="7207" y="18605"/>
                  <a:pt x="7222" y="18535"/>
                </a:cubicBezTo>
                <a:cubicBezTo>
                  <a:pt x="7227" y="18490"/>
                  <a:pt x="7233" y="18444"/>
                  <a:pt x="7239" y="18399"/>
                </a:cubicBezTo>
                <a:cubicBezTo>
                  <a:pt x="7247" y="18364"/>
                  <a:pt x="7273" y="18351"/>
                  <a:pt x="7282" y="18319"/>
                </a:cubicBezTo>
                <a:cubicBezTo>
                  <a:pt x="7286" y="18287"/>
                  <a:pt x="7291" y="18255"/>
                  <a:pt x="7295" y="18224"/>
                </a:cubicBezTo>
                <a:cubicBezTo>
                  <a:pt x="7295" y="18222"/>
                  <a:pt x="7295" y="18221"/>
                  <a:pt x="7295" y="18219"/>
                </a:cubicBezTo>
                <a:cubicBezTo>
                  <a:pt x="7306" y="18228"/>
                  <a:pt x="7319" y="18236"/>
                  <a:pt x="7333" y="18226"/>
                </a:cubicBezTo>
                <a:cubicBezTo>
                  <a:pt x="7334" y="18226"/>
                  <a:pt x="7334" y="18226"/>
                  <a:pt x="7334" y="18226"/>
                </a:cubicBezTo>
                <a:cubicBezTo>
                  <a:pt x="7337" y="18303"/>
                  <a:pt x="7289" y="18344"/>
                  <a:pt x="7279" y="18422"/>
                </a:cubicBezTo>
                <a:cubicBezTo>
                  <a:pt x="7302" y="18385"/>
                  <a:pt x="7332" y="18332"/>
                  <a:pt x="7346" y="18280"/>
                </a:cubicBezTo>
                <a:cubicBezTo>
                  <a:pt x="7358" y="18232"/>
                  <a:pt x="7369" y="18183"/>
                  <a:pt x="7380" y="18134"/>
                </a:cubicBezTo>
                <a:cubicBezTo>
                  <a:pt x="7419" y="18022"/>
                  <a:pt x="7487" y="18013"/>
                  <a:pt x="7468" y="17790"/>
                </a:cubicBezTo>
                <a:cubicBezTo>
                  <a:pt x="7465" y="17759"/>
                  <a:pt x="7461" y="17743"/>
                  <a:pt x="7456" y="17720"/>
                </a:cubicBezTo>
                <a:cubicBezTo>
                  <a:pt x="7466" y="17698"/>
                  <a:pt x="7485" y="17638"/>
                  <a:pt x="7460" y="17618"/>
                </a:cubicBezTo>
                <a:cubicBezTo>
                  <a:pt x="7460" y="17613"/>
                  <a:pt x="7460" y="17607"/>
                  <a:pt x="7460" y="17602"/>
                </a:cubicBezTo>
                <a:cubicBezTo>
                  <a:pt x="7492" y="17607"/>
                  <a:pt x="7495" y="17572"/>
                  <a:pt x="7512" y="17545"/>
                </a:cubicBezTo>
                <a:cubicBezTo>
                  <a:pt x="7530" y="17517"/>
                  <a:pt x="7622" y="17399"/>
                  <a:pt x="7643" y="17392"/>
                </a:cubicBezTo>
                <a:cubicBezTo>
                  <a:pt x="7654" y="17388"/>
                  <a:pt x="7663" y="17399"/>
                  <a:pt x="7671" y="17404"/>
                </a:cubicBezTo>
                <a:cubicBezTo>
                  <a:pt x="7678" y="17389"/>
                  <a:pt x="7685" y="17375"/>
                  <a:pt x="7692" y="17360"/>
                </a:cubicBezTo>
                <a:cubicBezTo>
                  <a:pt x="7711" y="17340"/>
                  <a:pt x="7724" y="17347"/>
                  <a:pt x="7728" y="17299"/>
                </a:cubicBezTo>
                <a:cubicBezTo>
                  <a:pt x="7750" y="17294"/>
                  <a:pt x="7775" y="17297"/>
                  <a:pt x="7791" y="17302"/>
                </a:cubicBezTo>
                <a:cubicBezTo>
                  <a:pt x="7827" y="17315"/>
                  <a:pt x="7866" y="17296"/>
                  <a:pt x="7900" y="17290"/>
                </a:cubicBezTo>
                <a:cubicBezTo>
                  <a:pt x="7898" y="17217"/>
                  <a:pt x="7929" y="17194"/>
                  <a:pt x="7964" y="17189"/>
                </a:cubicBezTo>
                <a:cubicBezTo>
                  <a:pt x="7962" y="17168"/>
                  <a:pt x="7961" y="17146"/>
                  <a:pt x="7959" y="17126"/>
                </a:cubicBezTo>
                <a:cubicBezTo>
                  <a:pt x="7962" y="17076"/>
                  <a:pt x="7985" y="17044"/>
                  <a:pt x="7997" y="17008"/>
                </a:cubicBezTo>
                <a:cubicBezTo>
                  <a:pt x="8005" y="16979"/>
                  <a:pt x="8012" y="16951"/>
                  <a:pt x="8019" y="16923"/>
                </a:cubicBezTo>
                <a:cubicBezTo>
                  <a:pt x="8026" y="16904"/>
                  <a:pt x="8043" y="16894"/>
                  <a:pt x="8047" y="16869"/>
                </a:cubicBezTo>
                <a:cubicBezTo>
                  <a:pt x="8046" y="16845"/>
                  <a:pt x="8044" y="16821"/>
                  <a:pt x="8042" y="16796"/>
                </a:cubicBezTo>
                <a:cubicBezTo>
                  <a:pt x="8036" y="16728"/>
                  <a:pt x="8057" y="16678"/>
                  <a:pt x="8084" y="16661"/>
                </a:cubicBezTo>
                <a:cubicBezTo>
                  <a:pt x="8084" y="16642"/>
                  <a:pt x="8075" y="16606"/>
                  <a:pt x="8079" y="16572"/>
                </a:cubicBezTo>
                <a:cubicBezTo>
                  <a:pt x="8084" y="16528"/>
                  <a:pt x="8101" y="16474"/>
                  <a:pt x="8097" y="16424"/>
                </a:cubicBezTo>
                <a:cubicBezTo>
                  <a:pt x="8093" y="16357"/>
                  <a:pt x="8089" y="16289"/>
                  <a:pt x="8085" y="16222"/>
                </a:cubicBezTo>
                <a:cubicBezTo>
                  <a:pt x="8091" y="16153"/>
                  <a:pt x="8106" y="16105"/>
                  <a:pt x="8107" y="16034"/>
                </a:cubicBezTo>
                <a:cubicBezTo>
                  <a:pt x="8110" y="16035"/>
                  <a:pt x="8113" y="16035"/>
                  <a:pt x="8116" y="16036"/>
                </a:cubicBezTo>
                <a:cubicBezTo>
                  <a:pt x="8120" y="16050"/>
                  <a:pt x="8124" y="16066"/>
                  <a:pt x="8128" y="16079"/>
                </a:cubicBezTo>
                <a:cubicBezTo>
                  <a:pt x="8129" y="16079"/>
                  <a:pt x="8130" y="16079"/>
                  <a:pt x="8132" y="16079"/>
                </a:cubicBezTo>
                <a:cubicBezTo>
                  <a:pt x="8157" y="16045"/>
                  <a:pt x="8186" y="15953"/>
                  <a:pt x="8198" y="15898"/>
                </a:cubicBezTo>
                <a:cubicBezTo>
                  <a:pt x="8205" y="15865"/>
                  <a:pt x="8199" y="15847"/>
                  <a:pt x="8210" y="15826"/>
                </a:cubicBezTo>
                <a:cubicBezTo>
                  <a:pt x="8220" y="15818"/>
                  <a:pt x="8231" y="15810"/>
                  <a:pt x="8241" y="15801"/>
                </a:cubicBezTo>
                <a:cubicBezTo>
                  <a:pt x="8302" y="15715"/>
                  <a:pt x="8344" y="15623"/>
                  <a:pt x="8361" y="15454"/>
                </a:cubicBezTo>
                <a:cubicBezTo>
                  <a:pt x="8367" y="15390"/>
                  <a:pt x="8330" y="15159"/>
                  <a:pt x="8313" y="15149"/>
                </a:cubicBezTo>
                <a:cubicBezTo>
                  <a:pt x="8277" y="15129"/>
                  <a:pt x="8237" y="15152"/>
                  <a:pt x="8210" y="15121"/>
                </a:cubicBezTo>
                <a:cubicBezTo>
                  <a:pt x="8153" y="15054"/>
                  <a:pt x="8113" y="14944"/>
                  <a:pt x="8047" y="14891"/>
                </a:cubicBezTo>
                <a:cubicBezTo>
                  <a:pt x="8009" y="14861"/>
                  <a:pt x="7982" y="14898"/>
                  <a:pt x="7946" y="14886"/>
                </a:cubicBezTo>
                <a:cubicBezTo>
                  <a:pt x="7923" y="14880"/>
                  <a:pt x="7901" y="14874"/>
                  <a:pt x="7878" y="14868"/>
                </a:cubicBezTo>
                <a:cubicBezTo>
                  <a:pt x="7859" y="14859"/>
                  <a:pt x="7839" y="14815"/>
                  <a:pt x="7815" y="14820"/>
                </a:cubicBezTo>
                <a:cubicBezTo>
                  <a:pt x="7781" y="14827"/>
                  <a:pt x="7751" y="14876"/>
                  <a:pt x="7727" y="14904"/>
                </a:cubicBezTo>
                <a:cubicBezTo>
                  <a:pt x="7716" y="14824"/>
                  <a:pt x="7732" y="14855"/>
                  <a:pt x="7737" y="14806"/>
                </a:cubicBezTo>
                <a:cubicBezTo>
                  <a:pt x="7740" y="14775"/>
                  <a:pt x="7712" y="14728"/>
                  <a:pt x="7696" y="14725"/>
                </a:cubicBezTo>
                <a:cubicBezTo>
                  <a:pt x="7692" y="14731"/>
                  <a:pt x="7688" y="14738"/>
                  <a:pt x="7684" y="14745"/>
                </a:cubicBezTo>
                <a:cubicBezTo>
                  <a:pt x="7682" y="14745"/>
                  <a:pt x="7680" y="14745"/>
                  <a:pt x="7679" y="14745"/>
                </a:cubicBezTo>
                <a:cubicBezTo>
                  <a:pt x="7667" y="14675"/>
                  <a:pt x="7628" y="14682"/>
                  <a:pt x="7590" y="14658"/>
                </a:cubicBezTo>
                <a:cubicBezTo>
                  <a:pt x="7576" y="14649"/>
                  <a:pt x="7567" y="14630"/>
                  <a:pt x="7555" y="14617"/>
                </a:cubicBezTo>
                <a:cubicBezTo>
                  <a:pt x="7544" y="14620"/>
                  <a:pt x="7521" y="14623"/>
                  <a:pt x="7507" y="14630"/>
                </a:cubicBezTo>
                <a:cubicBezTo>
                  <a:pt x="7491" y="14641"/>
                  <a:pt x="7489" y="14682"/>
                  <a:pt x="7480" y="14706"/>
                </a:cubicBezTo>
                <a:cubicBezTo>
                  <a:pt x="7464" y="14747"/>
                  <a:pt x="7429" y="14758"/>
                  <a:pt x="7417" y="14806"/>
                </a:cubicBezTo>
                <a:cubicBezTo>
                  <a:pt x="7416" y="14807"/>
                  <a:pt x="7415" y="14809"/>
                  <a:pt x="7414" y="14810"/>
                </a:cubicBezTo>
                <a:cubicBezTo>
                  <a:pt x="7414" y="14781"/>
                  <a:pt x="7417" y="14768"/>
                  <a:pt x="7421" y="14750"/>
                </a:cubicBezTo>
                <a:cubicBezTo>
                  <a:pt x="7396" y="14759"/>
                  <a:pt x="7364" y="14769"/>
                  <a:pt x="7333" y="14760"/>
                </a:cubicBezTo>
                <a:cubicBezTo>
                  <a:pt x="7326" y="14729"/>
                  <a:pt x="7319" y="14699"/>
                  <a:pt x="7311" y="14668"/>
                </a:cubicBezTo>
                <a:cubicBezTo>
                  <a:pt x="7292" y="14678"/>
                  <a:pt x="7266" y="14736"/>
                  <a:pt x="7241" y="14718"/>
                </a:cubicBezTo>
                <a:cubicBezTo>
                  <a:pt x="7239" y="14716"/>
                  <a:pt x="7238" y="14713"/>
                  <a:pt x="7237" y="14711"/>
                </a:cubicBezTo>
                <a:cubicBezTo>
                  <a:pt x="7256" y="14686"/>
                  <a:pt x="7259" y="14631"/>
                  <a:pt x="7272" y="14593"/>
                </a:cubicBezTo>
                <a:cubicBezTo>
                  <a:pt x="7286" y="14551"/>
                  <a:pt x="7318" y="14538"/>
                  <a:pt x="7334" y="14500"/>
                </a:cubicBezTo>
                <a:cubicBezTo>
                  <a:pt x="7349" y="14467"/>
                  <a:pt x="7355" y="14416"/>
                  <a:pt x="7379" y="14399"/>
                </a:cubicBezTo>
                <a:cubicBezTo>
                  <a:pt x="7386" y="14376"/>
                  <a:pt x="7383" y="14354"/>
                  <a:pt x="7378" y="14330"/>
                </a:cubicBezTo>
                <a:cubicBezTo>
                  <a:pt x="7319" y="14315"/>
                  <a:pt x="7316" y="14187"/>
                  <a:pt x="7300" y="14097"/>
                </a:cubicBezTo>
                <a:cubicBezTo>
                  <a:pt x="7296" y="14070"/>
                  <a:pt x="7297" y="14041"/>
                  <a:pt x="7284" y="14029"/>
                </a:cubicBezTo>
                <a:cubicBezTo>
                  <a:pt x="7277" y="14027"/>
                  <a:pt x="7273" y="14042"/>
                  <a:pt x="7266" y="14039"/>
                </a:cubicBezTo>
                <a:cubicBezTo>
                  <a:pt x="7263" y="14038"/>
                  <a:pt x="7195" y="13911"/>
                  <a:pt x="7177" y="13894"/>
                </a:cubicBezTo>
                <a:cubicBezTo>
                  <a:pt x="7152" y="13880"/>
                  <a:pt x="7127" y="13866"/>
                  <a:pt x="7102" y="13851"/>
                </a:cubicBezTo>
                <a:cubicBezTo>
                  <a:pt x="7082" y="13837"/>
                  <a:pt x="7026" y="13807"/>
                  <a:pt x="6993" y="13831"/>
                </a:cubicBezTo>
                <a:cubicBezTo>
                  <a:pt x="6989" y="13837"/>
                  <a:pt x="6989" y="13840"/>
                  <a:pt x="6989" y="13853"/>
                </a:cubicBezTo>
                <a:cubicBezTo>
                  <a:pt x="6968" y="13844"/>
                  <a:pt x="6947" y="13836"/>
                  <a:pt x="6926" y="13828"/>
                </a:cubicBezTo>
                <a:cubicBezTo>
                  <a:pt x="6925" y="13828"/>
                  <a:pt x="6924" y="13828"/>
                  <a:pt x="6924" y="13828"/>
                </a:cubicBezTo>
                <a:cubicBezTo>
                  <a:pt x="6921" y="13834"/>
                  <a:pt x="6917" y="13839"/>
                  <a:pt x="6914" y="13845"/>
                </a:cubicBezTo>
                <a:cubicBezTo>
                  <a:pt x="6900" y="13796"/>
                  <a:pt x="6866" y="13719"/>
                  <a:pt x="6827" y="13728"/>
                </a:cubicBezTo>
                <a:cubicBezTo>
                  <a:pt x="6825" y="13737"/>
                  <a:pt x="6822" y="13744"/>
                  <a:pt x="6820" y="13753"/>
                </a:cubicBezTo>
                <a:cubicBezTo>
                  <a:pt x="6817" y="13718"/>
                  <a:pt x="6814" y="13683"/>
                  <a:pt x="6812" y="13648"/>
                </a:cubicBezTo>
                <a:cubicBezTo>
                  <a:pt x="6795" y="13598"/>
                  <a:pt x="6741" y="13534"/>
                  <a:pt x="6706" y="13520"/>
                </a:cubicBezTo>
                <a:cubicBezTo>
                  <a:pt x="6687" y="13513"/>
                  <a:pt x="6667" y="13521"/>
                  <a:pt x="6652" y="13527"/>
                </a:cubicBezTo>
                <a:cubicBezTo>
                  <a:pt x="6638" y="13525"/>
                  <a:pt x="6623" y="13524"/>
                  <a:pt x="6608" y="13522"/>
                </a:cubicBezTo>
                <a:cubicBezTo>
                  <a:pt x="6608" y="13521"/>
                  <a:pt x="6608" y="13521"/>
                  <a:pt x="6608" y="13520"/>
                </a:cubicBezTo>
                <a:cubicBezTo>
                  <a:pt x="6650" y="13497"/>
                  <a:pt x="6640" y="13453"/>
                  <a:pt x="6670" y="13430"/>
                </a:cubicBezTo>
                <a:cubicBezTo>
                  <a:pt x="6670" y="13429"/>
                  <a:pt x="6670" y="13425"/>
                  <a:pt x="6671" y="13424"/>
                </a:cubicBezTo>
                <a:cubicBezTo>
                  <a:pt x="6659" y="13410"/>
                  <a:pt x="6643" y="13406"/>
                  <a:pt x="6630" y="13390"/>
                </a:cubicBezTo>
                <a:cubicBezTo>
                  <a:pt x="6627" y="13383"/>
                  <a:pt x="6626" y="13375"/>
                  <a:pt x="6623" y="13367"/>
                </a:cubicBezTo>
                <a:cubicBezTo>
                  <a:pt x="6613" y="13355"/>
                  <a:pt x="6593" y="13360"/>
                  <a:pt x="6584" y="13350"/>
                </a:cubicBezTo>
                <a:cubicBezTo>
                  <a:pt x="6578" y="13358"/>
                  <a:pt x="6575" y="13364"/>
                  <a:pt x="6574" y="13380"/>
                </a:cubicBezTo>
                <a:cubicBezTo>
                  <a:pt x="6573" y="13381"/>
                  <a:pt x="6572" y="13383"/>
                  <a:pt x="6571" y="13384"/>
                </a:cubicBezTo>
                <a:cubicBezTo>
                  <a:pt x="6569" y="13338"/>
                  <a:pt x="6549" y="13320"/>
                  <a:pt x="6530" y="13305"/>
                </a:cubicBezTo>
                <a:cubicBezTo>
                  <a:pt x="6530" y="13299"/>
                  <a:pt x="6530" y="13295"/>
                  <a:pt x="6530" y="13289"/>
                </a:cubicBezTo>
                <a:cubicBezTo>
                  <a:pt x="6543" y="13290"/>
                  <a:pt x="6556" y="13290"/>
                  <a:pt x="6569" y="13290"/>
                </a:cubicBezTo>
                <a:cubicBezTo>
                  <a:pt x="6572" y="13288"/>
                  <a:pt x="6574" y="13287"/>
                  <a:pt x="6577" y="13284"/>
                </a:cubicBezTo>
                <a:cubicBezTo>
                  <a:pt x="6578" y="13280"/>
                  <a:pt x="6579" y="13275"/>
                  <a:pt x="6580" y="13272"/>
                </a:cubicBezTo>
                <a:cubicBezTo>
                  <a:pt x="6579" y="13271"/>
                  <a:pt x="6579" y="13269"/>
                  <a:pt x="6579" y="13267"/>
                </a:cubicBezTo>
                <a:cubicBezTo>
                  <a:pt x="6550" y="13256"/>
                  <a:pt x="6484" y="13252"/>
                  <a:pt x="6457" y="13276"/>
                </a:cubicBezTo>
                <a:cubicBezTo>
                  <a:pt x="6440" y="13290"/>
                  <a:pt x="6431" y="13326"/>
                  <a:pt x="6410" y="13334"/>
                </a:cubicBezTo>
                <a:cubicBezTo>
                  <a:pt x="6352" y="13357"/>
                  <a:pt x="6336" y="13274"/>
                  <a:pt x="6300" y="13271"/>
                </a:cubicBezTo>
                <a:cubicBezTo>
                  <a:pt x="6269" y="13267"/>
                  <a:pt x="6218" y="13304"/>
                  <a:pt x="6191" y="13280"/>
                </a:cubicBezTo>
                <a:cubicBezTo>
                  <a:pt x="6178" y="13269"/>
                  <a:pt x="6182" y="13258"/>
                  <a:pt x="6176" y="13232"/>
                </a:cubicBezTo>
                <a:cubicBezTo>
                  <a:pt x="6165" y="13182"/>
                  <a:pt x="6131" y="13168"/>
                  <a:pt x="6092" y="13167"/>
                </a:cubicBezTo>
                <a:cubicBezTo>
                  <a:pt x="6084" y="13147"/>
                  <a:pt x="6076" y="13112"/>
                  <a:pt x="6072" y="13087"/>
                </a:cubicBezTo>
                <a:cubicBezTo>
                  <a:pt x="6061" y="13083"/>
                  <a:pt x="6050" y="13095"/>
                  <a:pt x="6047" y="13114"/>
                </a:cubicBezTo>
                <a:cubicBezTo>
                  <a:pt x="6050" y="13125"/>
                  <a:pt x="6053" y="13134"/>
                  <a:pt x="6057" y="13144"/>
                </a:cubicBezTo>
                <a:cubicBezTo>
                  <a:pt x="6063" y="13143"/>
                  <a:pt x="6069" y="13143"/>
                  <a:pt x="6075" y="13142"/>
                </a:cubicBezTo>
                <a:cubicBezTo>
                  <a:pt x="6078" y="13147"/>
                  <a:pt x="6081" y="13150"/>
                  <a:pt x="6083" y="13154"/>
                </a:cubicBezTo>
                <a:cubicBezTo>
                  <a:pt x="6080" y="13179"/>
                  <a:pt x="5988" y="13226"/>
                  <a:pt x="5968" y="13239"/>
                </a:cubicBezTo>
                <a:cubicBezTo>
                  <a:pt x="5970" y="13241"/>
                  <a:pt x="5972" y="13242"/>
                  <a:pt x="5973" y="13244"/>
                </a:cubicBezTo>
                <a:cubicBezTo>
                  <a:pt x="5971" y="13259"/>
                  <a:pt x="5969" y="13259"/>
                  <a:pt x="5965" y="13267"/>
                </a:cubicBezTo>
                <a:cubicBezTo>
                  <a:pt x="5976" y="13278"/>
                  <a:pt x="6009" y="13388"/>
                  <a:pt x="5999" y="13427"/>
                </a:cubicBezTo>
                <a:cubicBezTo>
                  <a:pt x="5993" y="13445"/>
                  <a:pt x="5978" y="13456"/>
                  <a:pt x="5965" y="13460"/>
                </a:cubicBezTo>
                <a:cubicBezTo>
                  <a:pt x="5950" y="13441"/>
                  <a:pt x="5942" y="13393"/>
                  <a:pt x="5931" y="13367"/>
                </a:cubicBezTo>
                <a:cubicBezTo>
                  <a:pt x="5935" y="13326"/>
                  <a:pt x="5948" y="13293"/>
                  <a:pt x="5959" y="13266"/>
                </a:cubicBezTo>
                <a:cubicBezTo>
                  <a:pt x="5957" y="13224"/>
                  <a:pt x="5946" y="13198"/>
                  <a:pt x="5939" y="13162"/>
                </a:cubicBezTo>
                <a:cubicBezTo>
                  <a:pt x="5948" y="13137"/>
                  <a:pt x="5971" y="13128"/>
                  <a:pt x="5993" y="13127"/>
                </a:cubicBezTo>
                <a:cubicBezTo>
                  <a:pt x="5995" y="13122"/>
                  <a:pt x="5997" y="13116"/>
                  <a:pt x="6000" y="13111"/>
                </a:cubicBezTo>
                <a:cubicBezTo>
                  <a:pt x="5997" y="13085"/>
                  <a:pt x="5987" y="13071"/>
                  <a:pt x="5975" y="13063"/>
                </a:cubicBezTo>
                <a:cubicBezTo>
                  <a:pt x="5940" y="13038"/>
                  <a:pt x="5931" y="13118"/>
                  <a:pt x="5913" y="13136"/>
                </a:cubicBezTo>
                <a:cubicBezTo>
                  <a:pt x="5904" y="13141"/>
                  <a:pt x="5895" y="13147"/>
                  <a:pt x="5886" y="13152"/>
                </a:cubicBezTo>
                <a:cubicBezTo>
                  <a:pt x="5891" y="13137"/>
                  <a:pt x="5896" y="13131"/>
                  <a:pt x="5893" y="13111"/>
                </a:cubicBezTo>
                <a:cubicBezTo>
                  <a:pt x="5899" y="13115"/>
                  <a:pt x="5900" y="13117"/>
                  <a:pt x="5902" y="13129"/>
                </a:cubicBezTo>
                <a:cubicBezTo>
                  <a:pt x="5902" y="13129"/>
                  <a:pt x="5902" y="13129"/>
                  <a:pt x="5903" y="13129"/>
                </a:cubicBezTo>
                <a:cubicBezTo>
                  <a:pt x="5915" y="13115"/>
                  <a:pt x="5921" y="13096"/>
                  <a:pt x="5931" y="13079"/>
                </a:cubicBezTo>
                <a:cubicBezTo>
                  <a:pt x="5913" y="13012"/>
                  <a:pt x="5894" y="12941"/>
                  <a:pt x="5855" y="12913"/>
                </a:cubicBezTo>
                <a:cubicBezTo>
                  <a:pt x="5842" y="12903"/>
                  <a:pt x="5825" y="12914"/>
                  <a:pt x="5809" y="12903"/>
                </a:cubicBezTo>
                <a:cubicBezTo>
                  <a:pt x="5803" y="12899"/>
                  <a:pt x="5782" y="12884"/>
                  <a:pt x="5774" y="12888"/>
                </a:cubicBezTo>
                <a:cubicBezTo>
                  <a:pt x="5764" y="12901"/>
                  <a:pt x="5753" y="12913"/>
                  <a:pt x="5743" y="12926"/>
                </a:cubicBezTo>
                <a:cubicBezTo>
                  <a:pt x="5736" y="12933"/>
                  <a:pt x="5729" y="12930"/>
                  <a:pt x="5720" y="12936"/>
                </a:cubicBezTo>
                <a:cubicBezTo>
                  <a:pt x="5693" y="12953"/>
                  <a:pt x="5682" y="12989"/>
                  <a:pt x="5646" y="12976"/>
                </a:cubicBezTo>
                <a:cubicBezTo>
                  <a:pt x="5630" y="12938"/>
                  <a:pt x="5617" y="12986"/>
                  <a:pt x="5600" y="12956"/>
                </a:cubicBezTo>
                <a:cubicBezTo>
                  <a:pt x="5596" y="12938"/>
                  <a:pt x="5593" y="12921"/>
                  <a:pt x="5589" y="12903"/>
                </a:cubicBezTo>
                <a:cubicBezTo>
                  <a:pt x="5560" y="12856"/>
                  <a:pt x="5499" y="12767"/>
                  <a:pt x="5488" y="12695"/>
                </a:cubicBezTo>
                <a:cubicBezTo>
                  <a:pt x="5481" y="12652"/>
                  <a:pt x="5490" y="12592"/>
                  <a:pt x="5495" y="12557"/>
                </a:cubicBezTo>
                <a:cubicBezTo>
                  <a:pt x="5501" y="12511"/>
                  <a:pt x="5495" y="12443"/>
                  <a:pt x="5503" y="12399"/>
                </a:cubicBezTo>
                <a:cubicBezTo>
                  <a:pt x="5509" y="12386"/>
                  <a:pt x="5514" y="12374"/>
                  <a:pt x="5519" y="12360"/>
                </a:cubicBezTo>
                <a:cubicBezTo>
                  <a:pt x="5535" y="12310"/>
                  <a:pt x="5523" y="12260"/>
                  <a:pt x="5515" y="12217"/>
                </a:cubicBezTo>
                <a:cubicBezTo>
                  <a:pt x="5502" y="12212"/>
                  <a:pt x="5488" y="12205"/>
                  <a:pt x="5475" y="12199"/>
                </a:cubicBezTo>
                <a:cubicBezTo>
                  <a:pt x="5466" y="12178"/>
                  <a:pt x="5470" y="12184"/>
                  <a:pt x="5471" y="12151"/>
                </a:cubicBezTo>
                <a:cubicBezTo>
                  <a:pt x="5462" y="12144"/>
                  <a:pt x="5453" y="12136"/>
                  <a:pt x="5444" y="12129"/>
                </a:cubicBezTo>
                <a:cubicBezTo>
                  <a:pt x="5421" y="12132"/>
                  <a:pt x="5398" y="12135"/>
                  <a:pt x="5375" y="12137"/>
                </a:cubicBezTo>
                <a:cubicBezTo>
                  <a:pt x="5370" y="12132"/>
                  <a:pt x="5365" y="12127"/>
                  <a:pt x="5359" y="12122"/>
                </a:cubicBezTo>
                <a:cubicBezTo>
                  <a:pt x="5350" y="12129"/>
                  <a:pt x="5342" y="12136"/>
                  <a:pt x="5333" y="12142"/>
                </a:cubicBezTo>
                <a:cubicBezTo>
                  <a:pt x="5285" y="12160"/>
                  <a:pt x="5248" y="12120"/>
                  <a:pt x="5213" y="12151"/>
                </a:cubicBezTo>
                <a:cubicBezTo>
                  <a:pt x="5198" y="12150"/>
                  <a:pt x="5192" y="12137"/>
                  <a:pt x="5182" y="12126"/>
                </a:cubicBezTo>
                <a:cubicBezTo>
                  <a:pt x="5182" y="12134"/>
                  <a:pt x="5181" y="12142"/>
                  <a:pt x="5180" y="12151"/>
                </a:cubicBezTo>
                <a:cubicBezTo>
                  <a:pt x="5179" y="12152"/>
                  <a:pt x="5179" y="12152"/>
                  <a:pt x="5178" y="12152"/>
                </a:cubicBezTo>
                <a:cubicBezTo>
                  <a:pt x="5172" y="12146"/>
                  <a:pt x="5167" y="12140"/>
                  <a:pt x="5161" y="12134"/>
                </a:cubicBezTo>
                <a:cubicBezTo>
                  <a:pt x="5163" y="12092"/>
                  <a:pt x="5187" y="12094"/>
                  <a:pt x="5195" y="12061"/>
                </a:cubicBezTo>
                <a:cubicBezTo>
                  <a:pt x="5211" y="11993"/>
                  <a:pt x="5200" y="11925"/>
                  <a:pt x="5213" y="11860"/>
                </a:cubicBezTo>
                <a:cubicBezTo>
                  <a:pt x="5213" y="11850"/>
                  <a:pt x="5213" y="11841"/>
                  <a:pt x="5213" y="11831"/>
                </a:cubicBezTo>
                <a:cubicBezTo>
                  <a:pt x="5207" y="11834"/>
                  <a:pt x="5201" y="11837"/>
                  <a:pt x="5195" y="11840"/>
                </a:cubicBezTo>
                <a:cubicBezTo>
                  <a:pt x="5199" y="11825"/>
                  <a:pt x="5201" y="11813"/>
                  <a:pt x="5201" y="11788"/>
                </a:cubicBezTo>
                <a:cubicBezTo>
                  <a:pt x="5202" y="11787"/>
                  <a:pt x="5204" y="11785"/>
                  <a:pt x="5205" y="11783"/>
                </a:cubicBezTo>
                <a:cubicBezTo>
                  <a:pt x="5207" y="11780"/>
                  <a:pt x="5209" y="11776"/>
                  <a:pt x="5211" y="11773"/>
                </a:cubicBezTo>
                <a:cubicBezTo>
                  <a:pt x="5216" y="11793"/>
                  <a:pt x="5221" y="11812"/>
                  <a:pt x="5227" y="11831"/>
                </a:cubicBezTo>
                <a:cubicBezTo>
                  <a:pt x="5228" y="11832"/>
                  <a:pt x="5230" y="11834"/>
                  <a:pt x="5231" y="11835"/>
                </a:cubicBezTo>
                <a:cubicBezTo>
                  <a:pt x="5235" y="11786"/>
                  <a:pt x="5239" y="11737"/>
                  <a:pt x="5243" y="11688"/>
                </a:cubicBezTo>
                <a:cubicBezTo>
                  <a:pt x="5240" y="11690"/>
                  <a:pt x="5237" y="11691"/>
                  <a:pt x="5234" y="11693"/>
                </a:cubicBezTo>
                <a:cubicBezTo>
                  <a:pt x="5233" y="11691"/>
                  <a:pt x="5232" y="11690"/>
                  <a:pt x="5231" y="11688"/>
                </a:cubicBezTo>
                <a:cubicBezTo>
                  <a:pt x="5232" y="11681"/>
                  <a:pt x="5248" y="11599"/>
                  <a:pt x="5250" y="11593"/>
                </a:cubicBezTo>
                <a:cubicBezTo>
                  <a:pt x="5262" y="11566"/>
                  <a:pt x="5281" y="11548"/>
                  <a:pt x="5290" y="11515"/>
                </a:cubicBezTo>
                <a:cubicBezTo>
                  <a:pt x="5293" y="11503"/>
                  <a:pt x="5293" y="11489"/>
                  <a:pt x="5292" y="11474"/>
                </a:cubicBezTo>
                <a:cubicBezTo>
                  <a:pt x="5237" y="11398"/>
                  <a:pt x="5118" y="11469"/>
                  <a:pt x="5054" y="11510"/>
                </a:cubicBezTo>
                <a:cubicBezTo>
                  <a:pt x="5051" y="11530"/>
                  <a:pt x="5048" y="11549"/>
                  <a:pt x="5045" y="11568"/>
                </a:cubicBezTo>
                <a:cubicBezTo>
                  <a:pt x="5045" y="11593"/>
                  <a:pt x="5045" y="11617"/>
                  <a:pt x="5046" y="11642"/>
                </a:cubicBezTo>
                <a:cubicBezTo>
                  <a:pt x="5041" y="11649"/>
                  <a:pt x="5036" y="11657"/>
                  <a:pt x="5031" y="11665"/>
                </a:cubicBezTo>
                <a:cubicBezTo>
                  <a:pt x="5031" y="11681"/>
                  <a:pt x="5031" y="11697"/>
                  <a:pt x="5030" y="11713"/>
                </a:cubicBezTo>
                <a:cubicBezTo>
                  <a:pt x="5023" y="11742"/>
                  <a:pt x="4995" y="11753"/>
                  <a:pt x="4982" y="11775"/>
                </a:cubicBezTo>
                <a:cubicBezTo>
                  <a:pt x="4981" y="11775"/>
                  <a:pt x="4980" y="11775"/>
                  <a:pt x="4979" y="11775"/>
                </a:cubicBezTo>
                <a:cubicBezTo>
                  <a:pt x="4984" y="11785"/>
                  <a:pt x="4990" y="11786"/>
                  <a:pt x="4993" y="11801"/>
                </a:cubicBezTo>
                <a:cubicBezTo>
                  <a:pt x="4989" y="11808"/>
                  <a:pt x="4983" y="11815"/>
                  <a:pt x="4979" y="11821"/>
                </a:cubicBezTo>
                <a:cubicBezTo>
                  <a:pt x="4973" y="11828"/>
                  <a:pt x="4963" y="11820"/>
                  <a:pt x="4954" y="11816"/>
                </a:cubicBezTo>
                <a:cubicBezTo>
                  <a:pt x="4954" y="11807"/>
                  <a:pt x="4954" y="11797"/>
                  <a:pt x="4954" y="11788"/>
                </a:cubicBezTo>
                <a:cubicBezTo>
                  <a:pt x="4914" y="11797"/>
                  <a:pt x="4838" y="11858"/>
                  <a:pt x="4801" y="11846"/>
                </a:cubicBezTo>
                <a:cubicBezTo>
                  <a:pt x="4780" y="11840"/>
                  <a:pt x="4776" y="11808"/>
                  <a:pt x="4761" y="11793"/>
                </a:cubicBezTo>
                <a:cubicBezTo>
                  <a:pt x="4748" y="11780"/>
                  <a:pt x="4727" y="11783"/>
                  <a:pt x="4707" y="11783"/>
                </a:cubicBezTo>
                <a:cubicBezTo>
                  <a:pt x="4689" y="11741"/>
                  <a:pt x="4679" y="11690"/>
                  <a:pt x="4662" y="11645"/>
                </a:cubicBezTo>
                <a:cubicBezTo>
                  <a:pt x="4643" y="11595"/>
                  <a:pt x="4618" y="11545"/>
                  <a:pt x="4601" y="11494"/>
                </a:cubicBezTo>
                <a:cubicBezTo>
                  <a:pt x="4577" y="11419"/>
                  <a:pt x="4568" y="11220"/>
                  <a:pt x="4581" y="11099"/>
                </a:cubicBezTo>
                <a:cubicBezTo>
                  <a:pt x="4584" y="11068"/>
                  <a:pt x="4587" y="11038"/>
                  <a:pt x="4589" y="11008"/>
                </a:cubicBezTo>
                <a:cubicBezTo>
                  <a:pt x="4599" y="10975"/>
                  <a:pt x="4610" y="10942"/>
                  <a:pt x="4620" y="10909"/>
                </a:cubicBezTo>
                <a:cubicBezTo>
                  <a:pt x="4627" y="10850"/>
                  <a:pt x="4595" y="10796"/>
                  <a:pt x="4607" y="10725"/>
                </a:cubicBezTo>
                <a:cubicBezTo>
                  <a:pt x="4614" y="10709"/>
                  <a:pt x="4620" y="10694"/>
                  <a:pt x="4626" y="10678"/>
                </a:cubicBezTo>
                <a:cubicBezTo>
                  <a:pt x="4627" y="10676"/>
                  <a:pt x="4628" y="10675"/>
                  <a:pt x="4629" y="10673"/>
                </a:cubicBezTo>
                <a:cubicBezTo>
                  <a:pt x="4624" y="10664"/>
                  <a:pt x="4618" y="10654"/>
                  <a:pt x="4613" y="10645"/>
                </a:cubicBezTo>
                <a:cubicBezTo>
                  <a:pt x="4612" y="10645"/>
                  <a:pt x="4611" y="10645"/>
                  <a:pt x="4611" y="10645"/>
                </a:cubicBezTo>
                <a:cubicBezTo>
                  <a:pt x="4629" y="10612"/>
                  <a:pt x="4661" y="10622"/>
                  <a:pt x="4675" y="10578"/>
                </a:cubicBezTo>
                <a:cubicBezTo>
                  <a:pt x="4671" y="10570"/>
                  <a:pt x="4666" y="10560"/>
                  <a:pt x="4662" y="10552"/>
                </a:cubicBezTo>
                <a:cubicBezTo>
                  <a:pt x="4670" y="10533"/>
                  <a:pt x="4694" y="10560"/>
                  <a:pt x="4714" y="10550"/>
                </a:cubicBezTo>
                <a:cubicBezTo>
                  <a:pt x="4745" y="10535"/>
                  <a:pt x="4759" y="10488"/>
                  <a:pt x="4784" y="10467"/>
                </a:cubicBezTo>
                <a:cubicBezTo>
                  <a:pt x="4789" y="10449"/>
                  <a:pt x="4778" y="10436"/>
                  <a:pt x="4774" y="10417"/>
                </a:cubicBezTo>
                <a:cubicBezTo>
                  <a:pt x="4778" y="10413"/>
                  <a:pt x="4781" y="10406"/>
                  <a:pt x="4784" y="10402"/>
                </a:cubicBezTo>
                <a:cubicBezTo>
                  <a:pt x="4786" y="10411"/>
                  <a:pt x="4787" y="10421"/>
                  <a:pt x="4788" y="10430"/>
                </a:cubicBezTo>
                <a:cubicBezTo>
                  <a:pt x="4814" y="10437"/>
                  <a:pt x="4816" y="10423"/>
                  <a:pt x="4832" y="10414"/>
                </a:cubicBezTo>
                <a:cubicBezTo>
                  <a:pt x="4866" y="10394"/>
                  <a:pt x="4903" y="10419"/>
                  <a:pt x="4929" y="10429"/>
                </a:cubicBezTo>
                <a:cubicBezTo>
                  <a:pt x="4944" y="10434"/>
                  <a:pt x="4965" y="10438"/>
                  <a:pt x="4972" y="10425"/>
                </a:cubicBezTo>
                <a:cubicBezTo>
                  <a:pt x="4973" y="10425"/>
                  <a:pt x="4973" y="10425"/>
                  <a:pt x="4974" y="10425"/>
                </a:cubicBezTo>
                <a:cubicBezTo>
                  <a:pt x="4969" y="10418"/>
                  <a:pt x="4965" y="10412"/>
                  <a:pt x="4960" y="10405"/>
                </a:cubicBezTo>
                <a:cubicBezTo>
                  <a:pt x="4960" y="10404"/>
                  <a:pt x="4959" y="10402"/>
                  <a:pt x="4958" y="10400"/>
                </a:cubicBezTo>
                <a:cubicBezTo>
                  <a:pt x="4964" y="10399"/>
                  <a:pt x="4970" y="10397"/>
                  <a:pt x="4976" y="10395"/>
                </a:cubicBezTo>
                <a:cubicBezTo>
                  <a:pt x="4987" y="10408"/>
                  <a:pt x="4999" y="10421"/>
                  <a:pt x="5010" y="10434"/>
                </a:cubicBezTo>
                <a:cubicBezTo>
                  <a:pt x="5014" y="10444"/>
                  <a:pt x="5017" y="10455"/>
                  <a:pt x="5021" y="10465"/>
                </a:cubicBezTo>
                <a:cubicBezTo>
                  <a:pt x="5030" y="10473"/>
                  <a:pt x="5040" y="10479"/>
                  <a:pt x="5049" y="10487"/>
                </a:cubicBezTo>
                <a:cubicBezTo>
                  <a:pt x="5058" y="10479"/>
                  <a:pt x="5068" y="10473"/>
                  <a:pt x="5077" y="10465"/>
                </a:cubicBezTo>
                <a:cubicBezTo>
                  <a:pt x="5080" y="10473"/>
                  <a:pt x="5083" y="10479"/>
                  <a:pt x="5086" y="10487"/>
                </a:cubicBezTo>
                <a:cubicBezTo>
                  <a:pt x="5086" y="10487"/>
                  <a:pt x="5087" y="10487"/>
                  <a:pt x="5087" y="10487"/>
                </a:cubicBezTo>
                <a:cubicBezTo>
                  <a:pt x="5091" y="10483"/>
                  <a:pt x="5094" y="10480"/>
                  <a:pt x="5097" y="10477"/>
                </a:cubicBezTo>
                <a:cubicBezTo>
                  <a:pt x="5097" y="10476"/>
                  <a:pt x="5097" y="10476"/>
                  <a:pt x="5097" y="10475"/>
                </a:cubicBezTo>
                <a:cubicBezTo>
                  <a:pt x="5094" y="10471"/>
                  <a:pt x="5091" y="10466"/>
                  <a:pt x="5087" y="10462"/>
                </a:cubicBezTo>
                <a:cubicBezTo>
                  <a:pt x="5086" y="10459"/>
                  <a:pt x="5085" y="10458"/>
                  <a:pt x="5085" y="10455"/>
                </a:cubicBezTo>
                <a:cubicBezTo>
                  <a:pt x="5086" y="10449"/>
                  <a:pt x="5088" y="10443"/>
                  <a:pt x="5090" y="10437"/>
                </a:cubicBezTo>
                <a:cubicBezTo>
                  <a:pt x="5105" y="10440"/>
                  <a:pt x="5130" y="10467"/>
                  <a:pt x="5133" y="10494"/>
                </a:cubicBezTo>
                <a:cubicBezTo>
                  <a:pt x="5146" y="10495"/>
                  <a:pt x="5155" y="10492"/>
                  <a:pt x="5167" y="10490"/>
                </a:cubicBezTo>
                <a:cubicBezTo>
                  <a:pt x="5155" y="10457"/>
                  <a:pt x="5128" y="10458"/>
                  <a:pt x="5124" y="10414"/>
                </a:cubicBezTo>
                <a:cubicBezTo>
                  <a:pt x="5131" y="10408"/>
                  <a:pt x="5137" y="10401"/>
                  <a:pt x="5144" y="10395"/>
                </a:cubicBezTo>
                <a:cubicBezTo>
                  <a:pt x="5138" y="10376"/>
                  <a:pt x="5127" y="10368"/>
                  <a:pt x="5117" y="10357"/>
                </a:cubicBezTo>
                <a:cubicBezTo>
                  <a:pt x="5102" y="10362"/>
                  <a:pt x="5086" y="10385"/>
                  <a:pt x="5076" y="10355"/>
                </a:cubicBezTo>
                <a:cubicBezTo>
                  <a:pt x="5079" y="10347"/>
                  <a:pt x="5080" y="10340"/>
                  <a:pt x="5083" y="10332"/>
                </a:cubicBezTo>
                <a:cubicBezTo>
                  <a:pt x="5101" y="10315"/>
                  <a:pt x="5111" y="10362"/>
                  <a:pt x="5124" y="10355"/>
                </a:cubicBezTo>
                <a:cubicBezTo>
                  <a:pt x="5136" y="10349"/>
                  <a:pt x="5142" y="10333"/>
                  <a:pt x="5151" y="10327"/>
                </a:cubicBezTo>
                <a:cubicBezTo>
                  <a:pt x="5170" y="10315"/>
                  <a:pt x="5209" y="10327"/>
                  <a:pt x="5225" y="10332"/>
                </a:cubicBezTo>
                <a:cubicBezTo>
                  <a:pt x="5226" y="10319"/>
                  <a:pt x="5229" y="10305"/>
                  <a:pt x="5231" y="10292"/>
                </a:cubicBezTo>
                <a:cubicBezTo>
                  <a:pt x="5231" y="10292"/>
                  <a:pt x="5231" y="10292"/>
                  <a:pt x="5232" y="10292"/>
                </a:cubicBezTo>
                <a:cubicBezTo>
                  <a:pt x="5238" y="10309"/>
                  <a:pt x="5244" y="10327"/>
                  <a:pt x="5249" y="10344"/>
                </a:cubicBezTo>
                <a:cubicBezTo>
                  <a:pt x="5257" y="10341"/>
                  <a:pt x="5265" y="10339"/>
                  <a:pt x="5273" y="10337"/>
                </a:cubicBezTo>
                <a:cubicBezTo>
                  <a:pt x="5273" y="10331"/>
                  <a:pt x="5273" y="10325"/>
                  <a:pt x="5273" y="10319"/>
                </a:cubicBezTo>
                <a:cubicBezTo>
                  <a:pt x="5296" y="10329"/>
                  <a:pt x="5316" y="10321"/>
                  <a:pt x="5341" y="10315"/>
                </a:cubicBezTo>
                <a:cubicBezTo>
                  <a:pt x="5354" y="10339"/>
                  <a:pt x="5366" y="10348"/>
                  <a:pt x="5390" y="10355"/>
                </a:cubicBezTo>
                <a:cubicBezTo>
                  <a:pt x="5398" y="10374"/>
                  <a:pt x="5400" y="10403"/>
                  <a:pt x="5410" y="10419"/>
                </a:cubicBezTo>
                <a:cubicBezTo>
                  <a:pt x="5422" y="10412"/>
                  <a:pt x="5436" y="10406"/>
                  <a:pt x="5448" y="10400"/>
                </a:cubicBezTo>
                <a:cubicBezTo>
                  <a:pt x="5458" y="10389"/>
                  <a:pt x="5465" y="10368"/>
                  <a:pt x="5478" y="10362"/>
                </a:cubicBezTo>
                <a:cubicBezTo>
                  <a:pt x="5512" y="10346"/>
                  <a:pt x="5534" y="10453"/>
                  <a:pt x="5553" y="10475"/>
                </a:cubicBezTo>
                <a:cubicBezTo>
                  <a:pt x="5566" y="10490"/>
                  <a:pt x="5581" y="10484"/>
                  <a:pt x="5584" y="10515"/>
                </a:cubicBezTo>
                <a:cubicBezTo>
                  <a:pt x="5579" y="10562"/>
                  <a:pt x="5574" y="10609"/>
                  <a:pt x="5569" y="10655"/>
                </a:cubicBezTo>
                <a:cubicBezTo>
                  <a:pt x="5571" y="10656"/>
                  <a:pt x="5572" y="10656"/>
                  <a:pt x="5574" y="10657"/>
                </a:cubicBezTo>
                <a:cubicBezTo>
                  <a:pt x="5582" y="10666"/>
                  <a:pt x="5586" y="10650"/>
                  <a:pt x="5595" y="10645"/>
                </a:cubicBezTo>
                <a:cubicBezTo>
                  <a:pt x="5595" y="10652"/>
                  <a:pt x="5596" y="10660"/>
                  <a:pt x="5596" y="10668"/>
                </a:cubicBezTo>
                <a:cubicBezTo>
                  <a:pt x="5591" y="10682"/>
                  <a:pt x="5587" y="10685"/>
                  <a:pt x="5577" y="10693"/>
                </a:cubicBezTo>
                <a:cubicBezTo>
                  <a:pt x="5586" y="10721"/>
                  <a:pt x="5594" y="10750"/>
                  <a:pt x="5603" y="10778"/>
                </a:cubicBezTo>
                <a:cubicBezTo>
                  <a:pt x="5607" y="10778"/>
                  <a:pt x="5612" y="10778"/>
                  <a:pt x="5616" y="10778"/>
                </a:cubicBezTo>
                <a:cubicBezTo>
                  <a:pt x="5617" y="10791"/>
                  <a:pt x="5619" y="10804"/>
                  <a:pt x="5620" y="10816"/>
                </a:cubicBezTo>
                <a:cubicBezTo>
                  <a:pt x="5624" y="10821"/>
                  <a:pt x="5629" y="10826"/>
                  <a:pt x="5633" y="10831"/>
                </a:cubicBezTo>
                <a:cubicBezTo>
                  <a:pt x="5645" y="10874"/>
                  <a:pt x="5629" y="10898"/>
                  <a:pt x="5663" y="10901"/>
                </a:cubicBezTo>
                <a:cubicBezTo>
                  <a:pt x="5671" y="10925"/>
                  <a:pt x="5678" y="10980"/>
                  <a:pt x="5687" y="10999"/>
                </a:cubicBezTo>
                <a:cubicBezTo>
                  <a:pt x="5697" y="10990"/>
                  <a:pt x="5712" y="10989"/>
                  <a:pt x="5727" y="10986"/>
                </a:cubicBezTo>
                <a:cubicBezTo>
                  <a:pt x="5726" y="10995"/>
                  <a:pt x="5725" y="11004"/>
                  <a:pt x="5724" y="11013"/>
                </a:cubicBezTo>
                <a:cubicBezTo>
                  <a:pt x="5725" y="11013"/>
                  <a:pt x="5726" y="11013"/>
                  <a:pt x="5727" y="11013"/>
                </a:cubicBezTo>
                <a:cubicBezTo>
                  <a:pt x="5738" y="10955"/>
                  <a:pt x="5764" y="10849"/>
                  <a:pt x="5751" y="10765"/>
                </a:cubicBezTo>
                <a:cubicBezTo>
                  <a:pt x="5746" y="10732"/>
                  <a:pt x="5733" y="10698"/>
                  <a:pt x="5727" y="10660"/>
                </a:cubicBezTo>
                <a:cubicBezTo>
                  <a:pt x="5724" y="10626"/>
                  <a:pt x="5721" y="10594"/>
                  <a:pt x="5718" y="10560"/>
                </a:cubicBezTo>
                <a:cubicBezTo>
                  <a:pt x="5704" y="10488"/>
                  <a:pt x="5648" y="10379"/>
                  <a:pt x="5659" y="10277"/>
                </a:cubicBezTo>
                <a:cubicBezTo>
                  <a:pt x="5666" y="10237"/>
                  <a:pt x="5673" y="10198"/>
                  <a:pt x="5680" y="10157"/>
                </a:cubicBezTo>
                <a:cubicBezTo>
                  <a:pt x="5692" y="10123"/>
                  <a:pt x="5709" y="10093"/>
                  <a:pt x="5717" y="10051"/>
                </a:cubicBezTo>
                <a:cubicBezTo>
                  <a:pt x="5751" y="10040"/>
                  <a:pt x="5785" y="10015"/>
                  <a:pt x="5799" y="9971"/>
                </a:cubicBezTo>
                <a:cubicBezTo>
                  <a:pt x="5809" y="9938"/>
                  <a:pt x="5810" y="9910"/>
                  <a:pt x="5827" y="9891"/>
                </a:cubicBezTo>
                <a:cubicBezTo>
                  <a:pt x="5844" y="9873"/>
                  <a:pt x="5876" y="9876"/>
                  <a:pt x="5890" y="9861"/>
                </a:cubicBezTo>
                <a:cubicBezTo>
                  <a:pt x="5904" y="9829"/>
                  <a:pt x="5919" y="9796"/>
                  <a:pt x="5933" y="9763"/>
                </a:cubicBezTo>
                <a:cubicBezTo>
                  <a:pt x="5949" y="9759"/>
                  <a:pt x="5965" y="9754"/>
                  <a:pt x="5980" y="9750"/>
                </a:cubicBezTo>
                <a:cubicBezTo>
                  <a:pt x="5986" y="9741"/>
                  <a:pt x="5991" y="9733"/>
                  <a:pt x="5997" y="9725"/>
                </a:cubicBezTo>
                <a:cubicBezTo>
                  <a:pt x="5997" y="9723"/>
                  <a:pt x="5998" y="9722"/>
                  <a:pt x="5999" y="9720"/>
                </a:cubicBezTo>
                <a:cubicBezTo>
                  <a:pt x="5993" y="9715"/>
                  <a:pt x="5991" y="9716"/>
                  <a:pt x="5989" y="9705"/>
                </a:cubicBezTo>
                <a:cubicBezTo>
                  <a:pt x="5983" y="9713"/>
                  <a:pt x="5973" y="9718"/>
                  <a:pt x="5966" y="9725"/>
                </a:cubicBezTo>
                <a:cubicBezTo>
                  <a:pt x="5963" y="9721"/>
                  <a:pt x="5961" y="9718"/>
                  <a:pt x="5957" y="9715"/>
                </a:cubicBezTo>
                <a:cubicBezTo>
                  <a:pt x="5953" y="9709"/>
                  <a:pt x="5952" y="9703"/>
                  <a:pt x="5950" y="9693"/>
                </a:cubicBezTo>
                <a:cubicBezTo>
                  <a:pt x="5955" y="9701"/>
                  <a:pt x="5958" y="9711"/>
                  <a:pt x="5966" y="9715"/>
                </a:cubicBezTo>
                <a:cubicBezTo>
                  <a:pt x="5978" y="9702"/>
                  <a:pt x="5975" y="9690"/>
                  <a:pt x="5985" y="9682"/>
                </a:cubicBezTo>
                <a:cubicBezTo>
                  <a:pt x="5985" y="9680"/>
                  <a:pt x="5985" y="9678"/>
                  <a:pt x="5985" y="9677"/>
                </a:cubicBezTo>
                <a:cubicBezTo>
                  <a:pt x="5978" y="9664"/>
                  <a:pt x="5968" y="9654"/>
                  <a:pt x="5955" y="9653"/>
                </a:cubicBezTo>
                <a:cubicBezTo>
                  <a:pt x="5953" y="9649"/>
                  <a:pt x="5951" y="9644"/>
                  <a:pt x="5950" y="9640"/>
                </a:cubicBezTo>
                <a:cubicBezTo>
                  <a:pt x="5960" y="9646"/>
                  <a:pt x="5970" y="9652"/>
                  <a:pt x="5980" y="9658"/>
                </a:cubicBezTo>
                <a:cubicBezTo>
                  <a:pt x="5979" y="9654"/>
                  <a:pt x="5977" y="9649"/>
                  <a:pt x="5976" y="9645"/>
                </a:cubicBezTo>
                <a:cubicBezTo>
                  <a:pt x="5976" y="9644"/>
                  <a:pt x="5976" y="9644"/>
                  <a:pt x="5976" y="9643"/>
                </a:cubicBezTo>
                <a:cubicBezTo>
                  <a:pt x="5987" y="9651"/>
                  <a:pt x="5990" y="9664"/>
                  <a:pt x="6007" y="9668"/>
                </a:cubicBezTo>
                <a:cubicBezTo>
                  <a:pt x="6013" y="9656"/>
                  <a:pt x="6019" y="9644"/>
                  <a:pt x="6024" y="9632"/>
                </a:cubicBezTo>
                <a:cubicBezTo>
                  <a:pt x="6026" y="9625"/>
                  <a:pt x="6025" y="9631"/>
                  <a:pt x="6032" y="9632"/>
                </a:cubicBezTo>
                <a:cubicBezTo>
                  <a:pt x="6033" y="9627"/>
                  <a:pt x="6035" y="9624"/>
                  <a:pt x="6036" y="9620"/>
                </a:cubicBezTo>
                <a:cubicBezTo>
                  <a:pt x="6036" y="9601"/>
                  <a:pt x="6034" y="9595"/>
                  <a:pt x="6028" y="9587"/>
                </a:cubicBezTo>
                <a:cubicBezTo>
                  <a:pt x="6026" y="9585"/>
                  <a:pt x="6028" y="9584"/>
                  <a:pt x="6025" y="9587"/>
                </a:cubicBezTo>
                <a:cubicBezTo>
                  <a:pt x="6019" y="9594"/>
                  <a:pt x="6019" y="9607"/>
                  <a:pt x="6015" y="9618"/>
                </a:cubicBezTo>
                <a:cubicBezTo>
                  <a:pt x="6013" y="9607"/>
                  <a:pt x="6015" y="9597"/>
                  <a:pt x="6016" y="9583"/>
                </a:cubicBezTo>
                <a:cubicBezTo>
                  <a:pt x="6015" y="9582"/>
                  <a:pt x="6014" y="9580"/>
                  <a:pt x="6013" y="9578"/>
                </a:cubicBezTo>
                <a:cubicBezTo>
                  <a:pt x="6000" y="9582"/>
                  <a:pt x="5988" y="9587"/>
                  <a:pt x="5971" y="9587"/>
                </a:cubicBezTo>
                <a:cubicBezTo>
                  <a:pt x="5973" y="9571"/>
                  <a:pt x="5967" y="9557"/>
                  <a:pt x="5971" y="9542"/>
                </a:cubicBezTo>
                <a:cubicBezTo>
                  <a:pt x="5972" y="9548"/>
                  <a:pt x="5971" y="9554"/>
                  <a:pt x="5973" y="9563"/>
                </a:cubicBezTo>
                <a:cubicBezTo>
                  <a:pt x="5975" y="9568"/>
                  <a:pt x="5976" y="9571"/>
                  <a:pt x="5978" y="9575"/>
                </a:cubicBezTo>
                <a:cubicBezTo>
                  <a:pt x="5983" y="9573"/>
                  <a:pt x="5988" y="9571"/>
                  <a:pt x="5993" y="9568"/>
                </a:cubicBezTo>
                <a:cubicBezTo>
                  <a:pt x="5993" y="9561"/>
                  <a:pt x="5993" y="9561"/>
                  <a:pt x="5990" y="9553"/>
                </a:cubicBezTo>
                <a:cubicBezTo>
                  <a:pt x="5995" y="9558"/>
                  <a:pt x="6000" y="9561"/>
                  <a:pt x="6004" y="9565"/>
                </a:cubicBezTo>
                <a:cubicBezTo>
                  <a:pt x="6006" y="9563"/>
                  <a:pt x="6008" y="9562"/>
                  <a:pt x="6010" y="9560"/>
                </a:cubicBezTo>
                <a:cubicBezTo>
                  <a:pt x="6010" y="9558"/>
                  <a:pt x="6010" y="9557"/>
                  <a:pt x="6011" y="9555"/>
                </a:cubicBezTo>
                <a:cubicBezTo>
                  <a:pt x="6008" y="9549"/>
                  <a:pt x="6007" y="9544"/>
                  <a:pt x="6004" y="9538"/>
                </a:cubicBezTo>
                <a:cubicBezTo>
                  <a:pt x="6012" y="9546"/>
                  <a:pt x="6017" y="9552"/>
                  <a:pt x="6024" y="9547"/>
                </a:cubicBezTo>
                <a:cubicBezTo>
                  <a:pt x="6025" y="9552"/>
                  <a:pt x="6026" y="9559"/>
                  <a:pt x="6027" y="9565"/>
                </a:cubicBezTo>
                <a:cubicBezTo>
                  <a:pt x="6029" y="9565"/>
                  <a:pt x="6030" y="9565"/>
                  <a:pt x="6031" y="9565"/>
                </a:cubicBezTo>
                <a:cubicBezTo>
                  <a:pt x="6028" y="9538"/>
                  <a:pt x="6022" y="9530"/>
                  <a:pt x="6015" y="9512"/>
                </a:cubicBezTo>
                <a:cubicBezTo>
                  <a:pt x="6018" y="9512"/>
                  <a:pt x="6022" y="9512"/>
                  <a:pt x="6024" y="9512"/>
                </a:cubicBezTo>
                <a:cubicBezTo>
                  <a:pt x="6023" y="9500"/>
                  <a:pt x="6023" y="9503"/>
                  <a:pt x="6020" y="9497"/>
                </a:cubicBezTo>
                <a:cubicBezTo>
                  <a:pt x="6021" y="9494"/>
                  <a:pt x="6021" y="9490"/>
                  <a:pt x="6022" y="9487"/>
                </a:cubicBezTo>
                <a:cubicBezTo>
                  <a:pt x="6016" y="9453"/>
                  <a:pt x="6003" y="9453"/>
                  <a:pt x="5984" y="9460"/>
                </a:cubicBezTo>
                <a:cubicBezTo>
                  <a:pt x="5983" y="9432"/>
                  <a:pt x="5971" y="9419"/>
                  <a:pt x="5957" y="9414"/>
                </a:cubicBezTo>
                <a:cubicBezTo>
                  <a:pt x="5957" y="9412"/>
                  <a:pt x="5956" y="9410"/>
                  <a:pt x="5955" y="9409"/>
                </a:cubicBezTo>
                <a:cubicBezTo>
                  <a:pt x="5958" y="9406"/>
                  <a:pt x="5960" y="9403"/>
                  <a:pt x="5963" y="9400"/>
                </a:cubicBezTo>
                <a:cubicBezTo>
                  <a:pt x="5973" y="9409"/>
                  <a:pt x="5980" y="9419"/>
                  <a:pt x="5984" y="9437"/>
                </a:cubicBezTo>
                <a:cubicBezTo>
                  <a:pt x="5991" y="9445"/>
                  <a:pt x="5989" y="9446"/>
                  <a:pt x="6000" y="9445"/>
                </a:cubicBezTo>
                <a:cubicBezTo>
                  <a:pt x="5999" y="9437"/>
                  <a:pt x="5999" y="9427"/>
                  <a:pt x="5999" y="9419"/>
                </a:cubicBezTo>
                <a:cubicBezTo>
                  <a:pt x="5994" y="9414"/>
                  <a:pt x="5991" y="9408"/>
                  <a:pt x="5988" y="9404"/>
                </a:cubicBezTo>
                <a:cubicBezTo>
                  <a:pt x="5989" y="9404"/>
                  <a:pt x="5990" y="9404"/>
                  <a:pt x="5991" y="9404"/>
                </a:cubicBezTo>
                <a:cubicBezTo>
                  <a:pt x="5991" y="9399"/>
                  <a:pt x="5991" y="9394"/>
                  <a:pt x="5990" y="9389"/>
                </a:cubicBezTo>
                <a:cubicBezTo>
                  <a:pt x="5994" y="9391"/>
                  <a:pt x="5997" y="9394"/>
                  <a:pt x="6001" y="9397"/>
                </a:cubicBezTo>
                <a:cubicBezTo>
                  <a:pt x="6001" y="9397"/>
                  <a:pt x="6002" y="9397"/>
                  <a:pt x="6002" y="9397"/>
                </a:cubicBezTo>
                <a:cubicBezTo>
                  <a:pt x="6002" y="9379"/>
                  <a:pt x="6002" y="9375"/>
                  <a:pt x="5994" y="9370"/>
                </a:cubicBezTo>
                <a:cubicBezTo>
                  <a:pt x="5996" y="9369"/>
                  <a:pt x="5998" y="9367"/>
                  <a:pt x="6000" y="9365"/>
                </a:cubicBezTo>
                <a:cubicBezTo>
                  <a:pt x="5996" y="9362"/>
                  <a:pt x="5995" y="9357"/>
                  <a:pt x="5992" y="9354"/>
                </a:cubicBezTo>
                <a:cubicBezTo>
                  <a:pt x="5999" y="9345"/>
                  <a:pt x="6001" y="9337"/>
                  <a:pt x="6004" y="9320"/>
                </a:cubicBezTo>
                <a:cubicBezTo>
                  <a:pt x="5997" y="9301"/>
                  <a:pt x="5951" y="9269"/>
                  <a:pt x="5934" y="9257"/>
                </a:cubicBezTo>
                <a:cubicBezTo>
                  <a:pt x="5934" y="9254"/>
                  <a:pt x="5935" y="9251"/>
                  <a:pt x="5934" y="9249"/>
                </a:cubicBezTo>
                <a:cubicBezTo>
                  <a:pt x="5950" y="9248"/>
                  <a:pt x="5951" y="9258"/>
                  <a:pt x="5963" y="9267"/>
                </a:cubicBezTo>
                <a:cubicBezTo>
                  <a:pt x="5962" y="9262"/>
                  <a:pt x="5962" y="9257"/>
                  <a:pt x="5962" y="9252"/>
                </a:cubicBezTo>
                <a:cubicBezTo>
                  <a:pt x="5971" y="9269"/>
                  <a:pt x="5983" y="9284"/>
                  <a:pt x="5995" y="9296"/>
                </a:cubicBezTo>
                <a:cubicBezTo>
                  <a:pt x="5992" y="9259"/>
                  <a:pt x="5979" y="9259"/>
                  <a:pt x="5975" y="9229"/>
                </a:cubicBezTo>
                <a:cubicBezTo>
                  <a:pt x="5975" y="9229"/>
                  <a:pt x="5975" y="9229"/>
                  <a:pt x="5976" y="9229"/>
                </a:cubicBezTo>
                <a:cubicBezTo>
                  <a:pt x="5978" y="9242"/>
                  <a:pt x="5982" y="9247"/>
                  <a:pt x="5989" y="9252"/>
                </a:cubicBezTo>
                <a:cubicBezTo>
                  <a:pt x="5990" y="9254"/>
                  <a:pt x="5990" y="9256"/>
                  <a:pt x="5991" y="9257"/>
                </a:cubicBezTo>
                <a:cubicBezTo>
                  <a:pt x="5992" y="9257"/>
                  <a:pt x="5993" y="9257"/>
                  <a:pt x="5993" y="9257"/>
                </a:cubicBezTo>
                <a:cubicBezTo>
                  <a:pt x="5990" y="9243"/>
                  <a:pt x="5986" y="9228"/>
                  <a:pt x="5982" y="9214"/>
                </a:cubicBezTo>
                <a:cubicBezTo>
                  <a:pt x="5978" y="9170"/>
                  <a:pt x="5999" y="9193"/>
                  <a:pt x="5981" y="9134"/>
                </a:cubicBezTo>
                <a:cubicBezTo>
                  <a:pt x="5985" y="9135"/>
                  <a:pt x="5989" y="9135"/>
                  <a:pt x="5993" y="9136"/>
                </a:cubicBezTo>
                <a:cubicBezTo>
                  <a:pt x="5994" y="9128"/>
                  <a:pt x="5994" y="9122"/>
                  <a:pt x="5994" y="9114"/>
                </a:cubicBezTo>
                <a:cubicBezTo>
                  <a:pt x="5998" y="9119"/>
                  <a:pt x="5997" y="9114"/>
                  <a:pt x="5999" y="9124"/>
                </a:cubicBezTo>
                <a:cubicBezTo>
                  <a:pt x="5999" y="9124"/>
                  <a:pt x="5999" y="9124"/>
                  <a:pt x="6000" y="9124"/>
                </a:cubicBezTo>
                <a:cubicBezTo>
                  <a:pt x="6002" y="9118"/>
                  <a:pt x="6002" y="9117"/>
                  <a:pt x="6002" y="9106"/>
                </a:cubicBezTo>
                <a:cubicBezTo>
                  <a:pt x="6003" y="9110"/>
                  <a:pt x="6004" y="9113"/>
                  <a:pt x="6004" y="9118"/>
                </a:cubicBezTo>
                <a:cubicBezTo>
                  <a:pt x="6011" y="9109"/>
                  <a:pt x="6011" y="9109"/>
                  <a:pt x="6011" y="9101"/>
                </a:cubicBezTo>
                <a:cubicBezTo>
                  <a:pt x="6014" y="9097"/>
                  <a:pt x="6018" y="9092"/>
                  <a:pt x="6021" y="9088"/>
                </a:cubicBezTo>
                <a:cubicBezTo>
                  <a:pt x="6019" y="9094"/>
                  <a:pt x="6018" y="9102"/>
                  <a:pt x="6016" y="9109"/>
                </a:cubicBezTo>
                <a:cubicBezTo>
                  <a:pt x="6019" y="9112"/>
                  <a:pt x="6023" y="9113"/>
                  <a:pt x="6025" y="9116"/>
                </a:cubicBezTo>
                <a:cubicBezTo>
                  <a:pt x="6020" y="9118"/>
                  <a:pt x="6015" y="9122"/>
                  <a:pt x="6009" y="9124"/>
                </a:cubicBezTo>
                <a:cubicBezTo>
                  <a:pt x="6006" y="9131"/>
                  <a:pt x="6003" y="9137"/>
                  <a:pt x="6001" y="9144"/>
                </a:cubicBezTo>
                <a:cubicBezTo>
                  <a:pt x="6001" y="9145"/>
                  <a:pt x="6001" y="9145"/>
                  <a:pt x="6001" y="9146"/>
                </a:cubicBezTo>
                <a:cubicBezTo>
                  <a:pt x="6004" y="9146"/>
                  <a:pt x="6009" y="9146"/>
                  <a:pt x="6013" y="9146"/>
                </a:cubicBezTo>
                <a:cubicBezTo>
                  <a:pt x="6010" y="9160"/>
                  <a:pt x="6008" y="9166"/>
                  <a:pt x="5997" y="9166"/>
                </a:cubicBezTo>
                <a:cubicBezTo>
                  <a:pt x="5996" y="9168"/>
                  <a:pt x="5995" y="9170"/>
                  <a:pt x="5994" y="9172"/>
                </a:cubicBezTo>
                <a:cubicBezTo>
                  <a:pt x="5998" y="9180"/>
                  <a:pt x="6000" y="9181"/>
                  <a:pt x="6007" y="9182"/>
                </a:cubicBezTo>
                <a:cubicBezTo>
                  <a:pt x="6007" y="9184"/>
                  <a:pt x="6008" y="9187"/>
                  <a:pt x="6009" y="9189"/>
                </a:cubicBezTo>
                <a:cubicBezTo>
                  <a:pt x="6009" y="9193"/>
                  <a:pt x="6009" y="9196"/>
                  <a:pt x="6009" y="9199"/>
                </a:cubicBezTo>
                <a:cubicBezTo>
                  <a:pt x="6006" y="9196"/>
                  <a:pt x="6002" y="9193"/>
                  <a:pt x="6000" y="9191"/>
                </a:cubicBezTo>
                <a:cubicBezTo>
                  <a:pt x="5999" y="9192"/>
                  <a:pt x="5998" y="9193"/>
                  <a:pt x="5997" y="9194"/>
                </a:cubicBezTo>
                <a:cubicBezTo>
                  <a:pt x="5996" y="9199"/>
                  <a:pt x="5995" y="9204"/>
                  <a:pt x="5994" y="9209"/>
                </a:cubicBezTo>
                <a:cubicBezTo>
                  <a:pt x="5994" y="9210"/>
                  <a:pt x="5994" y="9210"/>
                  <a:pt x="5994" y="9211"/>
                </a:cubicBezTo>
                <a:cubicBezTo>
                  <a:pt x="6004" y="9201"/>
                  <a:pt x="6001" y="9208"/>
                  <a:pt x="6013" y="9217"/>
                </a:cubicBezTo>
                <a:cubicBezTo>
                  <a:pt x="6014" y="9220"/>
                  <a:pt x="6015" y="9222"/>
                  <a:pt x="6016" y="9224"/>
                </a:cubicBezTo>
                <a:cubicBezTo>
                  <a:pt x="6010" y="9229"/>
                  <a:pt x="6003" y="9233"/>
                  <a:pt x="5997" y="9237"/>
                </a:cubicBezTo>
                <a:cubicBezTo>
                  <a:pt x="5996" y="9239"/>
                  <a:pt x="5995" y="9241"/>
                  <a:pt x="5995" y="9242"/>
                </a:cubicBezTo>
                <a:cubicBezTo>
                  <a:pt x="5997" y="9248"/>
                  <a:pt x="6000" y="9253"/>
                  <a:pt x="6002" y="9259"/>
                </a:cubicBezTo>
                <a:cubicBezTo>
                  <a:pt x="6006" y="9263"/>
                  <a:pt x="6010" y="9270"/>
                  <a:pt x="6013" y="9274"/>
                </a:cubicBezTo>
                <a:cubicBezTo>
                  <a:pt x="6018" y="9269"/>
                  <a:pt x="6024" y="9262"/>
                  <a:pt x="6028" y="9257"/>
                </a:cubicBezTo>
                <a:cubicBezTo>
                  <a:pt x="6028" y="9279"/>
                  <a:pt x="6027" y="9271"/>
                  <a:pt x="6023" y="9286"/>
                </a:cubicBezTo>
                <a:cubicBezTo>
                  <a:pt x="6026" y="9289"/>
                  <a:pt x="6028" y="9292"/>
                  <a:pt x="6032" y="9296"/>
                </a:cubicBezTo>
                <a:cubicBezTo>
                  <a:pt x="6030" y="9301"/>
                  <a:pt x="6030" y="9305"/>
                  <a:pt x="6028" y="9311"/>
                </a:cubicBezTo>
                <a:cubicBezTo>
                  <a:pt x="6028" y="9311"/>
                  <a:pt x="6028" y="9313"/>
                  <a:pt x="6028" y="9314"/>
                </a:cubicBezTo>
                <a:cubicBezTo>
                  <a:pt x="6029" y="9314"/>
                  <a:pt x="6029" y="9314"/>
                  <a:pt x="6029" y="9314"/>
                </a:cubicBezTo>
                <a:cubicBezTo>
                  <a:pt x="6035" y="9310"/>
                  <a:pt x="6037" y="9308"/>
                  <a:pt x="6041" y="9314"/>
                </a:cubicBezTo>
                <a:cubicBezTo>
                  <a:pt x="6032" y="9343"/>
                  <a:pt x="6021" y="9367"/>
                  <a:pt x="6015" y="9405"/>
                </a:cubicBezTo>
                <a:cubicBezTo>
                  <a:pt x="6016" y="9411"/>
                  <a:pt x="6017" y="9417"/>
                  <a:pt x="6018" y="9422"/>
                </a:cubicBezTo>
                <a:cubicBezTo>
                  <a:pt x="6020" y="9421"/>
                  <a:pt x="6022" y="9420"/>
                  <a:pt x="6024" y="9419"/>
                </a:cubicBezTo>
                <a:cubicBezTo>
                  <a:pt x="6028" y="9403"/>
                  <a:pt x="6032" y="9387"/>
                  <a:pt x="6036" y="9372"/>
                </a:cubicBezTo>
                <a:cubicBezTo>
                  <a:pt x="6040" y="9372"/>
                  <a:pt x="6039" y="9375"/>
                  <a:pt x="6043" y="9370"/>
                </a:cubicBezTo>
                <a:cubicBezTo>
                  <a:pt x="6048" y="9348"/>
                  <a:pt x="6052" y="9326"/>
                  <a:pt x="6058" y="9304"/>
                </a:cubicBezTo>
                <a:cubicBezTo>
                  <a:pt x="6065" y="9281"/>
                  <a:pt x="6077" y="9273"/>
                  <a:pt x="6081" y="9247"/>
                </a:cubicBezTo>
                <a:cubicBezTo>
                  <a:pt x="6080" y="9231"/>
                  <a:pt x="6079" y="9215"/>
                  <a:pt x="6078" y="9199"/>
                </a:cubicBezTo>
                <a:cubicBezTo>
                  <a:pt x="6060" y="9186"/>
                  <a:pt x="6048" y="9116"/>
                  <a:pt x="6044" y="9081"/>
                </a:cubicBezTo>
                <a:cubicBezTo>
                  <a:pt x="6049" y="9072"/>
                  <a:pt x="6051" y="9062"/>
                  <a:pt x="6058" y="9054"/>
                </a:cubicBezTo>
                <a:cubicBezTo>
                  <a:pt x="6058" y="9055"/>
                  <a:pt x="6059" y="9055"/>
                  <a:pt x="6059" y="9056"/>
                </a:cubicBezTo>
                <a:cubicBezTo>
                  <a:pt x="6056" y="9068"/>
                  <a:pt x="6051" y="9075"/>
                  <a:pt x="6047" y="9086"/>
                </a:cubicBezTo>
                <a:cubicBezTo>
                  <a:pt x="6058" y="9116"/>
                  <a:pt x="6062" y="9144"/>
                  <a:pt x="6088" y="9142"/>
                </a:cubicBezTo>
                <a:cubicBezTo>
                  <a:pt x="6089" y="9157"/>
                  <a:pt x="6087" y="9159"/>
                  <a:pt x="6085" y="9174"/>
                </a:cubicBezTo>
                <a:cubicBezTo>
                  <a:pt x="6085" y="9175"/>
                  <a:pt x="6085" y="9177"/>
                  <a:pt x="6085" y="9177"/>
                </a:cubicBezTo>
                <a:cubicBezTo>
                  <a:pt x="6086" y="9178"/>
                  <a:pt x="6087" y="9180"/>
                  <a:pt x="6088" y="9181"/>
                </a:cubicBezTo>
                <a:cubicBezTo>
                  <a:pt x="6100" y="9164"/>
                  <a:pt x="6122" y="9129"/>
                  <a:pt x="6122" y="9093"/>
                </a:cubicBezTo>
                <a:cubicBezTo>
                  <a:pt x="6125" y="9094"/>
                  <a:pt x="6127" y="9096"/>
                  <a:pt x="6130" y="9098"/>
                </a:cubicBezTo>
                <a:cubicBezTo>
                  <a:pt x="6138" y="9060"/>
                  <a:pt x="6148" y="9019"/>
                  <a:pt x="6152" y="8974"/>
                </a:cubicBezTo>
                <a:cubicBezTo>
                  <a:pt x="6140" y="8972"/>
                  <a:pt x="6138" y="8967"/>
                  <a:pt x="6132" y="8954"/>
                </a:cubicBezTo>
                <a:cubicBezTo>
                  <a:pt x="6132" y="8952"/>
                  <a:pt x="6131" y="8949"/>
                  <a:pt x="6130" y="8946"/>
                </a:cubicBezTo>
                <a:cubicBezTo>
                  <a:pt x="6137" y="8937"/>
                  <a:pt x="6138" y="8933"/>
                  <a:pt x="6145" y="8936"/>
                </a:cubicBezTo>
                <a:cubicBezTo>
                  <a:pt x="6149" y="8915"/>
                  <a:pt x="6153" y="8894"/>
                  <a:pt x="6157" y="8873"/>
                </a:cubicBezTo>
                <a:cubicBezTo>
                  <a:pt x="6154" y="8892"/>
                  <a:pt x="6151" y="8910"/>
                  <a:pt x="6148" y="8929"/>
                </a:cubicBezTo>
                <a:cubicBezTo>
                  <a:pt x="6190" y="8876"/>
                  <a:pt x="6239" y="8837"/>
                  <a:pt x="6314" y="8838"/>
                </a:cubicBezTo>
                <a:cubicBezTo>
                  <a:pt x="6315" y="8821"/>
                  <a:pt x="6318" y="8805"/>
                  <a:pt x="6320" y="8788"/>
                </a:cubicBezTo>
                <a:cubicBezTo>
                  <a:pt x="6320" y="8787"/>
                  <a:pt x="6328" y="8787"/>
                  <a:pt x="6334" y="8781"/>
                </a:cubicBezTo>
                <a:cubicBezTo>
                  <a:pt x="6334" y="8791"/>
                  <a:pt x="6331" y="8804"/>
                  <a:pt x="6332" y="8821"/>
                </a:cubicBezTo>
                <a:cubicBezTo>
                  <a:pt x="6333" y="8822"/>
                  <a:pt x="6335" y="8822"/>
                  <a:pt x="6336" y="8823"/>
                </a:cubicBezTo>
                <a:cubicBezTo>
                  <a:pt x="6349" y="8822"/>
                  <a:pt x="6359" y="8804"/>
                  <a:pt x="6362" y="8788"/>
                </a:cubicBezTo>
                <a:cubicBezTo>
                  <a:pt x="6363" y="8788"/>
                  <a:pt x="6363" y="8788"/>
                  <a:pt x="6363" y="8788"/>
                </a:cubicBezTo>
                <a:cubicBezTo>
                  <a:pt x="6366" y="8794"/>
                  <a:pt x="6367" y="8803"/>
                  <a:pt x="6367" y="8816"/>
                </a:cubicBezTo>
                <a:cubicBezTo>
                  <a:pt x="6383" y="8809"/>
                  <a:pt x="6399" y="8802"/>
                  <a:pt x="6415" y="8795"/>
                </a:cubicBezTo>
                <a:cubicBezTo>
                  <a:pt x="6415" y="8781"/>
                  <a:pt x="6412" y="8776"/>
                  <a:pt x="6410" y="8768"/>
                </a:cubicBezTo>
                <a:cubicBezTo>
                  <a:pt x="6410" y="8770"/>
                  <a:pt x="6410" y="8773"/>
                  <a:pt x="6410" y="8775"/>
                </a:cubicBezTo>
                <a:cubicBezTo>
                  <a:pt x="6404" y="8780"/>
                  <a:pt x="6397" y="8784"/>
                  <a:pt x="6391" y="8790"/>
                </a:cubicBezTo>
                <a:cubicBezTo>
                  <a:pt x="6387" y="8787"/>
                  <a:pt x="6383" y="8784"/>
                  <a:pt x="6379" y="8781"/>
                </a:cubicBezTo>
                <a:cubicBezTo>
                  <a:pt x="6375" y="8743"/>
                  <a:pt x="6365" y="8709"/>
                  <a:pt x="6342" y="8705"/>
                </a:cubicBezTo>
                <a:cubicBezTo>
                  <a:pt x="6344" y="8677"/>
                  <a:pt x="6357" y="8671"/>
                  <a:pt x="6371" y="8663"/>
                </a:cubicBezTo>
                <a:cubicBezTo>
                  <a:pt x="6371" y="8661"/>
                  <a:pt x="6372" y="8659"/>
                  <a:pt x="6372" y="8657"/>
                </a:cubicBezTo>
                <a:cubicBezTo>
                  <a:pt x="6361" y="8650"/>
                  <a:pt x="6361" y="8653"/>
                  <a:pt x="6354" y="8633"/>
                </a:cubicBezTo>
                <a:cubicBezTo>
                  <a:pt x="6364" y="8603"/>
                  <a:pt x="6375" y="8536"/>
                  <a:pt x="6395" y="8525"/>
                </a:cubicBezTo>
                <a:cubicBezTo>
                  <a:pt x="6395" y="8516"/>
                  <a:pt x="6395" y="8506"/>
                  <a:pt x="6395" y="8497"/>
                </a:cubicBezTo>
                <a:cubicBezTo>
                  <a:pt x="6401" y="8492"/>
                  <a:pt x="6407" y="8488"/>
                  <a:pt x="6413" y="8484"/>
                </a:cubicBezTo>
                <a:cubicBezTo>
                  <a:pt x="6412" y="8488"/>
                  <a:pt x="6412" y="8492"/>
                  <a:pt x="6412" y="8497"/>
                </a:cubicBezTo>
                <a:cubicBezTo>
                  <a:pt x="6415" y="8499"/>
                  <a:pt x="6417" y="8503"/>
                  <a:pt x="6420" y="8505"/>
                </a:cubicBezTo>
                <a:cubicBezTo>
                  <a:pt x="6421" y="8505"/>
                  <a:pt x="6422" y="8505"/>
                  <a:pt x="6422" y="8505"/>
                </a:cubicBezTo>
                <a:cubicBezTo>
                  <a:pt x="6428" y="8491"/>
                  <a:pt x="6429" y="8493"/>
                  <a:pt x="6428" y="8474"/>
                </a:cubicBezTo>
                <a:cubicBezTo>
                  <a:pt x="6430" y="8471"/>
                  <a:pt x="6433" y="8467"/>
                  <a:pt x="6435" y="8464"/>
                </a:cubicBezTo>
                <a:cubicBezTo>
                  <a:pt x="6434" y="8470"/>
                  <a:pt x="6433" y="8476"/>
                  <a:pt x="6432" y="8482"/>
                </a:cubicBezTo>
                <a:cubicBezTo>
                  <a:pt x="6436" y="8484"/>
                  <a:pt x="6440" y="8485"/>
                  <a:pt x="6443" y="8487"/>
                </a:cubicBezTo>
                <a:cubicBezTo>
                  <a:pt x="6445" y="8478"/>
                  <a:pt x="6447" y="8469"/>
                  <a:pt x="6449" y="8460"/>
                </a:cubicBezTo>
                <a:cubicBezTo>
                  <a:pt x="6452" y="8464"/>
                  <a:pt x="6454" y="8469"/>
                  <a:pt x="6457" y="8472"/>
                </a:cubicBezTo>
                <a:cubicBezTo>
                  <a:pt x="6470" y="8454"/>
                  <a:pt x="6483" y="8410"/>
                  <a:pt x="6488" y="8380"/>
                </a:cubicBezTo>
                <a:cubicBezTo>
                  <a:pt x="6489" y="8380"/>
                  <a:pt x="6490" y="8380"/>
                  <a:pt x="6490" y="8380"/>
                </a:cubicBezTo>
                <a:cubicBezTo>
                  <a:pt x="6491" y="8381"/>
                  <a:pt x="6492" y="8383"/>
                  <a:pt x="6493" y="8384"/>
                </a:cubicBezTo>
                <a:cubicBezTo>
                  <a:pt x="6491" y="8393"/>
                  <a:pt x="6489" y="8400"/>
                  <a:pt x="6488" y="8409"/>
                </a:cubicBezTo>
                <a:cubicBezTo>
                  <a:pt x="6488" y="8410"/>
                  <a:pt x="6488" y="8414"/>
                  <a:pt x="6488" y="8415"/>
                </a:cubicBezTo>
                <a:cubicBezTo>
                  <a:pt x="6495" y="8419"/>
                  <a:pt x="6501" y="8422"/>
                  <a:pt x="6507" y="8425"/>
                </a:cubicBezTo>
                <a:cubicBezTo>
                  <a:pt x="6506" y="8418"/>
                  <a:pt x="6505" y="8410"/>
                  <a:pt x="6504" y="8402"/>
                </a:cubicBezTo>
                <a:cubicBezTo>
                  <a:pt x="6515" y="8405"/>
                  <a:pt x="6522" y="8393"/>
                  <a:pt x="6532" y="8389"/>
                </a:cubicBezTo>
                <a:cubicBezTo>
                  <a:pt x="6533" y="8396"/>
                  <a:pt x="6534" y="8404"/>
                  <a:pt x="6535" y="8412"/>
                </a:cubicBezTo>
                <a:cubicBezTo>
                  <a:pt x="6544" y="8400"/>
                  <a:pt x="6549" y="8384"/>
                  <a:pt x="6557" y="8374"/>
                </a:cubicBezTo>
                <a:cubicBezTo>
                  <a:pt x="6561" y="8378"/>
                  <a:pt x="6563" y="8383"/>
                  <a:pt x="6567" y="8387"/>
                </a:cubicBezTo>
                <a:cubicBezTo>
                  <a:pt x="6571" y="8381"/>
                  <a:pt x="6571" y="8383"/>
                  <a:pt x="6571" y="8369"/>
                </a:cubicBezTo>
                <a:cubicBezTo>
                  <a:pt x="6587" y="8374"/>
                  <a:pt x="6593" y="8363"/>
                  <a:pt x="6605" y="8352"/>
                </a:cubicBezTo>
                <a:cubicBezTo>
                  <a:pt x="6608" y="8345"/>
                  <a:pt x="6608" y="8347"/>
                  <a:pt x="6608" y="8340"/>
                </a:cubicBezTo>
                <a:cubicBezTo>
                  <a:pt x="6604" y="8340"/>
                  <a:pt x="6601" y="8340"/>
                  <a:pt x="6597" y="8340"/>
                </a:cubicBezTo>
                <a:cubicBezTo>
                  <a:pt x="6599" y="8335"/>
                  <a:pt x="6602" y="8328"/>
                  <a:pt x="6604" y="8322"/>
                </a:cubicBezTo>
                <a:cubicBezTo>
                  <a:pt x="6602" y="8313"/>
                  <a:pt x="6599" y="8303"/>
                  <a:pt x="6597" y="8294"/>
                </a:cubicBezTo>
                <a:cubicBezTo>
                  <a:pt x="6599" y="8297"/>
                  <a:pt x="6602" y="8301"/>
                  <a:pt x="6604" y="8304"/>
                </a:cubicBezTo>
                <a:cubicBezTo>
                  <a:pt x="6614" y="8288"/>
                  <a:pt x="6634" y="8297"/>
                  <a:pt x="6644" y="8311"/>
                </a:cubicBezTo>
                <a:cubicBezTo>
                  <a:pt x="6652" y="8303"/>
                  <a:pt x="6658" y="8295"/>
                  <a:pt x="6666" y="8287"/>
                </a:cubicBezTo>
                <a:cubicBezTo>
                  <a:pt x="6665" y="8282"/>
                  <a:pt x="6663" y="8276"/>
                  <a:pt x="6661" y="8271"/>
                </a:cubicBezTo>
                <a:cubicBezTo>
                  <a:pt x="6667" y="8276"/>
                  <a:pt x="6673" y="8282"/>
                  <a:pt x="6678" y="8287"/>
                </a:cubicBezTo>
                <a:cubicBezTo>
                  <a:pt x="6709" y="8280"/>
                  <a:pt x="6721" y="8229"/>
                  <a:pt x="6754" y="8227"/>
                </a:cubicBezTo>
                <a:cubicBezTo>
                  <a:pt x="6757" y="8218"/>
                  <a:pt x="6761" y="8209"/>
                  <a:pt x="6764" y="8199"/>
                </a:cubicBezTo>
                <a:cubicBezTo>
                  <a:pt x="6762" y="8191"/>
                  <a:pt x="6760" y="8184"/>
                  <a:pt x="6759" y="8176"/>
                </a:cubicBezTo>
                <a:cubicBezTo>
                  <a:pt x="6764" y="8184"/>
                  <a:pt x="6767" y="8189"/>
                  <a:pt x="6768" y="8206"/>
                </a:cubicBezTo>
                <a:cubicBezTo>
                  <a:pt x="6773" y="8201"/>
                  <a:pt x="6778" y="8199"/>
                  <a:pt x="6782" y="8194"/>
                </a:cubicBezTo>
                <a:cubicBezTo>
                  <a:pt x="6776" y="8220"/>
                  <a:pt x="6759" y="8245"/>
                  <a:pt x="6744" y="8254"/>
                </a:cubicBezTo>
                <a:cubicBezTo>
                  <a:pt x="6742" y="8261"/>
                  <a:pt x="6742" y="8262"/>
                  <a:pt x="6742" y="8274"/>
                </a:cubicBezTo>
                <a:cubicBezTo>
                  <a:pt x="6766" y="8251"/>
                  <a:pt x="6809" y="8257"/>
                  <a:pt x="6838" y="8262"/>
                </a:cubicBezTo>
                <a:cubicBezTo>
                  <a:pt x="6839" y="8265"/>
                  <a:pt x="6841" y="8268"/>
                  <a:pt x="6842" y="8271"/>
                </a:cubicBezTo>
                <a:cubicBezTo>
                  <a:pt x="6821" y="8270"/>
                  <a:pt x="6808" y="8284"/>
                  <a:pt x="6790" y="8291"/>
                </a:cubicBezTo>
                <a:cubicBezTo>
                  <a:pt x="6790" y="8297"/>
                  <a:pt x="6790" y="8304"/>
                  <a:pt x="6790" y="8311"/>
                </a:cubicBezTo>
                <a:cubicBezTo>
                  <a:pt x="6785" y="8303"/>
                  <a:pt x="6786" y="8300"/>
                  <a:pt x="6780" y="8299"/>
                </a:cubicBezTo>
                <a:cubicBezTo>
                  <a:pt x="6781" y="8290"/>
                  <a:pt x="6782" y="8280"/>
                  <a:pt x="6782" y="8271"/>
                </a:cubicBezTo>
                <a:cubicBezTo>
                  <a:pt x="6764" y="8269"/>
                  <a:pt x="6701" y="8337"/>
                  <a:pt x="6689" y="8360"/>
                </a:cubicBezTo>
                <a:cubicBezTo>
                  <a:pt x="6688" y="8360"/>
                  <a:pt x="6687" y="8360"/>
                  <a:pt x="6686" y="8360"/>
                </a:cubicBezTo>
                <a:cubicBezTo>
                  <a:pt x="6689" y="8363"/>
                  <a:pt x="6691" y="8366"/>
                  <a:pt x="6694" y="8369"/>
                </a:cubicBezTo>
                <a:cubicBezTo>
                  <a:pt x="6694" y="8370"/>
                  <a:pt x="6694" y="8371"/>
                  <a:pt x="6694" y="8372"/>
                </a:cubicBezTo>
                <a:cubicBezTo>
                  <a:pt x="6688" y="8373"/>
                  <a:pt x="6690" y="8373"/>
                  <a:pt x="6685" y="8367"/>
                </a:cubicBezTo>
                <a:cubicBezTo>
                  <a:pt x="6676" y="8376"/>
                  <a:pt x="6667" y="8384"/>
                  <a:pt x="6658" y="8394"/>
                </a:cubicBezTo>
                <a:cubicBezTo>
                  <a:pt x="6657" y="8395"/>
                  <a:pt x="6657" y="8397"/>
                  <a:pt x="6657" y="8399"/>
                </a:cubicBezTo>
                <a:cubicBezTo>
                  <a:pt x="6658" y="8400"/>
                  <a:pt x="6659" y="8402"/>
                  <a:pt x="6661" y="8404"/>
                </a:cubicBezTo>
                <a:cubicBezTo>
                  <a:pt x="6667" y="8396"/>
                  <a:pt x="6674" y="8388"/>
                  <a:pt x="6681" y="8380"/>
                </a:cubicBezTo>
                <a:cubicBezTo>
                  <a:pt x="6678" y="8395"/>
                  <a:pt x="6676" y="8388"/>
                  <a:pt x="6671" y="8397"/>
                </a:cubicBezTo>
                <a:cubicBezTo>
                  <a:pt x="6654" y="8430"/>
                  <a:pt x="6665" y="8466"/>
                  <a:pt x="6670" y="8502"/>
                </a:cubicBezTo>
                <a:cubicBezTo>
                  <a:pt x="6673" y="8500"/>
                  <a:pt x="6671" y="8500"/>
                  <a:pt x="6675" y="8494"/>
                </a:cubicBezTo>
                <a:cubicBezTo>
                  <a:pt x="6680" y="8506"/>
                  <a:pt x="6684" y="8521"/>
                  <a:pt x="6688" y="8533"/>
                </a:cubicBezTo>
                <a:cubicBezTo>
                  <a:pt x="6699" y="8530"/>
                  <a:pt x="6698" y="8527"/>
                  <a:pt x="6705" y="8540"/>
                </a:cubicBezTo>
                <a:cubicBezTo>
                  <a:pt x="6707" y="8531"/>
                  <a:pt x="6708" y="8521"/>
                  <a:pt x="6710" y="8512"/>
                </a:cubicBezTo>
                <a:cubicBezTo>
                  <a:pt x="6718" y="8505"/>
                  <a:pt x="6723" y="8505"/>
                  <a:pt x="6735" y="8507"/>
                </a:cubicBezTo>
                <a:cubicBezTo>
                  <a:pt x="6735" y="8501"/>
                  <a:pt x="6735" y="8496"/>
                  <a:pt x="6735" y="8490"/>
                </a:cubicBezTo>
                <a:cubicBezTo>
                  <a:pt x="6737" y="8492"/>
                  <a:pt x="6737" y="8492"/>
                  <a:pt x="6739" y="8494"/>
                </a:cubicBezTo>
                <a:cubicBezTo>
                  <a:pt x="6752" y="8479"/>
                  <a:pt x="6758" y="8426"/>
                  <a:pt x="6784" y="8425"/>
                </a:cubicBezTo>
                <a:cubicBezTo>
                  <a:pt x="6787" y="8405"/>
                  <a:pt x="6783" y="8402"/>
                  <a:pt x="6782" y="8380"/>
                </a:cubicBezTo>
                <a:cubicBezTo>
                  <a:pt x="6785" y="8380"/>
                  <a:pt x="6788" y="8380"/>
                  <a:pt x="6790" y="8380"/>
                </a:cubicBezTo>
                <a:cubicBezTo>
                  <a:pt x="6792" y="8385"/>
                  <a:pt x="6793" y="8390"/>
                  <a:pt x="6794" y="8394"/>
                </a:cubicBezTo>
                <a:cubicBezTo>
                  <a:pt x="6795" y="8394"/>
                  <a:pt x="6795" y="8394"/>
                  <a:pt x="6796" y="8394"/>
                </a:cubicBezTo>
                <a:cubicBezTo>
                  <a:pt x="6801" y="8388"/>
                  <a:pt x="6803" y="8385"/>
                  <a:pt x="6805" y="8374"/>
                </a:cubicBezTo>
                <a:cubicBezTo>
                  <a:pt x="6806" y="8373"/>
                  <a:pt x="6808" y="8373"/>
                  <a:pt x="6809" y="8372"/>
                </a:cubicBezTo>
                <a:cubicBezTo>
                  <a:pt x="6808" y="8378"/>
                  <a:pt x="6807" y="8383"/>
                  <a:pt x="6807" y="8389"/>
                </a:cubicBezTo>
                <a:cubicBezTo>
                  <a:pt x="6815" y="8390"/>
                  <a:pt x="6823" y="8392"/>
                  <a:pt x="6831" y="8394"/>
                </a:cubicBezTo>
                <a:cubicBezTo>
                  <a:pt x="6834" y="8380"/>
                  <a:pt x="6838" y="8385"/>
                  <a:pt x="6840" y="8367"/>
                </a:cubicBezTo>
                <a:cubicBezTo>
                  <a:pt x="6842" y="8370"/>
                  <a:pt x="6845" y="8371"/>
                  <a:pt x="6847" y="8374"/>
                </a:cubicBezTo>
                <a:cubicBezTo>
                  <a:pt x="6848" y="8368"/>
                  <a:pt x="6848" y="8361"/>
                  <a:pt x="6849" y="8355"/>
                </a:cubicBezTo>
                <a:cubicBezTo>
                  <a:pt x="6851" y="8355"/>
                  <a:pt x="6852" y="8353"/>
                  <a:pt x="6854" y="8352"/>
                </a:cubicBezTo>
                <a:cubicBezTo>
                  <a:pt x="6861" y="8355"/>
                  <a:pt x="6860" y="8360"/>
                  <a:pt x="6864" y="8367"/>
                </a:cubicBezTo>
                <a:cubicBezTo>
                  <a:pt x="6892" y="8349"/>
                  <a:pt x="6923" y="8309"/>
                  <a:pt x="6955" y="8307"/>
                </a:cubicBezTo>
                <a:cubicBezTo>
                  <a:pt x="6955" y="8304"/>
                  <a:pt x="6955" y="8299"/>
                  <a:pt x="6954" y="8296"/>
                </a:cubicBezTo>
                <a:cubicBezTo>
                  <a:pt x="6961" y="8296"/>
                  <a:pt x="6967" y="8298"/>
                  <a:pt x="6974" y="8299"/>
                </a:cubicBezTo>
                <a:cubicBezTo>
                  <a:pt x="6974" y="8296"/>
                  <a:pt x="6973" y="8293"/>
                  <a:pt x="6972" y="8291"/>
                </a:cubicBezTo>
                <a:cubicBezTo>
                  <a:pt x="6973" y="8289"/>
                  <a:pt x="6975" y="8289"/>
                  <a:pt x="6976" y="8287"/>
                </a:cubicBezTo>
                <a:cubicBezTo>
                  <a:pt x="6982" y="8282"/>
                  <a:pt x="6981" y="8284"/>
                  <a:pt x="6986" y="8291"/>
                </a:cubicBezTo>
                <a:cubicBezTo>
                  <a:pt x="6991" y="8287"/>
                  <a:pt x="6996" y="8286"/>
                  <a:pt x="7001" y="8282"/>
                </a:cubicBezTo>
                <a:cubicBezTo>
                  <a:pt x="6995" y="8268"/>
                  <a:pt x="6985" y="8266"/>
                  <a:pt x="6971" y="8267"/>
                </a:cubicBezTo>
                <a:cubicBezTo>
                  <a:pt x="6970" y="8265"/>
                  <a:pt x="6969" y="8263"/>
                  <a:pt x="6968" y="8261"/>
                </a:cubicBezTo>
                <a:cubicBezTo>
                  <a:pt x="6971" y="8258"/>
                  <a:pt x="6973" y="8256"/>
                  <a:pt x="6976" y="8254"/>
                </a:cubicBezTo>
                <a:cubicBezTo>
                  <a:pt x="6978" y="8250"/>
                  <a:pt x="6979" y="8246"/>
                  <a:pt x="6981" y="8242"/>
                </a:cubicBezTo>
                <a:cubicBezTo>
                  <a:pt x="6976" y="8234"/>
                  <a:pt x="6971" y="8226"/>
                  <a:pt x="6966" y="8217"/>
                </a:cubicBezTo>
                <a:cubicBezTo>
                  <a:pt x="6950" y="8207"/>
                  <a:pt x="6942" y="8236"/>
                  <a:pt x="6937" y="8192"/>
                </a:cubicBezTo>
                <a:cubicBezTo>
                  <a:pt x="6922" y="8196"/>
                  <a:pt x="6918" y="8214"/>
                  <a:pt x="6907" y="8221"/>
                </a:cubicBezTo>
                <a:cubicBezTo>
                  <a:pt x="6900" y="8225"/>
                  <a:pt x="6890" y="8220"/>
                  <a:pt x="6885" y="8224"/>
                </a:cubicBezTo>
                <a:cubicBezTo>
                  <a:pt x="6887" y="8219"/>
                  <a:pt x="6888" y="8214"/>
                  <a:pt x="6890" y="8209"/>
                </a:cubicBezTo>
                <a:cubicBezTo>
                  <a:pt x="6889" y="8209"/>
                  <a:pt x="6888" y="8209"/>
                  <a:pt x="6887" y="8209"/>
                </a:cubicBezTo>
                <a:cubicBezTo>
                  <a:pt x="6886" y="8207"/>
                  <a:pt x="6886" y="8206"/>
                  <a:pt x="6885" y="8204"/>
                </a:cubicBezTo>
                <a:cubicBezTo>
                  <a:pt x="6870" y="8192"/>
                  <a:pt x="6859" y="8214"/>
                  <a:pt x="6848" y="8206"/>
                </a:cubicBezTo>
                <a:cubicBezTo>
                  <a:pt x="6844" y="8200"/>
                  <a:pt x="6840" y="8198"/>
                  <a:pt x="6835" y="8192"/>
                </a:cubicBezTo>
                <a:cubicBezTo>
                  <a:pt x="6829" y="8193"/>
                  <a:pt x="6823" y="8193"/>
                  <a:pt x="6817" y="8194"/>
                </a:cubicBezTo>
                <a:cubicBezTo>
                  <a:pt x="6811" y="8189"/>
                  <a:pt x="6808" y="8174"/>
                  <a:pt x="6799" y="8171"/>
                </a:cubicBezTo>
                <a:cubicBezTo>
                  <a:pt x="6798" y="8171"/>
                  <a:pt x="6798" y="8171"/>
                  <a:pt x="6798" y="8171"/>
                </a:cubicBezTo>
                <a:cubicBezTo>
                  <a:pt x="6797" y="8171"/>
                  <a:pt x="6796" y="8171"/>
                  <a:pt x="6796" y="8171"/>
                </a:cubicBezTo>
                <a:cubicBezTo>
                  <a:pt x="6796" y="8170"/>
                  <a:pt x="6796" y="8170"/>
                  <a:pt x="6796" y="8169"/>
                </a:cubicBezTo>
                <a:cubicBezTo>
                  <a:pt x="6802" y="8166"/>
                  <a:pt x="6808" y="8161"/>
                  <a:pt x="6813" y="8157"/>
                </a:cubicBezTo>
                <a:cubicBezTo>
                  <a:pt x="6814" y="8157"/>
                  <a:pt x="6815" y="8155"/>
                  <a:pt x="6816" y="8154"/>
                </a:cubicBezTo>
                <a:cubicBezTo>
                  <a:pt x="6793" y="8134"/>
                  <a:pt x="6748" y="8145"/>
                  <a:pt x="6755" y="8079"/>
                </a:cubicBezTo>
                <a:cubicBezTo>
                  <a:pt x="6751" y="8068"/>
                  <a:pt x="6752" y="8068"/>
                  <a:pt x="6746" y="8071"/>
                </a:cubicBezTo>
                <a:cubicBezTo>
                  <a:pt x="6743" y="8050"/>
                  <a:pt x="6744" y="8040"/>
                  <a:pt x="6749" y="8023"/>
                </a:cubicBezTo>
                <a:cubicBezTo>
                  <a:pt x="6742" y="8010"/>
                  <a:pt x="6728" y="8010"/>
                  <a:pt x="6713" y="8011"/>
                </a:cubicBezTo>
                <a:cubicBezTo>
                  <a:pt x="6733" y="7975"/>
                  <a:pt x="6736" y="7992"/>
                  <a:pt x="6743" y="7939"/>
                </a:cubicBezTo>
                <a:cubicBezTo>
                  <a:pt x="6748" y="7931"/>
                  <a:pt x="6752" y="7923"/>
                  <a:pt x="6757" y="7915"/>
                </a:cubicBezTo>
                <a:cubicBezTo>
                  <a:pt x="6754" y="7910"/>
                  <a:pt x="6751" y="7906"/>
                  <a:pt x="6748" y="7901"/>
                </a:cubicBezTo>
                <a:cubicBezTo>
                  <a:pt x="6744" y="7905"/>
                  <a:pt x="6739" y="7908"/>
                  <a:pt x="6735" y="7911"/>
                </a:cubicBezTo>
                <a:cubicBezTo>
                  <a:pt x="6735" y="7907"/>
                  <a:pt x="6735" y="7902"/>
                  <a:pt x="6735" y="7898"/>
                </a:cubicBezTo>
                <a:cubicBezTo>
                  <a:pt x="6723" y="7908"/>
                  <a:pt x="6710" y="7919"/>
                  <a:pt x="6697" y="7930"/>
                </a:cubicBezTo>
                <a:cubicBezTo>
                  <a:pt x="6683" y="7894"/>
                  <a:pt x="6673" y="7873"/>
                  <a:pt x="6641" y="7868"/>
                </a:cubicBezTo>
                <a:cubicBezTo>
                  <a:pt x="6641" y="7867"/>
                  <a:pt x="6641" y="7866"/>
                  <a:pt x="6641" y="7865"/>
                </a:cubicBezTo>
                <a:cubicBezTo>
                  <a:pt x="6652" y="7859"/>
                  <a:pt x="6667" y="7842"/>
                  <a:pt x="6684" y="7850"/>
                </a:cubicBezTo>
                <a:cubicBezTo>
                  <a:pt x="6691" y="7856"/>
                  <a:pt x="6698" y="7862"/>
                  <a:pt x="6706" y="7868"/>
                </a:cubicBezTo>
                <a:cubicBezTo>
                  <a:pt x="6723" y="7865"/>
                  <a:pt x="6784" y="7804"/>
                  <a:pt x="6790" y="7780"/>
                </a:cubicBezTo>
                <a:cubicBezTo>
                  <a:pt x="6769" y="7679"/>
                  <a:pt x="6698" y="7677"/>
                  <a:pt x="6639" y="7718"/>
                </a:cubicBezTo>
                <a:cubicBezTo>
                  <a:pt x="6576" y="7763"/>
                  <a:pt x="6507" y="7794"/>
                  <a:pt x="6456" y="7861"/>
                </a:cubicBezTo>
                <a:cubicBezTo>
                  <a:pt x="6415" y="7917"/>
                  <a:pt x="6385" y="8002"/>
                  <a:pt x="6344" y="8061"/>
                </a:cubicBezTo>
                <a:cubicBezTo>
                  <a:pt x="6378" y="7930"/>
                  <a:pt x="6450" y="7770"/>
                  <a:pt x="6517" y="7698"/>
                </a:cubicBezTo>
                <a:cubicBezTo>
                  <a:pt x="6535" y="7679"/>
                  <a:pt x="6567" y="7685"/>
                  <a:pt x="6584" y="7663"/>
                </a:cubicBezTo>
                <a:cubicBezTo>
                  <a:pt x="6608" y="7633"/>
                  <a:pt x="6600" y="7556"/>
                  <a:pt x="6644" y="7529"/>
                </a:cubicBezTo>
                <a:cubicBezTo>
                  <a:pt x="6670" y="7512"/>
                  <a:pt x="6714" y="7517"/>
                  <a:pt x="6742" y="7525"/>
                </a:cubicBezTo>
                <a:cubicBezTo>
                  <a:pt x="6782" y="7536"/>
                  <a:pt x="6821" y="7516"/>
                  <a:pt x="6857" y="7524"/>
                </a:cubicBezTo>
                <a:cubicBezTo>
                  <a:pt x="6893" y="7527"/>
                  <a:pt x="6930" y="7530"/>
                  <a:pt x="6966" y="7534"/>
                </a:cubicBezTo>
                <a:cubicBezTo>
                  <a:pt x="7015" y="7519"/>
                  <a:pt x="7070" y="7517"/>
                  <a:pt x="7102" y="7474"/>
                </a:cubicBezTo>
                <a:cubicBezTo>
                  <a:pt x="7121" y="7437"/>
                  <a:pt x="7140" y="7401"/>
                  <a:pt x="7159" y="7364"/>
                </a:cubicBezTo>
                <a:cubicBezTo>
                  <a:pt x="7189" y="7359"/>
                  <a:pt x="7218" y="7352"/>
                  <a:pt x="7248" y="7347"/>
                </a:cubicBezTo>
                <a:cubicBezTo>
                  <a:pt x="7228" y="7401"/>
                  <a:pt x="7210" y="7462"/>
                  <a:pt x="7201" y="7509"/>
                </a:cubicBezTo>
                <a:cubicBezTo>
                  <a:pt x="7208" y="7524"/>
                  <a:pt x="7216" y="7538"/>
                  <a:pt x="7223" y="7553"/>
                </a:cubicBezTo>
                <a:cubicBezTo>
                  <a:pt x="7204" y="7590"/>
                  <a:pt x="7182" y="7556"/>
                  <a:pt x="7170" y="7622"/>
                </a:cubicBezTo>
                <a:cubicBezTo>
                  <a:pt x="7169" y="7625"/>
                  <a:pt x="7169" y="7628"/>
                  <a:pt x="7168" y="7632"/>
                </a:cubicBezTo>
                <a:cubicBezTo>
                  <a:pt x="7179" y="7637"/>
                  <a:pt x="7189" y="7642"/>
                  <a:pt x="7200" y="7647"/>
                </a:cubicBezTo>
                <a:cubicBezTo>
                  <a:pt x="7180" y="7683"/>
                  <a:pt x="7141" y="7692"/>
                  <a:pt x="7127" y="7740"/>
                </a:cubicBezTo>
                <a:cubicBezTo>
                  <a:pt x="7124" y="7752"/>
                  <a:pt x="7131" y="7769"/>
                  <a:pt x="7134" y="7785"/>
                </a:cubicBezTo>
                <a:cubicBezTo>
                  <a:pt x="7156" y="7780"/>
                  <a:pt x="7177" y="7777"/>
                  <a:pt x="7199" y="7773"/>
                </a:cubicBezTo>
                <a:cubicBezTo>
                  <a:pt x="7226" y="7780"/>
                  <a:pt x="7253" y="7786"/>
                  <a:pt x="7280" y="7793"/>
                </a:cubicBezTo>
                <a:cubicBezTo>
                  <a:pt x="7305" y="7801"/>
                  <a:pt x="7331" y="7792"/>
                  <a:pt x="7335" y="7760"/>
                </a:cubicBezTo>
                <a:cubicBezTo>
                  <a:pt x="7343" y="7758"/>
                  <a:pt x="7350" y="7755"/>
                  <a:pt x="7357" y="7753"/>
                </a:cubicBezTo>
                <a:cubicBezTo>
                  <a:pt x="7357" y="7766"/>
                  <a:pt x="7357" y="7780"/>
                  <a:pt x="7357" y="7793"/>
                </a:cubicBezTo>
                <a:cubicBezTo>
                  <a:pt x="7358" y="7796"/>
                  <a:pt x="7360" y="7799"/>
                  <a:pt x="7361" y="7801"/>
                </a:cubicBezTo>
                <a:cubicBezTo>
                  <a:pt x="7364" y="7800"/>
                  <a:pt x="7367" y="7799"/>
                  <a:pt x="7369" y="7798"/>
                </a:cubicBezTo>
                <a:cubicBezTo>
                  <a:pt x="7377" y="7793"/>
                  <a:pt x="7379" y="7783"/>
                  <a:pt x="7380" y="7770"/>
                </a:cubicBezTo>
                <a:cubicBezTo>
                  <a:pt x="7393" y="7772"/>
                  <a:pt x="7406" y="7774"/>
                  <a:pt x="7419" y="7776"/>
                </a:cubicBezTo>
                <a:cubicBezTo>
                  <a:pt x="7419" y="7778"/>
                  <a:pt x="7419" y="7780"/>
                  <a:pt x="7419" y="7781"/>
                </a:cubicBezTo>
                <a:cubicBezTo>
                  <a:pt x="7392" y="7804"/>
                  <a:pt x="7385" y="7850"/>
                  <a:pt x="7351" y="7866"/>
                </a:cubicBezTo>
                <a:cubicBezTo>
                  <a:pt x="7348" y="7877"/>
                  <a:pt x="7349" y="7874"/>
                  <a:pt x="7351" y="7886"/>
                </a:cubicBezTo>
                <a:cubicBezTo>
                  <a:pt x="7358" y="7893"/>
                  <a:pt x="7369" y="7893"/>
                  <a:pt x="7380" y="7893"/>
                </a:cubicBezTo>
                <a:cubicBezTo>
                  <a:pt x="7402" y="7850"/>
                  <a:pt x="7442" y="7816"/>
                  <a:pt x="7457" y="7768"/>
                </a:cubicBezTo>
                <a:cubicBezTo>
                  <a:pt x="7459" y="7770"/>
                  <a:pt x="7463" y="7771"/>
                  <a:pt x="7465" y="7773"/>
                </a:cubicBezTo>
                <a:cubicBezTo>
                  <a:pt x="7470" y="7784"/>
                  <a:pt x="7474" y="7794"/>
                  <a:pt x="7479" y="7805"/>
                </a:cubicBezTo>
                <a:cubicBezTo>
                  <a:pt x="7479" y="7832"/>
                  <a:pt x="7472" y="7850"/>
                  <a:pt x="7465" y="7865"/>
                </a:cubicBezTo>
                <a:cubicBezTo>
                  <a:pt x="7465" y="7871"/>
                  <a:pt x="7466" y="7879"/>
                  <a:pt x="7466" y="7886"/>
                </a:cubicBezTo>
                <a:cubicBezTo>
                  <a:pt x="7470" y="7887"/>
                  <a:pt x="7473" y="7887"/>
                  <a:pt x="7477" y="7888"/>
                </a:cubicBezTo>
                <a:cubicBezTo>
                  <a:pt x="7483" y="7879"/>
                  <a:pt x="7489" y="7871"/>
                  <a:pt x="7495" y="7863"/>
                </a:cubicBezTo>
                <a:cubicBezTo>
                  <a:pt x="7495" y="7877"/>
                  <a:pt x="7496" y="7892"/>
                  <a:pt x="7497" y="7906"/>
                </a:cubicBezTo>
                <a:cubicBezTo>
                  <a:pt x="7509" y="7912"/>
                  <a:pt x="7521" y="7917"/>
                  <a:pt x="7532" y="7923"/>
                </a:cubicBezTo>
                <a:cubicBezTo>
                  <a:pt x="7539" y="7885"/>
                  <a:pt x="7556" y="7845"/>
                  <a:pt x="7553" y="7803"/>
                </a:cubicBezTo>
                <a:cubicBezTo>
                  <a:pt x="7526" y="7807"/>
                  <a:pt x="7524" y="7793"/>
                  <a:pt x="7530" y="7756"/>
                </a:cubicBezTo>
                <a:cubicBezTo>
                  <a:pt x="7529" y="7755"/>
                  <a:pt x="7529" y="7753"/>
                  <a:pt x="7529" y="7751"/>
                </a:cubicBezTo>
                <a:cubicBezTo>
                  <a:pt x="7524" y="7749"/>
                  <a:pt x="7519" y="7747"/>
                  <a:pt x="7515" y="7745"/>
                </a:cubicBezTo>
                <a:cubicBezTo>
                  <a:pt x="7509" y="7752"/>
                  <a:pt x="7503" y="7760"/>
                  <a:pt x="7501" y="7773"/>
                </a:cubicBezTo>
                <a:cubicBezTo>
                  <a:pt x="7500" y="7774"/>
                  <a:pt x="7500" y="7774"/>
                  <a:pt x="7499" y="7775"/>
                </a:cubicBezTo>
                <a:cubicBezTo>
                  <a:pt x="7492" y="7758"/>
                  <a:pt x="7486" y="7730"/>
                  <a:pt x="7482" y="7708"/>
                </a:cubicBezTo>
                <a:cubicBezTo>
                  <a:pt x="7482" y="7707"/>
                  <a:pt x="7482" y="7707"/>
                  <a:pt x="7482" y="7707"/>
                </a:cubicBezTo>
                <a:cubicBezTo>
                  <a:pt x="7509" y="7683"/>
                  <a:pt x="7508" y="7696"/>
                  <a:pt x="7530" y="7660"/>
                </a:cubicBezTo>
                <a:cubicBezTo>
                  <a:pt x="7530" y="7655"/>
                  <a:pt x="7530" y="7651"/>
                  <a:pt x="7530" y="7647"/>
                </a:cubicBezTo>
                <a:cubicBezTo>
                  <a:pt x="7526" y="7644"/>
                  <a:pt x="7523" y="7641"/>
                  <a:pt x="7519" y="7638"/>
                </a:cubicBezTo>
                <a:cubicBezTo>
                  <a:pt x="7510" y="7647"/>
                  <a:pt x="7501" y="7656"/>
                  <a:pt x="7488" y="7657"/>
                </a:cubicBezTo>
                <a:cubicBezTo>
                  <a:pt x="7480" y="7647"/>
                  <a:pt x="7472" y="7635"/>
                  <a:pt x="7468" y="7618"/>
                </a:cubicBezTo>
                <a:cubicBezTo>
                  <a:pt x="7466" y="7616"/>
                  <a:pt x="7465" y="7613"/>
                  <a:pt x="7463" y="7610"/>
                </a:cubicBezTo>
                <a:cubicBezTo>
                  <a:pt x="7474" y="7594"/>
                  <a:pt x="7485" y="7578"/>
                  <a:pt x="7496" y="7562"/>
                </a:cubicBezTo>
                <a:cubicBezTo>
                  <a:pt x="7499" y="7555"/>
                  <a:pt x="7501" y="7549"/>
                  <a:pt x="7504" y="7543"/>
                </a:cubicBezTo>
                <a:cubicBezTo>
                  <a:pt x="7485" y="7522"/>
                  <a:pt x="7460" y="7504"/>
                  <a:pt x="7430" y="7510"/>
                </a:cubicBezTo>
                <a:cubicBezTo>
                  <a:pt x="7427" y="7520"/>
                  <a:pt x="7425" y="7529"/>
                  <a:pt x="7422" y="7538"/>
                </a:cubicBezTo>
                <a:cubicBezTo>
                  <a:pt x="7391" y="7550"/>
                  <a:pt x="7364" y="7514"/>
                  <a:pt x="7345" y="7487"/>
                </a:cubicBezTo>
                <a:cubicBezTo>
                  <a:pt x="7345" y="7485"/>
                  <a:pt x="7345" y="7484"/>
                  <a:pt x="7345" y="7482"/>
                </a:cubicBezTo>
                <a:cubicBezTo>
                  <a:pt x="7345" y="7481"/>
                  <a:pt x="7345" y="7481"/>
                  <a:pt x="7345" y="7480"/>
                </a:cubicBezTo>
                <a:cubicBezTo>
                  <a:pt x="7353" y="7466"/>
                  <a:pt x="7361" y="7450"/>
                  <a:pt x="7369" y="7435"/>
                </a:cubicBezTo>
                <a:cubicBezTo>
                  <a:pt x="7360" y="7428"/>
                  <a:pt x="7350" y="7422"/>
                  <a:pt x="7340" y="7415"/>
                </a:cubicBezTo>
                <a:cubicBezTo>
                  <a:pt x="7315" y="7424"/>
                  <a:pt x="7318" y="7470"/>
                  <a:pt x="7293" y="7480"/>
                </a:cubicBezTo>
                <a:cubicBezTo>
                  <a:pt x="7292" y="7380"/>
                  <a:pt x="7369" y="7318"/>
                  <a:pt x="7346" y="7236"/>
                </a:cubicBezTo>
                <a:cubicBezTo>
                  <a:pt x="7357" y="7231"/>
                  <a:pt x="7369" y="7224"/>
                  <a:pt x="7378" y="7217"/>
                </a:cubicBezTo>
                <a:cubicBezTo>
                  <a:pt x="7378" y="7214"/>
                  <a:pt x="7378" y="7211"/>
                  <a:pt x="7379" y="7207"/>
                </a:cubicBezTo>
                <a:cubicBezTo>
                  <a:pt x="7378" y="7203"/>
                  <a:pt x="7377" y="7198"/>
                  <a:pt x="7376" y="7194"/>
                </a:cubicBezTo>
                <a:cubicBezTo>
                  <a:pt x="7373" y="7192"/>
                  <a:pt x="7370" y="7191"/>
                  <a:pt x="7368" y="7189"/>
                </a:cubicBezTo>
                <a:cubicBezTo>
                  <a:pt x="7356" y="7195"/>
                  <a:pt x="7346" y="7200"/>
                  <a:pt x="7334" y="7206"/>
                </a:cubicBezTo>
                <a:cubicBezTo>
                  <a:pt x="7329" y="7192"/>
                  <a:pt x="7323" y="7179"/>
                  <a:pt x="7318" y="7166"/>
                </a:cubicBezTo>
                <a:cubicBezTo>
                  <a:pt x="7325" y="7141"/>
                  <a:pt x="7332" y="7108"/>
                  <a:pt x="7339" y="7081"/>
                </a:cubicBezTo>
                <a:cubicBezTo>
                  <a:pt x="7337" y="7041"/>
                  <a:pt x="7304" y="7008"/>
                  <a:pt x="7284" y="7001"/>
                </a:cubicBezTo>
                <a:cubicBezTo>
                  <a:pt x="7275" y="6998"/>
                  <a:pt x="7258" y="7019"/>
                  <a:pt x="7249" y="7028"/>
                </a:cubicBezTo>
                <a:cubicBezTo>
                  <a:pt x="7246" y="7020"/>
                  <a:pt x="7243" y="7012"/>
                  <a:pt x="7241" y="7004"/>
                </a:cubicBezTo>
                <a:cubicBezTo>
                  <a:pt x="7242" y="6987"/>
                  <a:pt x="7248" y="6979"/>
                  <a:pt x="7252" y="6966"/>
                </a:cubicBezTo>
                <a:cubicBezTo>
                  <a:pt x="7195" y="6866"/>
                  <a:pt x="7158" y="6977"/>
                  <a:pt x="7115" y="7019"/>
                </a:cubicBezTo>
                <a:cubicBezTo>
                  <a:pt x="7095" y="7039"/>
                  <a:pt x="7067" y="7044"/>
                  <a:pt x="7047" y="7058"/>
                </a:cubicBezTo>
                <a:cubicBezTo>
                  <a:pt x="7050" y="7030"/>
                  <a:pt x="7056" y="6988"/>
                  <a:pt x="7067" y="6973"/>
                </a:cubicBezTo>
                <a:cubicBezTo>
                  <a:pt x="7078" y="6971"/>
                  <a:pt x="7090" y="6971"/>
                  <a:pt x="7102" y="6969"/>
                </a:cubicBezTo>
                <a:cubicBezTo>
                  <a:pt x="7126" y="6957"/>
                  <a:pt x="7137" y="6913"/>
                  <a:pt x="7164" y="6901"/>
                </a:cubicBezTo>
                <a:cubicBezTo>
                  <a:pt x="7191" y="6890"/>
                  <a:pt x="7218" y="6888"/>
                  <a:pt x="7229" y="6850"/>
                </a:cubicBezTo>
                <a:cubicBezTo>
                  <a:pt x="7205" y="6839"/>
                  <a:pt x="7181" y="6827"/>
                  <a:pt x="7156" y="6816"/>
                </a:cubicBezTo>
                <a:cubicBezTo>
                  <a:pt x="7132" y="6799"/>
                  <a:pt x="7113" y="6763"/>
                  <a:pt x="7083" y="6755"/>
                </a:cubicBezTo>
                <a:cubicBezTo>
                  <a:pt x="7060" y="6749"/>
                  <a:pt x="7046" y="6773"/>
                  <a:pt x="7024" y="6771"/>
                </a:cubicBezTo>
                <a:cubicBezTo>
                  <a:pt x="7029" y="6751"/>
                  <a:pt x="7034" y="6731"/>
                  <a:pt x="7039" y="6710"/>
                </a:cubicBezTo>
                <a:cubicBezTo>
                  <a:pt x="7037" y="6673"/>
                  <a:pt x="6986" y="6599"/>
                  <a:pt x="6970" y="6588"/>
                </a:cubicBezTo>
                <a:cubicBezTo>
                  <a:pt x="6963" y="6588"/>
                  <a:pt x="6955" y="6588"/>
                  <a:pt x="6948" y="6588"/>
                </a:cubicBezTo>
                <a:cubicBezTo>
                  <a:pt x="6934" y="6579"/>
                  <a:pt x="6919" y="6512"/>
                  <a:pt x="6911" y="6490"/>
                </a:cubicBezTo>
                <a:cubicBezTo>
                  <a:pt x="6912" y="6490"/>
                  <a:pt x="6913" y="6489"/>
                  <a:pt x="6914" y="6489"/>
                </a:cubicBezTo>
                <a:cubicBezTo>
                  <a:pt x="6926" y="6476"/>
                  <a:pt x="6955" y="6498"/>
                  <a:pt x="6972" y="6489"/>
                </a:cubicBezTo>
                <a:cubicBezTo>
                  <a:pt x="6974" y="6479"/>
                  <a:pt x="6975" y="6463"/>
                  <a:pt x="6974" y="6447"/>
                </a:cubicBezTo>
                <a:cubicBezTo>
                  <a:pt x="6956" y="6422"/>
                  <a:pt x="6935" y="6409"/>
                  <a:pt x="6921" y="6375"/>
                </a:cubicBezTo>
                <a:cubicBezTo>
                  <a:pt x="6927" y="6366"/>
                  <a:pt x="6933" y="6357"/>
                  <a:pt x="6943" y="6354"/>
                </a:cubicBezTo>
                <a:cubicBezTo>
                  <a:pt x="6935" y="6270"/>
                  <a:pt x="6893" y="6326"/>
                  <a:pt x="6885" y="6211"/>
                </a:cubicBezTo>
                <a:cubicBezTo>
                  <a:pt x="6879" y="6211"/>
                  <a:pt x="6873" y="6212"/>
                  <a:pt x="6867" y="6212"/>
                </a:cubicBezTo>
                <a:cubicBezTo>
                  <a:pt x="6865" y="6184"/>
                  <a:pt x="6871" y="6181"/>
                  <a:pt x="6874" y="6159"/>
                </a:cubicBezTo>
                <a:cubicBezTo>
                  <a:pt x="6847" y="6102"/>
                  <a:pt x="6792" y="5932"/>
                  <a:pt x="6760" y="5905"/>
                </a:cubicBezTo>
                <a:cubicBezTo>
                  <a:pt x="6759" y="5903"/>
                  <a:pt x="6758" y="5901"/>
                  <a:pt x="6757" y="5900"/>
                </a:cubicBezTo>
                <a:cubicBezTo>
                  <a:pt x="6752" y="5917"/>
                  <a:pt x="6748" y="5934"/>
                  <a:pt x="6743" y="5951"/>
                </a:cubicBezTo>
                <a:cubicBezTo>
                  <a:pt x="6711" y="5990"/>
                  <a:pt x="6683" y="5961"/>
                  <a:pt x="6718" y="6046"/>
                </a:cubicBezTo>
                <a:cubicBezTo>
                  <a:pt x="6696" y="6095"/>
                  <a:pt x="6677" y="6109"/>
                  <a:pt x="6676" y="6202"/>
                </a:cubicBezTo>
                <a:cubicBezTo>
                  <a:pt x="6676" y="6202"/>
                  <a:pt x="6676" y="6202"/>
                  <a:pt x="6675" y="6202"/>
                </a:cubicBezTo>
                <a:cubicBezTo>
                  <a:pt x="6664" y="6182"/>
                  <a:pt x="6663" y="6142"/>
                  <a:pt x="6641" y="6139"/>
                </a:cubicBezTo>
                <a:cubicBezTo>
                  <a:pt x="6634" y="6163"/>
                  <a:pt x="6626" y="6187"/>
                  <a:pt x="6618" y="6211"/>
                </a:cubicBezTo>
                <a:cubicBezTo>
                  <a:pt x="6601" y="6234"/>
                  <a:pt x="6559" y="6233"/>
                  <a:pt x="6540" y="6249"/>
                </a:cubicBezTo>
                <a:cubicBezTo>
                  <a:pt x="6537" y="6241"/>
                  <a:pt x="6534" y="6233"/>
                  <a:pt x="6532" y="6226"/>
                </a:cubicBezTo>
                <a:cubicBezTo>
                  <a:pt x="6535" y="6217"/>
                  <a:pt x="6535" y="6213"/>
                  <a:pt x="6535" y="6197"/>
                </a:cubicBezTo>
                <a:cubicBezTo>
                  <a:pt x="6502" y="6108"/>
                  <a:pt x="6474" y="6150"/>
                  <a:pt x="6428" y="6179"/>
                </a:cubicBezTo>
                <a:cubicBezTo>
                  <a:pt x="6427" y="6179"/>
                  <a:pt x="6426" y="6179"/>
                  <a:pt x="6426" y="6179"/>
                </a:cubicBezTo>
                <a:cubicBezTo>
                  <a:pt x="6416" y="6156"/>
                  <a:pt x="6417" y="6145"/>
                  <a:pt x="6420" y="6108"/>
                </a:cubicBezTo>
                <a:cubicBezTo>
                  <a:pt x="6428" y="6108"/>
                  <a:pt x="6436" y="6110"/>
                  <a:pt x="6444" y="6111"/>
                </a:cubicBezTo>
                <a:cubicBezTo>
                  <a:pt x="6469" y="6044"/>
                  <a:pt x="6398" y="5859"/>
                  <a:pt x="6448" y="5816"/>
                </a:cubicBezTo>
                <a:cubicBezTo>
                  <a:pt x="6450" y="5807"/>
                  <a:pt x="6451" y="5796"/>
                  <a:pt x="6451" y="5780"/>
                </a:cubicBezTo>
                <a:cubicBezTo>
                  <a:pt x="6448" y="5773"/>
                  <a:pt x="6446" y="5765"/>
                  <a:pt x="6443" y="5758"/>
                </a:cubicBezTo>
                <a:cubicBezTo>
                  <a:pt x="6435" y="5754"/>
                  <a:pt x="6424" y="5784"/>
                  <a:pt x="6404" y="5775"/>
                </a:cubicBezTo>
                <a:cubicBezTo>
                  <a:pt x="6368" y="5759"/>
                  <a:pt x="6334" y="5722"/>
                  <a:pt x="6301" y="5710"/>
                </a:cubicBezTo>
                <a:cubicBezTo>
                  <a:pt x="6289" y="5684"/>
                  <a:pt x="6288" y="5685"/>
                  <a:pt x="6298" y="5653"/>
                </a:cubicBezTo>
                <a:cubicBezTo>
                  <a:pt x="6267" y="5614"/>
                  <a:pt x="6221" y="5532"/>
                  <a:pt x="6188" y="5507"/>
                </a:cubicBezTo>
                <a:cubicBezTo>
                  <a:pt x="6163" y="5487"/>
                  <a:pt x="6107" y="5556"/>
                  <a:pt x="6058" y="5540"/>
                </a:cubicBezTo>
                <a:cubicBezTo>
                  <a:pt x="6014" y="5526"/>
                  <a:pt x="5981" y="5489"/>
                  <a:pt x="5937" y="5479"/>
                </a:cubicBezTo>
                <a:cubicBezTo>
                  <a:pt x="5907" y="5471"/>
                  <a:pt x="5873" y="5544"/>
                  <a:pt x="5887" y="5602"/>
                </a:cubicBezTo>
                <a:cubicBezTo>
                  <a:pt x="5893" y="5626"/>
                  <a:pt x="5912" y="5644"/>
                  <a:pt x="5923" y="5658"/>
                </a:cubicBezTo>
                <a:cubicBezTo>
                  <a:pt x="5918" y="5719"/>
                  <a:pt x="5891" y="5754"/>
                  <a:pt x="5876" y="5800"/>
                </a:cubicBezTo>
                <a:cubicBezTo>
                  <a:pt x="5876" y="5801"/>
                  <a:pt x="5876" y="5802"/>
                  <a:pt x="5876" y="5803"/>
                </a:cubicBezTo>
                <a:cubicBezTo>
                  <a:pt x="5893" y="5805"/>
                  <a:pt x="5909" y="5806"/>
                  <a:pt x="5926" y="5808"/>
                </a:cubicBezTo>
                <a:cubicBezTo>
                  <a:pt x="5926" y="5835"/>
                  <a:pt x="5917" y="5845"/>
                  <a:pt x="5919" y="5866"/>
                </a:cubicBezTo>
                <a:cubicBezTo>
                  <a:pt x="5923" y="5881"/>
                  <a:pt x="5927" y="5895"/>
                  <a:pt x="5931" y="5910"/>
                </a:cubicBezTo>
                <a:cubicBezTo>
                  <a:pt x="5934" y="5931"/>
                  <a:pt x="5937" y="5953"/>
                  <a:pt x="5939" y="5974"/>
                </a:cubicBezTo>
                <a:cubicBezTo>
                  <a:pt x="5928" y="6004"/>
                  <a:pt x="5918" y="5986"/>
                  <a:pt x="5908" y="6004"/>
                </a:cubicBezTo>
                <a:cubicBezTo>
                  <a:pt x="5906" y="6018"/>
                  <a:pt x="5903" y="6032"/>
                  <a:pt x="5900" y="6046"/>
                </a:cubicBezTo>
                <a:cubicBezTo>
                  <a:pt x="5889" y="6093"/>
                  <a:pt x="5877" y="6126"/>
                  <a:pt x="5856" y="6154"/>
                </a:cubicBezTo>
                <a:cubicBezTo>
                  <a:pt x="5864" y="6213"/>
                  <a:pt x="5945" y="6273"/>
                  <a:pt x="5966" y="6331"/>
                </a:cubicBezTo>
                <a:cubicBezTo>
                  <a:pt x="6054" y="6560"/>
                  <a:pt x="5888" y="6799"/>
                  <a:pt x="5787" y="6830"/>
                </a:cubicBezTo>
                <a:cubicBezTo>
                  <a:pt x="5790" y="6857"/>
                  <a:pt x="5793" y="6893"/>
                  <a:pt x="5801" y="6911"/>
                </a:cubicBezTo>
                <a:cubicBezTo>
                  <a:pt x="5815" y="6944"/>
                  <a:pt x="5834" y="6920"/>
                  <a:pt x="5835" y="6984"/>
                </a:cubicBezTo>
                <a:cubicBezTo>
                  <a:pt x="5830" y="6984"/>
                  <a:pt x="5826" y="6984"/>
                  <a:pt x="5821" y="6984"/>
                </a:cubicBezTo>
                <a:cubicBezTo>
                  <a:pt x="5825" y="7009"/>
                  <a:pt x="5828" y="7033"/>
                  <a:pt x="5832" y="7058"/>
                </a:cubicBezTo>
                <a:cubicBezTo>
                  <a:pt x="5832" y="7074"/>
                  <a:pt x="5832" y="7091"/>
                  <a:pt x="5832" y="7108"/>
                </a:cubicBezTo>
                <a:cubicBezTo>
                  <a:pt x="5840" y="7170"/>
                  <a:pt x="5873" y="7243"/>
                  <a:pt x="5837" y="7294"/>
                </a:cubicBezTo>
                <a:cubicBezTo>
                  <a:pt x="5840" y="7332"/>
                  <a:pt x="5838" y="7352"/>
                  <a:pt x="5835" y="7392"/>
                </a:cubicBezTo>
                <a:cubicBezTo>
                  <a:pt x="5822" y="7372"/>
                  <a:pt x="5821" y="7338"/>
                  <a:pt x="5804" y="7327"/>
                </a:cubicBezTo>
                <a:cubicBezTo>
                  <a:pt x="5793" y="7341"/>
                  <a:pt x="5787" y="7353"/>
                  <a:pt x="5782" y="7379"/>
                </a:cubicBezTo>
                <a:cubicBezTo>
                  <a:pt x="5789" y="7397"/>
                  <a:pt x="5794" y="7417"/>
                  <a:pt x="5799" y="7440"/>
                </a:cubicBezTo>
                <a:cubicBezTo>
                  <a:pt x="5775" y="7419"/>
                  <a:pt x="5768" y="7371"/>
                  <a:pt x="5733" y="7372"/>
                </a:cubicBezTo>
                <a:cubicBezTo>
                  <a:pt x="5725" y="7305"/>
                  <a:pt x="5687" y="7241"/>
                  <a:pt x="5643" y="7237"/>
                </a:cubicBezTo>
                <a:cubicBezTo>
                  <a:pt x="5647" y="7150"/>
                  <a:pt x="5627" y="7149"/>
                  <a:pt x="5603" y="7108"/>
                </a:cubicBezTo>
                <a:cubicBezTo>
                  <a:pt x="5604" y="7061"/>
                  <a:pt x="5622" y="7021"/>
                  <a:pt x="5615" y="6958"/>
                </a:cubicBezTo>
                <a:cubicBezTo>
                  <a:pt x="5610" y="6938"/>
                  <a:pt x="5604" y="6917"/>
                  <a:pt x="5599" y="6898"/>
                </a:cubicBezTo>
                <a:cubicBezTo>
                  <a:pt x="5604" y="6860"/>
                  <a:pt x="5608" y="6823"/>
                  <a:pt x="5613" y="6785"/>
                </a:cubicBezTo>
                <a:cubicBezTo>
                  <a:pt x="5580" y="6723"/>
                  <a:pt x="5466" y="6762"/>
                  <a:pt x="5422" y="6728"/>
                </a:cubicBezTo>
                <a:cubicBezTo>
                  <a:pt x="5404" y="6714"/>
                  <a:pt x="5389" y="6690"/>
                  <a:pt x="5368" y="6678"/>
                </a:cubicBezTo>
                <a:cubicBezTo>
                  <a:pt x="5335" y="6663"/>
                  <a:pt x="5302" y="6647"/>
                  <a:pt x="5269" y="6632"/>
                </a:cubicBezTo>
                <a:cubicBezTo>
                  <a:pt x="5259" y="6607"/>
                  <a:pt x="5249" y="6582"/>
                  <a:pt x="5239" y="6557"/>
                </a:cubicBezTo>
                <a:cubicBezTo>
                  <a:pt x="5199" y="6498"/>
                  <a:pt x="5116" y="6433"/>
                  <a:pt x="5056" y="6415"/>
                </a:cubicBezTo>
                <a:cubicBezTo>
                  <a:pt x="5010" y="6402"/>
                  <a:pt x="4985" y="6451"/>
                  <a:pt x="4942" y="6452"/>
                </a:cubicBezTo>
                <a:cubicBezTo>
                  <a:pt x="4943" y="6424"/>
                  <a:pt x="4944" y="6398"/>
                  <a:pt x="4945" y="6370"/>
                </a:cubicBezTo>
                <a:cubicBezTo>
                  <a:pt x="4939" y="6314"/>
                  <a:pt x="4911" y="6192"/>
                  <a:pt x="4891" y="6159"/>
                </a:cubicBezTo>
                <a:cubicBezTo>
                  <a:pt x="4852" y="6148"/>
                  <a:pt x="4841" y="6172"/>
                  <a:pt x="4804" y="6141"/>
                </a:cubicBezTo>
                <a:cubicBezTo>
                  <a:pt x="4763" y="6037"/>
                  <a:pt x="4817" y="5754"/>
                  <a:pt x="4850" y="5695"/>
                </a:cubicBezTo>
                <a:cubicBezTo>
                  <a:pt x="4860" y="5676"/>
                  <a:pt x="4877" y="5687"/>
                  <a:pt x="4884" y="5662"/>
                </a:cubicBezTo>
                <a:cubicBezTo>
                  <a:pt x="4888" y="5650"/>
                  <a:pt x="4883" y="5621"/>
                  <a:pt x="4881" y="5602"/>
                </a:cubicBezTo>
                <a:cubicBezTo>
                  <a:pt x="4903" y="5550"/>
                  <a:pt x="4966" y="5513"/>
                  <a:pt x="4978" y="5467"/>
                </a:cubicBezTo>
                <a:cubicBezTo>
                  <a:pt x="4979" y="5465"/>
                  <a:pt x="4980" y="5465"/>
                  <a:pt x="4981" y="5464"/>
                </a:cubicBezTo>
                <a:cubicBezTo>
                  <a:pt x="4969" y="5452"/>
                  <a:pt x="4957" y="5439"/>
                  <a:pt x="4945" y="5427"/>
                </a:cubicBezTo>
                <a:cubicBezTo>
                  <a:pt x="4945" y="5426"/>
                  <a:pt x="4945" y="5424"/>
                  <a:pt x="4945" y="5424"/>
                </a:cubicBezTo>
                <a:cubicBezTo>
                  <a:pt x="4946" y="5420"/>
                  <a:pt x="4947" y="5417"/>
                  <a:pt x="4948" y="5414"/>
                </a:cubicBezTo>
                <a:cubicBezTo>
                  <a:pt x="4962" y="5398"/>
                  <a:pt x="4990" y="5424"/>
                  <a:pt x="5016" y="5414"/>
                </a:cubicBezTo>
                <a:cubicBezTo>
                  <a:pt x="5038" y="5406"/>
                  <a:pt x="5048" y="5393"/>
                  <a:pt x="5062" y="5374"/>
                </a:cubicBezTo>
                <a:cubicBezTo>
                  <a:pt x="5062" y="5366"/>
                  <a:pt x="5062" y="5357"/>
                  <a:pt x="5062" y="5349"/>
                </a:cubicBezTo>
                <a:cubicBezTo>
                  <a:pt x="5033" y="5299"/>
                  <a:pt x="4998" y="5305"/>
                  <a:pt x="4952" y="5281"/>
                </a:cubicBezTo>
                <a:cubicBezTo>
                  <a:pt x="4932" y="5258"/>
                  <a:pt x="4912" y="5234"/>
                  <a:pt x="4891" y="5211"/>
                </a:cubicBezTo>
                <a:cubicBezTo>
                  <a:pt x="4890" y="5211"/>
                  <a:pt x="4889" y="5211"/>
                  <a:pt x="4889" y="5211"/>
                </a:cubicBezTo>
                <a:cubicBezTo>
                  <a:pt x="4889" y="5210"/>
                  <a:pt x="4889" y="5210"/>
                  <a:pt x="4889" y="5209"/>
                </a:cubicBezTo>
                <a:cubicBezTo>
                  <a:pt x="4889" y="5209"/>
                  <a:pt x="4890" y="5210"/>
                  <a:pt x="4891" y="5211"/>
                </a:cubicBezTo>
                <a:cubicBezTo>
                  <a:pt x="4928" y="5221"/>
                  <a:pt x="4964" y="5229"/>
                  <a:pt x="5001" y="5239"/>
                </a:cubicBezTo>
                <a:cubicBezTo>
                  <a:pt x="5035" y="5257"/>
                  <a:pt x="5062" y="5289"/>
                  <a:pt x="5111" y="5282"/>
                </a:cubicBezTo>
                <a:cubicBezTo>
                  <a:pt x="5114" y="5249"/>
                  <a:pt x="5105" y="5213"/>
                  <a:pt x="5106" y="5167"/>
                </a:cubicBezTo>
                <a:cubicBezTo>
                  <a:pt x="5125" y="5180"/>
                  <a:pt x="5137" y="5202"/>
                  <a:pt x="5162" y="5209"/>
                </a:cubicBezTo>
                <a:cubicBezTo>
                  <a:pt x="5199" y="5220"/>
                  <a:pt x="5259" y="5128"/>
                  <a:pt x="5271" y="5093"/>
                </a:cubicBezTo>
                <a:cubicBezTo>
                  <a:pt x="5277" y="5063"/>
                  <a:pt x="5283" y="5033"/>
                  <a:pt x="5289" y="5003"/>
                </a:cubicBezTo>
                <a:cubicBezTo>
                  <a:pt x="5289" y="5002"/>
                  <a:pt x="5289" y="5002"/>
                  <a:pt x="5289" y="5001"/>
                </a:cubicBezTo>
                <a:cubicBezTo>
                  <a:pt x="5243" y="4997"/>
                  <a:pt x="5203" y="4983"/>
                  <a:pt x="5173" y="4950"/>
                </a:cubicBezTo>
                <a:cubicBezTo>
                  <a:pt x="5157" y="4927"/>
                  <a:pt x="5140" y="4904"/>
                  <a:pt x="5124" y="4881"/>
                </a:cubicBezTo>
                <a:cubicBezTo>
                  <a:pt x="5100" y="4868"/>
                  <a:pt x="5076" y="4855"/>
                  <a:pt x="5051" y="4841"/>
                </a:cubicBezTo>
                <a:cubicBezTo>
                  <a:pt x="5050" y="4841"/>
                  <a:pt x="5050" y="4839"/>
                  <a:pt x="5049" y="4838"/>
                </a:cubicBezTo>
                <a:cubicBezTo>
                  <a:pt x="5070" y="4834"/>
                  <a:pt x="5092" y="4812"/>
                  <a:pt x="5120" y="4823"/>
                </a:cubicBezTo>
                <a:cubicBezTo>
                  <a:pt x="5132" y="4834"/>
                  <a:pt x="5144" y="4845"/>
                  <a:pt x="5156" y="4856"/>
                </a:cubicBezTo>
                <a:cubicBezTo>
                  <a:pt x="5170" y="4864"/>
                  <a:pt x="5183" y="4872"/>
                  <a:pt x="5196" y="4880"/>
                </a:cubicBezTo>
                <a:cubicBezTo>
                  <a:pt x="5213" y="4900"/>
                  <a:pt x="5222" y="4933"/>
                  <a:pt x="5245" y="4945"/>
                </a:cubicBezTo>
                <a:cubicBezTo>
                  <a:pt x="5277" y="4961"/>
                  <a:pt x="5356" y="4820"/>
                  <a:pt x="5365" y="4786"/>
                </a:cubicBezTo>
                <a:cubicBezTo>
                  <a:pt x="5349" y="4763"/>
                  <a:pt x="5326" y="4756"/>
                  <a:pt x="5312" y="4730"/>
                </a:cubicBezTo>
                <a:cubicBezTo>
                  <a:pt x="5311" y="4730"/>
                  <a:pt x="5310" y="4730"/>
                  <a:pt x="5309" y="4730"/>
                </a:cubicBezTo>
                <a:cubicBezTo>
                  <a:pt x="5311" y="4725"/>
                  <a:pt x="5312" y="4720"/>
                  <a:pt x="5313" y="4715"/>
                </a:cubicBezTo>
                <a:cubicBezTo>
                  <a:pt x="5333" y="4693"/>
                  <a:pt x="5376" y="4695"/>
                  <a:pt x="5406" y="4697"/>
                </a:cubicBezTo>
                <a:cubicBezTo>
                  <a:pt x="5416" y="4753"/>
                  <a:pt x="5425" y="4767"/>
                  <a:pt x="5462" y="4758"/>
                </a:cubicBezTo>
                <a:cubicBezTo>
                  <a:pt x="5482" y="4753"/>
                  <a:pt x="5493" y="4763"/>
                  <a:pt x="5512" y="4758"/>
                </a:cubicBezTo>
                <a:cubicBezTo>
                  <a:pt x="5493" y="4713"/>
                  <a:pt x="5463" y="4660"/>
                  <a:pt x="5433" y="4638"/>
                </a:cubicBezTo>
                <a:cubicBezTo>
                  <a:pt x="5432" y="4637"/>
                  <a:pt x="5431" y="4635"/>
                  <a:pt x="5431" y="4633"/>
                </a:cubicBezTo>
                <a:cubicBezTo>
                  <a:pt x="5436" y="4626"/>
                  <a:pt x="5443" y="4618"/>
                  <a:pt x="5448" y="4610"/>
                </a:cubicBezTo>
                <a:cubicBezTo>
                  <a:pt x="5498" y="4615"/>
                  <a:pt x="5508" y="4724"/>
                  <a:pt x="5553" y="4743"/>
                </a:cubicBezTo>
                <a:cubicBezTo>
                  <a:pt x="5569" y="4714"/>
                  <a:pt x="5583" y="4716"/>
                  <a:pt x="5606" y="4695"/>
                </a:cubicBezTo>
                <a:cubicBezTo>
                  <a:pt x="5626" y="4676"/>
                  <a:pt x="5673" y="4585"/>
                  <a:pt x="5673" y="4525"/>
                </a:cubicBezTo>
                <a:cubicBezTo>
                  <a:pt x="5640" y="4448"/>
                  <a:pt x="5589" y="4403"/>
                  <a:pt x="5581" y="4279"/>
                </a:cubicBezTo>
                <a:cubicBezTo>
                  <a:pt x="5592" y="4270"/>
                  <a:pt x="5598" y="4257"/>
                  <a:pt x="5613" y="4256"/>
                </a:cubicBezTo>
                <a:cubicBezTo>
                  <a:pt x="5620" y="4276"/>
                  <a:pt x="5627" y="4297"/>
                  <a:pt x="5640" y="4309"/>
                </a:cubicBezTo>
                <a:cubicBezTo>
                  <a:pt x="5647" y="4301"/>
                  <a:pt x="5654" y="4294"/>
                  <a:pt x="5662" y="4286"/>
                </a:cubicBezTo>
                <a:cubicBezTo>
                  <a:pt x="5669" y="4268"/>
                  <a:pt x="5667" y="4182"/>
                  <a:pt x="5652" y="4167"/>
                </a:cubicBezTo>
                <a:cubicBezTo>
                  <a:pt x="5645" y="4153"/>
                  <a:pt x="5632" y="4163"/>
                  <a:pt x="5616" y="4164"/>
                </a:cubicBezTo>
                <a:cubicBezTo>
                  <a:pt x="5603" y="4143"/>
                  <a:pt x="5590" y="4122"/>
                  <a:pt x="5577" y="4101"/>
                </a:cubicBezTo>
                <a:cubicBezTo>
                  <a:pt x="5564" y="4094"/>
                  <a:pt x="5551" y="4086"/>
                  <a:pt x="5538" y="4079"/>
                </a:cubicBezTo>
                <a:cubicBezTo>
                  <a:pt x="5495" y="4055"/>
                  <a:pt x="5473" y="4044"/>
                  <a:pt x="5422" y="4044"/>
                </a:cubicBezTo>
                <a:cubicBezTo>
                  <a:pt x="5416" y="4053"/>
                  <a:pt x="5411" y="4063"/>
                  <a:pt x="5406" y="4071"/>
                </a:cubicBezTo>
                <a:cubicBezTo>
                  <a:pt x="5404" y="4099"/>
                  <a:pt x="5403" y="4128"/>
                  <a:pt x="5401" y="4156"/>
                </a:cubicBezTo>
                <a:cubicBezTo>
                  <a:pt x="5420" y="4177"/>
                  <a:pt x="5439" y="4198"/>
                  <a:pt x="5458" y="4219"/>
                </a:cubicBezTo>
                <a:cubicBezTo>
                  <a:pt x="5457" y="4234"/>
                  <a:pt x="5456" y="4249"/>
                  <a:pt x="5456" y="4264"/>
                </a:cubicBezTo>
                <a:cubicBezTo>
                  <a:pt x="5442" y="4277"/>
                  <a:pt x="5422" y="4267"/>
                  <a:pt x="5404" y="4266"/>
                </a:cubicBezTo>
                <a:cubicBezTo>
                  <a:pt x="5386" y="4298"/>
                  <a:pt x="5392" y="4368"/>
                  <a:pt x="5380" y="4412"/>
                </a:cubicBezTo>
                <a:cubicBezTo>
                  <a:pt x="5366" y="4465"/>
                  <a:pt x="5335" y="4463"/>
                  <a:pt x="5333" y="4545"/>
                </a:cubicBezTo>
                <a:cubicBezTo>
                  <a:pt x="5319" y="4561"/>
                  <a:pt x="5295" y="4577"/>
                  <a:pt x="5278" y="4583"/>
                </a:cubicBezTo>
                <a:cubicBezTo>
                  <a:pt x="5265" y="4561"/>
                  <a:pt x="5207" y="4451"/>
                  <a:pt x="5202" y="4425"/>
                </a:cubicBezTo>
                <a:cubicBezTo>
                  <a:pt x="5199" y="4405"/>
                  <a:pt x="5206" y="4374"/>
                  <a:pt x="5209" y="4361"/>
                </a:cubicBezTo>
                <a:cubicBezTo>
                  <a:pt x="5220" y="4362"/>
                  <a:pt x="5232" y="4361"/>
                  <a:pt x="5243" y="4362"/>
                </a:cubicBezTo>
                <a:cubicBezTo>
                  <a:pt x="5254" y="4276"/>
                  <a:pt x="5204" y="4171"/>
                  <a:pt x="5161" y="4164"/>
                </a:cubicBezTo>
                <a:cubicBezTo>
                  <a:pt x="5124" y="4216"/>
                  <a:pt x="5136" y="4336"/>
                  <a:pt x="5081" y="4356"/>
                </a:cubicBezTo>
                <a:cubicBezTo>
                  <a:pt x="5081" y="4306"/>
                  <a:pt x="5081" y="4255"/>
                  <a:pt x="5070" y="4224"/>
                </a:cubicBezTo>
                <a:cubicBezTo>
                  <a:pt x="5062" y="4203"/>
                  <a:pt x="5050" y="4198"/>
                  <a:pt x="5045" y="4171"/>
                </a:cubicBezTo>
                <a:cubicBezTo>
                  <a:pt x="5055" y="4152"/>
                  <a:pt x="5062" y="4142"/>
                  <a:pt x="5070" y="4118"/>
                </a:cubicBezTo>
                <a:cubicBezTo>
                  <a:pt x="5059" y="4103"/>
                  <a:pt x="5029" y="4067"/>
                  <a:pt x="5007" y="4079"/>
                </a:cubicBezTo>
                <a:cubicBezTo>
                  <a:pt x="4998" y="4085"/>
                  <a:pt x="4991" y="4099"/>
                  <a:pt x="4974" y="4091"/>
                </a:cubicBezTo>
                <a:cubicBezTo>
                  <a:pt x="4959" y="4084"/>
                  <a:pt x="4951" y="4065"/>
                  <a:pt x="4931" y="4063"/>
                </a:cubicBezTo>
                <a:cubicBezTo>
                  <a:pt x="4935" y="4044"/>
                  <a:pt x="4938" y="4025"/>
                  <a:pt x="4942" y="4006"/>
                </a:cubicBezTo>
                <a:cubicBezTo>
                  <a:pt x="4954" y="3989"/>
                  <a:pt x="4963" y="3981"/>
                  <a:pt x="4986" y="3981"/>
                </a:cubicBezTo>
                <a:cubicBezTo>
                  <a:pt x="4989" y="3971"/>
                  <a:pt x="4992" y="3960"/>
                  <a:pt x="4994" y="3950"/>
                </a:cubicBezTo>
                <a:cubicBezTo>
                  <a:pt x="4982" y="3921"/>
                  <a:pt x="4922" y="3821"/>
                  <a:pt x="4904" y="3806"/>
                </a:cubicBezTo>
                <a:cubicBezTo>
                  <a:pt x="4901" y="3773"/>
                  <a:pt x="4912" y="3738"/>
                  <a:pt x="4902" y="3703"/>
                </a:cubicBezTo>
                <a:cubicBezTo>
                  <a:pt x="4891" y="3663"/>
                  <a:pt x="4846" y="3606"/>
                  <a:pt x="4799" y="3595"/>
                </a:cubicBezTo>
                <a:close/>
                <a:moveTo>
                  <a:pt x="6410" y="8768"/>
                </a:moveTo>
                <a:cubicBezTo>
                  <a:pt x="6410" y="8766"/>
                  <a:pt x="6410" y="8764"/>
                  <a:pt x="6410" y="8761"/>
                </a:cubicBezTo>
                <a:cubicBezTo>
                  <a:pt x="6410" y="8761"/>
                  <a:pt x="6410" y="8761"/>
                  <a:pt x="6409" y="8761"/>
                </a:cubicBezTo>
                <a:cubicBezTo>
                  <a:pt x="6410" y="8763"/>
                  <a:pt x="6410" y="8766"/>
                  <a:pt x="6410" y="8768"/>
                </a:cubicBezTo>
                <a:close/>
                <a:moveTo>
                  <a:pt x="6409" y="8761"/>
                </a:moveTo>
                <a:cubicBezTo>
                  <a:pt x="6408" y="8756"/>
                  <a:pt x="6408" y="8748"/>
                  <a:pt x="6406" y="8741"/>
                </a:cubicBezTo>
                <a:cubicBezTo>
                  <a:pt x="6403" y="8740"/>
                  <a:pt x="6398" y="8738"/>
                  <a:pt x="6395" y="8736"/>
                </a:cubicBezTo>
                <a:cubicBezTo>
                  <a:pt x="6395" y="8737"/>
                  <a:pt x="6395" y="8737"/>
                  <a:pt x="6395" y="8738"/>
                </a:cubicBezTo>
                <a:cubicBezTo>
                  <a:pt x="6397" y="8746"/>
                  <a:pt x="6401" y="8754"/>
                  <a:pt x="6404" y="8761"/>
                </a:cubicBezTo>
                <a:cubicBezTo>
                  <a:pt x="6406" y="8761"/>
                  <a:pt x="6407" y="8761"/>
                  <a:pt x="6409" y="8761"/>
                </a:cubicBezTo>
                <a:close/>
                <a:moveTo>
                  <a:pt x="6022" y="9487"/>
                </a:moveTo>
                <a:cubicBezTo>
                  <a:pt x="6022" y="9488"/>
                  <a:pt x="6022" y="9489"/>
                  <a:pt x="6023" y="9490"/>
                </a:cubicBezTo>
                <a:cubicBezTo>
                  <a:pt x="6022" y="9489"/>
                  <a:pt x="6023" y="9487"/>
                  <a:pt x="6023" y="9485"/>
                </a:cubicBezTo>
                <a:cubicBezTo>
                  <a:pt x="6023" y="9486"/>
                  <a:pt x="6022" y="9486"/>
                  <a:pt x="6022" y="9487"/>
                </a:cubicBezTo>
                <a:close/>
                <a:moveTo>
                  <a:pt x="6023" y="9490"/>
                </a:moveTo>
                <a:cubicBezTo>
                  <a:pt x="6023" y="9492"/>
                  <a:pt x="6024" y="9495"/>
                  <a:pt x="6024" y="9497"/>
                </a:cubicBezTo>
                <a:cubicBezTo>
                  <a:pt x="6025" y="9497"/>
                  <a:pt x="6025" y="9497"/>
                  <a:pt x="6025" y="9497"/>
                </a:cubicBezTo>
                <a:cubicBezTo>
                  <a:pt x="6025" y="9493"/>
                  <a:pt x="6023" y="9494"/>
                  <a:pt x="6023" y="9490"/>
                </a:cubicBezTo>
                <a:close/>
                <a:moveTo>
                  <a:pt x="4578" y="3893"/>
                </a:moveTo>
                <a:cubicBezTo>
                  <a:pt x="4571" y="3895"/>
                  <a:pt x="4564" y="3899"/>
                  <a:pt x="4557" y="3901"/>
                </a:cubicBezTo>
                <a:cubicBezTo>
                  <a:pt x="4549" y="3926"/>
                  <a:pt x="4546" y="3989"/>
                  <a:pt x="4532" y="4006"/>
                </a:cubicBezTo>
                <a:cubicBezTo>
                  <a:pt x="4514" y="4029"/>
                  <a:pt x="4489" y="4029"/>
                  <a:pt x="4479" y="4068"/>
                </a:cubicBezTo>
                <a:cubicBezTo>
                  <a:pt x="4477" y="4070"/>
                  <a:pt x="4476" y="4073"/>
                  <a:pt x="4474" y="4076"/>
                </a:cubicBezTo>
                <a:cubicBezTo>
                  <a:pt x="4490" y="4093"/>
                  <a:pt x="4509" y="4088"/>
                  <a:pt x="4529" y="4099"/>
                </a:cubicBezTo>
                <a:cubicBezTo>
                  <a:pt x="4562" y="4118"/>
                  <a:pt x="4634" y="4190"/>
                  <a:pt x="4680" y="4167"/>
                </a:cubicBezTo>
                <a:cubicBezTo>
                  <a:pt x="4695" y="4150"/>
                  <a:pt x="4710" y="4132"/>
                  <a:pt x="4725" y="4114"/>
                </a:cubicBezTo>
                <a:cubicBezTo>
                  <a:pt x="4725" y="4112"/>
                  <a:pt x="4726" y="4111"/>
                  <a:pt x="4727" y="4109"/>
                </a:cubicBezTo>
                <a:cubicBezTo>
                  <a:pt x="4706" y="4063"/>
                  <a:pt x="4700" y="4082"/>
                  <a:pt x="4684" y="4013"/>
                </a:cubicBezTo>
                <a:cubicBezTo>
                  <a:pt x="4678" y="3997"/>
                  <a:pt x="4593" y="3899"/>
                  <a:pt x="4578" y="3893"/>
                </a:cubicBezTo>
                <a:close/>
                <a:moveTo>
                  <a:pt x="6053" y="4192"/>
                </a:moveTo>
                <a:cubicBezTo>
                  <a:pt x="6039" y="4198"/>
                  <a:pt x="6025" y="4205"/>
                  <a:pt x="6011" y="4211"/>
                </a:cubicBezTo>
                <a:cubicBezTo>
                  <a:pt x="5986" y="4236"/>
                  <a:pt x="5944" y="4353"/>
                  <a:pt x="5980" y="4402"/>
                </a:cubicBezTo>
                <a:cubicBezTo>
                  <a:pt x="6015" y="4449"/>
                  <a:pt x="6094" y="4398"/>
                  <a:pt x="6104" y="4347"/>
                </a:cubicBezTo>
                <a:cubicBezTo>
                  <a:pt x="6104" y="4312"/>
                  <a:pt x="6105" y="4278"/>
                  <a:pt x="6105" y="4242"/>
                </a:cubicBezTo>
                <a:cubicBezTo>
                  <a:pt x="6094" y="4220"/>
                  <a:pt x="6072" y="4198"/>
                  <a:pt x="6053" y="4192"/>
                </a:cubicBezTo>
                <a:close/>
                <a:moveTo>
                  <a:pt x="5402" y="4791"/>
                </a:moveTo>
                <a:cubicBezTo>
                  <a:pt x="5385" y="4888"/>
                  <a:pt x="5342" y="5015"/>
                  <a:pt x="5370" y="5124"/>
                </a:cubicBezTo>
                <a:cubicBezTo>
                  <a:pt x="5343" y="5148"/>
                  <a:pt x="5313" y="5167"/>
                  <a:pt x="5303" y="5224"/>
                </a:cubicBezTo>
                <a:cubicBezTo>
                  <a:pt x="5303" y="5227"/>
                  <a:pt x="5303" y="5232"/>
                  <a:pt x="5303" y="5236"/>
                </a:cubicBezTo>
                <a:cubicBezTo>
                  <a:pt x="5336" y="5224"/>
                  <a:pt x="5369" y="5212"/>
                  <a:pt x="5402" y="5201"/>
                </a:cubicBezTo>
                <a:cubicBezTo>
                  <a:pt x="5409" y="5230"/>
                  <a:pt x="5410" y="5254"/>
                  <a:pt x="5410" y="5301"/>
                </a:cubicBezTo>
                <a:cubicBezTo>
                  <a:pt x="5473" y="5301"/>
                  <a:pt x="5478" y="5208"/>
                  <a:pt x="5538" y="5201"/>
                </a:cubicBezTo>
                <a:cubicBezTo>
                  <a:pt x="5539" y="5198"/>
                  <a:pt x="5541" y="5195"/>
                  <a:pt x="5542" y="5192"/>
                </a:cubicBezTo>
                <a:cubicBezTo>
                  <a:pt x="5540" y="5175"/>
                  <a:pt x="5538" y="5160"/>
                  <a:pt x="5537" y="5143"/>
                </a:cubicBezTo>
                <a:cubicBezTo>
                  <a:pt x="5539" y="5135"/>
                  <a:pt x="5541" y="5127"/>
                  <a:pt x="5543" y="5119"/>
                </a:cubicBezTo>
                <a:cubicBezTo>
                  <a:pt x="5603" y="5120"/>
                  <a:pt x="5592" y="5172"/>
                  <a:pt x="5623" y="5211"/>
                </a:cubicBezTo>
                <a:cubicBezTo>
                  <a:pt x="5647" y="5240"/>
                  <a:pt x="5691" y="5233"/>
                  <a:pt x="5722" y="5247"/>
                </a:cubicBezTo>
                <a:cubicBezTo>
                  <a:pt x="5730" y="5226"/>
                  <a:pt x="5740" y="5218"/>
                  <a:pt x="5753" y="5204"/>
                </a:cubicBezTo>
                <a:cubicBezTo>
                  <a:pt x="5754" y="5203"/>
                  <a:pt x="5755" y="5202"/>
                  <a:pt x="5756" y="5201"/>
                </a:cubicBezTo>
                <a:cubicBezTo>
                  <a:pt x="5745" y="5189"/>
                  <a:pt x="5735" y="5176"/>
                  <a:pt x="5724" y="5164"/>
                </a:cubicBezTo>
                <a:cubicBezTo>
                  <a:pt x="5702" y="5147"/>
                  <a:pt x="5671" y="5158"/>
                  <a:pt x="5644" y="5153"/>
                </a:cubicBezTo>
                <a:cubicBezTo>
                  <a:pt x="5652" y="4994"/>
                  <a:pt x="5618" y="5038"/>
                  <a:pt x="5565" y="4984"/>
                </a:cubicBezTo>
                <a:cubicBezTo>
                  <a:pt x="5535" y="4953"/>
                  <a:pt x="5517" y="4909"/>
                  <a:pt x="5480" y="4885"/>
                </a:cubicBezTo>
                <a:cubicBezTo>
                  <a:pt x="5475" y="4897"/>
                  <a:pt x="5471" y="4910"/>
                  <a:pt x="5467" y="4923"/>
                </a:cubicBezTo>
                <a:cubicBezTo>
                  <a:pt x="5447" y="4921"/>
                  <a:pt x="5440" y="4906"/>
                  <a:pt x="5428" y="4891"/>
                </a:cubicBezTo>
                <a:cubicBezTo>
                  <a:pt x="5431" y="4876"/>
                  <a:pt x="5434" y="4859"/>
                  <a:pt x="5437" y="4843"/>
                </a:cubicBezTo>
                <a:cubicBezTo>
                  <a:pt x="5426" y="4826"/>
                  <a:pt x="5414" y="4809"/>
                  <a:pt x="5402" y="4791"/>
                </a:cubicBezTo>
                <a:close/>
                <a:moveTo>
                  <a:pt x="9633" y="5091"/>
                </a:moveTo>
                <a:cubicBezTo>
                  <a:pt x="9629" y="5101"/>
                  <a:pt x="9625" y="5112"/>
                  <a:pt x="9621" y="5123"/>
                </a:cubicBezTo>
                <a:cubicBezTo>
                  <a:pt x="9625" y="5135"/>
                  <a:pt x="9629" y="5145"/>
                  <a:pt x="9633" y="5157"/>
                </a:cubicBezTo>
                <a:cubicBezTo>
                  <a:pt x="9624" y="5162"/>
                  <a:pt x="9615" y="5169"/>
                  <a:pt x="9606" y="5174"/>
                </a:cubicBezTo>
                <a:cubicBezTo>
                  <a:pt x="9612" y="5195"/>
                  <a:pt x="9617" y="5215"/>
                  <a:pt x="9623" y="5236"/>
                </a:cubicBezTo>
                <a:cubicBezTo>
                  <a:pt x="9612" y="5237"/>
                  <a:pt x="9604" y="5235"/>
                  <a:pt x="9594" y="5229"/>
                </a:cubicBezTo>
                <a:cubicBezTo>
                  <a:pt x="9586" y="5233"/>
                  <a:pt x="9582" y="5245"/>
                  <a:pt x="9579" y="5257"/>
                </a:cubicBezTo>
                <a:cubicBezTo>
                  <a:pt x="9585" y="5270"/>
                  <a:pt x="9591" y="5283"/>
                  <a:pt x="9597" y="5296"/>
                </a:cubicBezTo>
                <a:cubicBezTo>
                  <a:pt x="9593" y="5308"/>
                  <a:pt x="9584" y="5306"/>
                  <a:pt x="9581" y="5316"/>
                </a:cubicBezTo>
                <a:cubicBezTo>
                  <a:pt x="9582" y="5332"/>
                  <a:pt x="9584" y="5349"/>
                  <a:pt x="9586" y="5365"/>
                </a:cubicBezTo>
                <a:cubicBezTo>
                  <a:pt x="9586" y="5365"/>
                  <a:pt x="9563" y="5438"/>
                  <a:pt x="9560" y="5447"/>
                </a:cubicBezTo>
                <a:cubicBezTo>
                  <a:pt x="9565" y="5451"/>
                  <a:pt x="9570" y="5454"/>
                  <a:pt x="9575" y="5459"/>
                </a:cubicBezTo>
                <a:cubicBezTo>
                  <a:pt x="9583" y="5449"/>
                  <a:pt x="9586" y="5441"/>
                  <a:pt x="9592" y="5427"/>
                </a:cubicBezTo>
                <a:cubicBezTo>
                  <a:pt x="9592" y="5425"/>
                  <a:pt x="9593" y="5424"/>
                  <a:pt x="9593" y="5422"/>
                </a:cubicBezTo>
                <a:cubicBezTo>
                  <a:pt x="9599" y="5429"/>
                  <a:pt x="9604" y="5435"/>
                  <a:pt x="9610" y="5442"/>
                </a:cubicBezTo>
                <a:cubicBezTo>
                  <a:pt x="9603" y="5478"/>
                  <a:pt x="9580" y="5527"/>
                  <a:pt x="9591" y="5565"/>
                </a:cubicBezTo>
                <a:cubicBezTo>
                  <a:pt x="9591" y="5567"/>
                  <a:pt x="9591" y="5568"/>
                  <a:pt x="9591" y="5570"/>
                </a:cubicBezTo>
                <a:cubicBezTo>
                  <a:pt x="9609" y="5551"/>
                  <a:pt x="9627" y="5532"/>
                  <a:pt x="9643" y="5509"/>
                </a:cubicBezTo>
                <a:cubicBezTo>
                  <a:pt x="9645" y="5509"/>
                  <a:pt x="9647" y="5509"/>
                  <a:pt x="9649" y="5509"/>
                </a:cubicBezTo>
                <a:cubicBezTo>
                  <a:pt x="9650" y="5520"/>
                  <a:pt x="9651" y="5531"/>
                  <a:pt x="9652" y="5542"/>
                </a:cubicBezTo>
                <a:cubicBezTo>
                  <a:pt x="9648" y="5553"/>
                  <a:pt x="9644" y="5561"/>
                  <a:pt x="9636" y="5565"/>
                </a:cubicBezTo>
                <a:cubicBezTo>
                  <a:pt x="9634" y="5588"/>
                  <a:pt x="9637" y="5606"/>
                  <a:pt x="9647" y="5615"/>
                </a:cubicBezTo>
                <a:cubicBezTo>
                  <a:pt x="9655" y="5640"/>
                  <a:pt x="9624" y="5689"/>
                  <a:pt x="9621" y="5728"/>
                </a:cubicBezTo>
                <a:cubicBezTo>
                  <a:pt x="9632" y="5734"/>
                  <a:pt x="9643" y="5740"/>
                  <a:pt x="9654" y="5745"/>
                </a:cubicBezTo>
                <a:cubicBezTo>
                  <a:pt x="9659" y="5738"/>
                  <a:pt x="9662" y="5735"/>
                  <a:pt x="9663" y="5720"/>
                </a:cubicBezTo>
                <a:cubicBezTo>
                  <a:pt x="9672" y="5724"/>
                  <a:pt x="9680" y="5727"/>
                  <a:pt x="9688" y="5732"/>
                </a:cubicBezTo>
                <a:cubicBezTo>
                  <a:pt x="9719" y="5728"/>
                  <a:pt x="9708" y="5701"/>
                  <a:pt x="9748" y="5720"/>
                </a:cubicBezTo>
                <a:cubicBezTo>
                  <a:pt x="9738" y="5743"/>
                  <a:pt x="9725" y="5757"/>
                  <a:pt x="9721" y="5791"/>
                </a:cubicBezTo>
                <a:cubicBezTo>
                  <a:pt x="9727" y="5813"/>
                  <a:pt x="9733" y="5819"/>
                  <a:pt x="9741" y="5835"/>
                </a:cubicBezTo>
                <a:cubicBezTo>
                  <a:pt x="9749" y="5832"/>
                  <a:pt x="9757" y="5831"/>
                  <a:pt x="9765" y="5828"/>
                </a:cubicBezTo>
                <a:cubicBezTo>
                  <a:pt x="9765" y="5828"/>
                  <a:pt x="9766" y="5828"/>
                  <a:pt x="9766" y="5828"/>
                </a:cubicBezTo>
                <a:cubicBezTo>
                  <a:pt x="9765" y="5891"/>
                  <a:pt x="9750" y="5920"/>
                  <a:pt x="9764" y="5971"/>
                </a:cubicBezTo>
                <a:cubicBezTo>
                  <a:pt x="9764" y="5972"/>
                  <a:pt x="9764" y="5972"/>
                  <a:pt x="9764" y="5973"/>
                </a:cubicBezTo>
                <a:cubicBezTo>
                  <a:pt x="9716" y="5974"/>
                  <a:pt x="9671" y="5983"/>
                  <a:pt x="9654" y="6043"/>
                </a:cubicBezTo>
                <a:cubicBezTo>
                  <a:pt x="9654" y="6043"/>
                  <a:pt x="9654" y="6043"/>
                  <a:pt x="9654" y="6044"/>
                </a:cubicBezTo>
                <a:cubicBezTo>
                  <a:pt x="9664" y="6044"/>
                  <a:pt x="9674" y="6044"/>
                  <a:pt x="9684" y="6044"/>
                </a:cubicBezTo>
                <a:cubicBezTo>
                  <a:pt x="9684" y="6046"/>
                  <a:pt x="9684" y="6049"/>
                  <a:pt x="9684" y="6051"/>
                </a:cubicBezTo>
                <a:cubicBezTo>
                  <a:pt x="9689" y="6065"/>
                  <a:pt x="9686" y="6092"/>
                  <a:pt x="9685" y="6114"/>
                </a:cubicBezTo>
                <a:cubicBezTo>
                  <a:pt x="9668" y="6160"/>
                  <a:pt x="9626" y="6162"/>
                  <a:pt x="9619" y="6186"/>
                </a:cubicBezTo>
                <a:cubicBezTo>
                  <a:pt x="9617" y="6190"/>
                  <a:pt x="9614" y="6195"/>
                  <a:pt x="9612" y="6199"/>
                </a:cubicBezTo>
                <a:cubicBezTo>
                  <a:pt x="9618" y="6208"/>
                  <a:pt x="9623" y="6217"/>
                  <a:pt x="9628" y="6226"/>
                </a:cubicBezTo>
                <a:cubicBezTo>
                  <a:pt x="9647" y="6227"/>
                  <a:pt x="9667" y="6226"/>
                  <a:pt x="9685" y="6227"/>
                </a:cubicBezTo>
                <a:cubicBezTo>
                  <a:pt x="9699" y="6239"/>
                  <a:pt x="9713" y="6251"/>
                  <a:pt x="9727" y="6262"/>
                </a:cubicBezTo>
                <a:cubicBezTo>
                  <a:pt x="9727" y="6262"/>
                  <a:pt x="9727" y="6262"/>
                  <a:pt x="9728" y="6262"/>
                </a:cubicBezTo>
                <a:cubicBezTo>
                  <a:pt x="9728" y="6262"/>
                  <a:pt x="9729" y="6262"/>
                  <a:pt x="9730" y="6262"/>
                </a:cubicBezTo>
                <a:cubicBezTo>
                  <a:pt x="9750" y="6261"/>
                  <a:pt x="9761" y="6243"/>
                  <a:pt x="9776" y="6232"/>
                </a:cubicBezTo>
                <a:cubicBezTo>
                  <a:pt x="9769" y="6256"/>
                  <a:pt x="9756" y="6273"/>
                  <a:pt x="9755" y="6302"/>
                </a:cubicBezTo>
                <a:cubicBezTo>
                  <a:pt x="9726" y="6316"/>
                  <a:pt x="9703" y="6284"/>
                  <a:pt x="9678" y="6306"/>
                </a:cubicBezTo>
                <a:cubicBezTo>
                  <a:pt x="9670" y="6322"/>
                  <a:pt x="9674" y="6339"/>
                  <a:pt x="9657" y="6334"/>
                </a:cubicBezTo>
                <a:cubicBezTo>
                  <a:pt x="9654" y="6389"/>
                  <a:pt x="9605" y="6447"/>
                  <a:pt x="9579" y="6462"/>
                </a:cubicBezTo>
                <a:cubicBezTo>
                  <a:pt x="9578" y="6464"/>
                  <a:pt x="9578" y="6464"/>
                  <a:pt x="9578" y="6465"/>
                </a:cubicBezTo>
                <a:cubicBezTo>
                  <a:pt x="9585" y="6469"/>
                  <a:pt x="9592" y="6474"/>
                  <a:pt x="9599" y="6477"/>
                </a:cubicBezTo>
                <a:cubicBezTo>
                  <a:pt x="9602" y="6483"/>
                  <a:pt x="9606" y="6489"/>
                  <a:pt x="9609" y="6495"/>
                </a:cubicBezTo>
                <a:cubicBezTo>
                  <a:pt x="9621" y="6467"/>
                  <a:pt x="9637" y="6445"/>
                  <a:pt x="9657" y="6432"/>
                </a:cubicBezTo>
                <a:cubicBezTo>
                  <a:pt x="9667" y="6441"/>
                  <a:pt x="9672" y="6435"/>
                  <a:pt x="9678" y="6429"/>
                </a:cubicBezTo>
                <a:cubicBezTo>
                  <a:pt x="9702" y="6453"/>
                  <a:pt x="9724" y="6473"/>
                  <a:pt x="9725" y="6392"/>
                </a:cubicBezTo>
                <a:cubicBezTo>
                  <a:pt x="9770" y="6382"/>
                  <a:pt x="9782" y="6390"/>
                  <a:pt x="9824" y="6397"/>
                </a:cubicBezTo>
                <a:cubicBezTo>
                  <a:pt x="9823" y="6391"/>
                  <a:pt x="9822" y="6385"/>
                  <a:pt x="9821" y="6379"/>
                </a:cubicBezTo>
                <a:cubicBezTo>
                  <a:pt x="9840" y="6374"/>
                  <a:pt x="9858" y="6369"/>
                  <a:pt x="9877" y="6364"/>
                </a:cubicBezTo>
                <a:cubicBezTo>
                  <a:pt x="9888" y="6361"/>
                  <a:pt x="9891" y="6373"/>
                  <a:pt x="9898" y="6375"/>
                </a:cubicBezTo>
                <a:cubicBezTo>
                  <a:pt x="9908" y="6371"/>
                  <a:pt x="9918" y="6368"/>
                  <a:pt x="9928" y="6364"/>
                </a:cubicBezTo>
                <a:cubicBezTo>
                  <a:pt x="9941" y="6367"/>
                  <a:pt x="9955" y="6370"/>
                  <a:pt x="9969" y="6374"/>
                </a:cubicBezTo>
                <a:cubicBezTo>
                  <a:pt x="9986" y="6368"/>
                  <a:pt x="9990" y="6345"/>
                  <a:pt x="10013" y="6349"/>
                </a:cubicBezTo>
                <a:cubicBezTo>
                  <a:pt x="10014" y="6325"/>
                  <a:pt x="10033" y="6317"/>
                  <a:pt x="10044" y="6312"/>
                </a:cubicBezTo>
                <a:cubicBezTo>
                  <a:pt x="10044" y="6300"/>
                  <a:pt x="10044" y="6289"/>
                  <a:pt x="10044" y="6277"/>
                </a:cubicBezTo>
                <a:cubicBezTo>
                  <a:pt x="10043" y="6277"/>
                  <a:pt x="10042" y="6277"/>
                  <a:pt x="10041" y="6277"/>
                </a:cubicBezTo>
                <a:cubicBezTo>
                  <a:pt x="10038" y="6274"/>
                  <a:pt x="9988" y="6263"/>
                  <a:pt x="9975" y="6262"/>
                </a:cubicBezTo>
                <a:cubicBezTo>
                  <a:pt x="9975" y="6262"/>
                  <a:pt x="9975" y="6262"/>
                  <a:pt x="9975" y="6261"/>
                </a:cubicBezTo>
                <a:cubicBezTo>
                  <a:pt x="9998" y="6249"/>
                  <a:pt x="10056" y="6179"/>
                  <a:pt x="10063" y="6141"/>
                </a:cubicBezTo>
                <a:cubicBezTo>
                  <a:pt x="10062" y="6119"/>
                  <a:pt x="10061" y="6096"/>
                  <a:pt x="10059" y="6074"/>
                </a:cubicBezTo>
                <a:cubicBezTo>
                  <a:pt x="10040" y="6047"/>
                  <a:pt x="9998" y="6006"/>
                  <a:pt x="9976" y="6061"/>
                </a:cubicBezTo>
                <a:cubicBezTo>
                  <a:pt x="9969" y="6058"/>
                  <a:pt x="9962" y="6055"/>
                  <a:pt x="9954" y="6053"/>
                </a:cubicBezTo>
                <a:cubicBezTo>
                  <a:pt x="9984" y="5972"/>
                  <a:pt x="9967" y="5982"/>
                  <a:pt x="9938" y="5925"/>
                </a:cubicBezTo>
                <a:cubicBezTo>
                  <a:pt x="9937" y="5924"/>
                  <a:pt x="9939" y="5862"/>
                  <a:pt x="9931" y="5841"/>
                </a:cubicBezTo>
                <a:cubicBezTo>
                  <a:pt x="9920" y="5816"/>
                  <a:pt x="9909" y="5791"/>
                  <a:pt x="9898" y="5765"/>
                </a:cubicBezTo>
                <a:cubicBezTo>
                  <a:pt x="9886" y="5753"/>
                  <a:pt x="9873" y="5763"/>
                  <a:pt x="9865" y="5745"/>
                </a:cubicBezTo>
                <a:cubicBezTo>
                  <a:pt x="9850" y="5711"/>
                  <a:pt x="9852" y="5665"/>
                  <a:pt x="9844" y="5623"/>
                </a:cubicBezTo>
                <a:cubicBezTo>
                  <a:pt x="9837" y="5602"/>
                  <a:pt x="9790" y="5533"/>
                  <a:pt x="9772" y="5535"/>
                </a:cubicBezTo>
                <a:cubicBezTo>
                  <a:pt x="9743" y="5538"/>
                  <a:pt x="9741" y="5565"/>
                  <a:pt x="9704" y="5537"/>
                </a:cubicBezTo>
                <a:cubicBezTo>
                  <a:pt x="9703" y="5535"/>
                  <a:pt x="9703" y="5533"/>
                  <a:pt x="9703" y="5532"/>
                </a:cubicBezTo>
                <a:cubicBezTo>
                  <a:pt x="9730" y="5533"/>
                  <a:pt x="9760" y="5529"/>
                  <a:pt x="9772" y="5502"/>
                </a:cubicBezTo>
                <a:cubicBezTo>
                  <a:pt x="9773" y="5501"/>
                  <a:pt x="9775" y="5500"/>
                  <a:pt x="9776" y="5499"/>
                </a:cubicBezTo>
                <a:cubicBezTo>
                  <a:pt x="9768" y="5491"/>
                  <a:pt x="9760" y="5483"/>
                  <a:pt x="9753" y="5475"/>
                </a:cubicBezTo>
                <a:cubicBezTo>
                  <a:pt x="9752" y="5473"/>
                  <a:pt x="9751" y="5470"/>
                  <a:pt x="9751" y="5469"/>
                </a:cubicBezTo>
                <a:cubicBezTo>
                  <a:pt x="9795" y="5467"/>
                  <a:pt x="9813" y="5356"/>
                  <a:pt x="9825" y="5299"/>
                </a:cubicBezTo>
                <a:cubicBezTo>
                  <a:pt x="9828" y="5289"/>
                  <a:pt x="9825" y="5289"/>
                  <a:pt x="9822" y="5277"/>
                </a:cubicBezTo>
                <a:cubicBezTo>
                  <a:pt x="9799" y="5248"/>
                  <a:pt x="9719" y="5266"/>
                  <a:pt x="9683" y="5266"/>
                </a:cubicBezTo>
                <a:cubicBezTo>
                  <a:pt x="9681" y="5262"/>
                  <a:pt x="9680" y="5261"/>
                  <a:pt x="9678" y="5257"/>
                </a:cubicBezTo>
                <a:cubicBezTo>
                  <a:pt x="9682" y="5178"/>
                  <a:pt x="9735" y="5186"/>
                  <a:pt x="9751" y="5131"/>
                </a:cubicBezTo>
                <a:cubicBezTo>
                  <a:pt x="9759" y="5118"/>
                  <a:pt x="9754" y="5116"/>
                  <a:pt x="9750" y="5101"/>
                </a:cubicBezTo>
                <a:cubicBezTo>
                  <a:pt x="9721" y="5080"/>
                  <a:pt x="9685" y="5134"/>
                  <a:pt x="9659" y="5121"/>
                </a:cubicBezTo>
                <a:cubicBezTo>
                  <a:pt x="9650" y="5111"/>
                  <a:pt x="9642" y="5100"/>
                  <a:pt x="9633" y="5091"/>
                </a:cubicBezTo>
                <a:close/>
                <a:moveTo>
                  <a:pt x="7979" y="5093"/>
                </a:moveTo>
                <a:cubicBezTo>
                  <a:pt x="7977" y="5105"/>
                  <a:pt x="7959" y="5110"/>
                  <a:pt x="7956" y="5128"/>
                </a:cubicBezTo>
                <a:cubicBezTo>
                  <a:pt x="7956" y="5128"/>
                  <a:pt x="7956" y="5130"/>
                  <a:pt x="7956" y="5131"/>
                </a:cubicBezTo>
                <a:cubicBezTo>
                  <a:pt x="7973" y="5127"/>
                  <a:pt x="7982" y="5117"/>
                  <a:pt x="7991" y="5106"/>
                </a:cubicBezTo>
                <a:cubicBezTo>
                  <a:pt x="7991" y="5100"/>
                  <a:pt x="7989" y="5096"/>
                  <a:pt x="7987" y="5093"/>
                </a:cubicBezTo>
                <a:cubicBezTo>
                  <a:pt x="7985" y="5092"/>
                  <a:pt x="7983" y="5091"/>
                  <a:pt x="7979" y="5093"/>
                </a:cubicBezTo>
                <a:close/>
                <a:moveTo>
                  <a:pt x="9409" y="5692"/>
                </a:moveTo>
                <a:cubicBezTo>
                  <a:pt x="9376" y="5697"/>
                  <a:pt x="9366" y="5721"/>
                  <a:pt x="9358" y="5773"/>
                </a:cubicBezTo>
                <a:cubicBezTo>
                  <a:pt x="9352" y="5776"/>
                  <a:pt x="9347" y="5779"/>
                  <a:pt x="9341" y="5781"/>
                </a:cubicBezTo>
                <a:cubicBezTo>
                  <a:pt x="9340" y="5785"/>
                  <a:pt x="9338" y="5788"/>
                  <a:pt x="9337" y="5791"/>
                </a:cubicBezTo>
                <a:cubicBezTo>
                  <a:pt x="9350" y="5791"/>
                  <a:pt x="9364" y="5791"/>
                  <a:pt x="9378" y="5791"/>
                </a:cubicBezTo>
                <a:cubicBezTo>
                  <a:pt x="9372" y="5817"/>
                  <a:pt x="9363" y="5827"/>
                  <a:pt x="9348" y="5835"/>
                </a:cubicBezTo>
                <a:cubicBezTo>
                  <a:pt x="9348" y="5843"/>
                  <a:pt x="9351" y="5852"/>
                  <a:pt x="9353" y="5861"/>
                </a:cubicBezTo>
                <a:cubicBezTo>
                  <a:pt x="9325" y="5857"/>
                  <a:pt x="9291" y="5855"/>
                  <a:pt x="9268" y="5840"/>
                </a:cubicBezTo>
                <a:cubicBezTo>
                  <a:pt x="9259" y="5854"/>
                  <a:pt x="9254" y="5868"/>
                  <a:pt x="9250" y="5895"/>
                </a:cubicBezTo>
                <a:cubicBezTo>
                  <a:pt x="9250" y="5900"/>
                  <a:pt x="9250" y="5904"/>
                  <a:pt x="9250" y="5910"/>
                </a:cubicBezTo>
                <a:cubicBezTo>
                  <a:pt x="9263" y="5903"/>
                  <a:pt x="9270" y="5900"/>
                  <a:pt x="9279" y="5915"/>
                </a:cubicBezTo>
                <a:cubicBezTo>
                  <a:pt x="9279" y="5915"/>
                  <a:pt x="9280" y="5915"/>
                  <a:pt x="9281" y="5915"/>
                </a:cubicBezTo>
                <a:cubicBezTo>
                  <a:pt x="9273" y="5931"/>
                  <a:pt x="9270" y="5929"/>
                  <a:pt x="9273" y="5956"/>
                </a:cubicBezTo>
                <a:cubicBezTo>
                  <a:pt x="9267" y="5959"/>
                  <a:pt x="9260" y="5962"/>
                  <a:pt x="9254" y="5964"/>
                </a:cubicBezTo>
                <a:cubicBezTo>
                  <a:pt x="9256" y="5968"/>
                  <a:pt x="9257" y="5971"/>
                  <a:pt x="9259" y="5974"/>
                </a:cubicBezTo>
                <a:cubicBezTo>
                  <a:pt x="9257" y="5981"/>
                  <a:pt x="9253" y="5988"/>
                  <a:pt x="9250" y="5994"/>
                </a:cubicBezTo>
                <a:cubicBezTo>
                  <a:pt x="9261" y="6004"/>
                  <a:pt x="9315" y="6021"/>
                  <a:pt x="9326" y="6009"/>
                </a:cubicBezTo>
                <a:cubicBezTo>
                  <a:pt x="9328" y="6016"/>
                  <a:pt x="9330" y="6024"/>
                  <a:pt x="9331" y="6031"/>
                </a:cubicBezTo>
                <a:cubicBezTo>
                  <a:pt x="9312" y="6045"/>
                  <a:pt x="9302" y="6035"/>
                  <a:pt x="9294" y="6068"/>
                </a:cubicBezTo>
                <a:cubicBezTo>
                  <a:pt x="9292" y="6076"/>
                  <a:pt x="9293" y="6074"/>
                  <a:pt x="9297" y="6084"/>
                </a:cubicBezTo>
                <a:cubicBezTo>
                  <a:pt x="9294" y="6092"/>
                  <a:pt x="9292" y="6100"/>
                  <a:pt x="9289" y="6108"/>
                </a:cubicBezTo>
                <a:cubicBezTo>
                  <a:pt x="9288" y="6109"/>
                  <a:pt x="9286" y="6111"/>
                  <a:pt x="9285" y="6113"/>
                </a:cubicBezTo>
                <a:cubicBezTo>
                  <a:pt x="9295" y="6110"/>
                  <a:pt x="9306" y="6107"/>
                  <a:pt x="9316" y="6104"/>
                </a:cubicBezTo>
                <a:cubicBezTo>
                  <a:pt x="9313" y="6132"/>
                  <a:pt x="9296" y="6131"/>
                  <a:pt x="9281" y="6136"/>
                </a:cubicBezTo>
                <a:cubicBezTo>
                  <a:pt x="9277" y="6147"/>
                  <a:pt x="9278" y="6166"/>
                  <a:pt x="9272" y="6176"/>
                </a:cubicBezTo>
                <a:cubicBezTo>
                  <a:pt x="9265" y="6186"/>
                  <a:pt x="9243" y="6183"/>
                  <a:pt x="9231" y="6182"/>
                </a:cubicBezTo>
                <a:cubicBezTo>
                  <a:pt x="9230" y="6189"/>
                  <a:pt x="9229" y="6195"/>
                  <a:pt x="9229" y="6201"/>
                </a:cubicBezTo>
                <a:cubicBezTo>
                  <a:pt x="9239" y="6201"/>
                  <a:pt x="9250" y="6201"/>
                  <a:pt x="9260" y="6202"/>
                </a:cubicBezTo>
                <a:cubicBezTo>
                  <a:pt x="9260" y="6203"/>
                  <a:pt x="9260" y="6205"/>
                  <a:pt x="9260" y="6206"/>
                </a:cubicBezTo>
                <a:cubicBezTo>
                  <a:pt x="9255" y="6209"/>
                  <a:pt x="9250" y="6212"/>
                  <a:pt x="9245" y="6216"/>
                </a:cubicBezTo>
                <a:cubicBezTo>
                  <a:pt x="9243" y="6229"/>
                  <a:pt x="9246" y="6238"/>
                  <a:pt x="9247" y="6252"/>
                </a:cubicBezTo>
                <a:cubicBezTo>
                  <a:pt x="9255" y="6251"/>
                  <a:pt x="9264" y="6247"/>
                  <a:pt x="9272" y="6246"/>
                </a:cubicBezTo>
                <a:cubicBezTo>
                  <a:pt x="9276" y="6265"/>
                  <a:pt x="9275" y="6281"/>
                  <a:pt x="9275" y="6306"/>
                </a:cubicBezTo>
                <a:cubicBezTo>
                  <a:pt x="9302" y="6303"/>
                  <a:pt x="9318" y="6286"/>
                  <a:pt x="9336" y="6277"/>
                </a:cubicBezTo>
                <a:cubicBezTo>
                  <a:pt x="9343" y="6276"/>
                  <a:pt x="9350" y="6276"/>
                  <a:pt x="9358" y="6276"/>
                </a:cubicBezTo>
                <a:cubicBezTo>
                  <a:pt x="9375" y="6253"/>
                  <a:pt x="9392" y="6229"/>
                  <a:pt x="9409" y="6207"/>
                </a:cubicBezTo>
                <a:cubicBezTo>
                  <a:pt x="9426" y="6205"/>
                  <a:pt x="9442" y="6203"/>
                  <a:pt x="9459" y="6201"/>
                </a:cubicBezTo>
                <a:cubicBezTo>
                  <a:pt x="9461" y="6196"/>
                  <a:pt x="9464" y="6191"/>
                  <a:pt x="9465" y="6186"/>
                </a:cubicBezTo>
                <a:cubicBezTo>
                  <a:pt x="9476" y="6185"/>
                  <a:pt x="9487" y="6184"/>
                  <a:pt x="9498" y="6182"/>
                </a:cubicBezTo>
                <a:cubicBezTo>
                  <a:pt x="9501" y="6140"/>
                  <a:pt x="9515" y="6119"/>
                  <a:pt x="9520" y="6089"/>
                </a:cubicBezTo>
                <a:cubicBezTo>
                  <a:pt x="9528" y="6040"/>
                  <a:pt x="9505" y="5941"/>
                  <a:pt x="9493" y="5911"/>
                </a:cubicBezTo>
                <a:cubicBezTo>
                  <a:pt x="9521" y="5896"/>
                  <a:pt x="9531" y="5890"/>
                  <a:pt x="9545" y="5848"/>
                </a:cubicBezTo>
                <a:cubicBezTo>
                  <a:pt x="9541" y="5798"/>
                  <a:pt x="9529" y="5759"/>
                  <a:pt x="9522" y="5717"/>
                </a:cubicBezTo>
                <a:cubicBezTo>
                  <a:pt x="9501" y="5689"/>
                  <a:pt x="9459" y="5701"/>
                  <a:pt x="9432" y="5722"/>
                </a:cubicBezTo>
                <a:cubicBezTo>
                  <a:pt x="9418" y="5721"/>
                  <a:pt x="9412" y="5712"/>
                  <a:pt x="9409" y="5692"/>
                </a:cubicBezTo>
                <a:close/>
                <a:moveTo>
                  <a:pt x="9572" y="5692"/>
                </a:moveTo>
                <a:cubicBezTo>
                  <a:pt x="9569" y="5693"/>
                  <a:pt x="9565" y="5695"/>
                  <a:pt x="9561" y="5697"/>
                </a:cubicBezTo>
                <a:cubicBezTo>
                  <a:pt x="9559" y="5716"/>
                  <a:pt x="9559" y="5726"/>
                  <a:pt x="9561" y="5745"/>
                </a:cubicBezTo>
                <a:cubicBezTo>
                  <a:pt x="9563" y="5746"/>
                  <a:pt x="9566" y="5747"/>
                  <a:pt x="9569" y="5748"/>
                </a:cubicBezTo>
                <a:cubicBezTo>
                  <a:pt x="9571" y="5743"/>
                  <a:pt x="9573" y="5737"/>
                  <a:pt x="9576" y="5732"/>
                </a:cubicBezTo>
                <a:cubicBezTo>
                  <a:pt x="9575" y="5718"/>
                  <a:pt x="9573" y="5705"/>
                  <a:pt x="9572" y="5692"/>
                </a:cubicBezTo>
                <a:close/>
                <a:moveTo>
                  <a:pt x="10786" y="5692"/>
                </a:moveTo>
                <a:cubicBezTo>
                  <a:pt x="10781" y="5704"/>
                  <a:pt x="10777" y="5743"/>
                  <a:pt x="10774" y="5758"/>
                </a:cubicBezTo>
                <a:cubicBezTo>
                  <a:pt x="10762" y="5747"/>
                  <a:pt x="10755" y="5738"/>
                  <a:pt x="10751" y="5712"/>
                </a:cubicBezTo>
                <a:cubicBezTo>
                  <a:pt x="10750" y="5711"/>
                  <a:pt x="10749" y="5709"/>
                  <a:pt x="10748" y="5708"/>
                </a:cubicBezTo>
                <a:cubicBezTo>
                  <a:pt x="10730" y="5748"/>
                  <a:pt x="10707" y="5749"/>
                  <a:pt x="10730" y="5818"/>
                </a:cubicBezTo>
                <a:cubicBezTo>
                  <a:pt x="10736" y="5832"/>
                  <a:pt x="10753" y="5826"/>
                  <a:pt x="10763" y="5825"/>
                </a:cubicBezTo>
                <a:cubicBezTo>
                  <a:pt x="10767" y="5837"/>
                  <a:pt x="10770" y="5849"/>
                  <a:pt x="10774" y="5861"/>
                </a:cubicBezTo>
                <a:cubicBezTo>
                  <a:pt x="10786" y="5856"/>
                  <a:pt x="10796" y="5831"/>
                  <a:pt x="10803" y="5815"/>
                </a:cubicBezTo>
                <a:cubicBezTo>
                  <a:pt x="10806" y="5811"/>
                  <a:pt x="10804" y="5814"/>
                  <a:pt x="10806" y="5810"/>
                </a:cubicBezTo>
                <a:cubicBezTo>
                  <a:pt x="10801" y="5804"/>
                  <a:pt x="10795" y="5800"/>
                  <a:pt x="10790" y="5795"/>
                </a:cubicBezTo>
                <a:cubicBezTo>
                  <a:pt x="10790" y="5793"/>
                  <a:pt x="10789" y="5790"/>
                  <a:pt x="10788" y="5788"/>
                </a:cubicBezTo>
                <a:cubicBezTo>
                  <a:pt x="10804" y="5766"/>
                  <a:pt x="10810" y="5739"/>
                  <a:pt x="10806" y="5693"/>
                </a:cubicBezTo>
                <a:cubicBezTo>
                  <a:pt x="10799" y="5692"/>
                  <a:pt x="10793" y="5692"/>
                  <a:pt x="10786" y="5692"/>
                </a:cubicBezTo>
                <a:close/>
                <a:moveTo>
                  <a:pt x="19241" y="5991"/>
                </a:moveTo>
                <a:cubicBezTo>
                  <a:pt x="19224" y="6025"/>
                  <a:pt x="19190" y="6024"/>
                  <a:pt x="19179" y="6049"/>
                </a:cubicBezTo>
                <a:cubicBezTo>
                  <a:pt x="19201" y="6129"/>
                  <a:pt x="19167" y="6163"/>
                  <a:pt x="19174" y="6241"/>
                </a:cubicBezTo>
                <a:cubicBezTo>
                  <a:pt x="19179" y="6287"/>
                  <a:pt x="19198" y="6302"/>
                  <a:pt x="19205" y="6342"/>
                </a:cubicBezTo>
                <a:cubicBezTo>
                  <a:pt x="19218" y="6417"/>
                  <a:pt x="19208" y="6697"/>
                  <a:pt x="19183" y="6732"/>
                </a:cubicBezTo>
                <a:cubicBezTo>
                  <a:pt x="19186" y="6767"/>
                  <a:pt x="19210" y="6819"/>
                  <a:pt x="19203" y="6861"/>
                </a:cubicBezTo>
                <a:cubicBezTo>
                  <a:pt x="19200" y="6883"/>
                  <a:pt x="19185" y="6897"/>
                  <a:pt x="19183" y="6925"/>
                </a:cubicBezTo>
                <a:cubicBezTo>
                  <a:pt x="19187" y="6949"/>
                  <a:pt x="19191" y="6970"/>
                  <a:pt x="19195" y="6994"/>
                </a:cubicBezTo>
                <a:cubicBezTo>
                  <a:pt x="19188" y="7018"/>
                  <a:pt x="19181" y="7041"/>
                  <a:pt x="19174" y="7064"/>
                </a:cubicBezTo>
                <a:cubicBezTo>
                  <a:pt x="19171" y="7097"/>
                  <a:pt x="19185" y="7139"/>
                  <a:pt x="19190" y="7161"/>
                </a:cubicBezTo>
                <a:cubicBezTo>
                  <a:pt x="19191" y="7162"/>
                  <a:pt x="19192" y="7161"/>
                  <a:pt x="19193" y="7162"/>
                </a:cubicBezTo>
                <a:cubicBezTo>
                  <a:pt x="19210" y="7122"/>
                  <a:pt x="19215" y="7080"/>
                  <a:pt x="19237" y="7048"/>
                </a:cubicBezTo>
                <a:cubicBezTo>
                  <a:pt x="19265" y="7054"/>
                  <a:pt x="19279" y="7101"/>
                  <a:pt x="19284" y="7147"/>
                </a:cubicBezTo>
                <a:cubicBezTo>
                  <a:pt x="19284" y="7147"/>
                  <a:pt x="19285" y="7147"/>
                  <a:pt x="19286" y="7147"/>
                </a:cubicBezTo>
                <a:cubicBezTo>
                  <a:pt x="19313" y="7042"/>
                  <a:pt x="19256" y="7007"/>
                  <a:pt x="19240" y="6935"/>
                </a:cubicBezTo>
                <a:cubicBezTo>
                  <a:pt x="19220" y="6847"/>
                  <a:pt x="19248" y="6756"/>
                  <a:pt x="19255" y="6682"/>
                </a:cubicBezTo>
                <a:cubicBezTo>
                  <a:pt x="19300" y="6638"/>
                  <a:pt x="19335" y="6706"/>
                  <a:pt x="19367" y="6738"/>
                </a:cubicBezTo>
                <a:cubicBezTo>
                  <a:pt x="19355" y="6700"/>
                  <a:pt x="19344" y="6662"/>
                  <a:pt x="19333" y="6623"/>
                </a:cubicBezTo>
                <a:cubicBezTo>
                  <a:pt x="19319" y="6554"/>
                  <a:pt x="19304" y="6485"/>
                  <a:pt x="19290" y="6415"/>
                </a:cubicBezTo>
                <a:cubicBezTo>
                  <a:pt x="19281" y="6379"/>
                  <a:pt x="19268" y="6347"/>
                  <a:pt x="19263" y="6304"/>
                </a:cubicBezTo>
                <a:cubicBezTo>
                  <a:pt x="19249" y="6191"/>
                  <a:pt x="19293" y="6146"/>
                  <a:pt x="19260" y="6034"/>
                </a:cubicBezTo>
                <a:cubicBezTo>
                  <a:pt x="19255" y="6018"/>
                  <a:pt x="19251" y="5999"/>
                  <a:pt x="19241" y="5991"/>
                </a:cubicBezTo>
                <a:close/>
                <a:moveTo>
                  <a:pt x="2155" y="6291"/>
                </a:moveTo>
                <a:cubicBezTo>
                  <a:pt x="2149" y="6333"/>
                  <a:pt x="2174" y="6418"/>
                  <a:pt x="2188" y="6449"/>
                </a:cubicBezTo>
                <a:cubicBezTo>
                  <a:pt x="2188" y="6450"/>
                  <a:pt x="2188" y="6454"/>
                  <a:pt x="2188" y="6455"/>
                </a:cubicBezTo>
                <a:cubicBezTo>
                  <a:pt x="2188" y="6455"/>
                  <a:pt x="2189" y="6455"/>
                  <a:pt x="2189" y="6455"/>
                </a:cubicBezTo>
                <a:cubicBezTo>
                  <a:pt x="2203" y="6373"/>
                  <a:pt x="2193" y="6387"/>
                  <a:pt x="2185" y="6306"/>
                </a:cubicBezTo>
                <a:cubicBezTo>
                  <a:pt x="2175" y="6300"/>
                  <a:pt x="2165" y="6296"/>
                  <a:pt x="2155" y="6291"/>
                </a:cubicBezTo>
                <a:close/>
                <a:moveTo>
                  <a:pt x="2321" y="6890"/>
                </a:moveTo>
                <a:cubicBezTo>
                  <a:pt x="2314" y="6952"/>
                  <a:pt x="2339" y="6979"/>
                  <a:pt x="2352" y="7013"/>
                </a:cubicBezTo>
                <a:cubicBezTo>
                  <a:pt x="2364" y="7008"/>
                  <a:pt x="2370" y="6999"/>
                  <a:pt x="2386" y="6998"/>
                </a:cubicBezTo>
                <a:cubicBezTo>
                  <a:pt x="2389" y="6964"/>
                  <a:pt x="2392" y="6937"/>
                  <a:pt x="2399" y="6913"/>
                </a:cubicBezTo>
                <a:cubicBezTo>
                  <a:pt x="2385" y="6888"/>
                  <a:pt x="2344" y="6891"/>
                  <a:pt x="2321" y="6890"/>
                </a:cubicBezTo>
                <a:close/>
                <a:moveTo>
                  <a:pt x="13342" y="6890"/>
                </a:moveTo>
                <a:cubicBezTo>
                  <a:pt x="13363" y="6893"/>
                  <a:pt x="13372" y="6920"/>
                  <a:pt x="13388" y="6926"/>
                </a:cubicBezTo>
                <a:cubicBezTo>
                  <a:pt x="13405" y="6933"/>
                  <a:pt x="13411" y="6913"/>
                  <a:pt x="13419" y="6908"/>
                </a:cubicBezTo>
                <a:cubicBezTo>
                  <a:pt x="13432" y="6913"/>
                  <a:pt x="13443" y="6913"/>
                  <a:pt x="13456" y="6918"/>
                </a:cubicBezTo>
                <a:cubicBezTo>
                  <a:pt x="13460" y="6928"/>
                  <a:pt x="13462" y="6944"/>
                  <a:pt x="13465" y="6954"/>
                </a:cubicBezTo>
                <a:cubicBezTo>
                  <a:pt x="13461" y="6961"/>
                  <a:pt x="13460" y="6968"/>
                  <a:pt x="13456" y="6974"/>
                </a:cubicBezTo>
                <a:cubicBezTo>
                  <a:pt x="13467" y="7041"/>
                  <a:pt x="13456" y="7054"/>
                  <a:pt x="13435" y="7104"/>
                </a:cubicBezTo>
                <a:cubicBezTo>
                  <a:pt x="13436" y="7128"/>
                  <a:pt x="13451" y="7137"/>
                  <a:pt x="13461" y="7142"/>
                </a:cubicBezTo>
                <a:cubicBezTo>
                  <a:pt x="13461" y="7144"/>
                  <a:pt x="13465" y="7151"/>
                  <a:pt x="13465" y="7152"/>
                </a:cubicBezTo>
                <a:cubicBezTo>
                  <a:pt x="13434" y="7148"/>
                  <a:pt x="13404" y="7138"/>
                  <a:pt x="13373" y="7133"/>
                </a:cubicBezTo>
                <a:cubicBezTo>
                  <a:pt x="13365" y="7135"/>
                  <a:pt x="13359" y="7143"/>
                  <a:pt x="13346" y="7142"/>
                </a:cubicBezTo>
                <a:cubicBezTo>
                  <a:pt x="13344" y="7156"/>
                  <a:pt x="13345" y="7175"/>
                  <a:pt x="13342" y="7189"/>
                </a:cubicBezTo>
                <a:cubicBezTo>
                  <a:pt x="13335" y="7203"/>
                  <a:pt x="13325" y="7194"/>
                  <a:pt x="13321" y="7217"/>
                </a:cubicBezTo>
                <a:cubicBezTo>
                  <a:pt x="13327" y="7233"/>
                  <a:pt x="13335" y="7240"/>
                  <a:pt x="13346" y="7246"/>
                </a:cubicBezTo>
                <a:cubicBezTo>
                  <a:pt x="13348" y="7249"/>
                  <a:pt x="13351" y="7261"/>
                  <a:pt x="13352" y="7264"/>
                </a:cubicBezTo>
                <a:cubicBezTo>
                  <a:pt x="13338" y="7282"/>
                  <a:pt x="13306" y="7251"/>
                  <a:pt x="13279" y="7254"/>
                </a:cubicBezTo>
                <a:cubicBezTo>
                  <a:pt x="13278" y="7256"/>
                  <a:pt x="13276" y="7261"/>
                  <a:pt x="13275" y="7264"/>
                </a:cubicBezTo>
                <a:cubicBezTo>
                  <a:pt x="13275" y="7275"/>
                  <a:pt x="13275" y="7281"/>
                  <a:pt x="13275" y="7292"/>
                </a:cubicBezTo>
                <a:cubicBezTo>
                  <a:pt x="13283" y="7303"/>
                  <a:pt x="13304" y="7307"/>
                  <a:pt x="13315" y="7311"/>
                </a:cubicBezTo>
                <a:cubicBezTo>
                  <a:pt x="13322" y="7373"/>
                  <a:pt x="13343" y="7393"/>
                  <a:pt x="13342" y="7460"/>
                </a:cubicBezTo>
                <a:cubicBezTo>
                  <a:pt x="13348" y="7460"/>
                  <a:pt x="13355" y="7460"/>
                  <a:pt x="13362" y="7460"/>
                </a:cubicBezTo>
                <a:cubicBezTo>
                  <a:pt x="13370" y="7471"/>
                  <a:pt x="13378" y="7488"/>
                  <a:pt x="13382" y="7507"/>
                </a:cubicBezTo>
                <a:cubicBezTo>
                  <a:pt x="13402" y="7512"/>
                  <a:pt x="13419" y="7506"/>
                  <a:pt x="13435" y="7535"/>
                </a:cubicBezTo>
                <a:cubicBezTo>
                  <a:pt x="13427" y="7561"/>
                  <a:pt x="13420" y="7596"/>
                  <a:pt x="13414" y="7620"/>
                </a:cubicBezTo>
                <a:cubicBezTo>
                  <a:pt x="13419" y="7636"/>
                  <a:pt x="13414" y="7648"/>
                  <a:pt x="13419" y="7667"/>
                </a:cubicBezTo>
                <a:cubicBezTo>
                  <a:pt x="13422" y="7669"/>
                  <a:pt x="13426" y="7672"/>
                  <a:pt x="13429" y="7675"/>
                </a:cubicBezTo>
                <a:cubicBezTo>
                  <a:pt x="13429" y="7683"/>
                  <a:pt x="13425" y="7687"/>
                  <a:pt x="13425" y="7695"/>
                </a:cubicBezTo>
                <a:cubicBezTo>
                  <a:pt x="13428" y="7707"/>
                  <a:pt x="13440" y="7727"/>
                  <a:pt x="13445" y="7741"/>
                </a:cubicBezTo>
                <a:cubicBezTo>
                  <a:pt x="13449" y="7710"/>
                  <a:pt x="13446" y="7660"/>
                  <a:pt x="13451" y="7630"/>
                </a:cubicBezTo>
                <a:cubicBezTo>
                  <a:pt x="13470" y="7624"/>
                  <a:pt x="13490" y="7608"/>
                  <a:pt x="13512" y="7610"/>
                </a:cubicBezTo>
                <a:cubicBezTo>
                  <a:pt x="13516" y="7633"/>
                  <a:pt x="13516" y="7686"/>
                  <a:pt x="13522" y="7703"/>
                </a:cubicBezTo>
                <a:cubicBezTo>
                  <a:pt x="13533" y="7732"/>
                  <a:pt x="13558" y="7728"/>
                  <a:pt x="13569" y="7770"/>
                </a:cubicBezTo>
                <a:cubicBezTo>
                  <a:pt x="13566" y="7782"/>
                  <a:pt x="13561" y="7792"/>
                  <a:pt x="13554" y="7798"/>
                </a:cubicBezTo>
                <a:cubicBezTo>
                  <a:pt x="13544" y="7795"/>
                  <a:pt x="13543" y="7783"/>
                  <a:pt x="13533" y="7780"/>
                </a:cubicBezTo>
                <a:cubicBezTo>
                  <a:pt x="13535" y="7790"/>
                  <a:pt x="13542" y="7806"/>
                  <a:pt x="13543" y="7816"/>
                </a:cubicBezTo>
                <a:cubicBezTo>
                  <a:pt x="13537" y="7821"/>
                  <a:pt x="13537" y="7805"/>
                  <a:pt x="13528" y="7808"/>
                </a:cubicBezTo>
                <a:cubicBezTo>
                  <a:pt x="13520" y="7812"/>
                  <a:pt x="13510" y="7812"/>
                  <a:pt x="13502" y="7816"/>
                </a:cubicBezTo>
                <a:cubicBezTo>
                  <a:pt x="13502" y="7807"/>
                  <a:pt x="13497" y="7797"/>
                  <a:pt x="13497" y="7788"/>
                </a:cubicBezTo>
                <a:cubicBezTo>
                  <a:pt x="13494" y="7786"/>
                  <a:pt x="13495" y="7790"/>
                  <a:pt x="13492" y="7788"/>
                </a:cubicBezTo>
                <a:cubicBezTo>
                  <a:pt x="13491" y="7795"/>
                  <a:pt x="13487" y="7801"/>
                  <a:pt x="13486" y="7808"/>
                </a:cubicBezTo>
                <a:cubicBezTo>
                  <a:pt x="13476" y="7803"/>
                  <a:pt x="13477" y="7795"/>
                  <a:pt x="13465" y="7798"/>
                </a:cubicBezTo>
                <a:cubicBezTo>
                  <a:pt x="13462" y="7785"/>
                  <a:pt x="13454" y="7773"/>
                  <a:pt x="13451" y="7760"/>
                </a:cubicBezTo>
                <a:cubicBezTo>
                  <a:pt x="13435" y="7790"/>
                  <a:pt x="13433" y="7870"/>
                  <a:pt x="13440" y="7910"/>
                </a:cubicBezTo>
                <a:cubicBezTo>
                  <a:pt x="13449" y="7918"/>
                  <a:pt x="13473" y="7910"/>
                  <a:pt x="13492" y="7910"/>
                </a:cubicBezTo>
                <a:cubicBezTo>
                  <a:pt x="13489" y="7917"/>
                  <a:pt x="13484" y="7930"/>
                  <a:pt x="13481" y="7938"/>
                </a:cubicBezTo>
                <a:cubicBezTo>
                  <a:pt x="13482" y="7943"/>
                  <a:pt x="13480" y="7942"/>
                  <a:pt x="13481" y="7948"/>
                </a:cubicBezTo>
                <a:cubicBezTo>
                  <a:pt x="13484" y="7957"/>
                  <a:pt x="13490" y="7963"/>
                  <a:pt x="13497" y="7966"/>
                </a:cubicBezTo>
                <a:cubicBezTo>
                  <a:pt x="13497" y="7969"/>
                  <a:pt x="13497" y="7974"/>
                  <a:pt x="13497" y="7976"/>
                </a:cubicBezTo>
                <a:cubicBezTo>
                  <a:pt x="13487" y="7974"/>
                  <a:pt x="13481" y="7978"/>
                  <a:pt x="13471" y="7976"/>
                </a:cubicBezTo>
                <a:cubicBezTo>
                  <a:pt x="13468" y="7982"/>
                  <a:pt x="13463" y="7978"/>
                  <a:pt x="13461" y="7984"/>
                </a:cubicBezTo>
                <a:cubicBezTo>
                  <a:pt x="13461" y="7990"/>
                  <a:pt x="13461" y="7997"/>
                  <a:pt x="13461" y="8003"/>
                </a:cubicBezTo>
                <a:cubicBezTo>
                  <a:pt x="13470" y="7991"/>
                  <a:pt x="13478" y="7998"/>
                  <a:pt x="13492" y="8003"/>
                </a:cubicBezTo>
                <a:cubicBezTo>
                  <a:pt x="13497" y="8030"/>
                  <a:pt x="13511" y="8036"/>
                  <a:pt x="13518" y="8059"/>
                </a:cubicBezTo>
                <a:cubicBezTo>
                  <a:pt x="13521" y="8081"/>
                  <a:pt x="13508" y="8110"/>
                  <a:pt x="13508" y="8144"/>
                </a:cubicBezTo>
                <a:cubicBezTo>
                  <a:pt x="13508" y="8160"/>
                  <a:pt x="13501" y="8173"/>
                  <a:pt x="13502" y="8181"/>
                </a:cubicBezTo>
                <a:cubicBezTo>
                  <a:pt x="13506" y="8222"/>
                  <a:pt x="13526" y="8324"/>
                  <a:pt x="13508" y="8350"/>
                </a:cubicBezTo>
                <a:cubicBezTo>
                  <a:pt x="13494" y="8369"/>
                  <a:pt x="13465" y="8361"/>
                  <a:pt x="13445" y="8369"/>
                </a:cubicBezTo>
                <a:cubicBezTo>
                  <a:pt x="13375" y="8397"/>
                  <a:pt x="13278" y="8414"/>
                  <a:pt x="13254" y="8294"/>
                </a:cubicBezTo>
                <a:cubicBezTo>
                  <a:pt x="13227" y="8281"/>
                  <a:pt x="13198" y="8271"/>
                  <a:pt x="13176" y="8257"/>
                </a:cubicBezTo>
                <a:cubicBezTo>
                  <a:pt x="13165" y="8177"/>
                  <a:pt x="13192" y="8099"/>
                  <a:pt x="13192" y="8031"/>
                </a:cubicBezTo>
                <a:cubicBezTo>
                  <a:pt x="13193" y="8034"/>
                  <a:pt x="13196" y="8034"/>
                  <a:pt x="13196" y="8041"/>
                </a:cubicBezTo>
                <a:cubicBezTo>
                  <a:pt x="13198" y="8043"/>
                  <a:pt x="13200" y="8049"/>
                  <a:pt x="13201" y="8051"/>
                </a:cubicBezTo>
                <a:cubicBezTo>
                  <a:pt x="13202" y="8039"/>
                  <a:pt x="13205" y="8025"/>
                  <a:pt x="13207" y="8013"/>
                </a:cubicBezTo>
                <a:cubicBezTo>
                  <a:pt x="13211" y="8009"/>
                  <a:pt x="13211" y="8001"/>
                  <a:pt x="13217" y="8003"/>
                </a:cubicBezTo>
                <a:cubicBezTo>
                  <a:pt x="13214" y="7935"/>
                  <a:pt x="13219" y="7827"/>
                  <a:pt x="13279" y="7873"/>
                </a:cubicBezTo>
                <a:cubicBezTo>
                  <a:pt x="13280" y="7869"/>
                  <a:pt x="13280" y="7857"/>
                  <a:pt x="13279" y="7853"/>
                </a:cubicBezTo>
                <a:cubicBezTo>
                  <a:pt x="13267" y="7802"/>
                  <a:pt x="13239" y="7845"/>
                  <a:pt x="13228" y="7816"/>
                </a:cubicBezTo>
                <a:cubicBezTo>
                  <a:pt x="13221" y="7799"/>
                  <a:pt x="13211" y="7777"/>
                  <a:pt x="13207" y="7760"/>
                </a:cubicBezTo>
                <a:cubicBezTo>
                  <a:pt x="13201" y="7740"/>
                  <a:pt x="13203" y="7728"/>
                  <a:pt x="13196" y="7713"/>
                </a:cubicBezTo>
                <a:cubicBezTo>
                  <a:pt x="13187" y="7691"/>
                  <a:pt x="13172" y="7655"/>
                  <a:pt x="13161" y="7638"/>
                </a:cubicBezTo>
                <a:cubicBezTo>
                  <a:pt x="13156" y="7636"/>
                  <a:pt x="13154" y="7633"/>
                  <a:pt x="13149" y="7630"/>
                </a:cubicBezTo>
                <a:cubicBezTo>
                  <a:pt x="13138" y="7601"/>
                  <a:pt x="13132" y="7558"/>
                  <a:pt x="13118" y="7535"/>
                </a:cubicBezTo>
                <a:cubicBezTo>
                  <a:pt x="13115" y="7533"/>
                  <a:pt x="13111" y="7537"/>
                  <a:pt x="13108" y="7535"/>
                </a:cubicBezTo>
                <a:cubicBezTo>
                  <a:pt x="13101" y="7516"/>
                  <a:pt x="13109" y="7500"/>
                  <a:pt x="13098" y="7489"/>
                </a:cubicBezTo>
                <a:cubicBezTo>
                  <a:pt x="13085" y="7456"/>
                  <a:pt x="13095" y="7405"/>
                  <a:pt x="13103" y="7367"/>
                </a:cubicBezTo>
                <a:cubicBezTo>
                  <a:pt x="13103" y="7365"/>
                  <a:pt x="13103" y="7360"/>
                  <a:pt x="13103" y="7357"/>
                </a:cubicBezTo>
                <a:cubicBezTo>
                  <a:pt x="13102" y="7357"/>
                  <a:pt x="13095" y="7357"/>
                  <a:pt x="13093" y="7357"/>
                </a:cubicBezTo>
                <a:cubicBezTo>
                  <a:pt x="13091" y="7373"/>
                  <a:pt x="13090" y="7388"/>
                  <a:pt x="13088" y="7404"/>
                </a:cubicBezTo>
                <a:cubicBezTo>
                  <a:pt x="13086" y="7358"/>
                  <a:pt x="13084" y="7316"/>
                  <a:pt x="13062" y="7292"/>
                </a:cubicBezTo>
                <a:cubicBezTo>
                  <a:pt x="13055" y="7285"/>
                  <a:pt x="13044" y="7288"/>
                  <a:pt x="13041" y="7274"/>
                </a:cubicBezTo>
                <a:cubicBezTo>
                  <a:pt x="13041" y="7270"/>
                  <a:pt x="13041" y="7258"/>
                  <a:pt x="13041" y="7254"/>
                </a:cubicBezTo>
                <a:cubicBezTo>
                  <a:pt x="13042" y="7224"/>
                  <a:pt x="13060" y="7226"/>
                  <a:pt x="13067" y="7207"/>
                </a:cubicBezTo>
                <a:cubicBezTo>
                  <a:pt x="13081" y="7170"/>
                  <a:pt x="13087" y="7123"/>
                  <a:pt x="13093" y="7086"/>
                </a:cubicBezTo>
                <a:cubicBezTo>
                  <a:pt x="13094" y="7083"/>
                  <a:pt x="13097" y="7088"/>
                  <a:pt x="13098" y="7086"/>
                </a:cubicBezTo>
                <a:cubicBezTo>
                  <a:pt x="13121" y="7107"/>
                  <a:pt x="13143" y="7066"/>
                  <a:pt x="13161" y="7048"/>
                </a:cubicBezTo>
                <a:cubicBezTo>
                  <a:pt x="13164" y="7051"/>
                  <a:pt x="13168" y="7054"/>
                  <a:pt x="13171" y="7058"/>
                </a:cubicBezTo>
                <a:cubicBezTo>
                  <a:pt x="13174" y="7050"/>
                  <a:pt x="13176" y="7046"/>
                  <a:pt x="13176" y="7029"/>
                </a:cubicBezTo>
                <a:cubicBezTo>
                  <a:pt x="13199" y="7020"/>
                  <a:pt x="13204" y="6987"/>
                  <a:pt x="13222" y="6974"/>
                </a:cubicBezTo>
                <a:cubicBezTo>
                  <a:pt x="13231" y="6974"/>
                  <a:pt x="13239" y="6975"/>
                  <a:pt x="13248" y="6974"/>
                </a:cubicBezTo>
                <a:cubicBezTo>
                  <a:pt x="13277" y="6958"/>
                  <a:pt x="13304" y="6884"/>
                  <a:pt x="13342" y="6890"/>
                </a:cubicBezTo>
                <a:close/>
                <a:moveTo>
                  <a:pt x="12408" y="6926"/>
                </a:moveTo>
                <a:cubicBezTo>
                  <a:pt x="12411" y="6935"/>
                  <a:pt x="12417" y="6946"/>
                  <a:pt x="12419" y="6954"/>
                </a:cubicBezTo>
                <a:cubicBezTo>
                  <a:pt x="12409" y="6969"/>
                  <a:pt x="12396" y="6983"/>
                  <a:pt x="12382" y="6994"/>
                </a:cubicBezTo>
                <a:cubicBezTo>
                  <a:pt x="12366" y="7006"/>
                  <a:pt x="12349" y="7013"/>
                  <a:pt x="12332" y="7014"/>
                </a:cubicBezTo>
                <a:cubicBezTo>
                  <a:pt x="12332" y="7016"/>
                  <a:pt x="12332" y="7017"/>
                  <a:pt x="12331" y="7018"/>
                </a:cubicBezTo>
                <a:cubicBezTo>
                  <a:pt x="12329" y="7018"/>
                  <a:pt x="12327" y="7019"/>
                  <a:pt x="12326" y="7019"/>
                </a:cubicBezTo>
                <a:cubicBezTo>
                  <a:pt x="12324" y="7024"/>
                  <a:pt x="12323" y="7025"/>
                  <a:pt x="12321" y="7029"/>
                </a:cubicBezTo>
                <a:cubicBezTo>
                  <a:pt x="12337" y="7051"/>
                  <a:pt x="12351" y="7071"/>
                  <a:pt x="12362" y="7103"/>
                </a:cubicBezTo>
                <a:cubicBezTo>
                  <a:pt x="12355" y="7107"/>
                  <a:pt x="12348" y="7110"/>
                  <a:pt x="12338" y="7109"/>
                </a:cubicBezTo>
                <a:cubicBezTo>
                  <a:pt x="12337" y="7110"/>
                  <a:pt x="12337" y="7111"/>
                  <a:pt x="12337" y="7113"/>
                </a:cubicBezTo>
                <a:cubicBezTo>
                  <a:pt x="12334" y="7112"/>
                  <a:pt x="12334" y="7114"/>
                  <a:pt x="12331" y="7114"/>
                </a:cubicBezTo>
                <a:cubicBezTo>
                  <a:pt x="12330" y="7121"/>
                  <a:pt x="12328" y="7128"/>
                  <a:pt x="12327" y="7134"/>
                </a:cubicBezTo>
                <a:cubicBezTo>
                  <a:pt x="12325" y="7133"/>
                  <a:pt x="12322" y="7132"/>
                  <a:pt x="12321" y="7133"/>
                </a:cubicBezTo>
                <a:cubicBezTo>
                  <a:pt x="12318" y="7133"/>
                  <a:pt x="12314" y="7135"/>
                  <a:pt x="12311" y="7136"/>
                </a:cubicBezTo>
                <a:cubicBezTo>
                  <a:pt x="12313" y="7149"/>
                  <a:pt x="12315" y="7161"/>
                  <a:pt x="12316" y="7174"/>
                </a:cubicBezTo>
                <a:cubicBezTo>
                  <a:pt x="12317" y="7175"/>
                  <a:pt x="12317" y="7175"/>
                  <a:pt x="12317" y="7176"/>
                </a:cubicBezTo>
                <a:cubicBezTo>
                  <a:pt x="12315" y="7185"/>
                  <a:pt x="12311" y="7193"/>
                  <a:pt x="12311" y="7206"/>
                </a:cubicBezTo>
                <a:cubicBezTo>
                  <a:pt x="12299" y="7213"/>
                  <a:pt x="12281" y="7216"/>
                  <a:pt x="12270" y="7221"/>
                </a:cubicBezTo>
                <a:cubicBezTo>
                  <a:pt x="12271" y="7221"/>
                  <a:pt x="12271" y="7222"/>
                  <a:pt x="12271" y="7222"/>
                </a:cubicBezTo>
                <a:cubicBezTo>
                  <a:pt x="12269" y="7223"/>
                  <a:pt x="12266" y="7225"/>
                  <a:pt x="12264" y="7226"/>
                </a:cubicBezTo>
                <a:cubicBezTo>
                  <a:pt x="12272" y="7245"/>
                  <a:pt x="12284" y="7274"/>
                  <a:pt x="12294" y="7296"/>
                </a:cubicBezTo>
                <a:cubicBezTo>
                  <a:pt x="12270" y="7325"/>
                  <a:pt x="12220" y="7321"/>
                  <a:pt x="12197" y="7306"/>
                </a:cubicBezTo>
                <a:cubicBezTo>
                  <a:pt x="12196" y="7306"/>
                  <a:pt x="12196" y="7308"/>
                  <a:pt x="12195" y="7309"/>
                </a:cubicBezTo>
                <a:cubicBezTo>
                  <a:pt x="12199" y="7320"/>
                  <a:pt x="12203" y="7332"/>
                  <a:pt x="12208" y="7342"/>
                </a:cubicBezTo>
                <a:cubicBezTo>
                  <a:pt x="12208" y="7351"/>
                  <a:pt x="12209" y="7357"/>
                  <a:pt x="12210" y="7365"/>
                </a:cubicBezTo>
                <a:cubicBezTo>
                  <a:pt x="12228" y="7356"/>
                  <a:pt x="12249" y="7357"/>
                  <a:pt x="12269" y="7369"/>
                </a:cubicBezTo>
                <a:cubicBezTo>
                  <a:pt x="12275" y="7387"/>
                  <a:pt x="12281" y="7388"/>
                  <a:pt x="12288" y="7389"/>
                </a:cubicBezTo>
                <a:cubicBezTo>
                  <a:pt x="12299" y="7434"/>
                  <a:pt x="12309" y="7475"/>
                  <a:pt x="12338" y="7412"/>
                </a:cubicBezTo>
                <a:cubicBezTo>
                  <a:pt x="12376" y="7453"/>
                  <a:pt x="12382" y="7474"/>
                  <a:pt x="12413" y="7525"/>
                </a:cubicBezTo>
                <a:cubicBezTo>
                  <a:pt x="12414" y="7519"/>
                  <a:pt x="12416" y="7513"/>
                  <a:pt x="12417" y="7507"/>
                </a:cubicBezTo>
                <a:cubicBezTo>
                  <a:pt x="12433" y="7524"/>
                  <a:pt x="12450" y="7540"/>
                  <a:pt x="12466" y="7557"/>
                </a:cubicBezTo>
                <a:cubicBezTo>
                  <a:pt x="12476" y="7566"/>
                  <a:pt x="12474" y="7580"/>
                  <a:pt x="12479" y="7590"/>
                </a:cubicBezTo>
                <a:cubicBezTo>
                  <a:pt x="12488" y="7597"/>
                  <a:pt x="12497" y="7603"/>
                  <a:pt x="12506" y="7610"/>
                </a:cubicBezTo>
                <a:cubicBezTo>
                  <a:pt x="12516" y="7628"/>
                  <a:pt x="12526" y="7647"/>
                  <a:pt x="12535" y="7665"/>
                </a:cubicBezTo>
                <a:cubicBezTo>
                  <a:pt x="12546" y="7674"/>
                  <a:pt x="12556" y="7679"/>
                  <a:pt x="12566" y="7685"/>
                </a:cubicBezTo>
                <a:cubicBezTo>
                  <a:pt x="12576" y="7785"/>
                  <a:pt x="12541" y="7823"/>
                  <a:pt x="12491" y="7845"/>
                </a:cubicBezTo>
                <a:cubicBezTo>
                  <a:pt x="12462" y="7858"/>
                  <a:pt x="12445" y="7827"/>
                  <a:pt x="12419" y="7835"/>
                </a:cubicBezTo>
                <a:cubicBezTo>
                  <a:pt x="12408" y="7842"/>
                  <a:pt x="12395" y="7846"/>
                  <a:pt x="12384" y="7853"/>
                </a:cubicBezTo>
                <a:cubicBezTo>
                  <a:pt x="12362" y="7862"/>
                  <a:pt x="12324" y="7842"/>
                  <a:pt x="12301" y="7835"/>
                </a:cubicBezTo>
                <a:cubicBezTo>
                  <a:pt x="12273" y="7826"/>
                  <a:pt x="12264" y="7787"/>
                  <a:pt x="12233" y="7808"/>
                </a:cubicBezTo>
                <a:cubicBezTo>
                  <a:pt x="12215" y="7793"/>
                  <a:pt x="12216" y="7780"/>
                  <a:pt x="12207" y="7751"/>
                </a:cubicBezTo>
                <a:cubicBezTo>
                  <a:pt x="12200" y="7743"/>
                  <a:pt x="12181" y="7758"/>
                  <a:pt x="12165" y="7751"/>
                </a:cubicBezTo>
                <a:cubicBezTo>
                  <a:pt x="12147" y="7743"/>
                  <a:pt x="12150" y="7718"/>
                  <a:pt x="12140" y="7695"/>
                </a:cubicBezTo>
                <a:cubicBezTo>
                  <a:pt x="12101" y="7739"/>
                  <a:pt x="12070" y="7682"/>
                  <a:pt x="12021" y="7703"/>
                </a:cubicBezTo>
                <a:cubicBezTo>
                  <a:pt x="11977" y="7723"/>
                  <a:pt x="11946" y="7775"/>
                  <a:pt x="11907" y="7798"/>
                </a:cubicBezTo>
                <a:cubicBezTo>
                  <a:pt x="11907" y="7805"/>
                  <a:pt x="11906" y="7809"/>
                  <a:pt x="11907" y="7816"/>
                </a:cubicBezTo>
                <a:cubicBezTo>
                  <a:pt x="11876" y="7846"/>
                  <a:pt x="11860" y="7825"/>
                  <a:pt x="11834" y="7816"/>
                </a:cubicBezTo>
                <a:cubicBezTo>
                  <a:pt x="11830" y="7819"/>
                  <a:pt x="11828" y="7822"/>
                  <a:pt x="11824" y="7825"/>
                </a:cubicBezTo>
                <a:cubicBezTo>
                  <a:pt x="11803" y="7821"/>
                  <a:pt x="11783" y="7820"/>
                  <a:pt x="11762" y="7816"/>
                </a:cubicBezTo>
                <a:cubicBezTo>
                  <a:pt x="11759" y="7827"/>
                  <a:pt x="11754" y="7834"/>
                  <a:pt x="11751" y="7845"/>
                </a:cubicBezTo>
                <a:cubicBezTo>
                  <a:pt x="11758" y="7857"/>
                  <a:pt x="11764" y="7862"/>
                  <a:pt x="11767" y="7881"/>
                </a:cubicBezTo>
                <a:cubicBezTo>
                  <a:pt x="11757" y="7883"/>
                  <a:pt x="11750" y="7891"/>
                  <a:pt x="11741" y="7891"/>
                </a:cubicBezTo>
                <a:cubicBezTo>
                  <a:pt x="11737" y="7900"/>
                  <a:pt x="11736" y="7899"/>
                  <a:pt x="11736" y="7910"/>
                </a:cubicBezTo>
                <a:cubicBezTo>
                  <a:pt x="11741" y="7912"/>
                  <a:pt x="11746" y="7917"/>
                  <a:pt x="11751" y="7920"/>
                </a:cubicBezTo>
                <a:cubicBezTo>
                  <a:pt x="11753" y="7921"/>
                  <a:pt x="11755" y="7928"/>
                  <a:pt x="11757" y="7930"/>
                </a:cubicBezTo>
                <a:cubicBezTo>
                  <a:pt x="11755" y="7933"/>
                  <a:pt x="11753" y="7935"/>
                  <a:pt x="11751" y="7938"/>
                </a:cubicBezTo>
                <a:cubicBezTo>
                  <a:pt x="11726" y="7931"/>
                  <a:pt x="11707" y="7926"/>
                  <a:pt x="11679" y="7930"/>
                </a:cubicBezTo>
                <a:cubicBezTo>
                  <a:pt x="11682" y="7924"/>
                  <a:pt x="11682" y="7924"/>
                  <a:pt x="11684" y="7920"/>
                </a:cubicBezTo>
                <a:cubicBezTo>
                  <a:pt x="11676" y="7913"/>
                  <a:pt x="11671" y="7916"/>
                  <a:pt x="11664" y="7920"/>
                </a:cubicBezTo>
                <a:cubicBezTo>
                  <a:pt x="11667" y="7922"/>
                  <a:pt x="11671" y="7927"/>
                  <a:pt x="11674" y="7930"/>
                </a:cubicBezTo>
                <a:cubicBezTo>
                  <a:pt x="11674" y="7932"/>
                  <a:pt x="11674" y="7935"/>
                  <a:pt x="11674" y="7938"/>
                </a:cubicBezTo>
                <a:cubicBezTo>
                  <a:pt x="11659" y="7947"/>
                  <a:pt x="11641" y="7941"/>
                  <a:pt x="11637" y="7920"/>
                </a:cubicBezTo>
                <a:cubicBezTo>
                  <a:pt x="11617" y="7923"/>
                  <a:pt x="11595" y="7935"/>
                  <a:pt x="11583" y="7956"/>
                </a:cubicBezTo>
                <a:lnTo>
                  <a:pt x="11587" y="7951"/>
                </a:lnTo>
                <a:cubicBezTo>
                  <a:pt x="11588" y="7950"/>
                  <a:pt x="11589" y="7950"/>
                  <a:pt x="11589" y="7949"/>
                </a:cubicBezTo>
                <a:cubicBezTo>
                  <a:pt x="11594" y="7940"/>
                  <a:pt x="11598" y="7930"/>
                  <a:pt x="11603" y="7923"/>
                </a:cubicBezTo>
                <a:cubicBezTo>
                  <a:pt x="11609" y="7918"/>
                  <a:pt x="11614" y="7912"/>
                  <a:pt x="11620" y="7906"/>
                </a:cubicBezTo>
                <a:cubicBezTo>
                  <a:pt x="11626" y="7901"/>
                  <a:pt x="11632" y="7896"/>
                  <a:pt x="11637" y="7891"/>
                </a:cubicBezTo>
                <a:cubicBezTo>
                  <a:pt x="11638" y="7887"/>
                  <a:pt x="11639" y="7882"/>
                  <a:pt x="11641" y="7878"/>
                </a:cubicBezTo>
                <a:lnTo>
                  <a:pt x="11647" y="7870"/>
                </a:lnTo>
                <a:cubicBezTo>
                  <a:pt x="11649" y="7863"/>
                  <a:pt x="11652" y="7857"/>
                  <a:pt x="11654" y="7851"/>
                </a:cubicBezTo>
                <a:cubicBezTo>
                  <a:pt x="11661" y="7848"/>
                  <a:pt x="11670" y="7852"/>
                  <a:pt x="11679" y="7845"/>
                </a:cubicBezTo>
                <a:cubicBezTo>
                  <a:pt x="11710" y="7823"/>
                  <a:pt x="11705" y="7851"/>
                  <a:pt x="11741" y="7853"/>
                </a:cubicBezTo>
                <a:cubicBezTo>
                  <a:pt x="11747" y="7841"/>
                  <a:pt x="11753" y="7832"/>
                  <a:pt x="11757" y="7816"/>
                </a:cubicBezTo>
                <a:cubicBezTo>
                  <a:pt x="11748" y="7795"/>
                  <a:pt x="11729" y="7794"/>
                  <a:pt x="11714" y="7783"/>
                </a:cubicBezTo>
                <a:lnTo>
                  <a:pt x="11721" y="7775"/>
                </a:lnTo>
                <a:cubicBezTo>
                  <a:pt x="11719" y="7774"/>
                  <a:pt x="11718" y="7774"/>
                  <a:pt x="11716" y="7773"/>
                </a:cubicBezTo>
                <a:cubicBezTo>
                  <a:pt x="11697" y="7753"/>
                  <a:pt x="11675" y="7646"/>
                  <a:pt x="11655" y="7652"/>
                </a:cubicBezTo>
                <a:cubicBezTo>
                  <a:pt x="11655" y="7645"/>
                  <a:pt x="11655" y="7639"/>
                  <a:pt x="11655" y="7632"/>
                </a:cubicBezTo>
                <a:cubicBezTo>
                  <a:pt x="11663" y="7618"/>
                  <a:pt x="11668" y="7613"/>
                  <a:pt x="11680" y="7605"/>
                </a:cubicBezTo>
                <a:cubicBezTo>
                  <a:pt x="11684" y="7571"/>
                  <a:pt x="11688" y="7540"/>
                  <a:pt x="11690" y="7512"/>
                </a:cubicBezTo>
                <a:cubicBezTo>
                  <a:pt x="11698" y="7508"/>
                  <a:pt x="11707" y="7504"/>
                  <a:pt x="11710" y="7499"/>
                </a:cubicBezTo>
                <a:cubicBezTo>
                  <a:pt x="11710" y="7498"/>
                  <a:pt x="11710" y="7497"/>
                  <a:pt x="11710" y="7497"/>
                </a:cubicBezTo>
                <a:cubicBezTo>
                  <a:pt x="11712" y="7495"/>
                  <a:pt x="11715" y="7494"/>
                  <a:pt x="11716" y="7492"/>
                </a:cubicBezTo>
                <a:cubicBezTo>
                  <a:pt x="11717" y="7476"/>
                  <a:pt x="11715" y="7462"/>
                  <a:pt x="11716" y="7445"/>
                </a:cubicBezTo>
                <a:cubicBezTo>
                  <a:pt x="11722" y="7388"/>
                  <a:pt x="11729" y="7333"/>
                  <a:pt x="11750" y="7306"/>
                </a:cubicBezTo>
                <a:cubicBezTo>
                  <a:pt x="11758" y="7299"/>
                  <a:pt x="11766" y="7293"/>
                  <a:pt x="11777" y="7292"/>
                </a:cubicBezTo>
                <a:cubicBezTo>
                  <a:pt x="11777" y="7291"/>
                  <a:pt x="11778" y="7290"/>
                  <a:pt x="11778" y="7289"/>
                </a:cubicBezTo>
                <a:cubicBezTo>
                  <a:pt x="11780" y="7288"/>
                  <a:pt x="11781" y="7286"/>
                  <a:pt x="11783" y="7286"/>
                </a:cubicBezTo>
                <a:cubicBezTo>
                  <a:pt x="11789" y="7266"/>
                  <a:pt x="11794" y="7249"/>
                  <a:pt x="11799" y="7229"/>
                </a:cubicBezTo>
                <a:cubicBezTo>
                  <a:pt x="11796" y="7217"/>
                  <a:pt x="11792" y="7212"/>
                  <a:pt x="11788" y="7202"/>
                </a:cubicBezTo>
                <a:cubicBezTo>
                  <a:pt x="11785" y="7183"/>
                  <a:pt x="11789" y="7176"/>
                  <a:pt x="11795" y="7171"/>
                </a:cubicBezTo>
                <a:cubicBezTo>
                  <a:pt x="11801" y="7168"/>
                  <a:pt x="11809" y="7166"/>
                  <a:pt x="11814" y="7161"/>
                </a:cubicBezTo>
                <a:cubicBezTo>
                  <a:pt x="11815" y="7160"/>
                  <a:pt x="11814" y="7158"/>
                  <a:pt x="11815" y="7157"/>
                </a:cubicBezTo>
                <a:cubicBezTo>
                  <a:pt x="11816" y="7156"/>
                  <a:pt x="11818" y="7157"/>
                  <a:pt x="11819" y="7156"/>
                </a:cubicBezTo>
                <a:cubicBezTo>
                  <a:pt x="11851" y="7121"/>
                  <a:pt x="11851" y="7068"/>
                  <a:pt x="11881" y="7041"/>
                </a:cubicBezTo>
                <a:cubicBezTo>
                  <a:pt x="11892" y="7033"/>
                  <a:pt x="11907" y="7028"/>
                  <a:pt x="11928" y="7029"/>
                </a:cubicBezTo>
                <a:cubicBezTo>
                  <a:pt x="11928" y="7028"/>
                  <a:pt x="11929" y="7027"/>
                  <a:pt x="11929" y="7026"/>
                </a:cubicBezTo>
                <a:cubicBezTo>
                  <a:pt x="11931" y="7026"/>
                  <a:pt x="11931" y="7024"/>
                  <a:pt x="11933" y="7024"/>
                </a:cubicBezTo>
                <a:cubicBezTo>
                  <a:pt x="11935" y="7020"/>
                  <a:pt x="11936" y="7015"/>
                  <a:pt x="11937" y="7011"/>
                </a:cubicBezTo>
                <a:cubicBezTo>
                  <a:pt x="11937" y="7011"/>
                  <a:pt x="11938" y="7011"/>
                  <a:pt x="11938" y="7011"/>
                </a:cubicBezTo>
                <a:cubicBezTo>
                  <a:pt x="11943" y="7021"/>
                  <a:pt x="11948" y="7029"/>
                  <a:pt x="11953" y="7039"/>
                </a:cubicBezTo>
                <a:cubicBezTo>
                  <a:pt x="11948" y="7048"/>
                  <a:pt x="11943" y="7059"/>
                  <a:pt x="11938" y="7068"/>
                </a:cubicBezTo>
                <a:cubicBezTo>
                  <a:pt x="11938" y="7069"/>
                  <a:pt x="11938" y="7074"/>
                  <a:pt x="11938" y="7076"/>
                </a:cubicBezTo>
                <a:cubicBezTo>
                  <a:pt x="11960" y="7130"/>
                  <a:pt x="11998" y="7113"/>
                  <a:pt x="12041" y="7114"/>
                </a:cubicBezTo>
                <a:cubicBezTo>
                  <a:pt x="12044" y="7124"/>
                  <a:pt x="12044" y="7132"/>
                  <a:pt x="12047" y="7142"/>
                </a:cubicBezTo>
                <a:cubicBezTo>
                  <a:pt x="12030" y="7168"/>
                  <a:pt x="11997" y="7182"/>
                  <a:pt x="11980" y="7211"/>
                </a:cubicBezTo>
                <a:cubicBezTo>
                  <a:pt x="11978" y="7213"/>
                  <a:pt x="11976" y="7215"/>
                  <a:pt x="11974" y="7217"/>
                </a:cubicBezTo>
                <a:cubicBezTo>
                  <a:pt x="11975" y="7221"/>
                  <a:pt x="11979" y="7222"/>
                  <a:pt x="11979" y="7226"/>
                </a:cubicBezTo>
                <a:cubicBezTo>
                  <a:pt x="12024" y="7241"/>
                  <a:pt x="12062" y="7223"/>
                  <a:pt x="12037" y="7331"/>
                </a:cubicBezTo>
                <a:cubicBezTo>
                  <a:pt x="12037" y="7333"/>
                  <a:pt x="12037" y="7336"/>
                  <a:pt x="12037" y="7339"/>
                </a:cubicBezTo>
                <a:cubicBezTo>
                  <a:pt x="12075" y="7351"/>
                  <a:pt x="12081" y="7344"/>
                  <a:pt x="12087" y="7331"/>
                </a:cubicBezTo>
                <a:cubicBezTo>
                  <a:pt x="12091" y="7323"/>
                  <a:pt x="12098" y="7313"/>
                  <a:pt x="12109" y="7302"/>
                </a:cubicBezTo>
                <a:cubicBezTo>
                  <a:pt x="12121" y="7300"/>
                  <a:pt x="12134" y="7304"/>
                  <a:pt x="12145" y="7302"/>
                </a:cubicBezTo>
                <a:cubicBezTo>
                  <a:pt x="12146" y="7300"/>
                  <a:pt x="12148" y="7298"/>
                  <a:pt x="12149" y="7296"/>
                </a:cubicBezTo>
                <a:cubicBezTo>
                  <a:pt x="12150" y="7296"/>
                  <a:pt x="12151" y="7296"/>
                  <a:pt x="12152" y="7296"/>
                </a:cubicBezTo>
                <a:cubicBezTo>
                  <a:pt x="12158" y="7286"/>
                  <a:pt x="12162" y="7274"/>
                  <a:pt x="12168" y="7264"/>
                </a:cubicBezTo>
                <a:cubicBezTo>
                  <a:pt x="12180" y="7260"/>
                  <a:pt x="12188" y="7271"/>
                  <a:pt x="12197" y="7274"/>
                </a:cubicBezTo>
                <a:cubicBezTo>
                  <a:pt x="12205" y="7271"/>
                  <a:pt x="12214" y="7277"/>
                  <a:pt x="12223" y="7274"/>
                </a:cubicBezTo>
                <a:cubicBezTo>
                  <a:pt x="12223" y="7272"/>
                  <a:pt x="12224" y="7269"/>
                  <a:pt x="12224" y="7267"/>
                </a:cubicBezTo>
                <a:cubicBezTo>
                  <a:pt x="12226" y="7267"/>
                  <a:pt x="12227" y="7268"/>
                  <a:pt x="12229" y="7267"/>
                </a:cubicBezTo>
                <a:cubicBezTo>
                  <a:pt x="12234" y="7254"/>
                  <a:pt x="12237" y="7238"/>
                  <a:pt x="12239" y="7221"/>
                </a:cubicBezTo>
                <a:cubicBezTo>
                  <a:pt x="12225" y="7217"/>
                  <a:pt x="12212" y="7214"/>
                  <a:pt x="12198" y="7211"/>
                </a:cubicBezTo>
                <a:cubicBezTo>
                  <a:pt x="12181" y="7214"/>
                  <a:pt x="12167" y="7231"/>
                  <a:pt x="12146" y="7221"/>
                </a:cubicBezTo>
                <a:cubicBezTo>
                  <a:pt x="12141" y="7173"/>
                  <a:pt x="12107" y="7121"/>
                  <a:pt x="12077" y="7103"/>
                </a:cubicBezTo>
                <a:cubicBezTo>
                  <a:pt x="12094" y="7098"/>
                  <a:pt x="12111" y="7097"/>
                  <a:pt x="12130" y="7096"/>
                </a:cubicBezTo>
                <a:cubicBezTo>
                  <a:pt x="12130" y="7094"/>
                  <a:pt x="12130" y="7091"/>
                  <a:pt x="12131" y="7089"/>
                </a:cubicBezTo>
                <a:cubicBezTo>
                  <a:pt x="12133" y="7089"/>
                  <a:pt x="12134" y="7089"/>
                  <a:pt x="12135" y="7089"/>
                </a:cubicBezTo>
                <a:cubicBezTo>
                  <a:pt x="12142" y="7075"/>
                  <a:pt x="12150" y="7061"/>
                  <a:pt x="12154" y="7039"/>
                </a:cubicBezTo>
                <a:cubicBezTo>
                  <a:pt x="12155" y="7039"/>
                  <a:pt x="12155" y="7039"/>
                  <a:pt x="12155" y="7039"/>
                </a:cubicBezTo>
                <a:cubicBezTo>
                  <a:pt x="12159" y="7044"/>
                  <a:pt x="12158" y="7052"/>
                  <a:pt x="12161" y="7058"/>
                </a:cubicBezTo>
                <a:cubicBezTo>
                  <a:pt x="12166" y="7063"/>
                  <a:pt x="12165" y="7060"/>
                  <a:pt x="12171" y="7058"/>
                </a:cubicBezTo>
                <a:cubicBezTo>
                  <a:pt x="12173" y="7057"/>
                  <a:pt x="12174" y="7054"/>
                  <a:pt x="12176" y="7053"/>
                </a:cubicBezTo>
                <a:cubicBezTo>
                  <a:pt x="12176" y="7052"/>
                  <a:pt x="12176" y="7053"/>
                  <a:pt x="12177" y="7053"/>
                </a:cubicBezTo>
                <a:cubicBezTo>
                  <a:pt x="12187" y="7047"/>
                  <a:pt x="12192" y="7035"/>
                  <a:pt x="12199" y="7028"/>
                </a:cubicBezTo>
                <a:cubicBezTo>
                  <a:pt x="12226" y="7019"/>
                  <a:pt x="12253" y="7012"/>
                  <a:pt x="12280" y="7003"/>
                </a:cubicBezTo>
                <a:cubicBezTo>
                  <a:pt x="12281" y="7001"/>
                  <a:pt x="12281" y="6999"/>
                  <a:pt x="12282" y="6998"/>
                </a:cubicBezTo>
                <a:cubicBezTo>
                  <a:pt x="12284" y="6997"/>
                  <a:pt x="12285" y="6996"/>
                  <a:pt x="12286" y="6996"/>
                </a:cubicBezTo>
                <a:cubicBezTo>
                  <a:pt x="12290" y="6988"/>
                  <a:pt x="12293" y="6982"/>
                  <a:pt x="12297" y="6974"/>
                </a:cubicBezTo>
                <a:cubicBezTo>
                  <a:pt x="12313" y="6971"/>
                  <a:pt x="12331" y="6968"/>
                  <a:pt x="12347" y="6964"/>
                </a:cubicBezTo>
                <a:cubicBezTo>
                  <a:pt x="12348" y="6962"/>
                  <a:pt x="12347" y="6960"/>
                  <a:pt x="12347" y="6959"/>
                </a:cubicBezTo>
                <a:cubicBezTo>
                  <a:pt x="12349" y="6959"/>
                  <a:pt x="12351" y="6958"/>
                  <a:pt x="12353" y="6958"/>
                </a:cubicBezTo>
                <a:cubicBezTo>
                  <a:pt x="12355" y="6954"/>
                  <a:pt x="12354" y="6953"/>
                  <a:pt x="12353" y="6951"/>
                </a:cubicBezTo>
                <a:cubicBezTo>
                  <a:pt x="12372" y="6944"/>
                  <a:pt x="12390" y="6932"/>
                  <a:pt x="12408" y="6926"/>
                </a:cubicBezTo>
                <a:close/>
                <a:moveTo>
                  <a:pt x="19146" y="7189"/>
                </a:moveTo>
                <a:cubicBezTo>
                  <a:pt x="19111" y="7246"/>
                  <a:pt x="19133" y="7240"/>
                  <a:pt x="19139" y="7306"/>
                </a:cubicBezTo>
                <a:cubicBezTo>
                  <a:pt x="19139" y="7340"/>
                  <a:pt x="19139" y="7373"/>
                  <a:pt x="19138" y="7407"/>
                </a:cubicBezTo>
                <a:cubicBezTo>
                  <a:pt x="19131" y="7420"/>
                  <a:pt x="19121" y="7430"/>
                  <a:pt x="19110" y="7435"/>
                </a:cubicBezTo>
                <a:cubicBezTo>
                  <a:pt x="19110" y="7463"/>
                  <a:pt x="19110" y="7491"/>
                  <a:pt x="19110" y="7519"/>
                </a:cubicBezTo>
                <a:cubicBezTo>
                  <a:pt x="19087" y="7530"/>
                  <a:pt x="19079" y="7514"/>
                  <a:pt x="19064" y="7494"/>
                </a:cubicBezTo>
                <a:cubicBezTo>
                  <a:pt x="19055" y="7496"/>
                  <a:pt x="19057" y="7502"/>
                  <a:pt x="19052" y="7510"/>
                </a:cubicBezTo>
                <a:cubicBezTo>
                  <a:pt x="19052" y="7522"/>
                  <a:pt x="19054" y="7526"/>
                  <a:pt x="19060" y="7534"/>
                </a:cubicBezTo>
                <a:cubicBezTo>
                  <a:pt x="19060" y="7540"/>
                  <a:pt x="19059" y="7547"/>
                  <a:pt x="19058" y="7553"/>
                </a:cubicBezTo>
                <a:cubicBezTo>
                  <a:pt x="19041" y="7573"/>
                  <a:pt x="19025" y="7594"/>
                  <a:pt x="19008" y="7613"/>
                </a:cubicBezTo>
                <a:cubicBezTo>
                  <a:pt x="19009" y="7632"/>
                  <a:pt x="19010" y="7651"/>
                  <a:pt x="19011" y="7670"/>
                </a:cubicBezTo>
                <a:cubicBezTo>
                  <a:pt x="19017" y="7679"/>
                  <a:pt x="19022" y="7686"/>
                  <a:pt x="19032" y="7690"/>
                </a:cubicBezTo>
                <a:cubicBezTo>
                  <a:pt x="19038" y="7727"/>
                  <a:pt x="19018" y="7751"/>
                  <a:pt x="19032" y="7781"/>
                </a:cubicBezTo>
                <a:cubicBezTo>
                  <a:pt x="19032" y="7783"/>
                  <a:pt x="19032" y="7786"/>
                  <a:pt x="19033" y="7788"/>
                </a:cubicBezTo>
                <a:cubicBezTo>
                  <a:pt x="19047" y="7777"/>
                  <a:pt x="19057" y="7750"/>
                  <a:pt x="19066" y="7728"/>
                </a:cubicBezTo>
                <a:cubicBezTo>
                  <a:pt x="19080" y="7730"/>
                  <a:pt x="19087" y="7734"/>
                  <a:pt x="19099" y="7727"/>
                </a:cubicBezTo>
                <a:cubicBezTo>
                  <a:pt x="19100" y="7724"/>
                  <a:pt x="19101" y="7721"/>
                  <a:pt x="19102" y="7718"/>
                </a:cubicBezTo>
                <a:cubicBezTo>
                  <a:pt x="19090" y="7689"/>
                  <a:pt x="19062" y="7669"/>
                  <a:pt x="19044" y="7652"/>
                </a:cubicBezTo>
                <a:cubicBezTo>
                  <a:pt x="19043" y="7649"/>
                  <a:pt x="19042" y="7646"/>
                  <a:pt x="19042" y="7643"/>
                </a:cubicBezTo>
                <a:cubicBezTo>
                  <a:pt x="19044" y="7618"/>
                  <a:pt x="19058" y="7611"/>
                  <a:pt x="19070" y="7605"/>
                </a:cubicBezTo>
                <a:cubicBezTo>
                  <a:pt x="19077" y="7620"/>
                  <a:pt x="19083" y="7628"/>
                  <a:pt x="19086" y="7650"/>
                </a:cubicBezTo>
                <a:cubicBezTo>
                  <a:pt x="19096" y="7637"/>
                  <a:pt x="19106" y="7623"/>
                  <a:pt x="19116" y="7610"/>
                </a:cubicBezTo>
                <a:cubicBezTo>
                  <a:pt x="19153" y="7578"/>
                  <a:pt x="19203" y="7685"/>
                  <a:pt x="19236" y="7695"/>
                </a:cubicBezTo>
                <a:cubicBezTo>
                  <a:pt x="19245" y="7638"/>
                  <a:pt x="19267" y="7573"/>
                  <a:pt x="19296" y="7552"/>
                </a:cubicBezTo>
                <a:cubicBezTo>
                  <a:pt x="19310" y="7542"/>
                  <a:pt x="19316" y="7560"/>
                  <a:pt x="19325" y="7565"/>
                </a:cubicBezTo>
                <a:cubicBezTo>
                  <a:pt x="19348" y="7552"/>
                  <a:pt x="19365" y="7546"/>
                  <a:pt x="19380" y="7519"/>
                </a:cubicBezTo>
                <a:cubicBezTo>
                  <a:pt x="19385" y="7505"/>
                  <a:pt x="19360" y="7451"/>
                  <a:pt x="19358" y="7425"/>
                </a:cubicBezTo>
                <a:cubicBezTo>
                  <a:pt x="19363" y="7407"/>
                  <a:pt x="19368" y="7390"/>
                  <a:pt x="19374" y="7372"/>
                </a:cubicBezTo>
                <a:cubicBezTo>
                  <a:pt x="19374" y="7370"/>
                  <a:pt x="19374" y="7366"/>
                  <a:pt x="19374" y="7364"/>
                </a:cubicBezTo>
                <a:cubicBezTo>
                  <a:pt x="19354" y="7372"/>
                  <a:pt x="19350" y="7401"/>
                  <a:pt x="19335" y="7415"/>
                </a:cubicBezTo>
                <a:cubicBezTo>
                  <a:pt x="19269" y="7466"/>
                  <a:pt x="19182" y="7227"/>
                  <a:pt x="19146" y="7189"/>
                </a:cubicBezTo>
                <a:close/>
                <a:moveTo>
                  <a:pt x="7010" y="7788"/>
                </a:moveTo>
                <a:cubicBezTo>
                  <a:pt x="7000" y="7829"/>
                  <a:pt x="6954" y="7896"/>
                  <a:pt x="6962" y="7954"/>
                </a:cubicBezTo>
                <a:cubicBezTo>
                  <a:pt x="6973" y="8039"/>
                  <a:pt x="7056" y="8012"/>
                  <a:pt x="7067" y="7944"/>
                </a:cubicBezTo>
                <a:cubicBezTo>
                  <a:pt x="7034" y="7863"/>
                  <a:pt x="7024" y="7961"/>
                  <a:pt x="6997" y="7976"/>
                </a:cubicBezTo>
                <a:cubicBezTo>
                  <a:pt x="6994" y="7972"/>
                  <a:pt x="6989" y="7967"/>
                  <a:pt x="6986" y="7963"/>
                </a:cubicBezTo>
                <a:cubicBezTo>
                  <a:pt x="6983" y="7922"/>
                  <a:pt x="7005" y="7925"/>
                  <a:pt x="7016" y="7903"/>
                </a:cubicBezTo>
                <a:cubicBezTo>
                  <a:pt x="7026" y="7884"/>
                  <a:pt x="7029" y="7841"/>
                  <a:pt x="7037" y="7821"/>
                </a:cubicBezTo>
                <a:cubicBezTo>
                  <a:pt x="7028" y="7810"/>
                  <a:pt x="7019" y="7799"/>
                  <a:pt x="7010" y="7788"/>
                </a:cubicBezTo>
                <a:close/>
                <a:moveTo>
                  <a:pt x="10461" y="7788"/>
                </a:moveTo>
                <a:cubicBezTo>
                  <a:pt x="10442" y="7820"/>
                  <a:pt x="10424" y="7824"/>
                  <a:pt x="10392" y="7835"/>
                </a:cubicBezTo>
                <a:cubicBezTo>
                  <a:pt x="10391" y="7836"/>
                  <a:pt x="10390" y="7838"/>
                  <a:pt x="10389" y="7840"/>
                </a:cubicBezTo>
                <a:cubicBezTo>
                  <a:pt x="10393" y="7872"/>
                  <a:pt x="10406" y="7883"/>
                  <a:pt x="10410" y="7920"/>
                </a:cubicBezTo>
                <a:cubicBezTo>
                  <a:pt x="10418" y="7995"/>
                  <a:pt x="10383" y="8075"/>
                  <a:pt x="10432" y="8094"/>
                </a:cubicBezTo>
                <a:cubicBezTo>
                  <a:pt x="10436" y="8084"/>
                  <a:pt x="10441" y="8073"/>
                  <a:pt x="10445" y="8063"/>
                </a:cubicBezTo>
                <a:cubicBezTo>
                  <a:pt x="10457" y="8052"/>
                  <a:pt x="10466" y="8064"/>
                  <a:pt x="10477" y="8069"/>
                </a:cubicBezTo>
                <a:cubicBezTo>
                  <a:pt x="10482" y="8046"/>
                  <a:pt x="10492" y="8024"/>
                  <a:pt x="10490" y="7989"/>
                </a:cubicBezTo>
                <a:cubicBezTo>
                  <a:pt x="10489" y="7971"/>
                  <a:pt x="10487" y="7952"/>
                  <a:pt x="10485" y="7933"/>
                </a:cubicBezTo>
                <a:cubicBezTo>
                  <a:pt x="10487" y="7919"/>
                  <a:pt x="10494" y="7903"/>
                  <a:pt x="10496" y="7893"/>
                </a:cubicBezTo>
                <a:cubicBezTo>
                  <a:pt x="10503" y="7854"/>
                  <a:pt x="10474" y="7796"/>
                  <a:pt x="10461" y="7788"/>
                </a:cubicBezTo>
                <a:close/>
                <a:moveTo>
                  <a:pt x="19182" y="7788"/>
                </a:moveTo>
                <a:cubicBezTo>
                  <a:pt x="19177" y="7794"/>
                  <a:pt x="19172" y="7800"/>
                  <a:pt x="19167" y="7806"/>
                </a:cubicBezTo>
                <a:cubicBezTo>
                  <a:pt x="19166" y="7810"/>
                  <a:pt x="19165" y="7813"/>
                  <a:pt x="19164" y="7816"/>
                </a:cubicBezTo>
                <a:cubicBezTo>
                  <a:pt x="19169" y="7829"/>
                  <a:pt x="19171" y="7835"/>
                  <a:pt x="19183" y="7835"/>
                </a:cubicBezTo>
                <a:cubicBezTo>
                  <a:pt x="19185" y="7846"/>
                  <a:pt x="19186" y="7855"/>
                  <a:pt x="19188" y="7866"/>
                </a:cubicBezTo>
                <a:cubicBezTo>
                  <a:pt x="19181" y="7878"/>
                  <a:pt x="19167" y="7882"/>
                  <a:pt x="19156" y="7888"/>
                </a:cubicBezTo>
                <a:cubicBezTo>
                  <a:pt x="19152" y="7876"/>
                  <a:pt x="19148" y="7865"/>
                  <a:pt x="19144" y="7853"/>
                </a:cubicBezTo>
                <a:cubicBezTo>
                  <a:pt x="19142" y="7853"/>
                  <a:pt x="19141" y="7853"/>
                  <a:pt x="19139" y="7853"/>
                </a:cubicBezTo>
                <a:cubicBezTo>
                  <a:pt x="19127" y="7870"/>
                  <a:pt x="19124" y="7895"/>
                  <a:pt x="19109" y="7906"/>
                </a:cubicBezTo>
                <a:cubicBezTo>
                  <a:pt x="19110" y="7929"/>
                  <a:pt x="19111" y="7953"/>
                  <a:pt x="19112" y="7976"/>
                </a:cubicBezTo>
                <a:cubicBezTo>
                  <a:pt x="19109" y="7985"/>
                  <a:pt x="19105" y="7995"/>
                  <a:pt x="19102" y="8004"/>
                </a:cubicBezTo>
                <a:cubicBezTo>
                  <a:pt x="19101" y="8007"/>
                  <a:pt x="19100" y="8009"/>
                  <a:pt x="19100" y="8011"/>
                </a:cubicBezTo>
                <a:cubicBezTo>
                  <a:pt x="19104" y="8018"/>
                  <a:pt x="19109" y="8026"/>
                  <a:pt x="19113" y="8033"/>
                </a:cubicBezTo>
                <a:cubicBezTo>
                  <a:pt x="19113" y="8116"/>
                  <a:pt x="19084" y="8234"/>
                  <a:pt x="19062" y="8276"/>
                </a:cubicBezTo>
                <a:cubicBezTo>
                  <a:pt x="19054" y="8284"/>
                  <a:pt x="19046" y="8293"/>
                  <a:pt x="19038" y="8302"/>
                </a:cubicBezTo>
                <a:cubicBezTo>
                  <a:pt x="19029" y="8322"/>
                  <a:pt x="19027" y="8349"/>
                  <a:pt x="19015" y="8364"/>
                </a:cubicBezTo>
                <a:cubicBezTo>
                  <a:pt x="18987" y="8398"/>
                  <a:pt x="18953" y="8412"/>
                  <a:pt x="18930" y="8452"/>
                </a:cubicBezTo>
                <a:cubicBezTo>
                  <a:pt x="18926" y="8451"/>
                  <a:pt x="18923" y="8449"/>
                  <a:pt x="18919" y="8449"/>
                </a:cubicBezTo>
                <a:cubicBezTo>
                  <a:pt x="18918" y="8431"/>
                  <a:pt x="18918" y="8421"/>
                  <a:pt x="18919" y="8400"/>
                </a:cubicBezTo>
                <a:cubicBezTo>
                  <a:pt x="18924" y="8387"/>
                  <a:pt x="18929" y="8375"/>
                  <a:pt x="18938" y="8369"/>
                </a:cubicBezTo>
                <a:cubicBezTo>
                  <a:pt x="18937" y="8361"/>
                  <a:pt x="18937" y="8353"/>
                  <a:pt x="18937" y="8345"/>
                </a:cubicBezTo>
                <a:cubicBezTo>
                  <a:pt x="18919" y="8349"/>
                  <a:pt x="18905" y="8359"/>
                  <a:pt x="18894" y="8374"/>
                </a:cubicBezTo>
                <a:cubicBezTo>
                  <a:pt x="18893" y="8401"/>
                  <a:pt x="18893" y="8430"/>
                  <a:pt x="18893" y="8457"/>
                </a:cubicBezTo>
                <a:cubicBezTo>
                  <a:pt x="18878" y="8511"/>
                  <a:pt x="18846" y="8505"/>
                  <a:pt x="18847" y="8593"/>
                </a:cubicBezTo>
                <a:cubicBezTo>
                  <a:pt x="18835" y="8608"/>
                  <a:pt x="18824" y="8619"/>
                  <a:pt x="18809" y="8628"/>
                </a:cubicBezTo>
                <a:cubicBezTo>
                  <a:pt x="18800" y="8617"/>
                  <a:pt x="18798" y="8608"/>
                  <a:pt x="18796" y="8583"/>
                </a:cubicBezTo>
                <a:cubicBezTo>
                  <a:pt x="18756" y="8604"/>
                  <a:pt x="18701" y="8626"/>
                  <a:pt x="18655" y="8635"/>
                </a:cubicBezTo>
                <a:cubicBezTo>
                  <a:pt x="18654" y="8609"/>
                  <a:pt x="18647" y="8610"/>
                  <a:pt x="18633" y="8622"/>
                </a:cubicBezTo>
                <a:cubicBezTo>
                  <a:pt x="18608" y="8643"/>
                  <a:pt x="18593" y="8695"/>
                  <a:pt x="18570" y="8733"/>
                </a:cubicBezTo>
                <a:cubicBezTo>
                  <a:pt x="18564" y="8732"/>
                  <a:pt x="18559" y="8730"/>
                  <a:pt x="18553" y="8723"/>
                </a:cubicBezTo>
                <a:cubicBezTo>
                  <a:pt x="18549" y="8737"/>
                  <a:pt x="18544" y="8750"/>
                  <a:pt x="18538" y="8761"/>
                </a:cubicBezTo>
                <a:cubicBezTo>
                  <a:pt x="18532" y="8765"/>
                  <a:pt x="18526" y="8771"/>
                  <a:pt x="18517" y="8771"/>
                </a:cubicBezTo>
                <a:cubicBezTo>
                  <a:pt x="18516" y="8778"/>
                  <a:pt x="18515" y="8786"/>
                  <a:pt x="18514" y="8793"/>
                </a:cubicBezTo>
                <a:cubicBezTo>
                  <a:pt x="18513" y="8794"/>
                  <a:pt x="18512" y="8794"/>
                  <a:pt x="18512" y="8795"/>
                </a:cubicBezTo>
                <a:cubicBezTo>
                  <a:pt x="18511" y="8796"/>
                  <a:pt x="18511" y="8798"/>
                  <a:pt x="18511" y="8800"/>
                </a:cubicBezTo>
                <a:cubicBezTo>
                  <a:pt x="18511" y="8801"/>
                  <a:pt x="18511" y="8802"/>
                  <a:pt x="18512" y="8803"/>
                </a:cubicBezTo>
                <a:cubicBezTo>
                  <a:pt x="18511" y="8805"/>
                  <a:pt x="18511" y="8806"/>
                  <a:pt x="18511" y="8808"/>
                </a:cubicBezTo>
                <a:cubicBezTo>
                  <a:pt x="18513" y="8811"/>
                  <a:pt x="18515" y="8815"/>
                  <a:pt x="18517" y="8818"/>
                </a:cubicBezTo>
                <a:cubicBezTo>
                  <a:pt x="18528" y="8847"/>
                  <a:pt x="18533" y="8885"/>
                  <a:pt x="18548" y="8906"/>
                </a:cubicBezTo>
                <a:cubicBezTo>
                  <a:pt x="18567" y="8883"/>
                  <a:pt x="18569" y="8853"/>
                  <a:pt x="18579" y="8826"/>
                </a:cubicBezTo>
                <a:cubicBezTo>
                  <a:pt x="18583" y="8828"/>
                  <a:pt x="18586" y="8829"/>
                  <a:pt x="18590" y="8831"/>
                </a:cubicBezTo>
                <a:cubicBezTo>
                  <a:pt x="18592" y="8818"/>
                  <a:pt x="18594" y="8809"/>
                  <a:pt x="18595" y="8800"/>
                </a:cubicBezTo>
                <a:cubicBezTo>
                  <a:pt x="18597" y="8797"/>
                  <a:pt x="18597" y="8794"/>
                  <a:pt x="18600" y="8791"/>
                </a:cubicBezTo>
                <a:cubicBezTo>
                  <a:pt x="18616" y="8792"/>
                  <a:pt x="18626" y="8804"/>
                  <a:pt x="18631" y="8825"/>
                </a:cubicBezTo>
                <a:cubicBezTo>
                  <a:pt x="18643" y="8815"/>
                  <a:pt x="18654" y="8792"/>
                  <a:pt x="18663" y="8765"/>
                </a:cubicBezTo>
                <a:cubicBezTo>
                  <a:pt x="18672" y="8760"/>
                  <a:pt x="18682" y="8753"/>
                  <a:pt x="18691" y="8748"/>
                </a:cubicBezTo>
                <a:cubicBezTo>
                  <a:pt x="18699" y="8745"/>
                  <a:pt x="18707" y="8758"/>
                  <a:pt x="18710" y="8756"/>
                </a:cubicBezTo>
                <a:cubicBezTo>
                  <a:pt x="18722" y="8745"/>
                  <a:pt x="18735" y="8734"/>
                  <a:pt x="18748" y="8723"/>
                </a:cubicBezTo>
                <a:cubicBezTo>
                  <a:pt x="18768" y="8720"/>
                  <a:pt x="18782" y="8736"/>
                  <a:pt x="18801" y="8723"/>
                </a:cubicBezTo>
                <a:cubicBezTo>
                  <a:pt x="18803" y="8725"/>
                  <a:pt x="18805" y="8726"/>
                  <a:pt x="18806" y="8728"/>
                </a:cubicBezTo>
                <a:cubicBezTo>
                  <a:pt x="18809" y="8756"/>
                  <a:pt x="18795" y="8769"/>
                  <a:pt x="18785" y="8781"/>
                </a:cubicBezTo>
                <a:cubicBezTo>
                  <a:pt x="18787" y="8803"/>
                  <a:pt x="18788" y="8825"/>
                  <a:pt x="18790" y="8846"/>
                </a:cubicBezTo>
                <a:cubicBezTo>
                  <a:pt x="18806" y="8861"/>
                  <a:pt x="18821" y="8875"/>
                  <a:pt x="18838" y="8890"/>
                </a:cubicBezTo>
                <a:cubicBezTo>
                  <a:pt x="18849" y="8827"/>
                  <a:pt x="18868" y="8801"/>
                  <a:pt x="18906" y="8780"/>
                </a:cubicBezTo>
                <a:cubicBezTo>
                  <a:pt x="18907" y="8776"/>
                  <a:pt x="18908" y="8773"/>
                  <a:pt x="18909" y="8770"/>
                </a:cubicBezTo>
                <a:cubicBezTo>
                  <a:pt x="18903" y="8756"/>
                  <a:pt x="18896" y="8748"/>
                  <a:pt x="18886" y="8741"/>
                </a:cubicBezTo>
                <a:cubicBezTo>
                  <a:pt x="18890" y="8726"/>
                  <a:pt x="18892" y="8710"/>
                  <a:pt x="18896" y="8695"/>
                </a:cubicBezTo>
                <a:cubicBezTo>
                  <a:pt x="18909" y="8685"/>
                  <a:pt x="18927" y="8718"/>
                  <a:pt x="18931" y="8741"/>
                </a:cubicBezTo>
                <a:cubicBezTo>
                  <a:pt x="18952" y="8738"/>
                  <a:pt x="18968" y="8733"/>
                  <a:pt x="18991" y="8733"/>
                </a:cubicBezTo>
                <a:cubicBezTo>
                  <a:pt x="19004" y="8710"/>
                  <a:pt x="19006" y="8686"/>
                  <a:pt x="19027" y="8675"/>
                </a:cubicBezTo>
                <a:cubicBezTo>
                  <a:pt x="19028" y="8676"/>
                  <a:pt x="19028" y="8676"/>
                  <a:pt x="19029" y="8677"/>
                </a:cubicBezTo>
                <a:cubicBezTo>
                  <a:pt x="19030" y="8692"/>
                  <a:pt x="19030" y="8708"/>
                  <a:pt x="19031" y="8723"/>
                </a:cubicBezTo>
                <a:cubicBezTo>
                  <a:pt x="19033" y="8726"/>
                  <a:pt x="19036" y="8729"/>
                  <a:pt x="19038" y="8731"/>
                </a:cubicBezTo>
                <a:cubicBezTo>
                  <a:pt x="19048" y="8718"/>
                  <a:pt x="19051" y="8702"/>
                  <a:pt x="19050" y="8668"/>
                </a:cubicBezTo>
                <a:cubicBezTo>
                  <a:pt x="19062" y="8652"/>
                  <a:pt x="19096" y="8607"/>
                  <a:pt x="19109" y="8600"/>
                </a:cubicBezTo>
                <a:cubicBezTo>
                  <a:pt x="19111" y="8603"/>
                  <a:pt x="19111" y="8604"/>
                  <a:pt x="19113" y="8607"/>
                </a:cubicBezTo>
                <a:cubicBezTo>
                  <a:pt x="19107" y="8631"/>
                  <a:pt x="19097" y="8660"/>
                  <a:pt x="19100" y="8690"/>
                </a:cubicBezTo>
                <a:cubicBezTo>
                  <a:pt x="19100" y="8692"/>
                  <a:pt x="19101" y="8693"/>
                  <a:pt x="19102" y="8695"/>
                </a:cubicBezTo>
                <a:cubicBezTo>
                  <a:pt x="19112" y="8686"/>
                  <a:pt x="19123" y="8677"/>
                  <a:pt x="19133" y="8668"/>
                </a:cubicBezTo>
                <a:cubicBezTo>
                  <a:pt x="19140" y="8619"/>
                  <a:pt x="19140" y="8598"/>
                  <a:pt x="19166" y="8583"/>
                </a:cubicBezTo>
                <a:cubicBezTo>
                  <a:pt x="19166" y="8582"/>
                  <a:pt x="19167" y="8580"/>
                  <a:pt x="19167" y="8578"/>
                </a:cubicBezTo>
                <a:cubicBezTo>
                  <a:pt x="19121" y="8516"/>
                  <a:pt x="19166" y="8459"/>
                  <a:pt x="19175" y="8409"/>
                </a:cubicBezTo>
                <a:cubicBezTo>
                  <a:pt x="19194" y="8309"/>
                  <a:pt x="19136" y="8250"/>
                  <a:pt x="19209" y="8211"/>
                </a:cubicBezTo>
                <a:cubicBezTo>
                  <a:pt x="19210" y="8195"/>
                  <a:pt x="19212" y="8181"/>
                  <a:pt x="19213" y="8166"/>
                </a:cubicBezTo>
                <a:cubicBezTo>
                  <a:pt x="19222" y="8133"/>
                  <a:pt x="19239" y="8115"/>
                  <a:pt x="19244" y="8073"/>
                </a:cubicBezTo>
                <a:cubicBezTo>
                  <a:pt x="19250" y="8031"/>
                  <a:pt x="19231" y="7968"/>
                  <a:pt x="19222" y="7943"/>
                </a:cubicBezTo>
                <a:cubicBezTo>
                  <a:pt x="19218" y="7935"/>
                  <a:pt x="19213" y="7927"/>
                  <a:pt x="19209" y="7920"/>
                </a:cubicBezTo>
                <a:cubicBezTo>
                  <a:pt x="19208" y="7884"/>
                  <a:pt x="19207" y="7848"/>
                  <a:pt x="19207" y="7813"/>
                </a:cubicBezTo>
                <a:cubicBezTo>
                  <a:pt x="19201" y="7800"/>
                  <a:pt x="19193" y="7791"/>
                  <a:pt x="19182" y="7788"/>
                </a:cubicBezTo>
                <a:close/>
                <a:moveTo>
                  <a:pt x="10777" y="8387"/>
                </a:moveTo>
                <a:cubicBezTo>
                  <a:pt x="10757" y="8420"/>
                  <a:pt x="10730" y="8390"/>
                  <a:pt x="10720" y="8449"/>
                </a:cubicBezTo>
                <a:cubicBezTo>
                  <a:pt x="10730" y="8483"/>
                  <a:pt x="10744" y="8474"/>
                  <a:pt x="10763" y="8490"/>
                </a:cubicBezTo>
                <a:cubicBezTo>
                  <a:pt x="10803" y="8525"/>
                  <a:pt x="10840" y="8569"/>
                  <a:pt x="10884" y="8592"/>
                </a:cubicBezTo>
                <a:cubicBezTo>
                  <a:pt x="10892" y="8580"/>
                  <a:pt x="10897" y="8564"/>
                  <a:pt x="10905" y="8555"/>
                </a:cubicBezTo>
                <a:cubicBezTo>
                  <a:pt x="10908" y="8540"/>
                  <a:pt x="10899" y="8532"/>
                  <a:pt x="10895" y="8515"/>
                </a:cubicBezTo>
                <a:cubicBezTo>
                  <a:pt x="10887" y="8477"/>
                  <a:pt x="10911" y="8426"/>
                  <a:pt x="10918" y="8399"/>
                </a:cubicBezTo>
                <a:cubicBezTo>
                  <a:pt x="10918" y="8398"/>
                  <a:pt x="10918" y="8396"/>
                  <a:pt x="10918" y="8395"/>
                </a:cubicBezTo>
                <a:cubicBezTo>
                  <a:pt x="10905" y="8390"/>
                  <a:pt x="10891" y="8400"/>
                  <a:pt x="10879" y="8405"/>
                </a:cubicBezTo>
                <a:cubicBezTo>
                  <a:pt x="10832" y="8427"/>
                  <a:pt x="10813" y="8428"/>
                  <a:pt x="10777" y="8387"/>
                </a:cubicBezTo>
                <a:close/>
                <a:moveTo>
                  <a:pt x="11398" y="8687"/>
                </a:moveTo>
                <a:cubicBezTo>
                  <a:pt x="11395" y="8692"/>
                  <a:pt x="11395" y="8691"/>
                  <a:pt x="11395" y="8702"/>
                </a:cubicBezTo>
                <a:cubicBezTo>
                  <a:pt x="11393" y="8702"/>
                  <a:pt x="11390" y="8702"/>
                  <a:pt x="11388" y="8702"/>
                </a:cubicBezTo>
                <a:cubicBezTo>
                  <a:pt x="11386" y="8714"/>
                  <a:pt x="11385" y="8729"/>
                  <a:pt x="11384" y="8741"/>
                </a:cubicBezTo>
                <a:cubicBezTo>
                  <a:pt x="11403" y="8757"/>
                  <a:pt x="11442" y="8754"/>
                  <a:pt x="11463" y="8770"/>
                </a:cubicBezTo>
                <a:cubicBezTo>
                  <a:pt x="11463" y="8776"/>
                  <a:pt x="11463" y="8782"/>
                  <a:pt x="11463" y="8788"/>
                </a:cubicBezTo>
                <a:cubicBezTo>
                  <a:pt x="11495" y="8785"/>
                  <a:pt x="11527" y="8780"/>
                  <a:pt x="11559" y="8776"/>
                </a:cubicBezTo>
                <a:cubicBezTo>
                  <a:pt x="11563" y="8765"/>
                  <a:pt x="11564" y="8752"/>
                  <a:pt x="11565" y="8735"/>
                </a:cubicBezTo>
                <a:cubicBezTo>
                  <a:pt x="11555" y="8747"/>
                  <a:pt x="11544" y="8750"/>
                  <a:pt x="11533" y="8761"/>
                </a:cubicBezTo>
                <a:cubicBezTo>
                  <a:pt x="11531" y="8760"/>
                  <a:pt x="11529" y="8756"/>
                  <a:pt x="11527" y="8755"/>
                </a:cubicBezTo>
                <a:cubicBezTo>
                  <a:pt x="11528" y="8748"/>
                  <a:pt x="11529" y="8742"/>
                  <a:pt x="11530" y="8735"/>
                </a:cubicBezTo>
                <a:cubicBezTo>
                  <a:pt x="11530" y="8734"/>
                  <a:pt x="11529" y="8734"/>
                  <a:pt x="11528" y="8733"/>
                </a:cubicBezTo>
                <a:cubicBezTo>
                  <a:pt x="11507" y="8738"/>
                  <a:pt x="11498" y="8733"/>
                  <a:pt x="11481" y="8720"/>
                </a:cubicBezTo>
                <a:cubicBezTo>
                  <a:pt x="11466" y="8722"/>
                  <a:pt x="11450" y="8726"/>
                  <a:pt x="11435" y="8728"/>
                </a:cubicBezTo>
                <a:cubicBezTo>
                  <a:pt x="11430" y="8721"/>
                  <a:pt x="11432" y="8717"/>
                  <a:pt x="11423" y="8715"/>
                </a:cubicBezTo>
                <a:cubicBezTo>
                  <a:pt x="11425" y="8711"/>
                  <a:pt x="11427" y="8708"/>
                  <a:pt x="11428" y="8705"/>
                </a:cubicBezTo>
                <a:cubicBezTo>
                  <a:pt x="11427" y="8702"/>
                  <a:pt x="11425" y="8699"/>
                  <a:pt x="11424" y="8697"/>
                </a:cubicBezTo>
                <a:cubicBezTo>
                  <a:pt x="11421" y="8700"/>
                  <a:pt x="11418" y="8705"/>
                  <a:pt x="11415" y="8708"/>
                </a:cubicBezTo>
                <a:cubicBezTo>
                  <a:pt x="11408" y="8704"/>
                  <a:pt x="11402" y="8702"/>
                  <a:pt x="11398" y="8692"/>
                </a:cubicBezTo>
                <a:cubicBezTo>
                  <a:pt x="11398" y="8690"/>
                  <a:pt x="11398" y="8688"/>
                  <a:pt x="11398" y="8687"/>
                </a:cubicBezTo>
                <a:close/>
                <a:moveTo>
                  <a:pt x="18426" y="8986"/>
                </a:moveTo>
                <a:cubicBezTo>
                  <a:pt x="18423" y="8987"/>
                  <a:pt x="18421" y="8989"/>
                  <a:pt x="18418" y="8989"/>
                </a:cubicBezTo>
                <a:cubicBezTo>
                  <a:pt x="18411" y="9001"/>
                  <a:pt x="18405" y="9018"/>
                  <a:pt x="18402" y="9036"/>
                </a:cubicBezTo>
                <a:cubicBezTo>
                  <a:pt x="18381" y="9047"/>
                  <a:pt x="18357" y="9033"/>
                  <a:pt x="18345" y="9061"/>
                </a:cubicBezTo>
                <a:cubicBezTo>
                  <a:pt x="18354" y="9081"/>
                  <a:pt x="18365" y="9126"/>
                  <a:pt x="18380" y="9132"/>
                </a:cubicBezTo>
                <a:cubicBezTo>
                  <a:pt x="18385" y="9119"/>
                  <a:pt x="18390" y="9106"/>
                  <a:pt x="18396" y="9093"/>
                </a:cubicBezTo>
                <a:cubicBezTo>
                  <a:pt x="18399" y="9093"/>
                  <a:pt x="18402" y="9093"/>
                  <a:pt x="18405" y="9093"/>
                </a:cubicBezTo>
                <a:cubicBezTo>
                  <a:pt x="18413" y="9114"/>
                  <a:pt x="18421" y="9127"/>
                  <a:pt x="18421" y="9164"/>
                </a:cubicBezTo>
                <a:cubicBezTo>
                  <a:pt x="18411" y="9180"/>
                  <a:pt x="18402" y="9196"/>
                  <a:pt x="18393" y="9212"/>
                </a:cubicBezTo>
                <a:cubicBezTo>
                  <a:pt x="18396" y="9229"/>
                  <a:pt x="18399" y="9246"/>
                  <a:pt x="18402" y="9262"/>
                </a:cubicBezTo>
                <a:cubicBezTo>
                  <a:pt x="18406" y="9292"/>
                  <a:pt x="18391" y="9301"/>
                  <a:pt x="18395" y="9324"/>
                </a:cubicBezTo>
                <a:cubicBezTo>
                  <a:pt x="18397" y="9331"/>
                  <a:pt x="18395" y="9326"/>
                  <a:pt x="18398" y="9330"/>
                </a:cubicBezTo>
                <a:cubicBezTo>
                  <a:pt x="18400" y="9332"/>
                  <a:pt x="18403" y="9334"/>
                  <a:pt x="18405" y="9335"/>
                </a:cubicBezTo>
                <a:cubicBezTo>
                  <a:pt x="18410" y="9318"/>
                  <a:pt x="18416" y="9301"/>
                  <a:pt x="18421" y="9279"/>
                </a:cubicBezTo>
                <a:cubicBezTo>
                  <a:pt x="18423" y="9277"/>
                  <a:pt x="18426" y="9276"/>
                  <a:pt x="18429" y="9274"/>
                </a:cubicBezTo>
                <a:cubicBezTo>
                  <a:pt x="18431" y="9276"/>
                  <a:pt x="18434" y="9277"/>
                  <a:pt x="18436" y="9279"/>
                </a:cubicBezTo>
                <a:cubicBezTo>
                  <a:pt x="18433" y="9303"/>
                  <a:pt x="18429" y="9328"/>
                  <a:pt x="18426" y="9352"/>
                </a:cubicBezTo>
                <a:cubicBezTo>
                  <a:pt x="18428" y="9357"/>
                  <a:pt x="18431" y="9356"/>
                  <a:pt x="18434" y="9359"/>
                </a:cubicBezTo>
                <a:cubicBezTo>
                  <a:pt x="18435" y="9357"/>
                  <a:pt x="18474" y="9277"/>
                  <a:pt x="18474" y="9277"/>
                </a:cubicBezTo>
                <a:cubicBezTo>
                  <a:pt x="18487" y="9208"/>
                  <a:pt x="18479" y="9161"/>
                  <a:pt x="18506" y="9122"/>
                </a:cubicBezTo>
                <a:cubicBezTo>
                  <a:pt x="18505" y="9097"/>
                  <a:pt x="18492" y="9077"/>
                  <a:pt x="18481" y="9069"/>
                </a:cubicBezTo>
                <a:cubicBezTo>
                  <a:pt x="18485" y="9057"/>
                  <a:pt x="18491" y="9049"/>
                  <a:pt x="18497" y="9043"/>
                </a:cubicBezTo>
                <a:cubicBezTo>
                  <a:pt x="18496" y="9034"/>
                  <a:pt x="18494" y="9026"/>
                  <a:pt x="18492" y="9018"/>
                </a:cubicBezTo>
                <a:cubicBezTo>
                  <a:pt x="18470" y="9021"/>
                  <a:pt x="18457" y="9036"/>
                  <a:pt x="18444" y="8989"/>
                </a:cubicBezTo>
                <a:cubicBezTo>
                  <a:pt x="18438" y="8989"/>
                  <a:pt x="18432" y="8987"/>
                  <a:pt x="18426" y="8986"/>
                </a:cubicBezTo>
                <a:close/>
                <a:moveTo>
                  <a:pt x="5945" y="9214"/>
                </a:moveTo>
                <a:cubicBezTo>
                  <a:pt x="5942" y="9220"/>
                  <a:pt x="5938" y="9225"/>
                  <a:pt x="5934" y="9231"/>
                </a:cubicBezTo>
                <a:cubicBezTo>
                  <a:pt x="5934" y="9227"/>
                  <a:pt x="5934" y="9224"/>
                  <a:pt x="5934" y="9219"/>
                </a:cubicBezTo>
                <a:cubicBezTo>
                  <a:pt x="5938" y="9217"/>
                  <a:pt x="5942" y="9215"/>
                  <a:pt x="5945" y="9214"/>
                </a:cubicBezTo>
                <a:close/>
                <a:moveTo>
                  <a:pt x="6130" y="9286"/>
                </a:moveTo>
                <a:cubicBezTo>
                  <a:pt x="6130" y="9288"/>
                  <a:pt x="6130" y="9291"/>
                  <a:pt x="6130" y="9294"/>
                </a:cubicBezTo>
                <a:cubicBezTo>
                  <a:pt x="6130" y="9291"/>
                  <a:pt x="6130" y="9288"/>
                  <a:pt x="6130" y="9286"/>
                </a:cubicBezTo>
                <a:close/>
                <a:moveTo>
                  <a:pt x="17777" y="9886"/>
                </a:moveTo>
                <a:cubicBezTo>
                  <a:pt x="17768" y="9907"/>
                  <a:pt x="17758" y="9906"/>
                  <a:pt x="17745" y="9921"/>
                </a:cubicBezTo>
                <a:cubicBezTo>
                  <a:pt x="17730" y="9940"/>
                  <a:pt x="17676" y="10095"/>
                  <a:pt x="17682" y="10142"/>
                </a:cubicBezTo>
                <a:cubicBezTo>
                  <a:pt x="17690" y="10204"/>
                  <a:pt x="17710" y="10239"/>
                  <a:pt x="17724" y="10289"/>
                </a:cubicBezTo>
                <a:cubicBezTo>
                  <a:pt x="17740" y="10280"/>
                  <a:pt x="17739" y="10222"/>
                  <a:pt x="17746" y="10196"/>
                </a:cubicBezTo>
                <a:cubicBezTo>
                  <a:pt x="17753" y="10166"/>
                  <a:pt x="17768" y="10140"/>
                  <a:pt x="17773" y="10104"/>
                </a:cubicBezTo>
                <a:cubicBezTo>
                  <a:pt x="17783" y="10035"/>
                  <a:pt x="17783" y="9969"/>
                  <a:pt x="17802" y="9918"/>
                </a:cubicBezTo>
                <a:cubicBezTo>
                  <a:pt x="17796" y="9904"/>
                  <a:pt x="17787" y="9894"/>
                  <a:pt x="17777" y="9886"/>
                </a:cubicBezTo>
                <a:close/>
                <a:moveTo>
                  <a:pt x="17146" y="10485"/>
                </a:moveTo>
                <a:cubicBezTo>
                  <a:pt x="17133" y="10497"/>
                  <a:pt x="17115" y="10490"/>
                  <a:pt x="17107" y="10510"/>
                </a:cubicBezTo>
                <a:cubicBezTo>
                  <a:pt x="17101" y="10506"/>
                  <a:pt x="17095" y="10501"/>
                  <a:pt x="17089" y="10497"/>
                </a:cubicBezTo>
                <a:cubicBezTo>
                  <a:pt x="17078" y="10499"/>
                  <a:pt x="17076" y="10508"/>
                  <a:pt x="17075" y="10525"/>
                </a:cubicBezTo>
                <a:cubicBezTo>
                  <a:pt x="17047" y="10538"/>
                  <a:pt x="17048" y="10558"/>
                  <a:pt x="17025" y="10572"/>
                </a:cubicBezTo>
                <a:cubicBezTo>
                  <a:pt x="17014" y="10599"/>
                  <a:pt x="17021" y="10635"/>
                  <a:pt x="17023" y="10673"/>
                </a:cubicBezTo>
                <a:cubicBezTo>
                  <a:pt x="17040" y="10688"/>
                  <a:pt x="17056" y="10703"/>
                  <a:pt x="17073" y="10718"/>
                </a:cubicBezTo>
                <a:cubicBezTo>
                  <a:pt x="17078" y="10705"/>
                  <a:pt x="17083" y="10693"/>
                  <a:pt x="17089" y="10680"/>
                </a:cubicBezTo>
                <a:cubicBezTo>
                  <a:pt x="17102" y="10672"/>
                  <a:pt x="17116" y="10662"/>
                  <a:pt x="17130" y="10653"/>
                </a:cubicBezTo>
                <a:cubicBezTo>
                  <a:pt x="17137" y="10639"/>
                  <a:pt x="17130" y="10633"/>
                  <a:pt x="17132" y="10615"/>
                </a:cubicBezTo>
                <a:cubicBezTo>
                  <a:pt x="17135" y="10581"/>
                  <a:pt x="17153" y="10542"/>
                  <a:pt x="17169" y="10528"/>
                </a:cubicBezTo>
                <a:cubicBezTo>
                  <a:pt x="17169" y="10527"/>
                  <a:pt x="17169" y="10525"/>
                  <a:pt x="17170" y="10523"/>
                </a:cubicBezTo>
                <a:cubicBezTo>
                  <a:pt x="17164" y="10513"/>
                  <a:pt x="17159" y="10501"/>
                  <a:pt x="17154" y="10490"/>
                </a:cubicBezTo>
                <a:cubicBezTo>
                  <a:pt x="17151" y="10485"/>
                  <a:pt x="17151" y="10486"/>
                  <a:pt x="17146" y="10485"/>
                </a:cubicBezTo>
                <a:close/>
                <a:moveTo>
                  <a:pt x="17754" y="10785"/>
                </a:moveTo>
                <a:cubicBezTo>
                  <a:pt x="17707" y="10839"/>
                  <a:pt x="17734" y="10990"/>
                  <a:pt x="17719" y="11084"/>
                </a:cubicBezTo>
                <a:cubicBezTo>
                  <a:pt x="17710" y="11083"/>
                  <a:pt x="17701" y="11064"/>
                  <a:pt x="17691" y="11056"/>
                </a:cubicBezTo>
                <a:cubicBezTo>
                  <a:pt x="17690" y="11053"/>
                  <a:pt x="17689" y="11052"/>
                  <a:pt x="17688" y="11049"/>
                </a:cubicBezTo>
                <a:cubicBezTo>
                  <a:pt x="17686" y="11057"/>
                  <a:pt x="17683" y="11065"/>
                  <a:pt x="17681" y="11073"/>
                </a:cubicBezTo>
                <a:cubicBezTo>
                  <a:pt x="17704" y="11139"/>
                  <a:pt x="17674" y="11214"/>
                  <a:pt x="17726" y="11269"/>
                </a:cubicBezTo>
                <a:cubicBezTo>
                  <a:pt x="17728" y="11258"/>
                  <a:pt x="17732" y="11249"/>
                  <a:pt x="17735" y="11239"/>
                </a:cubicBezTo>
                <a:cubicBezTo>
                  <a:pt x="17753" y="11253"/>
                  <a:pt x="17763" y="11273"/>
                  <a:pt x="17783" y="11284"/>
                </a:cubicBezTo>
                <a:cubicBezTo>
                  <a:pt x="17784" y="11287"/>
                  <a:pt x="17786" y="11292"/>
                  <a:pt x="17787" y="11296"/>
                </a:cubicBezTo>
                <a:cubicBezTo>
                  <a:pt x="17784" y="11298"/>
                  <a:pt x="17782" y="11301"/>
                  <a:pt x="17779" y="11304"/>
                </a:cubicBezTo>
                <a:cubicBezTo>
                  <a:pt x="17771" y="11308"/>
                  <a:pt x="17761" y="11294"/>
                  <a:pt x="17754" y="11287"/>
                </a:cubicBezTo>
                <a:cubicBezTo>
                  <a:pt x="17748" y="11298"/>
                  <a:pt x="17743" y="11309"/>
                  <a:pt x="17737" y="11320"/>
                </a:cubicBezTo>
                <a:cubicBezTo>
                  <a:pt x="17741" y="11350"/>
                  <a:pt x="17758" y="11363"/>
                  <a:pt x="17769" y="11377"/>
                </a:cubicBezTo>
                <a:cubicBezTo>
                  <a:pt x="17786" y="11375"/>
                  <a:pt x="17788" y="11360"/>
                  <a:pt x="17800" y="11349"/>
                </a:cubicBezTo>
                <a:cubicBezTo>
                  <a:pt x="17826" y="11351"/>
                  <a:pt x="17838" y="11383"/>
                  <a:pt x="17853" y="11407"/>
                </a:cubicBezTo>
                <a:cubicBezTo>
                  <a:pt x="17866" y="11449"/>
                  <a:pt x="17874" y="11502"/>
                  <a:pt x="17896" y="11530"/>
                </a:cubicBezTo>
                <a:cubicBezTo>
                  <a:pt x="17904" y="11512"/>
                  <a:pt x="17912" y="11476"/>
                  <a:pt x="17911" y="11444"/>
                </a:cubicBezTo>
                <a:cubicBezTo>
                  <a:pt x="17912" y="11446"/>
                  <a:pt x="17913" y="11449"/>
                  <a:pt x="17913" y="11452"/>
                </a:cubicBezTo>
                <a:cubicBezTo>
                  <a:pt x="17924" y="11458"/>
                  <a:pt x="17934" y="11464"/>
                  <a:pt x="17945" y="11470"/>
                </a:cubicBezTo>
                <a:cubicBezTo>
                  <a:pt x="17947" y="11468"/>
                  <a:pt x="17950" y="11464"/>
                  <a:pt x="17952" y="11462"/>
                </a:cubicBezTo>
                <a:cubicBezTo>
                  <a:pt x="17943" y="11438"/>
                  <a:pt x="17934" y="11414"/>
                  <a:pt x="17925" y="11390"/>
                </a:cubicBezTo>
                <a:cubicBezTo>
                  <a:pt x="17933" y="11382"/>
                  <a:pt x="17940" y="11375"/>
                  <a:pt x="17947" y="11367"/>
                </a:cubicBezTo>
                <a:cubicBezTo>
                  <a:pt x="17947" y="11365"/>
                  <a:pt x="17947" y="11364"/>
                  <a:pt x="17947" y="11362"/>
                </a:cubicBezTo>
                <a:cubicBezTo>
                  <a:pt x="17947" y="11360"/>
                  <a:pt x="17947" y="11359"/>
                  <a:pt x="17946" y="11357"/>
                </a:cubicBezTo>
                <a:cubicBezTo>
                  <a:pt x="17939" y="11352"/>
                  <a:pt x="17931" y="11347"/>
                  <a:pt x="17923" y="11342"/>
                </a:cubicBezTo>
                <a:cubicBezTo>
                  <a:pt x="17919" y="11352"/>
                  <a:pt x="17915" y="11362"/>
                  <a:pt x="17910" y="11372"/>
                </a:cubicBezTo>
                <a:cubicBezTo>
                  <a:pt x="17907" y="11371"/>
                  <a:pt x="17903" y="11371"/>
                  <a:pt x="17900" y="11370"/>
                </a:cubicBezTo>
                <a:cubicBezTo>
                  <a:pt x="17888" y="11359"/>
                  <a:pt x="17886" y="11323"/>
                  <a:pt x="17878" y="11304"/>
                </a:cubicBezTo>
                <a:cubicBezTo>
                  <a:pt x="17873" y="11302"/>
                  <a:pt x="17867" y="11299"/>
                  <a:pt x="17861" y="11297"/>
                </a:cubicBezTo>
                <a:cubicBezTo>
                  <a:pt x="17853" y="11308"/>
                  <a:pt x="17845" y="11323"/>
                  <a:pt x="17842" y="11344"/>
                </a:cubicBezTo>
                <a:cubicBezTo>
                  <a:pt x="17801" y="11337"/>
                  <a:pt x="17804" y="11233"/>
                  <a:pt x="17785" y="11186"/>
                </a:cubicBezTo>
                <a:cubicBezTo>
                  <a:pt x="17787" y="11166"/>
                  <a:pt x="17795" y="11147"/>
                  <a:pt x="17795" y="11111"/>
                </a:cubicBezTo>
                <a:cubicBezTo>
                  <a:pt x="17828" y="11072"/>
                  <a:pt x="17853" y="11043"/>
                  <a:pt x="17860" y="10956"/>
                </a:cubicBezTo>
                <a:cubicBezTo>
                  <a:pt x="17840" y="10912"/>
                  <a:pt x="17824" y="10896"/>
                  <a:pt x="17844" y="10828"/>
                </a:cubicBezTo>
                <a:cubicBezTo>
                  <a:pt x="17844" y="10820"/>
                  <a:pt x="17844" y="10810"/>
                  <a:pt x="17844" y="10801"/>
                </a:cubicBezTo>
                <a:cubicBezTo>
                  <a:pt x="17829" y="10800"/>
                  <a:pt x="17825" y="10828"/>
                  <a:pt x="17805" y="10818"/>
                </a:cubicBezTo>
                <a:cubicBezTo>
                  <a:pt x="17788" y="10810"/>
                  <a:pt x="17775" y="10792"/>
                  <a:pt x="17754" y="10785"/>
                </a:cubicBezTo>
                <a:close/>
                <a:moveTo>
                  <a:pt x="5634" y="11083"/>
                </a:moveTo>
                <a:cubicBezTo>
                  <a:pt x="5616" y="11086"/>
                  <a:pt x="5597" y="11091"/>
                  <a:pt x="5578" y="11094"/>
                </a:cubicBezTo>
                <a:cubicBezTo>
                  <a:pt x="5547" y="11107"/>
                  <a:pt x="5520" y="11139"/>
                  <a:pt x="5493" y="11157"/>
                </a:cubicBezTo>
                <a:cubicBezTo>
                  <a:pt x="5487" y="11176"/>
                  <a:pt x="5486" y="11188"/>
                  <a:pt x="5489" y="11214"/>
                </a:cubicBezTo>
                <a:cubicBezTo>
                  <a:pt x="5484" y="11222"/>
                  <a:pt x="5479" y="11231"/>
                  <a:pt x="5474" y="11239"/>
                </a:cubicBezTo>
                <a:cubicBezTo>
                  <a:pt x="5472" y="11242"/>
                  <a:pt x="5471" y="11245"/>
                  <a:pt x="5469" y="11249"/>
                </a:cubicBezTo>
                <a:cubicBezTo>
                  <a:pt x="5491" y="11267"/>
                  <a:pt x="5514" y="11234"/>
                  <a:pt x="5516" y="11204"/>
                </a:cubicBezTo>
                <a:cubicBezTo>
                  <a:pt x="5525" y="11196"/>
                  <a:pt x="5543" y="11203"/>
                  <a:pt x="5554" y="11194"/>
                </a:cubicBezTo>
                <a:cubicBezTo>
                  <a:pt x="5591" y="11162"/>
                  <a:pt x="5591" y="11116"/>
                  <a:pt x="5659" y="11146"/>
                </a:cubicBezTo>
                <a:cubicBezTo>
                  <a:pt x="5660" y="11150"/>
                  <a:pt x="5662" y="11153"/>
                  <a:pt x="5664" y="11157"/>
                </a:cubicBezTo>
                <a:cubicBezTo>
                  <a:pt x="5664" y="11158"/>
                  <a:pt x="5664" y="11160"/>
                  <a:pt x="5664" y="11161"/>
                </a:cubicBezTo>
                <a:cubicBezTo>
                  <a:pt x="5653" y="11166"/>
                  <a:pt x="5643" y="11171"/>
                  <a:pt x="5632" y="11176"/>
                </a:cubicBezTo>
                <a:cubicBezTo>
                  <a:pt x="5656" y="11210"/>
                  <a:pt x="5691" y="11191"/>
                  <a:pt x="5726" y="11211"/>
                </a:cubicBezTo>
                <a:cubicBezTo>
                  <a:pt x="5752" y="11225"/>
                  <a:pt x="5773" y="11256"/>
                  <a:pt x="5802" y="11269"/>
                </a:cubicBezTo>
                <a:cubicBezTo>
                  <a:pt x="5817" y="11276"/>
                  <a:pt x="5847" y="11260"/>
                  <a:pt x="5860" y="11276"/>
                </a:cubicBezTo>
                <a:cubicBezTo>
                  <a:pt x="5869" y="11286"/>
                  <a:pt x="5875" y="11327"/>
                  <a:pt x="5875" y="11352"/>
                </a:cubicBezTo>
                <a:cubicBezTo>
                  <a:pt x="5897" y="11376"/>
                  <a:pt x="5941" y="11375"/>
                  <a:pt x="5962" y="11402"/>
                </a:cubicBezTo>
                <a:cubicBezTo>
                  <a:pt x="5960" y="11428"/>
                  <a:pt x="5951" y="11445"/>
                  <a:pt x="5940" y="11454"/>
                </a:cubicBezTo>
                <a:cubicBezTo>
                  <a:pt x="5936" y="11462"/>
                  <a:pt x="5931" y="11470"/>
                  <a:pt x="5927" y="11479"/>
                </a:cubicBezTo>
                <a:cubicBezTo>
                  <a:pt x="5927" y="11479"/>
                  <a:pt x="5927" y="11481"/>
                  <a:pt x="5927" y="11482"/>
                </a:cubicBezTo>
                <a:cubicBezTo>
                  <a:pt x="5958" y="11484"/>
                  <a:pt x="5987" y="11460"/>
                  <a:pt x="6015" y="11467"/>
                </a:cubicBezTo>
                <a:cubicBezTo>
                  <a:pt x="6037" y="11471"/>
                  <a:pt x="6059" y="11474"/>
                  <a:pt x="6081" y="11479"/>
                </a:cubicBezTo>
                <a:cubicBezTo>
                  <a:pt x="6104" y="11471"/>
                  <a:pt x="6125" y="11455"/>
                  <a:pt x="6152" y="11450"/>
                </a:cubicBezTo>
                <a:cubicBezTo>
                  <a:pt x="6153" y="11448"/>
                  <a:pt x="6154" y="11447"/>
                  <a:pt x="6154" y="11445"/>
                </a:cubicBezTo>
                <a:cubicBezTo>
                  <a:pt x="6127" y="11408"/>
                  <a:pt x="6109" y="11385"/>
                  <a:pt x="6058" y="11387"/>
                </a:cubicBezTo>
                <a:cubicBezTo>
                  <a:pt x="6056" y="11384"/>
                  <a:pt x="6055" y="11381"/>
                  <a:pt x="6053" y="11379"/>
                </a:cubicBezTo>
                <a:cubicBezTo>
                  <a:pt x="6056" y="11368"/>
                  <a:pt x="6059" y="11357"/>
                  <a:pt x="6062" y="11345"/>
                </a:cubicBezTo>
                <a:cubicBezTo>
                  <a:pt x="6045" y="11313"/>
                  <a:pt x="5982" y="11309"/>
                  <a:pt x="5955" y="11289"/>
                </a:cubicBezTo>
                <a:cubicBezTo>
                  <a:pt x="5945" y="11271"/>
                  <a:pt x="5936" y="11254"/>
                  <a:pt x="5927" y="11236"/>
                </a:cubicBezTo>
                <a:cubicBezTo>
                  <a:pt x="5898" y="11199"/>
                  <a:pt x="5856" y="11205"/>
                  <a:pt x="5820" y="11176"/>
                </a:cubicBezTo>
                <a:cubicBezTo>
                  <a:pt x="5806" y="11154"/>
                  <a:pt x="5792" y="11132"/>
                  <a:pt x="5778" y="11111"/>
                </a:cubicBezTo>
                <a:cubicBezTo>
                  <a:pt x="5772" y="11111"/>
                  <a:pt x="5765" y="11111"/>
                  <a:pt x="5758" y="11111"/>
                </a:cubicBezTo>
                <a:cubicBezTo>
                  <a:pt x="5722" y="11096"/>
                  <a:pt x="5684" y="11081"/>
                  <a:pt x="5634" y="11083"/>
                </a:cubicBezTo>
                <a:close/>
                <a:moveTo>
                  <a:pt x="17856" y="11354"/>
                </a:moveTo>
                <a:cubicBezTo>
                  <a:pt x="17866" y="11355"/>
                  <a:pt x="17879" y="11369"/>
                  <a:pt x="17889" y="11385"/>
                </a:cubicBezTo>
                <a:cubicBezTo>
                  <a:pt x="17885" y="11384"/>
                  <a:pt x="17880" y="11383"/>
                  <a:pt x="17874" y="11384"/>
                </a:cubicBezTo>
                <a:cubicBezTo>
                  <a:pt x="17869" y="11384"/>
                  <a:pt x="17864" y="11385"/>
                  <a:pt x="17860" y="11385"/>
                </a:cubicBezTo>
                <a:cubicBezTo>
                  <a:pt x="17858" y="11378"/>
                  <a:pt x="17857" y="11370"/>
                  <a:pt x="17855" y="11362"/>
                </a:cubicBezTo>
                <a:cubicBezTo>
                  <a:pt x="17856" y="11359"/>
                  <a:pt x="17856" y="11356"/>
                  <a:pt x="17856" y="11354"/>
                </a:cubicBezTo>
                <a:close/>
                <a:moveTo>
                  <a:pt x="6217" y="11382"/>
                </a:moveTo>
                <a:cubicBezTo>
                  <a:pt x="6211" y="11384"/>
                  <a:pt x="6205" y="11387"/>
                  <a:pt x="6198" y="11389"/>
                </a:cubicBezTo>
                <a:cubicBezTo>
                  <a:pt x="6197" y="11392"/>
                  <a:pt x="6196" y="11395"/>
                  <a:pt x="6195" y="11399"/>
                </a:cubicBezTo>
                <a:cubicBezTo>
                  <a:pt x="6195" y="11402"/>
                  <a:pt x="6195" y="11405"/>
                  <a:pt x="6195" y="11409"/>
                </a:cubicBezTo>
                <a:cubicBezTo>
                  <a:pt x="6209" y="11422"/>
                  <a:pt x="6238" y="11421"/>
                  <a:pt x="6245" y="11447"/>
                </a:cubicBezTo>
                <a:cubicBezTo>
                  <a:pt x="6256" y="11479"/>
                  <a:pt x="6228" y="11506"/>
                  <a:pt x="6267" y="11532"/>
                </a:cubicBezTo>
                <a:cubicBezTo>
                  <a:pt x="6268" y="11534"/>
                  <a:pt x="6268" y="11537"/>
                  <a:pt x="6269" y="11540"/>
                </a:cubicBezTo>
                <a:cubicBezTo>
                  <a:pt x="6241" y="11573"/>
                  <a:pt x="6178" y="11555"/>
                  <a:pt x="6141" y="11535"/>
                </a:cubicBezTo>
                <a:cubicBezTo>
                  <a:pt x="6138" y="11541"/>
                  <a:pt x="6137" y="11546"/>
                  <a:pt x="6134" y="11552"/>
                </a:cubicBezTo>
                <a:cubicBezTo>
                  <a:pt x="6134" y="11553"/>
                  <a:pt x="6133" y="11557"/>
                  <a:pt x="6132" y="11558"/>
                </a:cubicBezTo>
                <a:cubicBezTo>
                  <a:pt x="6140" y="11585"/>
                  <a:pt x="6154" y="11589"/>
                  <a:pt x="6166" y="11607"/>
                </a:cubicBezTo>
                <a:cubicBezTo>
                  <a:pt x="6177" y="11602"/>
                  <a:pt x="6177" y="11587"/>
                  <a:pt x="6188" y="11583"/>
                </a:cubicBezTo>
                <a:cubicBezTo>
                  <a:pt x="6205" y="11588"/>
                  <a:pt x="6223" y="11592"/>
                  <a:pt x="6240" y="11597"/>
                </a:cubicBezTo>
                <a:cubicBezTo>
                  <a:pt x="6257" y="11594"/>
                  <a:pt x="6275" y="11591"/>
                  <a:pt x="6292" y="11588"/>
                </a:cubicBezTo>
                <a:cubicBezTo>
                  <a:pt x="6303" y="11608"/>
                  <a:pt x="6317" y="11650"/>
                  <a:pt x="6332" y="11658"/>
                </a:cubicBezTo>
                <a:cubicBezTo>
                  <a:pt x="6342" y="11612"/>
                  <a:pt x="6353" y="11579"/>
                  <a:pt x="6378" y="11558"/>
                </a:cubicBezTo>
                <a:cubicBezTo>
                  <a:pt x="6382" y="11568"/>
                  <a:pt x="6387" y="11577"/>
                  <a:pt x="6392" y="11587"/>
                </a:cubicBezTo>
                <a:cubicBezTo>
                  <a:pt x="6409" y="11600"/>
                  <a:pt x="6418" y="11562"/>
                  <a:pt x="6432" y="11555"/>
                </a:cubicBezTo>
                <a:cubicBezTo>
                  <a:pt x="6442" y="11551"/>
                  <a:pt x="6449" y="11560"/>
                  <a:pt x="6453" y="11563"/>
                </a:cubicBezTo>
                <a:cubicBezTo>
                  <a:pt x="6482" y="11539"/>
                  <a:pt x="6494" y="11581"/>
                  <a:pt x="6509" y="11597"/>
                </a:cubicBezTo>
                <a:cubicBezTo>
                  <a:pt x="6517" y="11585"/>
                  <a:pt x="6523" y="11566"/>
                  <a:pt x="6529" y="11550"/>
                </a:cubicBezTo>
                <a:cubicBezTo>
                  <a:pt x="6505" y="11489"/>
                  <a:pt x="6437" y="11490"/>
                  <a:pt x="6423" y="11417"/>
                </a:cubicBezTo>
                <a:cubicBezTo>
                  <a:pt x="6402" y="11410"/>
                  <a:pt x="6376" y="11418"/>
                  <a:pt x="6365" y="11382"/>
                </a:cubicBezTo>
                <a:cubicBezTo>
                  <a:pt x="6355" y="11383"/>
                  <a:pt x="6351" y="11394"/>
                  <a:pt x="6345" y="11397"/>
                </a:cubicBezTo>
                <a:cubicBezTo>
                  <a:pt x="6336" y="11395"/>
                  <a:pt x="6327" y="11392"/>
                  <a:pt x="6318" y="11390"/>
                </a:cubicBezTo>
                <a:cubicBezTo>
                  <a:pt x="6309" y="11394"/>
                  <a:pt x="6305" y="11410"/>
                  <a:pt x="6290" y="11405"/>
                </a:cubicBezTo>
                <a:cubicBezTo>
                  <a:pt x="6265" y="11398"/>
                  <a:pt x="6246" y="11382"/>
                  <a:pt x="6217" y="11382"/>
                </a:cubicBezTo>
                <a:close/>
                <a:moveTo>
                  <a:pt x="18051" y="11382"/>
                </a:moveTo>
                <a:cubicBezTo>
                  <a:pt x="18039" y="11386"/>
                  <a:pt x="18026" y="11391"/>
                  <a:pt x="18013" y="11395"/>
                </a:cubicBezTo>
                <a:cubicBezTo>
                  <a:pt x="18016" y="11430"/>
                  <a:pt x="18036" y="11451"/>
                  <a:pt x="18051" y="11462"/>
                </a:cubicBezTo>
                <a:cubicBezTo>
                  <a:pt x="18056" y="11482"/>
                  <a:pt x="18054" y="11493"/>
                  <a:pt x="18053" y="11517"/>
                </a:cubicBezTo>
                <a:cubicBezTo>
                  <a:pt x="18062" y="11528"/>
                  <a:pt x="18071" y="11539"/>
                  <a:pt x="18080" y="11550"/>
                </a:cubicBezTo>
                <a:cubicBezTo>
                  <a:pt x="18082" y="11549"/>
                  <a:pt x="18084" y="11548"/>
                  <a:pt x="18085" y="11547"/>
                </a:cubicBezTo>
                <a:cubicBezTo>
                  <a:pt x="18087" y="11546"/>
                  <a:pt x="18089" y="11546"/>
                  <a:pt x="18090" y="11545"/>
                </a:cubicBezTo>
                <a:cubicBezTo>
                  <a:pt x="18086" y="11499"/>
                  <a:pt x="18080" y="11426"/>
                  <a:pt x="18069" y="11389"/>
                </a:cubicBezTo>
                <a:cubicBezTo>
                  <a:pt x="18063" y="11387"/>
                  <a:pt x="18057" y="11384"/>
                  <a:pt x="18051" y="11382"/>
                </a:cubicBezTo>
                <a:close/>
                <a:moveTo>
                  <a:pt x="6637" y="11682"/>
                </a:moveTo>
                <a:cubicBezTo>
                  <a:pt x="6634" y="11686"/>
                  <a:pt x="6632" y="11692"/>
                  <a:pt x="6629" y="11696"/>
                </a:cubicBezTo>
                <a:cubicBezTo>
                  <a:pt x="6633" y="11712"/>
                  <a:pt x="6631" y="11733"/>
                  <a:pt x="6632" y="11750"/>
                </a:cubicBezTo>
                <a:cubicBezTo>
                  <a:pt x="6651" y="11759"/>
                  <a:pt x="6657" y="11742"/>
                  <a:pt x="6677" y="11741"/>
                </a:cubicBezTo>
                <a:cubicBezTo>
                  <a:pt x="6703" y="11740"/>
                  <a:pt x="6721" y="11757"/>
                  <a:pt x="6726" y="11703"/>
                </a:cubicBezTo>
                <a:cubicBezTo>
                  <a:pt x="6709" y="11679"/>
                  <a:pt x="6662" y="11682"/>
                  <a:pt x="6637" y="11682"/>
                </a:cubicBezTo>
                <a:close/>
                <a:moveTo>
                  <a:pt x="17606" y="11682"/>
                </a:moveTo>
                <a:cubicBezTo>
                  <a:pt x="17580" y="11749"/>
                  <a:pt x="17535" y="11775"/>
                  <a:pt x="17516" y="11855"/>
                </a:cubicBezTo>
                <a:cubicBezTo>
                  <a:pt x="17516" y="11855"/>
                  <a:pt x="17516" y="11856"/>
                  <a:pt x="17516" y="11856"/>
                </a:cubicBezTo>
                <a:cubicBezTo>
                  <a:pt x="17523" y="11856"/>
                  <a:pt x="17561" y="11819"/>
                  <a:pt x="17564" y="11811"/>
                </a:cubicBezTo>
                <a:cubicBezTo>
                  <a:pt x="17568" y="11798"/>
                  <a:pt x="17572" y="11784"/>
                  <a:pt x="17575" y="11770"/>
                </a:cubicBezTo>
                <a:cubicBezTo>
                  <a:pt x="17589" y="11753"/>
                  <a:pt x="17600" y="11759"/>
                  <a:pt x="17607" y="11731"/>
                </a:cubicBezTo>
                <a:cubicBezTo>
                  <a:pt x="17610" y="11718"/>
                  <a:pt x="17611" y="11692"/>
                  <a:pt x="17606" y="11682"/>
                </a:cubicBezTo>
                <a:close/>
                <a:moveTo>
                  <a:pt x="17724" y="11682"/>
                </a:moveTo>
                <a:cubicBezTo>
                  <a:pt x="17722" y="11683"/>
                  <a:pt x="17721" y="11687"/>
                  <a:pt x="17719" y="11688"/>
                </a:cubicBezTo>
                <a:cubicBezTo>
                  <a:pt x="17713" y="11708"/>
                  <a:pt x="17715" y="11728"/>
                  <a:pt x="17710" y="11755"/>
                </a:cubicBezTo>
                <a:cubicBezTo>
                  <a:pt x="17705" y="11780"/>
                  <a:pt x="17690" y="11801"/>
                  <a:pt x="17681" y="11820"/>
                </a:cubicBezTo>
                <a:cubicBezTo>
                  <a:pt x="17681" y="11820"/>
                  <a:pt x="17681" y="11820"/>
                  <a:pt x="17681" y="11821"/>
                </a:cubicBezTo>
                <a:cubicBezTo>
                  <a:pt x="17685" y="11823"/>
                  <a:pt x="17688" y="11825"/>
                  <a:pt x="17691" y="11826"/>
                </a:cubicBezTo>
                <a:cubicBezTo>
                  <a:pt x="17708" y="11807"/>
                  <a:pt x="17724" y="11786"/>
                  <a:pt x="17740" y="11766"/>
                </a:cubicBezTo>
                <a:cubicBezTo>
                  <a:pt x="17735" y="11747"/>
                  <a:pt x="17729" y="11728"/>
                  <a:pt x="17724" y="11708"/>
                </a:cubicBezTo>
                <a:cubicBezTo>
                  <a:pt x="17726" y="11703"/>
                  <a:pt x="17728" y="11698"/>
                  <a:pt x="17730" y="11693"/>
                </a:cubicBezTo>
                <a:cubicBezTo>
                  <a:pt x="17728" y="11688"/>
                  <a:pt x="17727" y="11685"/>
                  <a:pt x="17724" y="11682"/>
                </a:cubicBezTo>
                <a:close/>
                <a:moveTo>
                  <a:pt x="17856" y="11682"/>
                </a:moveTo>
                <a:cubicBezTo>
                  <a:pt x="17853" y="11733"/>
                  <a:pt x="17850" y="11786"/>
                  <a:pt x="17847" y="11838"/>
                </a:cubicBezTo>
                <a:cubicBezTo>
                  <a:pt x="17847" y="11839"/>
                  <a:pt x="17847" y="11839"/>
                  <a:pt x="17847" y="11840"/>
                </a:cubicBezTo>
                <a:cubicBezTo>
                  <a:pt x="17855" y="11869"/>
                  <a:pt x="17875" y="11889"/>
                  <a:pt x="17888" y="11908"/>
                </a:cubicBezTo>
                <a:cubicBezTo>
                  <a:pt x="17898" y="11905"/>
                  <a:pt x="17898" y="11899"/>
                  <a:pt x="17903" y="11888"/>
                </a:cubicBezTo>
                <a:cubicBezTo>
                  <a:pt x="17890" y="11838"/>
                  <a:pt x="17895" y="11804"/>
                  <a:pt x="17902" y="11770"/>
                </a:cubicBezTo>
                <a:cubicBezTo>
                  <a:pt x="17907" y="11760"/>
                  <a:pt x="17914" y="11753"/>
                  <a:pt x="17917" y="11740"/>
                </a:cubicBezTo>
                <a:cubicBezTo>
                  <a:pt x="17917" y="11730"/>
                  <a:pt x="17917" y="11719"/>
                  <a:pt x="17917" y="11708"/>
                </a:cubicBezTo>
                <a:cubicBezTo>
                  <a:pt x="17914" y="11709"/>
                  <a:pt x="17913" y="11707"/>
                  <a:pt x="17911" y="11708"/>
                </a:cubicBezTo>
                <a:cubicBezTo>
                  <a:pt x="17911" y="11702"/>
                  <a:pt x="17914" y="11699"/>
                  <a:pt x="17913" y="11693"/>
                </a:cubicBezTo>
                <a:cubicBezTo>
                  <a:pt x="17909" y="11690"/>
                  <a:pt x="17905" y="11685"/>
                  <a:pt x="17900" y="11682"/>
                </a:cubicBezTo>
                <a:cubicBezTo>
                  <a:pt x="17897" y="11685"/>
                  <a:pt x="17892" y="11690"/>
                  <a:pt x="17888" y="11693"/>
                </a:cubicBezTo>
                <a:cubicBezTo>
                  <a:pt x="17887" y="11700"/>
                  <a:pt x="17887" y="11704"/>
                  <a:pt x="17886" y="11710"/>
                </a:cubicBezTo>
                <a:cubicBezTo>
                  <a:pt x="17876" y="11706"/>
                  <a:pt x="17867" y="11697"/>
                  <a:pt x="17856" y="11682"/>
                </a:cubicBezTo>
                <a:close/>
                <a:moveTo>
                  <a:pt x="5982" y="11683"/>
                </a:moveTo>
                <a:cubicBezTo>
                  <a:pt x="5977" y="11690"/>
                  <a:pt x="5972" y="11696"/>
                  <a:pt x="5966" y="11703"/>
                </a:cubicBezTo>
                <a:cubicBezTo>
                  <a:pt x="5971" y="11714"/>
                  <a:pt x="6022" y="11771"/>
                  <a:pt x="6036" y="11765"/>
                </a:cubicBezTo>
                <a:cubicBezTo>
                  <a:pt x="6045" y="11760"/>
                  <a:pt x="6049" y="11733"/>
                  <a:pt x="6067" y="11741"/>
                </a:cubicBezTo>
                <a:cubicBezTo>
                  <a:pt x="6078" y="11746"/>
                  <a:pt x="6081" y="11759"/>
                  <a:pt x="6095" y="11758"/>
                </a:cubicBezTo>
                <a:cubicBezTo>
                  <a:pt x="6096" y="11754"/>
                  <a:pt x="6097" y="11749"/>
                  <a:pt x="6097" y="11745"/>
                </a:cubicBezTo>
                <a:cubicBezTo>
                  <a:pt x="6081" y="11700"/>
                  <a:pt x="6023" y="11681"/>
                  <a:pt x="5982" y="11683"/>
                </a:cubicBezTo>
                <a:close/>
                <a:moveTo>
                  <a:pt x="15225" y="11983"/>
                </a:moveTo>
                <a:cubicBezTo>
                  <a:pt x="15229" y="12014"/>
                  <a:pt x="15225" y="12028"/>
                  <a:pt x="15220" y="12059"/>
                </a:cubicBezTo>
                <a:cubicBezTo>
                  <a:pt x="15212" y="12070"/>
                  <a:pt x="15211" y="12076"/>
                  <a:pt x="15199" y="12069"/>
                </a:cubicBezTo>
                <a:cubicBezTo>
                  <a:pt x="15198" y="12075"/>
                  <a:pt x="15197" y="12082"/>
                  <a:pt x="15196" y="12088"/>
                </a:cubicBezTo>
                <a:cubicBezTo>
                  <a:pt x="15199" y="12095"/>
                  <a:pt x="15202" y="12102"/>
                  <a:pt x="15205" y="12109"/>
                </a:cubicBezTo>
                <a:cubicBezTo>
                  <a:pt x="15199" y="12135"/>
                  <a:pt x="15204" y="12139"/>
                  <a:pt x="15207" y="12164"/>
                </a:cubicBezTo>
                <a:cubicBezTo>
                  <a:pt x="15207" y="12207"/>
                  <a:pt x="15207" y="12251"/>
                  <a:pt x="15207" y="12294"/>
                </a:cubicBezTo>
                <a:cubicBezTo>
                  <a:pt x="15212" y="12335"/>
                  <a:pt x="15224" y="12402"/>
                  <a:pt x="15240" y="12425"/>
                </a:cubicBezTo>
                <a:cubicBezTo>
                  <a:pt x="15286" y="12443"/>
                  <a:pt x="15346" y="12369"/>
                  <a:pt x="15340" y="12289"/>
                </a:cubicBezTo>
                <a:cubicBezTo>
                  <a:pt x="15338" y="12253"/>
                  <a:pt x="15320" y="12222"/>
                  <a:pt x="15312" y="12192"/>
                </a:cubicBezTo>
                <a:cubicBezTo>
                  <a:pt x="15304" y="12163"/>
                  <a:pt x="15305" y="12147"/>
                  <a:pt x="15288" y="12134"/>
                </a:cubicBezTo>
                <a:cubicBezTo>
                  <a:pt x="15281" y="12059"/>
                  <a:pt x="15259" y="12022"/>
                  <a:pt x="15225" y="11983"/>
                </a:cubicBezTo>
                <a:close/>
                <a:moveTo>
                  <a:pt x="18085" y="11983"/>
                </a:moveTo>
                <a:cubicBezTo>
                  <a:pt x="18083" y="11987"/>
                  <a:pt x="18081" y="11992"/>
                  <a:pt x="18079" y="11996"/>
                </a:cubicBezTo>
                <a:cubicBezTo>
                  <a:pt x="18081" y="12016"/>
                  <a:pt x="18090" y="12048"/>
                  <a:pt x="18085" y="12073"/>
                </a:cubicBezTo>
                <a:cubicBezTo>
                  <a:pt x="18077" y="12088"/>
                  <a:pt x="18067" y="12069"/>
                  <a:pt x="18060" y="12097"/>
                </a:cubicBezTo>
                <a:cubicBezTo>
                  <a:pt x="18058" y="12099"/>
                  <a:pt x="18057" y="12101"/>
                  <a:pt x="18055" y="12102"/>
                </a:cubicBezTo>
                <a:cubicBezTo>
                  <a:pt x="18053" y="12095"/>
                  <a:pt x="18050" y="12089"/>
                  <a:pt x="18048" y="12081"/>
                </a:cubicBezTo>
                <a:cubicBezTo>
                  <a:pt x="18036" y="12090"/>
                  <a:pt x="18035" y="12116"/>
                  <a:pt x="18034" y="12142"/>
                </a:cubicBezTo>
                <a:cubicBezTo>
                  <a:pt x="18028" y="12137"/>
                  <a:pt x="18022" y="12130"/>
                  <a:pt x="18016" y="12124"/>
                </a:cubicBezTo>
                <a:cubicBezTo>
                  <a:pt x="18005" y="12134"/>
                  <a:pt x="18001" y="12146"/>
                  <a:pt x="17999" y="12172"/>
                </a:cubicBezTo>
                <a:cubicBezTo>
                  <a:pt x="17992" y="12180"/>
                  <a:pt x="17976" y="12184"/>
                  <a:pt x="17969" y="12191"/>
                </a:cubicBezTo>
                <a:cubicBezTo>
                  <a:pt x="17964" y="12165"/>
                  <a:pt x="17964" y="12152"/>
                  <a:pt x="17957" y="12134"/>
                </a:cubicBezTo>
                <a:cubicBezTo>
                  <a:pt x="17929" y="12137"/>
                  <a:pt x="17917" y="12147"/>
                  <a:pt x="17907" y="12182"/>
                </a:cubicBezTo>
                <a:cubicBezTo>
                  <a:pt x="17901" y="12197"/>
                  <a:pt x="17883" y="12194"/>
                  <a:pt x="17875" y="12204"/>
                </a:cubicBezTo>
                <a:cubicBezTo>
                  <a:pt x="17860" y="12222"/>
                  <a:pt x="17853" y="12272"/>
                  <a:pt x="17847" y="12305"/>
                </a:cubicBezTo>
                <a:cubicBezTo>
                  <a:pt x="17850" y="12314"/>
                  <a:pt x="17851" y="12316"/>
                  <a:pt x="17856" y="12320"/>
                </a:cubicBezTo>
                <a:cubicBezTo>
                  <a:pt x="17858" y="12322"/>
                  <a:pt x="17860" y="12324"/>
                  <a:pt x="17862" y="12325"/>
                </a:cubicBezTo>
                <a:cubicBezTo>
                  <a:pt x="17868" y="12292"/>
                  <a:pt x="17883" y="12227"/>
                  <a:pt x="17903" y="12219"/>
                </a:cubicBezTo>
                <a:cubicBezTo>
                  <a:pt x="17905" y="12222"/>
                  <a:pt x="17905" y="12226"/>
                  <a:pt x="17907" y="12229"/>
                </a:cubicBezTo>
                <a:cubicBezTo>
                  <a:pt x="17907" y="12239"/>
                  <a:pt x="17907" y="12250"/>
                  <a:pt x="17907" y="12261"/>
                </a:cubicBezTo>
                <a:cubicBezTo>
                  <a:pt x="17929" y="12261"/>
                  <a:pt x="17940" y="12248"/>
                  <a:pt x="17947" y="12221"/>
                </a:cubicBezTo>
                <a:cubicBezTo>
                  <a:pt x="17962" y="12217"/>
                  <a:pt x="17971" y="12227"/>
                  <a:pt x="17981" y="12239"/>
                </a:cubicBezTo>
                <a:cubicBezTo>
                  <a:pt x="18014" y="12280"/>
                  <a:pt x="17973" y="12303"/>
                  <a:pt x="17982" y="12369"/>
                </a:cubicBezTo>
                <a:cubicBezTo>
                  <a:pt x="17988" y="12408"/>
                  <a:pt x="18022" y="12448"/>
                  <a:pt x="18046" y="12455"/>
                </a:cubicBezTo>
                <a:cubicBezTo>
                  <a:pt x="18049" y="12444"/>
                  <a:pt x="18050" y="12433"/>
                  <a:pt x="18053" y="12422"/>
                </a:cubicBezTo>
                <a:cubicBezTo>
                  <a:pt x="18057" y="12423"/>
                  <a:pt x="18061" y="12424"/>
                  <a:pt x="18065" y="12425"/>
                </a:cubicBezTo>
                <a:cubicBezTo>
                  <a:pt x="18067" y="12444"/>
                  <a:pt x="18065" y="12452"/>
                  <a:pt x="18062" y="12465"/>
                </a:cubicBezTo>
                <a:cubicBezTo>
                  <a:pt x="18065" y="12474"/>
                  <a:pt x="18066" y="12481"/>
                  <a:pt x="18073" y="12487"/>
                </a:cubicBezTo>
                <a:cubicBezTo>
                  <a:pt x="18073" y="12488"/>
                  <a:pt x="18074" y="12490"/>
                  <a:pt x="18075" y="12492"/>
                </a:cubicBezTo>
                <a:cubicBezTo>
                  <a:pt x="18112" y="12436"/>
                  <a:pt x="18072" y="12401"/>
                  <a:pt x="18077" y="12352"/>
                </a:cubicBezTo>
                <a:cubicBezTo>
                  <a:pt x="18084" y="12330"/>
                  <a:pt x="18090" y="12308"/>
                  <a:pt x="18097" y="12286"/>
                </a:cubicBezTo>
                <a:cubicBezTo>
                  <a:pt x="18110" y="12291"/>
                  <a:pt x="18116" y="12327"/>
                  <a:pt x="18118" y="12352"/>
                </a:cubicBezTo>
                <a:cubicBezTo>
                  <a:pt x="18121" y="12353"/>
                  <a:pt x="18123" y="12353"/>
                  <a:pt x="18126" y="12354"/>
                </a:cubicBezTo>
                <a:cubicBezTo>
                  <a:pt x="18133" y="12328"/>
                  <a:pt x="18139" y="12303"/>
                  <a:pt x="18146" y="12277"/>
                </a:cubicBezTo>
                <a:cubicBezTo>
                  <a:pt x="18151" y="12232"/>
                  <a:pt x="18135" y="12205"/>
                  <a:pt x="18143" y="12162"/>
                </a:cubicBezTo>
                <a:cubicBezTo>
                  <a:pt x="18142" y="12156"/>
                  <a:pt x="18141" y="12149"/>
                  <a:pt x="18140" y="12142"/>
                </a:cubicBezTo>
                <a:cubicBezTo>
                  <a:pt x="18134" y="12143"/>
                  <a:pt x="18128" y="12143"/>
                  <a:pt x="18122" y="12144"/>
                </a:cubicBezTo>
                <a:cubicBezTo>
                  <a:pt x="18121" y="12141"/>
                  <a:pt x="18119" y="12138"/>
                  <a:pt x="18118" y="12134"/>
                </a:cubicBezTo>
                <a:cubicBezTo>
                  <a:pt x="18134" y="12076"/>
                  <a:pt x="18107" y="12015"/>
                  <a:pt x="18085" y="11983"/>
                </a:cubicBezTo>
                <a:close/>
                <a:moveTo>
                  <a:pt x="6682" y="13181"/>
                </a:moveTo>
                <a:cubicBezTo>
                  <a:pt x="6672" y="13190"/>
                  <a:pt x="6657" y="13193"/>
                  <a:pt x="6643" y="13192"/>
                </a:cubicBezTo>
                <a:cubicBezTo>
                  <a:pt x="6642" y="13195"/>
                  <a:pt x="6641" y="13198"/>
                  <a:pt x="6640" y="13201"/>
                </a:cubicBezTo>
                <a:cubicBezTo>
                  <a:pt x="6650" y="13202"/>
                  <a:pt x="6650" y="13205"/>
                  <a:pt x="6655" y="13214"/>
                </a:cubicBezTo>
                <a:cubicBezTo>
                  <a:pt x="6652" y="13227"/>
                  <a:pt x="6653" y="13234"/>
                  <a:pt x="6655" y="13247"/>
                </a:cubicBezTo>
                <a:cubicBezTo>
                  <a:pt x="6647" y="13253"/>
                  <a:pt x="6640" y="13260"/>
                  <a:pt x="6632" y="13266"/>
                </a:cubicBezTo>
                <a:cubicBezTo>
                  <a:pt x="6631" y="13268"/>
                  <a:pt x="6630" y="13271"/>
                  <a:pt x="6629" y="13274"/>
                </a:cubicBezTo>
                <a:cubicBezTo>
                  <a:pt x="6629" y="13275"/>
                  <a:pt x="6629" y="13275"/>
                  <a:pt x="6629" y="13276"/>
                </a:cubicBezTo>
                <a:cubicBezTo>
                  <a:pt x="6648" y="13276"/>
                  <a:pt x="6668" y="13274"/>
                  <a:pt x="6684" y="13271"/>
                </a:cubicBezTo>
                <a:cubicBezTo>
                  <a:pt x="6688" y="13238"/>
                  <a:pt x="6681" y="13208"/>
                  <a:pt x="6690" y="13184"/>
                </a:cubicBezTo>
                <a:cubicBezTo>
                  <a:pt x="6690" y="13183"/>
                  <a:pt x="6690" y="13182"/>
                  <a:pt x="6690" y="13181"/>
                </a:cubicBezTo>
                <a:cubicBezTo>
                  <a:pt x="6687" y="13181"/>
                  <a:pt x="6685" y="13181"/>
                  <a:pt x="6682" y="13181"/>
                </a:cubicBezTo>
                <a:close/>
                <a:moveTo>
                  <a:pt x="16857" y="13181"/>
                </a:moveTo>
                <a:cubicBezTo>
                  <a:pt x="16836" y="13255"/>
                  <a:pt x="16899" y="13322"/>
                  <a:pt x="16912" y="13369"/>
                </a:cubicBezTo>
                <a:cubicBezTo>
                  <a:pt x="16926" y="13389"/>
                  <a:pt x="16929" y="13413"/>
                  <a:pt x="16952" y="13399"/>
                </a:cubicBezTo>
                <a:cubicBezTo>
                  <a:pt x="16983" y="13441"/>
                  <a:pt x="17000" y="13491"/>
                  <a:pt x="17011" y="13572"/>
                </a:cubicBezTo>
                <a:cubicBezTo>
                  <a:pt x="17077" y="13593"/>
                  <a:pt x="17078" y="13658"/>
                  <a:pt x="17099" y="13751"/>
                </a:cubicBezTo>
                <a:cubicBezTo>
                  <a:pt x="17102" y="13770"/>
                  <a:pt x="17105" y="13789"/>
                  <a:pt x="17109" y="13808"/>
                </a:cubicBezTo>
                <a:cubicBezTo>
                  <a:pt x="17117" y="13828"/>
                  <a:pt x="17140" y="13832"/>
                  <a:pt x="17149" y="13853"/>
                </a:cubicBezTo>
                <a:cubicBezTo>
                  <a:pt x="17170" y="13910"/>
                  <a:pt x="17191" y="13969"/>
                  <a:pt x="17212" y="14026"/>
                </a:cubicBezTo>
                <a:cubicBezTo>
                  <a:pt x="17219" y="14051"/>
                  <a:pt x="17212" y="14085"/>
                  <a:pt x="17219" y="14114"/>
                </a:cubicBezTo>
                <a:cubicBezTo>
                  <a:pt x="17234" y="14173"/>
                  <a:pt x="17274" y="14218"/>
                  <a:pt x="17302" y="14257"/>
                </a:cubicBezTo>
                <a:cubicBezTo>
                  <a:pt x="17310" y="14269"/>
                  <a:pt x="17310" y="14288"/>
                  <a:pt x="17316" y="14305"/>
                </a:cubicBezTo>
                <a:cubicBezTo>
                  <a:pt x="17324" y="14330"/>
                  <a:pt x="17341" y="14347"/>
                  <a:pt x="17354" y="14364"/>
                </a:cubicBezTo>
                <a:cubicBezTo>
                  <a:pt x="17375" y="14392"/>
                  <a:pt x="17464" y="14553"/>
                  <a:pt x="17471" y="14540"/>
                </a:cubicBezTo>
                <a:cubicBezTo>
                  <a:pt x="17468" y="14527"/>
                  <a:pt x="17463" y="14514"/>
                  <a:pt x="17459" y="14502"/>
                </a:cubicBezTo>
                <a:cubicBezTo>
                  <a:pt x="17474" y="14499"/>
                  <a:pt x="17484" y="14523"/>
                  <a:pt x="17498" y="14530"/>
                </a:cubicBezTo>
                <a:cubicBezTo>
                  <a:pt x="17501" y="14518"/>
                  <a:pt x="17503" y="14507"/>
                  <a:pt x="17506" y="14495"/>
                </a:cubicBezTo>
                <a:cubicBezTo>
                  <a:pt x="17506" y="14494"/>
                  <a:pt x="17507" y="14493"/>
                  <a:pt x="17508" y="14492"/>
                </a:cubicBezTo>
                <a:cubicBezTo>
                  <a:pt x="17519" y="14507"/>
                  <a:pt x="17525" y="14524"/>
                  <a:pt x="17537" y="14537"/>
                </a:cubicBezTo>
                <a:cubicBezTo>
                  <a:pt x="17562" y="14491"/>
                  <a:pt x="17534" y="14380"/>
                  <a:pt x="17540" y="14327"/>
                </a:cubicBezTo>
                <a:cubicBezTo>
                  <a:pt x="17545" y="14289"/>
                  <a:pt x="17551" y="14252"/>
                  <a:pt x="17557" y="14214"/>
                </a:cubicBezTo>
                <a:cubicBezTo>
                  <a:pt x="17539" y="14198"/>
                  <a:pt x="17535" y="14154"/>
                  <a:pt x="17524" y="14142"/>
                </a:cubicBezTo>
                <a:cubicBezTo>
                  <a:pt x="17533" y="14149"/>
                  <a:pt x="17546" y="14151"/>
                  <a:pt x="17552" y="14161"/>
                </a:cubicBezTo>
                <a:cubicBezTo>
                  <a:pt x="17561" y="14174"/>
                  <a:pt x="17558" y="14188"/>
                  <a:pt x="17562" y="14212"/>
                </a:cubicBezTo>
                <a:cubicBezTo>
                  <a:pt x="17566" y="14238"/>
                  <a:pt x="17591" y="14255"/>
                  <a:pt x="17606" y="14262"/>
                </a:cubicBezTo>
                <a:cubicBezTo>
                  <a:pt x="17604" y="14252"/>
                  <a:pt x="17602" y="14241"/>
                  <a:pt x="17600" y="14231"/>
                </a:cubicBezTo>
                <a:cubicBezTo>
                  <a:pt x="17603" y="14221"/>
                  <a:pt x="17604" y="14217"/>
                  <a:pt x="17610" y="14212"/>
                </a:cubicBezTo>
                <a:cubicBezTo>
                  <a:pt x="17610" y="14210"/>
                  <a:pt x="17611" y="14209"/>
                  <a:pt x="17611" y="14207"/>
                </a:cubicBezTo>
                <a:cubicBezTo>
                  <a:pt x="17574" y="14186"/>
                  <a:pt x="17577" y="14136"/>
                  <a:pt x="17559" y="14079"/>
                </a:cubicBezTo>
                <a:cubicBezTo>
                  <a:pt x="17553" y="14092"/>
                  <a:pt x="17549" y="14097"/>
                  <a:pt x="17546" y="14117"/>
                </a:cubicBezTo>
                <a:cubicBezTo>
                  <a:pt x="17541" y="14109"/>
                  <a:pt x="17536" y="14101"/>
                  <a:pt x="17531" y="14092"/>
                </a:cubicBezTo>
                <a:cubicBezTo>
                  <a:pt x="17522" y="14102"/>
                  <a:pt x="17520" y="14117"/>
                  <a:pt x="17516" y="14136"/>
                </a:cubicBezTo>
                <a:cubicBezTo>
                  <a:pt x="17517" y="14138"/>
                  <a:pt x="17520" y="14139"/>
                  <a:pt x="17522" y="14141"/>
                </a:cubicBezTo>
                <a:cubicBezTo>
                  <a:pt x="17513" y="14136"/>
                  <a:pt x="17504" y="14132"/>
                  <a:pt x="17494" y="14127"/>
                </a:cubicBezTo>
                <a:cubicBezTo>
                  <a:pt x="17488" y="14135"/>
                  <a:pt x="17481" y="14143"/>
                  <a:pt x="17474" y="14151"/>
                </a:cubicBezTo>
                <a:cubicBezTo>
                  <a:pt x="17473" y="14150"/>
                  <a:pt x="17472" y="14148"/>
                  <a:pt x="17471" y="14147"/>
                </a:cubicBezTo>
                <a:cubicBezTo>
                  <a:pt x="17470" y="14128"/>
                  <a:pt x="17477" y="14111"/>
                  <a:pt x="17482" y="14094"/>
                </a:cubicBezTo>
                <a:cubicBezTo>
                  <a:pt x="17475" y="14091"/>
                  <a:pt x="17469" y="14088"/>
                  <a:pt x="17463" y="14086"/>
                </a:cubicBezTo>
                <a:cubicBezTo>
                  <a:pt x="17446" y="14066"/>
                  <a:pt x="17458" y="13997"/>
                  <a:pt x="17443" y="13974"/>
                </a:cubicBezTo>
                <a:cubicBezTo>
                  <a:pt x="17435" y="13963"/>
                  <a:pt x="17423" y="13974"/>
                  <a:pt x="17412" y="13968"/>
                </a:cubicBezTo>
                <a:cubicBezTo>
                  <a:pt x="17398" y="13959"/>
                  <a:pt x="17386" y="13935"/>
                  <a:pt x="17378" y="13913"/>
                </a:cubicBezTo>
                <a:cubicBezTo>
                  <a:pt x="17390" y="13898"/>
                  <a:pt x="17407" y="13864"/>
                  <a:pt x="17410" y="13835"/>
                </a:cubicBezTo>
                <a:cubicBezTo>
                  <a:pt x="17400" y="13810"/>
                  <a:pt x="17385" y="13779"/>
                  <a:pt x="17367" y="13771"/>
                </a:cubicBezTo>
                <a:cubicBezTo>
                  <a:pt x="17345" y="13762"/>
                  <a:pt x="17327" y="13773"/>
                  <a:pt x="17315" y="13750"/>
                </a:cubicBezTo>
                <a:cubicBezTo>
                  <a:pt x="17310" y="13728"/>
                  <a:pt x="17305" y="13706"/>
                  <a:pt x="17300" y="13685"/>
                </a:cubicBezTo>
                <a:cubicBezTo>
                  <a:pt x="17300" y="13684"/>
                  <a:pt x="17300" y="13683"/>
                  <a:pt x="17299" y="13681"/>
                </a:cubicBezTo>
                <a:cubicBezTo>
                  <a:pt x="17299" y="13680"/>
                  <a:pt x="17299" y="13681"/>
                  <a:pt x="17298" y="13680"/>
                </a:cubicBezTo>
                <a:cubicBezTo>
                  <a:pt x="17289" y="13660"/>
                  <a:pt x="17276" y="13666"/>
                  <a:pt x="17262" y="13652"/>
                </a:cubicBezTo>
                <a:cubicBezTo>
                  <a:pt x="17245" y="13633"/>
                  <a:pt x="17244" y="13597"/>
                  <a:pt x="17224" y="13580"/>
                </a:cubicBezTo>
                <a:cubicBezTo>
                  <a:pt x="17223" y="13579"/>
                  <a:pt x="17222" y="13578"/>
                  <a:pt x="17222" y="13577"/>
                </a:cubicBezTo>
                <a:cubicBezTo>
                  <a:pt x="17222" y="13589"/>
                  <a:pt x="17222" y="13601"/>
                  <a:pt x="17222" y="13613"/>
                </a:cubicBezTo>
                <a:cubicBezTo>
                  <a:pt x="17219" y="13613"/>
                  <a:pt x="17218" y="13613"/>
                  <a:pt x="17216" y="13613"/>
                </a:cubicBezTo>
                <a:cubicBezTo>
                  <a:pt x="17197" y="13588"/>
                  <a:pt x="17188" y="13537"/>
                  <a:pt x="17160" y="13530"/>
                </a:cubicBezTo>
                <a:cubicBezTo>
                  <a:pt x="17160" y="13517"/>
                  <a:pt x="17159" y="13505"/>
                  <a:pt x="17158" y="13492"/>
                </a:cubicBezTo>
                <a:cubicBezTo>
                  <a:pt x="17137" y="13470"/>
                  <a:pt x="17115" y="13447"/>
                  <a:pt x="17094" y="13425"/>
                </a:cubicBezTo>
                <a:cubicBezTo>
                  <a:pt x="17079" y="13404"/>
                  <a:pt x="17064" y="13382"/>
                  <a:pt x="17049" y="13360"/>
                </a:cubicBezTo>
                <a:cubicBezTo>
                  <a:pt x="17049" y="13347"/>
                  <a:pt x="17050" y="13334"/>
                  <a:pt x="17051" y="13320"/>
                </a:cubicBezTo>
                <a:cubicBezTo>
                  <a:pt x="17029" y="13297"/>
                  <a:pt x="17014" y="13260"/>
                  <a:pt x="16999" y="13224"/>
                </a:cubicBezTo>
                <a:cubicBezTo>
                  <a:pt x="16968" y="13224"/>
                  <a:pt x="16948" y="13245"/>
                  <a:pt x="16917" y="13227"/>
                </a:cubicBezTo>
                <a:cubicBezTo>
                  <a:pt x="16893" y="13214"/>
                  <a:pt x="16892" y="13175"/>
                  <a:pt x="16857" y="13181"/>
                </a:cubicBezTo>
                <a:close/>
                <a:moveTo>
                  <a:pt x="18224" y="13181"/>
                </a:moveTo>
                <a:cubicBezTo>
                  <a:pt x="18209" y="13210"/>
                  <a:pt x="18204" y="13229"/>
                  <a:pt x="18178" y="13244"/>
                </a:cubicBezTo>
                <a:cubicBezTo>
                  <a:pt x="18179" y="13253"/>
                  <a:pt x="18181" y="13264"/>
                  <a:pt x="18182" y="13274"/>
                </a:cubicBezTo>
                <a:cubicBezTo>
                  <a:pt x="18192" y="13278"/>
                  <a:pt x="18194" y="13291"/>
                  <a:pt x="18201" y="13300"/>
                </a:cubicBezTo>
                <a:cubicBezTo>
                  <a:pt x="18214" y="13285"/>
                  <a:pt x="18231" y="13276"/>
                  <a:pt x="18247" y="13266"/>
                </a:cubicBezTo>
                <a:cubicBezTo>
                  <a:pt x="18244" y="13246"/>
                  <a:pt x="18242" y="13228"/>
                  <a:pt x="18240" y="13204"/>
                </a:cubicBezTo>
                <a:cubicBezTo>
                  <a:pt x="18236" y="13200"/>
                  <a:pt x="18235" y="13199"/>
                  <a:pt x="18230" y="13201"/>
                </a:cubicBezTo>
                <a:cubicBezTo>
                  <a:pt x="18226" y="13193"/>
                  <a:pt x="18228" y="13188"/>
                  <a:pt x="18224" y="13181"/>
                </a:cubicBezTo>
                <a:close/>
                <a:moveTo>
                  <a:pt x="18360" y="13214"/>
                </a:moveTo>
                <a:cubicBezTo>
                  <a:pt x="18355" y="13235"/>
                  <a:pt x="18351" y="13255"/>
                  <a:pt x="18346" y="13276"/>
                </a:cubicBezTo>
                <a:cubicBezTo>
                  <a:pt x="18334" y="13313"/>
                  <a:pt x="18310" y="13335"/>
                  <a:pt x="18304" y="13382"/>
                </a:cubicBezTo>
                <a:cubicBezTo>
                  <a:pt x="18295" y="13383"/>
                  <a:pt x="18285" y="13383"/>
                  <a:pt x="18276" y="13384"/>
                </a:cubicBezTo>
                <a:cubicBezTo>
                  <a:pt x="18274" y="13389"/>
                  <a:pt x="18272" y="13393"/>
                  <a:pt x="18270" y="13399"/>
                </a:cubicBezTo>
                <a:cubicBezTo>
                  <a:pt x="18270" y="13401"/>
                  <a:pt x="18270" y="13404"/>
                  <a:pt x="18270" y="13407"/>
                </a:cubicBezTo>
                <a:cubicBezTo>
                  <a:pt x="18277" y="13415"/>
                  <a:pt x="18289" y="13428"/>
                  <a:pt x="18282" y="13449"/>
                </a:cubicBezTo>
                <a:cubicBezTo>
                  <a:pt x="18275" y="13461"/>
                  <a:pt x="18259" y="13453"/>
                  <a:pt x="18249" y="13455"/>
                </a:cubicBezTo>
                <a:cubicBezTo>
                  <a:pt x="18249" y="13455"/>
                  <a:pt x="18248" y="13455"/>
                  <a:pt x="18247" y="13455"/>
                </a:cubicBezTo>
                <a:cubicBezTo>
                  <a:pt x="18247" y="13448"/>
                  <a:pt x="18247" y="13442"/>
                  <a:pt x="18247" y="13435"/>
                </a:cubicBezTo>
                <a:cubicBezTo>
                  <a:pt x="18247" y="13435"/>
                  <a:pt x="18246" y="13435"/>
                  <a:pt x="18246" y="13435"/>
                </a:cubicBezTo>
                <a:cubicBezTo>
                  <a:pt x="18231" y="13447"/>
                  <a:pt x="18232" y="13474"/>
                  <a:pt x="18221" y="13488"/>
                </a:cubicBezTo>
                <a:cubicBezTo>
                  <a:pt x="18213" y="13498"/>
                  <a:pt x="18200" y="13497"/>
                  <a:pt x="18192" y="13505"/>
                </a:cubicBezTo>
                <a:cubicBezTo>
                  <a:pt x="18175" y="13524"/>
                  <a:pt x="18168" y="13555"/>
                  <a:pt x="18155" y="13582"/>
                </a:cubicBezTo>
                <a:cubicBezTo>
                  <a:pt x="18150" y="13589"/>
                  <a:pt x="18144" y="13595"/>
                  <a:pt x="18138" y="13602"/>
                </a:cubicBezTo>
                <a:cubicBezTo>
                  <a:pt x="18128" y="13624"/>
                  <a:pt x="18128" y="13660"/>
                  <a:pt x="18113" y="13675"/>
                </a:cubicBezTo>
                <a:cubicBezTo>
                  <a:pt x="18099" y="13680"/>
                  <a:pt x="18085" y="13685"/>
                  <a:pt x="18072" y="13690"/>
                </a:cubicBezTo>
                <a:cubicBezTo>
                  <a:pt x="18055" y="13699"/>
                  <a:pt x="18039" y="13709"/>
                  <a:pt x="18022" y="13718"/>
                </a:cubicBezTo>
                <a:cubicBezTo>
                  <a:pt x="18015" y="13728"/>
                  <a:pt x="17992" y="13827"/>
                  <a:pt x="17989" y="13848"/>
                </a:cubicBezTo>
                <a:cubicBezTo>
                  <a:pt x="17991" y="13853"/>
                  <a:pt x="17993" y="13859"/>
                  <a:pt x="17994" y="13865"/>
                </a:cubicBezTo>
                <a:cubicBezTo>
                  <a:pt x="17995" y="13866"/>
                  <a:pt x="17997" y="13869"/>
                  <a:pt x="17998" y="13871"/>
                </a:cubicBezTo>
                <a:cubicBezTo>
                  <a:pt x="17993" y="13870"/>
                  <a:pt x="17988" y="13872"/>
                  <a:pt x="17983" y="13876"/>
                </a:cubicBezTo>
                <a:cubicBezTo>
                  <a:pt x="17972" y="13869"/>
                  <a:pt x="17960" y="13853"/>
                  <a:pt x="17950" y="13848"/>
                </a:cubicBezTo>
                <a:cubicBezTo>
                  <a:pt x="17941" y="13846"/>
                  <a:pt x="17932" y="13845"/>
                  <a:pt x="17923" y="13843"/>
                </a:cubicBezTo>
                <a:cubicBezTo>
                  <a:pt x="17916" y="13832"/>
                  <a:pt x="17908" y="13823"/>
                  <a:pt x="17904" y="13810"/>
                </a:cubicBezTo>
                <a:cubicBezTo>
                  <a:pt x="17898" y="13791"/>
                  <a:pt x="17902" y="13770"/>
                  <a:pt x="17891" y="13760"/>
                </a:cubicBezTo>
                <a:cubicBezTo>
                  <a:pt x="17891" y="13759"/>
                  <a:pt x="17890" y="13759"/>
                  <a:pt x="17889" y="13758"/>
                </a:cubicBezTo>
                <a:cubicBezTo>
                  <a:pt x="17874" y="13761"/>
                  <a:pt x="17879" y="13776"/>
                  <a:pt x="17874" y="13796"/>
                </a:cubicBezTo>
                <a:cubicBezTo>
                  <a:pt x="17866" y="13826"/>
                  <a:pt x="17837" y="13884"/>
                  <a:pt x="17852" y="13943"/>
                </a:cubicBezTo>
                <a:cubicBezTo>
                  <a:pt x="17855" y="13948"/>
                  <a:pt x="17859" y="13953"/>
                  <a:pt x="17863" y="13958"/>
                </a:cubicBezTo>
                <a:cubicBezTo>
                  <a:pt x="17874" y="13983"/>
                  <a:pt x="17870" y="13998"/>
                  <a:pt x="17867" y="14031"/>
                </a:cubicBezTo>
                <a:cubicBezTo>
                  <a:pt x="17875" y="14043"/>
                  <a:pt x="17882" y="14054"/>
                  <a:pt x="17889" y="14066"/>
                </a:cubicBezTo>
                <a:cubicBezTo>
                  <a:pt x="17886" y="14069"/>
                  <a:pt x="17882" y="14072"/>
                  <a:pt x="17878" y="14076"/>
                </a:cubicBezTo>
                <a:cubicBezTo>
                  <a:pt x="17878" y="14079"/>
                  <a:pt x="17877" y="14082"/>
                  <a:pt x="17876" y="14084"/>
                </a:cubicBezTo>
                <a:cubicBezTo>
                  <a:pt x="17887" y="14105"/>
                  <a:pt x="17907" y="14110"/>
                  <a:pt x="17916" y="14136"/>
                </a:cubicBezTo>
                <a:cubicBezTo>
                  <a:pt x="17932" y="14182"/>
                  <a:pt x="17931" y="14281"/>
                  <a:pt x="17934" y="14344"/>
                </a:cubicBezTo>
                <a:cubicBezTo>
                  <a:pt x="17948" y="14342"/>
                  <a:pt x="17951" y="14334"/>
                  <a:pt x="17968" y="14334"/>
                </a:cubicBezTo>
                <a:cubicBezTo>
                  <a:pt x="17972" y="14340"/>
                  <a:pt x="17976" y="14347"/>
                  <a:pt x="17980" y="14354"/>
                </a:cubicBezTo>
                <a:cubicBezTo>
                  <a:pt x="18001" y="14348"/>
                  <a:pt x="18017" y="14334"/>
                  <a:pt x="18030" y="14315"/>
                </a:cubicBezTo>
                <a:cubicBezTo>
                  <a:pt x="18040" y="14342"/>
                  <a:pt x="18039" y="14373"/>
                  <a:pt x="18040" y="14412"/>
                </a:cubicBezTo>
                <a:cubicBezTo>
                  <a:pt x="18062" y="14398"/>
                  <a:pt x="18065" y="14385"/>
                  <a:pt x="18096" y="14387"/>
                </a:cubicBezTo>
                <a:cubicBezTo>
                  <a:pt x="18100" y="14370"/>
                  <a:pt x="18104" y="14354"/>
                  <a:pt x="18108" y="14337"/>
                </a:cubicBezTo>
                <a:cubicBezTo>
                  <a:pt x="18109" y="14336"/>
                  <a:pt x="18110" y="14335"/>
                  <a:pt x="18111" y="14334"/>
                </a:cubicBezTo>
                <a:cubicBezTo>
                  <a:pt x="18125" y="14353"/>
                  <a:pt x="18154" y="14372"/>
                  <a:pt x="18160" y="14404"/>
                </a:cubicBezTo>
                <a:cubicBezTo>
                  <a:pt x="18163" y="14405"/>
                  <a:pt x="18166" y="14405"/>
                  <a:pt x="18168" y="14407"/>
                </a:cubicBezTo>
                <a:cubicBezTo>
                  <a:pt x="18177" y="14396"/>
                  <a:pt x="18183" y="14382"/>
                  <a:pt x="18194" y="14377"/>
                </a:cubicBezTo>
                <a:cubicBezTo>
                  <a:pt x="18227" y="14410"/>
                  <a:pt x="18211" y="14458"/>
                  <a:pt x="18225" y="14483"/>
                </a:cubicBezTo>
                <a:cubicBezTo>
                  <a:pt x="18228" y="14488"/>
                  <a:pt x="18262" y="14456"/>
                  <a:pt x="18270" y="14449"/>
                </a:cubicBezTo>
                <a:cubicBezTo>
                  <a:pt x="18292" y="14431"/>
                  <a:pt x="18328" y="14357"/>
                  <a:pt x="18335" y="14317"/>
                </a:cubicBezTo>
                <a:cubicBezTo>
                  <a:pt x="18339" y="14296"/>
                  <a:pt x="18328" y="14279"/>
                  <a:pt x="18324" y="14269"/>
                </a:cubicBezTo>
                <a:cubicBezTo>
                  <a:pt x="18330" y="14268"/>
                  <a:pt x="18336" y="14266"/>
                  <a:pt x="18342" y="14266"/>
                </a:cubicBezTo>
                <a:cubicBezTo>
                  <a:pt x="18340" y="14253"/>
                  <a:pt x="18337" y="14242"/>
                  <a:pt x="18335" y="14229"/>
                </a:cubicBezTo>
                <a:cubicBezTo>
                  <a:pt x="18331" y="14222"/>
                  <a:pt x="18328" y="14214"/>
                  <a:pt x="18324" y="14207"/>
                </a:cubicBezTo>
                <a:cubicBezTo>
                  <a:pt x="18347" y="14178"/>
                  <a:pt x="18370" y="14129"/>
                  <a:pt x="18387" y="14091"/>
                </a:cubicBezTo>
                <a:cubicBezTo>
                  <a:pt x="18395" y="14092"/>
                  <a:pt x="18402" y="14094"/>
                  <a:pt x="18409" y="14096"/>
                </a:cubicBezTo>
                <a:cubicBezTo>
                  <a:pt x="18412" y="14011"/>
                  <a:pt x="18400" y="13931"/>
                  <a:pt x="18433" y="13884"/>
                </a:cubicBezTo>
                <a:cubicBezTo>
                  <a:pt x="18455" y="13878"/>
                  <a:pt x="18477" y="13895"/>
                  <a:pt x="18500" y="13886"/>
                </a:cubicBezTo>
                <a:cubicBezTo>
                  <a:pt x="18500" y="13885"/>
                  <a:pt x="18501" y="13883"/>
                  <a:pt x="18502" y="13881"/>
                </a:cubicBezTo>
                <a:cubicBezTo>
                  <a:pt x="18494" y="13871"/>
                  <a:pt x="18433" y="13767"/>
                  <a:pt x="18432" y="13760"/>
                </a:cubicBezTo>
                <a:cubicBezTo>
                  <a:pt x="18430" y="13747"/>
                  <a:pt x="18436" y="13732"/>
                  <a:pt x="18440" y="13720"/>
                </a:cubicBezTo>
                <a:cubicBezTo>
                  <a:pt x="18437" y="13678"/>
                  <a:pt x="18413" y="13631"/>
                  <a:pt x="18396" y="13612"/>
                </a:cubicBezTo>
                <a:cubicBezTo>
                  <a:pt x="18396" y="13595"/>
                  <a:pt x="18397" y="13584"/>
                  <a:pt x="18392" y="13568"/>
                </a:cubicBezTo>
                <a:cubicBezTo>
                  <a:pt x="18401" y="13565"/>
                  <a:pt x="18409" y="13562"/>
                  <a:pt x="18418" y="13558"/>
                </a:cubicBezTo>
                <a:cubicBezTo>
                  <a:pt x="18419" y="13559"/>
                  <a:pt x="18424" y="13561"/>
                  <a:pt x="18424" y="13562"/>
                </a:cubicBezTo>
                <a:cubicBezTo>
                  <a:pt x="18432" y="13534"/>
                  <a:pt x="18465" y="13556"/>
                  <a:pt x="18477" y="13517"/>
                </a:cubicBezTo>
                <a:cubicBezTo>
                  <a:pt x="18478" y="13515"/>
                  <a:pt x="18478" y="13514"/>
                  <a:pt x="18479" y="13512"/>
                </a:cubicBezTo>
                <a:cubicBezTo>
                  <a:pt x="18468" y="13500"/>
                  <a:pt x="18456" y="13482"/>
                  <a:pt x="18450" y="13460"/>
                </a:cubicBezTo>
                <a:cubicBezTo>
                  <a:pt x="18451" y="13459"/>
                  <a:pt x="18452" y="13459"/>
                  <a:pt x="18453" y="13459"/>
                </a:cubicBezTo>
                <a:cubicBezTo>
                  <a:pt x="18455" y="13455"/>
                  <a:pt x="18507" y="13442"/>
                  <a:pt x="18515" y="13439"/>
                </a:cubicBezTo>
                <a:cubicBezTo>
                  <a:pt x="18517" y="13432"/>
                  <a:pt x="18519" y="13424"/>
                  <a:pt x="18521" y="13417"/>
                </a:cubicBezTo>
                <a:cubicBezTo>
                  <a:pt x="18509" y="13376"/>
                  <a:pt x="18468" y="13352"/>
                  <a:pt x="18438" y="13370"/>
                </a:cubicBezTo>
                <a:cubicBezTo>
                  <a:pt x="18441" y="13361"/>
                  <a:pt x="18444" y="13351"/>
                  <a:pt x="18447" y="13342"/>
                </a:cubicBezTo>
                <a:cubicBezTo>
                  <a:pt x="18447" y="13341"/>
                  <a:pt x="18446" y="13341"/>
                  <a:pt x="18445" y="13340"/>
                </a:cubicBezTo>
                <a:cubicBezTo>
                  <a:pt x="18445" y="13339"/>
                  <a:pt x="18445" y="13337"/>
                  <a:pt x="18445" y="13335"/>
                </a:cubicBezTo>
                <a:cubicBezTo>
                  <a:pt x="18435" y="13331"/>
                  <a:pt x="18423" y="13342"/>
                  <a:pt x="18411" y="13345"/>
                </a:cubicBezTo>
                <a:cubicBezTo>
                  <a:pt x="18411" y="13318"/>
                  <a:pt x="18423" y="13307"/>
                  <a:pt x="18422" y="13276"/>
                </a:cubicBezTo>
                <a:cubicBezTo>
                  <a:pt x="18410" y="13261"/>
                  <a:pt x="18396" y="13249"/>
                  <a:pt x="18391" y="13222"/>
                </a:cubicBezTo>
                <a:cubicBezTo>
                  <a:pt x="18387" y="13229"/>
                  <a:pt x="18382" y="13235"/>
                  <a:pt x="18378" y="13242"/>
                </a:cubicBezTo>
                <a:cubicBezTo>
                  <a:pt x="18375" y="13241"/>
                  <a:pt x="18373" y="13241"/>
                  <a:pt x="18370" y="13241"/>
                </a:cubicBezTo>
                <a:cubicBezTo>
                  <a:pt x="18367" y="13232"/>
                  <a:pt x="18363" y="13223"/>
                  <a:pt x="18360" y="13214"/>
                </a:cubicBezTo>
                <a:close/>
                <a:moveTo>
                  <a:pt x="18919" y="13780"/>
                </a:moveTo>
                <a:cubicBezTo>
                  <a:pt x="18909" y="13785"/>
                  <a:pt x="18892" y="13812"/>
                  <a:pt x="18887" y="13828"/>
                </a:cubicBezTo>
                <a:cubicBezTo>
                  <a:pt x="18888" y="13835"/>
                  <a:pt x="18888" y="13843"/>
                  <a:pt x="18888" y="13850"/>
                </a:cubicBezTo>
                <a:cubicBezTo>
                  <a:pt x="18854" y="13908"/>
                  <a:pt x="18838" y="13866"/>
                  <a:pt x="18789" y="13883"/>
                </a:cubicBezTo>
                <a:cubicBezTo>
                  <a:pt x="18783" y="13887"/>
                  <a:pt x="18778" y="13892"/>
                  <a:pt x="18772" y="13896"/>
                </a:cubicBezTo>
                <a:cubicBezTo>
                  <a:pt x="18761" y="13888"/>
                  <a:pt x="18749" y="13881"/>
                  <a:pt x="18738" y="13873"/>
                </a:cubicBezTo>
                <a:cubicBezTo>
                  <a:pt x="18724" y="13873"/>
                  <a:pt x="18710" y="13873"/>
                  <a:pt x="18697" y="13873"/>
                </a:cubicBezTo>
                <a:cubicBezTo>
                  <a:pt x="18682" y="13862"/>
                  <a:pt x="18670" y="13824"/>
                  <a:pt x="18647" y="13841"/>
                </a:cubicBezTo>
                <a:cubicBezTo>
                  <a:pt x="18636" y="13853"/>
                  <a:pt x="18632" y="13883"/>
                  <a:pt x="18622" y="13898"/>
                </a:cubicBezTo>
                <a:cubicBezTo>
                  <a:pt x="18617" y="13892"/>
                  <a:pt x="18613" y="13885"/>
                  <a:pt x="18608" y="13879"/>
                </a:cubicBezTo>
                <a:cubicBezTo>
                  <a:pt x="18578" y="13907"/>
                  <a:pt x="18566" y="13992"/>
                  <a:pt x="18568" y="14077"/>
                </a:cubicBezTo>
                <a:cubicBezTo>
                  <a:pt x="18564" y="14078"/>
                  <a:pt x="18559" y="14080"/>
                  <a:pt x="18555" y="14081"/>
                </a:cubicBezTo>
                <a:cubicBezTo>
                  <a:pt x="18551" y="14099"/>
                  <a:pt x="18546" y="14116"/>
                  <a:pt x="18542" y="14134"/>
                </a:cubicBezTo>
                <a:cubicBezTo>
                  <a:pt x="18543" y="14160"/>
                  <a:pt x="18543" y="14187"/>
                  <a:pt x="18544" y="14214"/>
                </a:cubicBezTo>
                <a:cubicBezTo>
                  <a:pt x="18537" y="14251"/>
                  <a:pt x="18519" y="14275"/>
                  <a:pt x="18511" y="14309"/>
                </a:cubicBezTo>
                <a:cubicBezTo>
                  <a:pt x="18513" y="14341"/>
                  <a:pt x="18514" y="14374"/>
                  <a:pt x="18516" y="14407"/>
                </a:cubicBezTo>
                <a:cubicBezTo>
                  <a:pt x="18532" y="14406"/>
                  <a:pt x="18539" y="14399"/>
                  <a:pt x="18553" y="14402"/>
                </a:cubicBezTo>
                <a:cubicBezTo>
                  <a:pt x="18568" y="14462"/>
                  <a:pt x="18543" y="14644"/>
                  <a:pt x="18559" y="14658"/>
                </a:cubicBezTo>
                <a:cubicBezTo>
                  <a:pt x="18576" y="14650"/>
                  <a:pt x="18594" y="14643"/>
                  <a:pt x="18611" y="14635"/>
                </a:cubicBezTo>
                <a:cubicBezTo>
                  <a:pt x="18608" y="14625"/>
                  <a:pt x="18606" y="14615"/>
                  <a:pt x="18603" y="14605"/>
                </a:cubicBezTo>
                <a:cubicBezTo>
                  <a:pt x="18607" y="14584"/>
                  <a:pt x="18611" y="14564"/>
                  <a:pt x="18616" y="14543"/>
                </a:cubicBezTo>
                <a:cubicBezTo>
                  <a:pt x="18612" y="14529"/>
                  <a:pt x="18607" y="14513"/>
                  <a:pt x="18604" y="14498"/>
                </a:cubicBezTo>
                <a:cubicBezTo>
                  <a:pt x="18607" y="14471"/>
                  <a:pt x="18610" y="14444"/>
                  <a:pt x="18613" y="14417"/>
                </a:cubicBezTo>
                <a:cubicBezTo>
                  <a:pt x="18616" y="14384"/>
                  <a:pt x="18607" y="14356"/>
                  <a:pt x="18604" y="14334"/>
                </a:cubicBezTo>
                <a:cubicBezTo>
                  <a:pt x="18621" y="14319"/>
                  <a:pt x="18626" y="14305"/>
                  <a:pt x="18653" y="14309"/>
                </a:cubicBezTo>
                <a:cubicBezTo>
                  <a:pt x="18671" y="14345"/>
                  <a:pt x="18642" y="14370"/>
                  <a:pt x="18647" y="14402"/>
                </a:cubicBezTo>
                <a:cubicBezTo>
                  <a:pt x="18662" y="14425"/>
                  <a:pt x="18676" y="14447"/>
                  <a:pt x="18691" y="14470"/>
                </a:cubicBezTo>
                <a:cubicBezTo>
                  <a:pt x="18689" y="14496"/>
                  <a:pt x="18684" y="14517"/>
                  <a:pt x="18687" y="14548"/>
                </a:cubicBezTo>
                <a:cubicBezTo>
                  <a:pt x="18696" y="14554"/>
                  <a:pt x="18702" y="14559"/>
                  <a:pt x="18716" y="14558"/>
                </a:cubicBezTo>
                <a:cubicBezTo>
                  <a:pt x="18722" y="14514"/>
                  <a:pt x="18737" y="14499"/>
                  <a:pt x="18768" y="14508"/>
                </a:cubicBezTo>
                <a:cubicBezTo>
                  <a:pt x="18768" y="14498"/>
                  <a:pt x="18768" y="14489"/>
                  <a:pt x="18768" y="14478"/>
                </a:cubicBezTo>
                <a:cubicBezTo>
                  <a:pt x="18742" y="14460"/>
                  <a:pt x="18729" y="14415"/>
                  <a:pt x="18741" y="14362"/>
                </a:cubicBezTo>
                <a:cubicBezTo>
                  <a:pt x="18737" y="14309"/>
                  <a:pt x="18700" y="14246"/>
                  <a:pt x="18676" y="14224"/>
                </a:cubicBezTo>
                <a:cubicBezTo>
                  <a:pt x="18676" y="14223"/>
                  <a:pt x="18676" y="14223"/>
                  <a:pt x="18676" y="14222"/>
                </a:cubicBezTo>
                <a:cubicBezTo>
                  <a:pt x="18676" y="14216"/>
                  <a:pt x="18676" y="14210"/>
                  <a:pt x="18676" y="14204"/>
                </a:cubicBezTo>
                <a:cubicBezTo>
                  <a:pt x="18684" y="14207"/>
                  <a:pt x="18691" y="14211"/>
                  <a:pt x="18698" y="14214"/>
                </a:cubicBezTo>
                <a:cubicBezTo>
                  <a:pt x="18710" y="14192"/>
                  <a:pt x="18726" y="14187"/>
                  <a:pt x="18741" y="14169"/>
                </a:cubicBezTo>
                <a:cubicBezTo>
                  <a:pt x="18752" y="14147"/>
                  <a:pt x="18763" y="14126"/>
                  <a:pt x="18774" y="14104"/>
                </a:cubicBezTo>
                <a:cubicBezTo>
                  <a:pt x="18789" y="14104"/>
                  <a:pt x="18795" y="14110"/>
                  <a:pt x="18803" y="14119"/>
                </a:cubicBezTo>
                <a:cubicBezTo>
                  <a:pt x="18804" y="14119"/>
                  <a:pt x="18804" y="14119"/>
                  <a:pt x="18804" y="14119"/>
                </a:cubicBezTo>
                <a:cubicBezTo>
                  <a:pt x="18805" y="14105"/>
                  <a:pt x="18806" y="14090"/>
                  <a:pt x="18806" y="14076"/>
                </a:cubicBezTo>
                <a:cubicBezTo>
                  <a:pt x="18801" y="14070"/>
                  <a:pt x="18796" y="14064"/>
                  <a:pt x="18791" y="14059"/>
                </a:cubicBezTo>
                <a:cubicBezTo>
                  <a:pt x="18779" y="14062"/>
                  <a:pt x="18780" y="14071"/>
                  <a:pt x="18772" y="14077"/>
                </a:cubicBezTo>
                <a:cubicBezTo>
                  <a:pt x="18765" y="14083"/>
                  <a:pt x="18716" y="14109"/>
                  <a:pt x="18710" y="14106"/>
                </a:cubicBezTo>
                <a:cubicBezTo>
                  <a:pt x="18705" y="14103"/>
                  <a:pt x="18699" y="14094"/>
                  <a:pt x="18691" y="14091"/>
                </a:cubicBezTo>
                <a:cubicBezTo>
                  <a:pt x="18682" y="14113"/>
                  <a:pt x="18674" y="14135"/>
                  <a:pt x="18664" y="14157"/>
                </a:cubicBezTo>
                <a:cubicBezTo>
                  <a:pt x="18653" y="14155"/>
                  <a:pt x="18642" y="14153"/>
                  <a:pt x="18630" y="14151"/>
                </a:cubicBezTo>
                <a:cubicBezTo>
                  <a:pt x="18628" y="14138"/>
                  <a:pt x="18624" y="14124"/>
                  <a:pt x="18621" y="14111"/>
                </a:cubicBezTo>
                <a:cubicBezTo>
                  <a:pt x="18612" y="14088"/>
                  <a:pt x="18594" y="14089"/>
                  <a:pt x="18587" y="14058"/>
                </a:cubicBezTo>
                <a:cubicBezTo>
                  <a:pt x="18582" y="14034"/>
                  <a:pt x="18589" y="14007"/>
                  <a:pt x="18593" y="13991"/>
                </a:cubicBezTo>
                <a:cubicBezTo>
                  <a:pt x="18615" y="13903"/>
                  <a:pt x="18660" y="13931"/>
                  <a:pt x="18725" y="13931"/>
                </a:cubicBezTo>
                <a:cubicBezTo>
                  <a:pt x="18815" y="13931"/>
                  <a:pt x="18849" y="13999"/>
                  <a:pt x="18898" y="13879"/>
                </a:cubicBezTo>
                <a:cubicBezTo>
                  <a:pt x="18910" y="13851"/>
                  <a:pt x="18923" y="13830"/>
                  <a:pt x="18919" y="13780"/>
                </a:cubicBezTo>
                <a:close/>
                <a:moveTo>
                  <a:pt x="19031" y="13780"/>
                </a:moveTo>
                <a:cubicBezTo>
                  <a:pt x="19024" y="13810"/>
                  <a:pt x="19011" y="13840"/>
                  <a:pt x="19008" y="13878"/>
                </a:cubicBezTo>
                <a:cubicBezTo>
                  <a:pt x="19006" y="13894"/>
                  <a:pt x="19013" y="13898"/>
                  <a:pt x="19014" y="13908"/>
                </a:cubicBezTo>
                <a:cubicBezTo>
                  <a:pt x="19013" y="13920"/>
                  <a:pt x="19011" y="13932"/>
                  <a:pt x="19010" y="13944"/>
                </a:cubicBezTo>
                <a:cubicBezTo>
                  <a:pt x="19013" y="13959"/>
                  <a:pt x="19017" y="13973"/>
                  <a:pt x="19021" y="13988"/>
                </a:cubicBezTo>
                <a:cubicBezTo>
                  <a:pt x="19021" y="14004"/>
                  <a:pt x="19021" y="14021"/>
                  <a:pt x="19021" y="14038"/>
                </a:cubicBezTo>
                <a:cubicBezTo>
                  <a:pt x="19024" y="14054"/>
                  <a:pt x="19032" y="14070"/>
                  <a:pt x="19041" y="14086"/>
                </a:cubicBezTo>
                <a:cubicBezTo>
                  <a:pt x="19030" y="14083"/>
                  <a:pt x="19019" y="14083"/>
                  <a:pt x="19008" y="14089"/>
                </a:cubicBezTo>
                <a:cubicBezTo>
                  <a:pt x="19014" y="14110"/>
                  <a:pt x="19021" y="14130"/>
                  <a:pt x="19027" y="14151"/>
                </a:cubicBezTo>
                <a:cubicBezTo>
                  <a:pt x="19038" y="14140"/>
                  <a:pt x="19050" y="14129"/>
                  <a:pt x="19060" y="14117"/>
                </a:cubicBezTo>
                <a:cubicBezTo>
                  <a:pt x="19077" y="14126"/>
                  <a:pt x="19087" y="14153"/>
                  <a:pt x="19109" y="14156"/>
                </a:cubicBezTo>
                <a:cubicBezTo>
                  <a:pt x="19109" y="14146"/>
                  <a:pt x="19109" y="14137"/>
                  <a:pt x="19109" y="14127"/>
                </a:cubicBezTo>
                <a:cubicBezTo>
                  <a:pt x="19113" y="14126"/>
                  <a:pt x="19117" y="14124"/>
                  <a:pt x="19121" y="14122"/>
                </a:cubicBezTo>
                <a:cubicBezTo>
                  <a:pt x="19144" y="14145"/>
                  <a:pt x="19160" y="14178"/>
                  <a:pt x="19187" y="14192"/>
                </a:cubicBezTo>
                <a:cubicBezTo>
                  <a:pt x="19188" y="14187"/>
                  <a:pt x="19188" y="14181"/>
                  <a:pt x="19189" y="14176"/>
                </a:cubicBezTo>
                <a:cubicBezTo>
                  <a:pt x="19180" y="14129"/>
                  <a:pt x="19149" y="14062"/>
                  <a:pt x="19106" y="14084"/>
                </a:cubicBezTo>
                <a:cubicBezTo>
                  <a:pt x="19099" y="14088"/>
                  <a:pt x="19094" y="14108"/>
                  <a:pt x="19081" y="14102"/>
                </a:cubicBezTo>
                <a:cubicBezTo>
                  <a:pt x="19075" y="14100"/>
                  <a:pt x="19069" y="14097"/>
                  <a:pt x="19062" y="14094"/>
                </a:cubicBezTo>
                <a:cubicBezTo>
                  <a:pt x="19048" y="14061"/>
                  <a:pt x="19036" y="14030"/>
                  <a:pt x="19039" y="13969"/>
                </a:cubicBezTo>
                <a:cubicBezTo>
                  <a:pt x="19042" y="13966"/>
                  <a:pt x="19044" y="13963"/>
                  <a:pt x="19047" y="13959"/>
                </a:cubicBezTo>
                <a:cubicBezTo>
                  <a:pt x="19061" y="13965"/>
                  <a:pt x="19076" y="13972"/>
                  <a:pt x="19091" y="13978"/>
                </a:cubicBezTo>
                <a:cubicBezTo>
                  <a:pt x="19090" y="13969"/>
                  <a:pt x="19089" y="13961"/>
                  <a:pt x="19088" y="13953"/>
                </a:cubicBezTo>
                <a:cubicBezTo>
                  <a:pt x="19078" y="13946"/>
                  <a:pt x="19068" y="13938"/>
                  <a:pt x="19058" y="13931"/>
                </a:cubicBezTo>
                <a:cubicBezTo>
                  <a:pt x="19063" y="13912"/>
                  <a:pt x="19072" y="13896"/>
                  <a:pt x="19083" y="13888"/>
                </a:cubicBezTo>
                <a:cubicBezTo>
                  <a:pt x="19087" y="13874"/>
                  <a:pt x="19084" y="13858"/>
                  <a:pt x="19084" y="13836"/>
                </a:cubicBezTo>
                <a:cubicBezTo>
                  <a:pt x="19064" y="13822"/>
                  <a:pt x="19042" y="13887"/>
                  <a:pt x="19035" y="13916"/>
                </a:cubicBezTo>
                <a:cubicBezTo>
                  <a:pt x="19034" y="13917"/>
                  <a:pt x="19033" y="13917"/>
                  <a:pt x="19032" y="13918"/>
                </a:cubicBezTo>
                <a:cubicBezTo>
                  <a:pt x="19030" y="13916"/>
                  <a:pt x="19029" y="13914"/>
                  <a:pt x="19028" y="13913"/>
                </a:cubicBezTo>
                <a:cubicBezTo>
                  <a:pt x="19026" y="13876"/>
                  <a:pt x="19038" y="13852"/>
                  <a:pt x="19045" y="13823"/>
                </a:cubicBezTo>
                <a:cubicBezTo>
                  <a:pt x="19043" y="13802"/>
                  <a:pt x="19038" y="13790"/>
                  <a:pt x="19031" y="13780"/>
                </a:cubicBezTo>
                <a:close/>
                <a:moveTo>
                  <a:pt x="19252" y="13780"/>
                </a:moveTo>
                <a:cubicBezTo>
                  <a:pt x="19227" y="13790"/>
                  <a:pt x="19220" y="13835"/>
                  <a:pt x="19184" y="13836"/>
                </a:cubicBezTo>
                <a:cubicBezTo>
                  <a:pt x="19183" y="13852"/>
                  <a:pt x="19182" y="13870"/>
                  <a:pt x="19181" y="13886"/>
                </a:cubicBezTo>
                <a:cubicBezTo>
                  <a:pt x="19178" y="13890"/>
                  <a:pt x="19176" y="13895"/>
                  <a:pt x="19174" y="13899"/>
                </a:cubicBezTo>
                <a:cubicBezTo>
                  <a:pt x="19174" y="13900"/>
                  <a:pt x="19174" y="13900"/>
                  <a:pt x="19174" y="13901"/>
                </a:cubicBezTo>
                <a:cubicBezTo>
                  <a:pt x="19190" y="13901"/>
                  <a:pt x="19210" y="13903"/>
                  <a:pt x="19220" y="13914"/>
                </a:cubicBezTo>
                <a:cubicBezTo>
                  <a:pt x="19235" y="13935"/>
                  <a:pt x="19229" y="13982"/>
                  <a:pt x="19249" y="13996"/>
                </a:cubicBezTo>
                <a:cubicBezTo>
                  <a:pt x="19282" y="14018"/>
                  <a:pt x="19330" y="13989"/>
                  <a:pt x="19357" y="13986"/>
                </a:cubicBezTo>
                <a:cubicBezTo>
                  <a:pt x="19358" y="14005"/>
                  <a:pt x="19357" y="14012"/>
                  <a:pt x="19356" y="14029"/>
                </a:cubicBezTo>
                <a:cubicBezTo>
                  <a:pt x="19343" y="14045"/>
                  <a:pt x="19321" y="14043"/>
                  <a:pt x="19312" y="14024"/>
                </a:cubicBezTo>
                <a:cubicBezTo>
                  <a:pt x="19297" y="14030"/>
                  <a:pt x="19293" y="14051"/>
                  <a:pt x="19281" y="14061"/>
                </a:cubicBezTo>
                <a:cubicBezTo>
                  <a:pt x="19274" y="14069"/>
                  <a:pt x="19252" y="14051"/>
                  <a:pt x="19238" y="14051"/>
                </a:cubicBezTo>
                <a:cubicBezTo>
                  <a:pt x="19236" y="14058"/>
                  <a:pt x="19234" y="14062"/>
                  <a:pt x="19236" y="14071"/>
                </a:cubicBezTo>
                <a:cubicBezTo>
                  <a:pt x="19255" y="14104"/>
                  <a:pt x="19288" y="14100"/>
                  <a:pt x="19293" y="14159"/>
                </a:cubicBezTo>
                <a:cubicBezTo>
                  <a:pt x="19289" y="14162"/>
                  <a:pt x="19285" y="14165"/>
                  <a:pt x="19281" y="14169"/>
                </a:cubicBezTo>
                <a:cubicBezTo>
                  <a:pt x="19283" y="14192"/>
                  <a:pt x="19289" y="14206"/>
                  <a:pt x="19294" y="14222"/>
                </a:cubicBezTo>
                <a:cubicBezTo>
                  <a:pt x="19341" y="14204"/>
                  <a:pt x="19321" y="14132"/>
                  <a:pt x="19348" y="14096"/>
                </a:cubicBezTo>
                <a:cubicBezTo>
                  <a:pt x="19361" y="14117"/>
                  <a:pt x="19346" y="14233"/>
                  <a:pt x="19409" y="14192"/>
                </a:cubicBezTo>
                <a:cubicBezTo>
                  <a:pt x="19418" y="14201"/>
                  <a:pt x="19420" y="14209"/>
                  <a:pt x="19416" y="14227"/>
                </a:cubicBezTo>
                <a:cubicBezTo>
                  <a:pt x="19475" y="14280"/>
                  <a:pt x="19560" y="14283"/>
                  <a:pt x="19611" y="14354"/>
                </a:cubicBezTo>
                <a:cubicBezTo>
                  <a:pt x="19643" y="14400"/>
                  <a:pt x="19644" y="14501"/>
                  <a:pt x="19685" y="14533"/>
                </a:cubicBezTo>
                <a:cubicBezTo>
                  <a:pt x="19688" y="14539"/>
                  <a:pt x="19690" y="14543"/>
                  <a:pt x="19693" y="14548"/>
                </a:cubicBezTo>
                <a:cubicBezTo>
                  <a:pt x="19681" y="14558"/>
                  <a:pt x="19675" y="14543"/>
                  <a:pt x="19669" y="14562"/>
                </a:cubicBezTo>
                <a:cubicBezTo>
                  <a:pt x="19680" y="14585"/>
                  <a:pt x="19691" y="14607"/>
                  <a:pt x="19702" y="14630"/>
                </a:cubicBezTo>
                <a:cubicBezTo>
                  <a:pt x="19700" y="14663"/>
                  <a:pt x="19688" y="14667"/>
                  <a:pt x="19686" y="14703"/>
                </a:cubicBezTo>
                <a:cubicBezTo>
                  <a:pt x="19693" y="14703"/>
                  <a:pt x="19701" y="14699"/>
                  <a:pt x="19708" y="14696"/>
                </a:cubicBezTo>
                <a:cubicBezTo>
                  <a:pt x="19692" y="14721"/>
                  <a:pt x="19681" y="14749"/>
                  <a:pt x="19671" y="14786"/>
                </a:cubicBezTo>
                <a:cubicBezTo>
                  <a:pt x="19671" y="14787"/>
                  <a:pt x="19671" y="14787"/>
                  <a:pt x="19671" y="14788"/>
                </a:cubicBezTo>
                <a:cubicBezTo>
                  <a:pt x="19682" y="14792"/>
                  <a:pt x="19695" y="14796"/>
                  <a:pt x="19707" y="14800"/>
                </a:cubicBezTo>
                <a:cubicBezTo>
                  <a:pt x="19723" y="14794"/>
                  <a:pt x="19744" y="14736"/>
                  <a:pt x="19749" y="14706"/>
                </a:cubicBezTo>
                <a:cubicBezTo>
                  <a:pt x="19746" y="14700"/>
                  <a:pt x="19743" y="14696"/>
                  <a:pt x="19740" y="14691"/>
                </a:cubicBezTo>
                <a:cubicBezTo>
                  <a:pt x="19744" y="14691"/>
                  <a:pt x="19750" y="14688"/>
                  <a:pt x="19753" y="14691"/>
                </a:cubicBezTo>
                <a:cubicBezTo>
                  <a:pt x="19775" y="14733"/>
                  <a:pt x="19796" y="14775"/>
                  <a:pt x="19817" y="14816"/>
                </a:cubicBezTo>
                <a:cubicBezTo>
                  <a:pt x="19855" y="14819"/>
                  <a:pt x="19893" y="14822"/>
                  <a:pt x="19931" y="14826"/>
                </a:cubicBezTo>
                <a:cubicBezTo>
                  <a:pt x="19946" y="14813"/>
                  <a:pt x="19960" y="14798"/>
                  <a:pt x="19975" y="14785"/>
                </a:cubicBezTo>
                <a:cubicBezTo>
                  <a:pt x="19961" y="14730"/>
                  <a:pt x="19933" y="14741"/>
                  <a:pt x="19908" y="14706"/>
                </a:cubicBezTo>
                <a:cubicBezTo>
                  <a:pt x="19919" y="14699"/>
                  <a:pt x="19967" y="14709"/>
                  <a:pt x="19984" y="14706"/>
                </a:cubicBezTo>
                <a:cubicBezTo>
                  <a:pt x="19982" y="14699"/>
                  <a:pt x="19980" y="14689"/>
                  <a:pt x="19978" y="14681"/>
                </a:cubicBezTo>
                <a:cubicBezTo>
                  <a:pt x="19979" y="14681"/>
                  <a:pt x="19980" y="14681"/>
                  <a:pt x="19981" y="14680"/>
                </a:cubicBezTo>
                <a:cubicBezTo>
                  <a:pt x="19988" y="14673"/>
                  <a:pt x="19993" y="14683"/>
                  <a:pt x="20002" y="14678"/>
                </a:cubicBezTo>
                <a:cubicBezTo>
                  <a:pt x="20003" y="14678"/>
                  <a:pt x="20004" y="14678"/>
                  <a:pt x="20005" y="14678"/>
                </a:cubicBezTo>
                <a:cubicBezTo>
                  <a:pt x="20002" y="14661"/>
                  <a:pt x="20000" y="14642"/>
                  <a:pt x="19997" y="14625"/>
                </a:cubicBezTo>
                <a:cubicBezTo>
                  <a:pt x="20004" y="14633"/>
                  <a:pt x="20011" y="14642"/>
                  <a:pt x="20018" y="14650"/>
                </a:cubicBezTo>
                <a:cubicBezTo>
                  <a:pt x="20030" y="14646"/>
                  <a:pt x="20042" y="14641"/>
                  <a:pt x="20055" y="14637"/>
                </a:cubicBezTo>
                <a:cubicBezTo>
                  <a:pt x="20062" y="14643"/>
                  <a:pt x="20070" y="14650"/>
                  <a:pt x="20078" y="14657"/>
                </a:cubicBezTo>
                <a:cubicBezTo>
                  <a:pt x="20097" y="14664"/>
                  <a:pt x="20117" y="14671"/>
                  <a:pt x="20137" y="14678"/>
                </a:cubicBezTo>
                <a:cubicBezTo>
                  <a:pt x="20155" y="14725"/>
                  <a:pt x="20174" y="14771"/>
                  <a:pt x="20192" y="14818"/>
                </a:cubicBezTo>
                <a:cubicBezTo>
                  <a:pt x="20205" y="14832"/>
                  <a:pt x="20218" y="14846"/>
                  <a:pt x="20231" y="14860"/>
                </a:cubicBezTo>
                <a:cubicBezTo>
                  <a:pt x="20240" y="14882"/>
                  <a:pt x="20240" y="14900"/>
                  <a:pt x="20254" y="14913"/>
                </a:cubicBezTo>
                <a:cubicBezTo>
                  <a:pt x="20272" y="14928"/>
                  <a:pt x="20295" y="14916"/>
                  <a:pt x="20319" y="14924"/>
                </a:cubicBezTo>
                <a:cubicBezTo>
                  <a:pt x="20344" y="14935"/>
                  <a:pt x="20370" y="14944"/>
                  <a:pt x="20396" y="14954"/>
                </a:cubicBezTo>
                <a:cubicBezTo>
                  <a:pt x="20400" y="14960"/>
                  <a:pt x="20402" y="14965"/>
                  <a:pt x="20403" y="14978"/>
                </a:cubicBezTo>
                <a:cubicBezTo>
                  <a:pt x="20413" y="14990"/>
                  <a:pt x="20425" y="14992"/>
                  <a:pt x="20443" y="14991"/>
                </a:cubicBezTo>
                <a:cubicBezTo>
                  <a:pt x="20445" y="14969"/>
                  <a:pt x="20440" y="14956"/>
                  <a:pt x="20437" y="14936"/>
                </a:cubicBezTo>
                <a:cubicBezTo>
                  <a:pt x="20422" y="14921"/>
                  <a:pt x="20402" y="14908"/>
                  <a:pt x="20383" y="14898"/>
                </a:cubicBezTo>
                <a:cubicBezTo>
                  <a:pt x="20383" y="14897"/>
                  <a:pt x="20383" y="14897"/>
                  <a:pt x="20383" y="14896"/>
                </a:cubicBezTo>
                <a:cubicBezTo>
                  <a:pt x="20389" y="14891"/>
                  <a:pt x="20395" y="14884"/>
                  <a:pt x="20402" y="14879"/>
                </a:cubicBezTo>
                <a:cubicBezTo>
                  <a:pt x="20401" y="14877"/>
                  <a:pt x="20401" y="14876"/>
                  <a:pt x="20401" y="14873"/>
                </a:cubicBezTo>
                <a:cubicBezTo>
                  <a:pt x="20394" y="14858"/>
                  <a:pt x="20347" y="14857"/>
                  <a:pt x="20350" y="14833"/>
                </a:cubicBezTo>
                <a:cubicBezTo>
                  <a:pt x="20351" y="14823"/>
                  <a:pt x="20358" y="14818"/>
                  <a:pt x="20359" y="14803"/>
                </a:cubicBezTo>
                <a:cubicBezTo>
                  <a:pt x="20359" y="14802"/>
                  <a:pt x="20359" y="14800"/>
                  <a:pt x="20359" y="14800"/>
                </a:cubicBezTo>
                <a:cubicBezTo>
                  <a:pt x="20344" y="14799"/>
                  <a:pt x="20328" y="14799"/>
                  <a:pt x="20312" y="14798"/>
                </a:cubicBezTo>
                <a:cubicBezTo>
                  <a:pt x="20293" y="14777"/>
                  <a:pt x="20296" y="14731"/>
                  <a:pt x="20284" y="14695"/>
                </a:cubicBezTo>
                <a:cubicBezTo>
                  <a:pt x="20276" y="14686"/>
                  <a:pt x="20268" y="14678"/>
                  <a:pt x="20261" y="14670"/>
                </a:cubicBezTo>
                <a:cubicBezTo>
                  <a:pt x="20235" y="14638"/>
                  <a:pt x="20216" y="14603"/>
                  <a:pt x="20205" y="14543"/>
                </a:cubicBezTo>
                <a:cubicBezTo>
                  <a:pt x="20216" y="14516"/>
                  <a:pt x="20241" y="14530"/>
                  <a:pt x="20260" y="14517"/>
                </a:cubicBezTo>
                <a:cubicBezTo>
                  <a:pt x="20261" y="14517"/>
                  <a:pt x="20262" y="14517"/>
                  <a:pt x="20263" y="14517"/>
                </a:cubicBezTo>
                <a:cubicBezTo>
                  <a:pt x="20260" y="14490"/>
                  <a:pt x="20250" y="14452"/>
                  <a:pt x="20240" y="14440"/>
                </a:cubicBezTo>
                <a:cubicBezTo>
                  <a:pt x="20228" y="14437"/>
                  <a:pt x="20217" y="14433"/>
                  <a:pt x="20205" y="14430"/>
                </a:cubicBezTo>
                <a:cubicBezTo>
                  <a:pt x="20181" y="14417"/>
                  <a:pt x="20154" y="14393"/>
                  <a:pt x="20126" y="14375"/>
                </a:cubicBezTo>
                <a:cubicBezTo>
                  <a:pt x="20121" y="14354"/>
                  <a:pt x="20128" y="14334"/>
                  <a:pt x="20130" y="14310"/>
                </a:cubicBezTo>
                <a:cubicBezTo>
                  <a:pt x="20110" y="14263"/>
                  <a:pt x="20066" y="14249"/>
                  <a:pt x="20055" y="14189"/>
                </a:cubicBezTo>
                <a:cubicBezTo>
                  <a:pt x="20012" y="14190"/>
                  <a:pt x="19990" y="14150"/>
                  <a:pt x="19954" y="14127"/>
                </a:cubicBezTo>
                <a:cubicBezTo>
                  <a:pt x="19878" y="14080"/>
                  <a:pt x="19803" y="14043"/>
                  <a:pt x="19731" y="13991"/>
                </a:cubicBezTo>
                <a:cubicBezTo>
                  <a:pt x="19711" y="13977"/>
                  <a:pt x="19628" y="13900"/>
                  <a:pt x="19607" y="13909"/>
                </a:cubicBezTo>
                <a:cubicBezTo>
                  <a:pt x="19595" y="13921"/>
                  <a:pt x="19584" y="13932"/>
                  <a:pt x="19572" y="13944"/>
                </a:cubicBezTo>
                <a:cubicBezTo>
                  <a:pt x="19569" y="13954"/>
                  <a:pt x="19567" y="13971"/>
                  <a:pt x="19566" y="13986"/>
                </a:cubicBezTo>
                <a:cubicBezTo>
                  <a:pt x="19550" y="13992"/>
                  <a:pt x="19535" y="14002"/>
                  <a:pt x="19514" y="14001"/>
                </a:cubicBezTo>
                <a:cubicBezTo>
                  <a:pt x="19495" y="14056"/>
                  <a:pt x="19483" y="14110"/>
                  <a:pt x="19447" y="14136"/>
                </a:cubicBezTo>
                <a:cubicBezTo>
                  <a:pt x="19416" y="14135"/>
                  <a:pt x="19410" y="14084"/>
                  <a:pt x="19404" y="14039"/>
                </a:cubicBezTo>
                <a:cubicBezTo>
                  <a:pt x="19403" y="14039"/>
                  <a:pt x="19403" y="14039"/>
                  <a:pt x="19403" y="14039"/>
                </a:cubicBezTo>
                <a:cubicBezTo>
                  <a:pt x="19401" y="14051"/>
                  <a:pt x="19399" y="14063"/>
                  <a:pt x="19397" y="14074"/>
                </a:cubicBezTo>
                <a:cubicBezTo>
                  <a:pt x="19384" y="14060"/>
                  <a:pt x="19363" y="13981"/>
                  <a:pt x="19366" y="13943"/>
                </a:cubicBezTo>
                <a:cubicBezTo>
                  <a:pt x="19369" y="13925"/>
                  <a:pt x="19371" y="13906"/>
                  <a:pt x="19374" y="13888"/>
                </a:cubicBezTo>
                <a:cubicBezTo>
                  <a:pt x="19370" y="13872"/>
                  <a:pt x="19366" y="13858"/>
                  <a:pt x="19361" y="13843"/>
                </a:cubicBezTo>
                <a:cubicBezTo>
                  <a:pt x="19346" y="13829"/>
                  <a:pt x="19269" y="13772"/>
                  <a:pt x="19252" y="13780"/>
                </a:cubicBezTo>
                <a:close/>
                <a:moveTo>
                  <a:pt x="7470" y="14379"/>
                </a:moveTo>
                <a:cubicBezTo>
                  <a:pt x="7452" y="14429"/>
                  <a:pt x="7457" y="14511"/>
                  <a:pt x="7467" y="14553"/>
                </a:cubicBezTo>
                <a:cubicBezTo>
                  <a:pt x="7500" y="14568"/>
                  <a:pt x="7562" y="14549"/>
                  <a:pt x="7580" y="14510"/>
                </a:cubicBezTo>
                <a:cubicBezTo>
                  <a:pt x="7591" y="14487"/>
                  <a:pt x="7595" y="14427"/>
                  <a:pt x="7602" y="14402"/>
                </a:cubicBezTo>
                <a:cubicBezTo>
                  <a:pt x="7590" y="14380"/>
                  <a:pt x="7502" y="14377"/>
                  <a:pt x="7470" y="14379"/>
                </a:cubicBezTo>
                <a:close/>
                <a:moveTo>
                  <a:pt x="13093" y="14379"/>
                </a:moveTo>
                <a:cubicBezTo>
                  <a:pt x="13090" y="14380"/>
                  <a:pt x="13087" y="14388"/>
                  <a:pt x="13080" y="14399"/>
                </a:cubicBezTo>
                <a:cubicBezTo>
                  <a:pt x="13082" y="14439"/>
                  <a:pt x="13081" y="14493"/>
                  <a:pt x="13064" y="14518"/>
                </a:cubicBezTo>
                <a:cubicBezTo>
                  <a:pt x="13054" y="14533"/>
                  <a:pt x="13047" y="14535"/>
                  <a:pt x="13042" y="14560"/>
                </a:cubicBezTo>
                <a:cubicBezTo>
                  <a:pt x="13033" y="14554"/>
                  <a:pt x="13031" y="14546"/>
                  <a:pt x="13027" y="14532"/>
                </a:cubicBezTo>
                <a:cubicBezTo>
                  <a:pt x="13023" y="14531"/>
                  <a:pt x="13018" y="14529"/>
                  <a:pt x="13014" y="14528"/>
                </a:cubicBezTo>
                <a:cubicBezTo>
                  <a:pt x="13013" y="14556"/>
                  <a:pt x="13017" y="14574"/>
                  <a:pt x="13022" y="14597"/>
                </a:cubicBezTo>
                <a:cubicBezTo>
                  <a:pt x="13022" y="14601"/>
                  <a:pt x="13021" y="14604"/>
                  <a:pt x="13020" y="14608"/>
                </a:cubicBezTo>
                <a:cubicBezTo>
                  <a:pt x="13014" y="14615"/>
                  <a:pt x="13011" y="14618"/>
                  <a:pt x="13001" y="14618"/>
                </a:cubicBezTo>
                <a:cubicBezTo>
                  <a:pt x="13001" y="14620"/>
                  <a:pt x="13000" y="14623"/>
                  <a:pt x="12999" y="14625"/>
                </a:cubicBezTo>
                <a:cubicBezTo>
                  <a:pt x="13000" y="14643"/>
                  <a:pt x="13006" y="14648"/>
                  <a:pt x="13010" y="14665"/>
                </a:cubicBezTo>
                <a:cubicBezTo>
                  <a:pt x="13005" y="14675"/>
                  <a:pt x="12999" y="14686"/>
                  <a:pt x="12994" y="14696"/>
                </a:cubicBezTo>
                <a:cubicBezTo>
                  <a:pt x="12985" y="14695"/>
                  <a:pt x="12985" y="14693"/>
                  <a:pt x="12983" y="14681"/>
                </a:cubicBezTo>
                <a:cubicBezTo>
                  <a:pt x="12982" y="14681"/>
                  <a:pt x="12982" y="14681"/>
                  <a:pt x="12981" y="14681"/>
                </a:cubicBezTo>
                <a:cubicBezTo>
                  <a:pt x="12974" y="14693"/>
                  <a:pt x="12967" y="14704"/>
                  <a:pt x="12960" y="14715"/>
                </a:cubicBezTo>
                <a:cubicBezTo>
                  <a:pt x="12962" y="14729"/>
                  <a:pt x="12965" y="14733"/>
                  <a:pt x="12968" y="14743"/>
                </a:cubicBezTo>
                <a:cubicBezTo>
                  <a:pt x="12965" y="14746"/>
                  <a:pt x="12963" y="14749"/>
                  <a:pt x="12960" y="14753"/>
                </a:cubicBezTo>
                <a:cubicBezTo>
                  <a:pt x="12955" y="14757"/>
                  <a:pt x="12954" y="14749"/>
                  <a:pt x="12946" y="14745"/>
                </a:cubicBezTo>
                <a:cubicBezTo>
                  <a:pt x="12936" y="14757"/>
                  <a:pt x="12925" y="14769"/>
                  <a:pt x="12915" y="14781"/>
                </a:cubicBezTo>
                <a:cubicBezTo>
                  <a:pt x="12916" y="14792"/>
                  <a:pt x="12916" y="14801"/>
                  <a:pt x="12918" y="14811"/>
                </a:cubicBezTo>
                <a:cubicBezTo>
                  <a:pt x="12901" y="14818"/>
                  <a:pt x="12891" y="14790"/>
                  <a:pt x="12871" y="14806"/>
                </a:cubicBezTo>
                <a:cubicBezTo>
                  <a:pt x="12867" y="14814"/>
                  <a:pt x="12862" y="14822"/>
                  <a:pt x="12859" y="14830"/>
                </a:cubicBezTo>
                <a:cubicBezTo>
                  <a:pt x="12850" y="14838"/>
                  <a:pt x="12843" y="14824"/>
                  <a:pt x="12836" y="14825"/>
                </a:cubicBezTo>
                <a:cubicBezTo>
                  <a:pt x="12830" y="14832"/>
                  <a:pt x="12824" y="14840"/>
                  <a:pt x="12818" y="14848"/>
                </a:cubicBezTo>
                <a:cubicBezTo>
                  <a:pt x="12808" y="14849"/>
                  <a:pt x="12799" y="14849"/>
                  <a:pt x="12789" y="14850"/>
                </a:cubicBezTo>
                <a:cubicBezTo>
                  <a:pt x="12789" y="14936"/>
                  <a:pt x="12770" y="14949"/>
                  <a:pt x="12757" y="15004"/>
                </a:cubicBezTo>
                <a:cubicBezTo>
                  <a:pt x="12752" y="15044"/>
                  <a:pt x="12772" y="15135"/>
                  <a:pt x="12784" y="15161"/>
                </a:cubicBezTo>
                <a:cubicBezTo>
                  <a:pt x="12781" y="15174"/>
                  <a:pt x="12777" y="15188"/>
                  <a:pt x="12774" y="15201"/>
                </a:cubicBezTo>
                <a:cubicBezTo>
                  <a:pt x="12781" y="15216"/>
                  <a:pt x="12788" y="15230"/>
                  <a:pt x="12795" y="15246"/>
                </a:cubicBezTo>
                <a:cubicBezTo>
                  <a:pt x="12802" y="15292"/>
                  <a:pt x="12758" y="15453"/>
                  <a:pt x="12747" y="15472"/>
                </a:cubicBezTo>
                <a:cubicBezTo>
                  <a:pt x="12741" y="15475"/>
                  <a:pt x="12735" y="15480"/>
                  <a:pt x="12730" y="15483"/>
                </a:cubicBezTo>
                <a:cubicBezTo>
                  <a:pt x="12720" y="15496"/>
                  <a:pt x="12707" y="15577"/>
                  <a:pt x="12710" y="15608"/>
                </a:cubicBezTo>
                <a:cubicBezTo>
                  <a:pt x="12722" y="15648"/>
                  <a:pt x="12734" y="15687"/>
                  <a:pt x="12745" y="15726"/>
                </a:cubicBezTo>
                <a:cubicBezTo>
                  <a:pt x="12743" y="15746"/>
                  <a:pt x="12740" y="15765"/>
                  <a:pt x="12737" y="15785"/>
                </a:cubicBezTo>
                <a:cubicBezTo>
                  <a:pt x="12730" y="15843"/>
                  <a:pt x="12750" y="15849"/>
                  <a:pt x="12755" y="15878"/>
                </a:cubicBezTo>
                <a:cubicBezTo>
                  <a:pt x="12759" y="15899"/>
                  <a:pt x="12754" y="15915"/>
                  <a:pt x="12760" y="15929"/>
                </a:cubicBezTo>
                <a:cubicBezTo>
                  <a:pt x="12779" y="15978"/>
                  <a:pt x="12818" y="15963"/>
                  <a:pt x="12837" y="16014"/>
                </a:cubicBezTo>
                <a:cubicBezTo>
                  <a:pt x="12867" y="16011"/>
                  <a:pt x="12875" y="15978"/>
                  <a:pt x="12901" y="15966"/>
                </a:cubicBezTo>
                <a:cubicBezTo>
                  <a:pt x="12917" y="15963"/>
                  <a:pt x="12932" y="15958"/>
                  <a:pt x="12948" y="15954"/>
                </a:cubicBezTo>
                <a:cubicBezTo>
                  <a:pt x="12977" y="15921"/>
                  <a:pt x="12993" y="15754"/>
                  <a:pt x="13006" y="15683"/>
                </a:cubicBezTo>
                <a:cubicBezTo>
                  <a:pt x="13039" y="15487"/>
                  <a:pt x="13073" y="15290"/>
                  <a:pt x="13106" y="15094"/>
                </a:cubicBezTo>
                <a:cubicBezTo>
                  <a:pt x="13112" y="15056"/>
                  <a:pt x="13104" y="15019"/>
                  <a:pt x="13111" y="14974"/>
                </a:cubicBezTo>
                <a:cubicBezTo>
                  <a:pt x="13117" y="14937"/>
                  <a:pt x="13138" y="14913"/>
                  <a:pt x="13143" y="14869"/>
                </a:cubicBezTo>
                <a:cubicBezTo>
                  <a:pt x="13132" y="14841"/>
                  <a:pt x="13123" y="14807"/>
                  <a:pt x="13124" y="14760"/>
                </a:cubicBezTo>
                <a:cubicBezTo>
                  <a:pt x="13126" y="14757"/>
                  <a:pt x="13129" y="14756"/>
                  <a:pt x="13131" y="14753"/>
                </a:cubicBezTo>
                <a:cubicBezTo>
                  <a:pt x="13132" y="14751"/>
                  <a:pt x="13133" y="14749"/>
                  <a:pt x="13134" y="14748"/>
                </a:cubicBezTo>
                <a:cubicBezTo>
                  <a:pt x="13140" y="14770"/>
                  <a:pt x="13149" y="14802"/>
                  <a:pt x="13161" y="14815"/>
                </a:cubicBezTo>
                <a:cubicBezTo>
                  <a:pt x="13168" y="14803"/>
                  <a:pt x="13186" y="14766"/>
                  <a:pt x="13184" y="14738"/>
                </a:cubicBezTo>
                <a:cubicBezTo>
                  <a:pt x="13178" y="14717"/>
                  <a:pt x="13171" y="14694"/>
                  <a:pt x="13165" y="14673"/>
                </a:cubicBezTo>
                <a:cubicBezTo>
                  <a:pt x="13154" y="14616"/>
                  <a:pt x="13157" y="14489"/>
                  <a:pt x="13139" y="14447"/>
                </a:cubicBezTo>
                <a:cubicBezTo>
                  <a:pt x="13131" y="14424"/>
                  <a:pt x="13115" y="14423"/>
                  <a:pt x="13108" y="14394"/>
                </a:cubicBezTo>
                <a:cubicBezTo>
                  <a:pt x="13100" y="14383"/>
                  <a:pt x="13097" y="14377"/>
                  <a:pt x="13093" y="14379"/>
                </a:cubicBezTo>
                <a:close/>
                <a:moveTo>
                  <a:pt x="18876" y="14379"/>
                </a:moveTo>
                <a:cubicBezTo>
                  <a:pt x="18867" y="14380"/>
                  <a:pt x="18858" y="14382"/>
                  <a:pt x="18849" y="14384"/>
                </a:cubicBezTo>
                <a:cubicBezTo>
                  <a:pt x="18846" y="14391"/>
                  <a:pt x="18845" y="14397"/>
                  <a:pt x="18842" y="14404"/>
                </a:cubicBezTo>
                <a:cubicBezTo>
                  <a:pt x="18854" y="14440"/>
                  <a:pt x="18892" y="14484"/>
                  <a:pt x="18913" y="14432"/>
                </a:cubicBezTo>
                <a:cubicBezTo>
                  <a:pt x="18914" y="14429"/>
                  <a:pt x="18913" y="14425"/>
                  <a:pt x="18914" y="14422"/>
                </a:cubicBezTo>
                <a:cubicBezTo>
                  <a:pt x="18906" y="14408"/>
                  <a:pt x="18899" y="14396"/>
                  <a:pt x="18891" y="14382"/>
                </a:cubicBezTo>
                <a:cubicBezTo>
                  <a:pt x="18886" y="14381"/>
                  <a:pt x="18881" y="14380"/>
                  <a:pt x="18876" y="14379"/>
                </a:cubicBezTo>
                <a:close/>
                <a:moveTo>
                  <a:pt x="20578" y="14379"/>
                </a:moveTo>
                <a:cubicBezTo>
                  <a:pt x="20576" y="14384"/>
                  <a:pt x="20573" y="14389"/>
                  <a:pt x="20571" y="14394"/>
                </a:cubicBezTo>
                <a:cubicBezTo>
                  <a:pt x="20559" y="14393"/>
                  <a:pt x="20553" y="14389"/>
                  <a:pt x="20545" y="14382"/>
                </a:cubicBezTo>
                <a:cubicBezTo>
                  <a:pt x="20545" y="14408"/>
                  <a:pt x="20545" y="14433"/>
                  <a:pt x="20545" y="14459"/>
                </a:cubicBezTo>
                <a:cubicBezTo>
                  <a:pt x="20544" y="14459"/>
                  <a:pt x="20543" y="14459"/>
                  <a:pt x="20542" y="14459"/>
                </a:cubicBezTo>
                <a:cubicBezTo>
                  <a:pt x="20537" y="14465"/>
                  <a:pt x="20528" y="14464"/>
                  <a:pt x="20518" y="14464"/>
                </a:cubicBezTo>
                <a:cubicBezTo>
                  <a:pt x="20509" y="14477"/>
                  <a:pt x="20509" y="14502"/>
                  <a:pt x="20500" y="14515"/>
                </a:cubicBezTo>
                <a:cubicBezTo>
                  <a:pt x="20481" y="14544"/>
                  <a:pt x="20446" y="14540"/>
                  <a:pt x="20437" y="14503"/>
                </a:cubicBezTo>
                <a:cubicBezTo>
                  <a:pt x="20436" y="14503"/>
                  <a:pt x="20434" y="14501"/>
                  <a:pt x="20433" y="14500"/>
                </a:cubicBezTo>
                <a:cubicBezTo>
                  <a:pt x="20431" y="14509"/>
                  <a:pt x="20431" y="14516"/>
                  <a:pt x="20429" y="14525"/>
                </a:cubicBezTo>
                <a:cubicBezTo>
                  <a:pt x="20406" y="14549"/>
                  <a:pt x="20367" y="14532"/>
                  <a:pt x="20336" y="14532"/>
                </a:cubicBezTo>
                <a:cubicBezTo>
                  <a:pt x="20335" y="14537"/>
                  <a:pt x="20334" y="14540"/>
                  <a:pt x="20333" y="14545"/>
                </a:cubicBezTo>
                <a:cubicBezTo>
                  <a:pt x="20346" y="14565"/>
                  <a:pt x="20366" y="14582"/>
                  <a:pt x="20379" y="14600"/>
                </a:cubicBezTo>
                <a:cubicBezTo>
                  <a:pt x="20384" y="14596"/>
                  <a:pt x="20389" y="14593"/>
                  <a:pt x="20393" y="14590"/>
                </a:cubicBezTo>
                <a:cubicBezTo>
                  <a:pt x="20402" y="14599"/>
                  <a:pt x="20408" y="14604"/>
                  <a:pt x="20414" y="14618"/>
                </a:cubicBezTo>
                <a:cubicBezTo>
                  <a:pt x="20456" y="14617"/>
                  <a:pt x="20519" y="14602"/>
                  <a:pt x="20526" y="14537"/>
                </a:cubicBezTo>
                <a:cubicBezTo>
                  <a:pt x="20539" y="14536"/>
                  <a:pt x="20552" y="14534"/>
                  <a:pt x="20565" y="14533"/>
                </a:cubicBezTo>
                <a:cubicBezTo>
                  <a:pt x="20572" y="14528"/>
                  <a:pt x="20575" y="14520"/>
                  <a:pt x="20578" y="14510"/>
                </a:cubicBezTo>
                <a:cubicBezTo>
                  <a:pt x="20573" y="14500"/>
                  <a:pt x="20568" y="14490"/>
                  <a:pt x="20563" y="14480"/>
                </a:cubicBezTo>
                <a:cubicBezTo>
                  <a:pt x="20568" y="14465"/>
                  <a:pt x="20572" y="14465"/>
                  <a:pt x="20584" y="14460"/>
                </a:cubicBezTo>
                <a:cubicBezTo>
                  <a:pt x="20587" y="14448"/>
                  <a:pt x="20589" y="14437"/>
                  <a:pt x="20592" y="14425"/>
                </a:cubicBezTo>
                <a:cubicBezTo>
                  <a:pt x="20589" y="14410"/>
                  <a:pt x="20585" y="14388"/>
                  <a:pt x="20578" y="14379"/>
                </a:cubicBezTo>
                <a:close/>
                <a:moveTo>
                  <a:pt x="17567" y="14678"/>
                </a:moveTo>
                <a:cubicBezTo>
                  <a:pt x="17565" y="14699"/>
                  <a:pt x="17560" y="14702"/>
                  <a:pt x="17560" y="14731"/>
                </a:cubicBezTo>
                <a:cubicBezTo>
                  <a:pt x="17557" y="14730"/>
                  <a:pt x="17554" y="14728"/>
                  <a:pt x="17552" y="14726"/>
                </a:cubicBezTo>
                <a:cubicBezTo>
                  <a:pt x="17550" y="14739"/>
                  <a:pt x="17548" y="14754"/>
                  <a:pt x="17547" y="14766"/>
                </a:cubicBezTo>
                <a:cubicBezTo>
                  <a:pt x="17537" y="14770"/>
                  <a:pt x="17529" y="14768"/>
                  <a:pt x="17516" y="14768"/>
                </a:cubicBezTo>
                <a:cubicBezTo>
                  <a:pt x="17523" y="14784"/>
                  <a:pt x="17592" y="14797"/>
                  <a:pt x="17607" y="14806"/>
                </a:cubicBezTo>
                <a:cubicBezTo>
                  <a:pt x="17607" y="14808"/>
                  <a:pt x="17608" y="14809"/>
                  <a:pt x="17609" y="14811"/>
                </a:cubicBezTo>
                <a:cubicBezTo>
                  <a:pt x="17602" y="14820"/>
                  <a:pt x="17595" y="14829"/>
                  <a:pt x="17594" y="14848"/>
                </a:cubicBezTo>
                <a:cubicBezTo>
                  <a:pt x="17612" y="14856"/>
                  <a:pt x="17645" y="14847"/>
                  <a:pt x="17664" y="14861"/>
                </a:cubicBezTo>
                <a:cubicBezTo>
                  <a:pt x="17678" y="14872"/>
                  <a:pt x="17691" y="14890"/>
                  <a:pt x="17711" y="14896"/>
                </a:cubicBezTo>
                <a:cubicBezTo>
                  <a:pt x="17735" y="14903"/>
                  <a:pt x="17744" y="14866"/>
                  <a:pt x="17773" y="14878"/>
                </a:cubicBezTo>
                <a:cubicBezTo>
                  <a:pt x="17815" y="14893"/>
                  <a:pt x="17848" y="14933"/>
                  <a:pt x="17884" y="14951"/>
                </a:cubicBezTo>
                <a:cubicBezTo>
                  <a:pt x="17922" y="14958"/>
                  <a:pt x="17960" y="14964"/>
                  <a:pt x="17998" y="14971"/>
                </a:cubicBezTo>
                <a:cubicBezTo>
                  <a:pt x="18009" y="14967"/>
                  <a:pt x="18018" y="14946"/>
                  <a:pt x="18035" y="14953"/>
                </a:cubicBezTo>
                <a:cubicBezTo>
                  <a:pt x="18062" y="14969"/>
                  <a:pt x="18089" y="14986"/>
                  <a:pt x="18116" y="15003"/>
                </a:cubicBezTo>
                <a:cubicBezTo>
                  <a:pt x="18113" y="14994"/>
                  <a:pt x="18109" y="14985"/>
                  <a:pt x="18106" y="14976"/>
                </a:cubicBezTo>
                <a:cubicBezTo>
                  <a:pt x="18093" y="14957"/>
                  <a:pt x="18108" y="14933"/>
                  <a:pt x="18111" y="14904"/>
                </a:cubicBezTo>
                <a:cubicBezTo>
                  <a:pt x="18072" y="14877"/>
                  <a:pt x="18019" y="14924"/>
                  <a:pt x="17996" y="14848"/>
                </a:cubicBezTo>
                <a:cubicBezTo>
                  <a:pt x="17998" y="14840"/>
                  <a:pt x="17999" y="14832"/>
                  <a:pt x="18001" y="14825"/>
                </a:cubicBezTo>
                <a:cubicBezTo>
                  <a:pt x="17983" y="14801"/>
                  <a:pt x="17966" y="14790"/>
                  <a:pt x="17939" y="14781"/>
                </a:cubicBezTo>
                <a:cubicBezTo>
                  <a:pt x="17927" y="14780"/>
                  <a:pt x="17914" y="14778"/>
                  <a:pt x="17902" y="14776"/>
                </a:cubicBezTo>
                <a:cubicBezTo>
                  <a:pt x="17898" y="14764"/>
                  <a:pt x="17893" y="14752"/>
                  <a:pt x="17888" y="14740"/>
                </a:cubicBezTo>
                <a:cubicBezTo>
                  <a:pt x="17883" y="14740"/>
                  <a:pt x="17878" y="14740"/>
                  <a:pt x="17873" y="14740"/>
                </a:cubicBezTo>
                <a:cubicBezTo>
                  <a:pt x="17867" y="14753"/>
                  <a:pt x="17865" y="14767"/>
                  <a:pt x="17860" y="14783"/>
                </a:cubicBezTo>
                <a:cubicBezTo>
                  <a:pt x="17849" y="14814"/>
                  <a:pt x="17764" y="14787"/>
                  <a:pt x="17739" y="14786"/>
                </a:cubicBezTo>
                <a:cubicBezTo>
                  <a:pt x="17737" y="14761"/>
                  <a:pt x="17729" y="14731"/>
                  <a:pt x="17716" y="14723"/>
                </a:cubicBezTo>
                <a:cubicBezTo>
                  <a:pt x="17710" y="14716"/>
                  <a:pt x="17701" y="14738"/>
                  <a:pt x="17688" y="14726"/>
                </a:cubicBezTo>
                <a:cubicBezTo>
                  <a:pt x="17672" y="14713"/>
                  <a:pt x="17656" y="14695"/>
                  <a:pt x="17635" y="14678"/>
                </a:cubicBezTo>
                <a:cubicBezTo>
                  <a:pt x="17633" y="14687"/>
                  <a:pt x="17632" y="14697"/>
                  <a:pt x="17630" y="14706"/>
                </a:cubicBezTo>
                <a:cubicBezTo>
                  <a:pt x="17627" y="14707"/>
                  <a:pt x="17625" y="14709"/>
                  <a:pt x="17622" y="14710"/>
                </a:cubicBezTo>
                <a:cubicBezTo>
                  <a:pt x="17612" y="14709"/>
                  <a:pt x="17612" y="14707"/>
                  <a:pt x="17610" y="14693"/>
                </a:cubicBezTo>
                <a:cubicBezTo>
                  <a:pt x="17598" y="14684"/>
                  <a:pt x="17577" y="14686"/>
                  <a:pt x="17567" y="14678"/>
                </a:cubicBezTo>
                <a:close/>
                <a:moveTo>
                  <a:pt x="18699" y="14678"/>
                </a:moveTo>
                <a:cubicBezTo>
                  <a:pt x="18698" y="14689"/>
                  <a:pt x="18696" y="14683"/>
                  <a:pt x="18702" y="14691"/>
                </a:cubicBezTo>
                <a:cubicBezTo>
                  <a:pt x="18696" y="14705"/>
                  <a:pt x="18687" y="14717"/>
                  <a:pt x="18676" y="14720"/>
                </a:cubicBezTo>
                <a:cubicBezTo>
                  <a:pt x="18676" y="14725"/>
                  <a:pt x="18676" y="14729"/>
                  <a:pt x="18676" y="14735"/>
                </a:cubicBezTo>
                <a:cubicBezTo>
                  <a:pt x="18657" y="14743"/>
                  <a:pt x="18634" y="14725"/>
                  <a:pt x="18615" y="14750"/>
                </a:cubicBezTo>
                <a:cubicBezTo>
                  <a:pt x="18601" y="14747"/>
                  <a:pt x="18600" y="14737"/>
                  <a:pt x="18591" y="14730"/>
                </a:cubicBezTo>
                <a:cubicBezTo>
                  <a:pt x="18562" y="14706"/>
                  <a:pt x="18542" y="14714"/>
                  <a:pt x="18514" y="14731"/>
                </a:cubicBezTo>
                <a:cubicBezTo>
                  <a:pt x="18513" y="14736"/>
                  <a:pt x="18512" y="14742"/>
                  <a:pt x="18511" y="14746"/>
                </a:cubicBezTo>
                <a:cubicBezTo>
                  <a:pt x="18513" y="14758"/>
                  <a:pt x="18514" y="14769"/>
                  <a:pt x="18516" y="14780"/>
                </a:cubicBezTo>
                <a:cubicBezTo>
                  <a:pt x="18543" y="14773"/>
                  <a:pt x="18570" y="14797"/>
                  <a:pt x="18587" y="14795"/>
                </a:cubicBezTo>
                <a:cubicBezTo>
                  <a:pt x="18595" y="14788"/>
                  <a:pt x="18603" y="14782"/>
                  <a:pt x="18610" y="14776"/>
                </a:cubicBezTo>
                <a:cubicBezTo>
                  <a:pt x="18618" y="14780"/>
                  <a:pt x="18626" y="14783"/>
                  <a:pt x="18634" y="14786"/>
                </a:cubicBezTo>
                <a:cubicBezTo>
                  <a:pt x="18637" y="14780"/>
                  <a:pt x="18641" y="14774"/>
                  <a:pt x="18644" y="14768"/>
                </a:cubicBezTo>
                <a:cubicBezTo>
                  <a:pt x="18663" y="14753"/>
                  <a:pt x="18684" y="14760"/>
                  <a:pt x="18699" y="14738"/>
                </a:cubicBezTo>
                <a:cubicBezTo>
                  <a:pt x="18705" y="14728"/>
                  <a:pt x="18702" y="14721"/>
                  <a:pt x="18712" y="14715"/>
                </a:cubicBezTo>
                <a:cubicBezTo>
                  <a:pt x="18714" y="14708"/>
                  <a:pt x="18715" y="14706"/>
                  <a:pt x="18715" y="14695"/>
                </a:cubicBezTo>
                <a:cubicBezTo>
                  <a:pt x="18713" y="14691"/>
                  <a:pt x="18710" y="14686"/>
                  <a:pt x="18708" y="14681"/>
                </a:cubicBezTo>
                <a:cubicBezTo>
                  <a:pt x="18704" y="14681"/>
                  <a:pt x="18702" y="14679"/>
                  <a:pt x="18699" y="14678"/>
                </a:cubicBezTo>
                <a:close/>
                <a:moveTo>
                  <a:pt x="18219" y="14978"/>
                </a:moveTo>
                <a:cubicBezTo>
                  <a:pt x="18208" y="14987"/>
                  <a:pt x="18193" y="14990"/>
                  <a:pt x="18178" y="14989"/>
                </a:cubicBezTo>
                <a:cubicBezTo>
                  <a:pt x="18178" y="14990"/>
                  <a:pt x="18178" y="14990"/>
                  <a:pt x="18178" y="14991"/>
                </a:cubicBezTo>
                <a:cubicBezTo>
                  <a:pt x="18186" y="15015"/>
                  <a:pt x="18208" y="15033"/>
                  <a:pt x="18222" y="15046"/>
                </a:cubicBezTo>
                <a:cubicBezTo>
                  <a:pt x="18227" y="15025"/>
                  <a:pt x="18236" y="15022"/>
                  <a:pt x="18246" y="15009"/>
                </a:cubicBezTo>
                <a:cubicBezTo>
                  <a:pt x="18247" y="15009"/>
                  <a:pt x="18247" y="15009"/>
                  <a:pt x="18248" y="15009"/>
                </a:cubicBezTo>
                <a:cubicBezTo>
                  <a:pt x="18239" y="14999"/>
                  <a:pt x="18229" y="14988"/>
                  <a:pt x="18219" y="14978"/>
                </a:cubicBezTo>
                <a:close/>
                <a:moveTo>
                  <a:pt x="18419" y="14978"/>
                </a:moveTo>
                <a:cubicBezTo>
                  <a:pt x="18416" y="14981"/>
                  <a:pt x="18414" y="14986"/>
                  <a:pt x="18411" y="14989"/>
                </a:cubicBezTo>
                <a:cubicBezTo>
                  <a:pt x="18412" y="14995"/>
                  <a:pt x="18413" y="15000"/>
                  <a:pt x="18414" y="15006"/>
                </a:cubicBezTo>
                <a:cubicBezTo>
                  <a:pt x="18418" y="15017"/>
                  <a:pt x="18427" y="15023"/>
                  <a:pt x="18434" y="15028"/>
                </a:cubicBezTo>
                <a:cubicBezTo>
                  <a:pt x="18435" y="15029"/>
                  <a:pt x="18436" y="15031"/>
                  <a:pt x="18436" y="15033"/>
                </a:cubicBezTo>
                <a:cubicBezTo>
                  <a:pt x="18412" y="15078"/>
                  <a:pt x="18410" y="15033"/>
                  <a:pt x="18393" y="15024"/>
                </a:cubicBezTo>
                <a:cubicBezTo>
                  <a:pt x="18383" y="15023"/>
                  <a:pt x="18374" y="15021"/>
                  <a:pt x="18364" y="15019"/>
                </a:cubicBezTo>
                <a:cubicBezTo>
                  <a:pt x="18359" y="15025"/>
                  <a:pt x="18353" y="15032"/>
                  <a:pt x="18348" y="15038"/>
                </a:cubicBezTo>
                <a:cubicBezTo>
                  <a:pt x="18345" y="15051"/>
                  <a:pt x="18344" y="15065"/>
                  <a:pt x="18345" y="15086"/>
                </a:cubicBezTo>
                <a:cubicBezTo>
                  <a:pt x="18379" y="15107"/>
                  <a:pt x="18397" y="15072"/>
                  <a:pt x="18432" y="15074"/>
                </a:cubicBezTo>
                <a:cubicBezTo>
                  <a:pt x="18437" y="15065"/>
                  <a:pt x="18442" y="15055"/>
                  <a:pt x="18447" y="15046"/>
                </a:cubicBezTo>
                <a:cubicBezTo>
                  <a:pt x="18448" y="15046"/>
                  <a:pt x="18449" y="15047"/>
                  <a:pt x="18450" y="15048"/>
                </a:cubicBezTo>
                <a:cubicBezTo>
                  <a:pt x="18449" y="15052"/>
                  <a:pt x="18447" y="15057"/>
                  <a:pt x="18445" y="15062"/>
                </a:cubicBezTo>
                <a:cubicBezTo>
                  <a:pt x="18446" y="15063"/>
                  <a:pt x="18447" y="15063"/>
                  <a:pt x="18447" y="15064"/>
                </a:cubicBezTo>
                <a:cubicBezTo>
                  <a:pt x="18459" y="15067"/>
                  <a:pt x="18472" y="15063"/>
                  <a:pt x="18476" y="15051"/>
                </a:cubicBezTo>
                <a:cubicBezTo>
                  <a:pt x="18486" y="15052"/>
                  <a:pt x="18490" y="15055"/>
                  <a:pt x="18496" y="15062"/>
                </a:cubicBezTo>
                <a:cubicBezTo>
                  <a:pt x="18497" y="15055"/>
                  <a:pt x="18498" y="15050"/>
                  <a:pt x="18499" y="15043"/>
                </a:cubicBezTo>
                <a:cubicBezTo>
                  <a:pt x="18494" y="15035"/>
                  <a:pt x="18497" y="15038"/>
                  <a:pt x="18490" y="15038"/>
                </a:cubicBezTo>
                <a:cubicBezTo>
                  <a:pt x="18490" y="15029"/>
                  <a:pt x="18490" y="15020"/>
                  <a:pt x="18490" y="15011"/>
                </a:cubicBezTo>
                <a:cubicBezTo>
                  <a:pt x="18484" y="15004"/>
                  <a:pt x="18484" y="15001"/>
                  <a:pt x="18474" y="15001"/>
                </a:cubicBezTo>
                <a:cubicBezTo>
                  <a:pt x="18471" y="15009"/>
                  <a:pt x="18468" y="15016"/>
                  <a:pt x="18465" y="15024"/>
                </a:cubicBezTo>
                <a:cubicBezTo>
                  <a:pt x="18465" y="15016"/>
                  <a:pt x="18465" y="15009"/>
                  <a:pt x="18465" y="15001"/>
                </a:cubicBezTo>
                <a:cubicBezTo>
                  <a:pt x="18456" y="14991"/>
                  <a:pt x="18451" y="14991"/>
                  <a:pt x="18442" y="14999"/>
                </a:cubicBezTo>
                <a:cubicBezTo>
                  <a:pt x="18436" y="14985"/>
                  <a:pt x="18434" y="14977"/>
                  <a:pt x="18419" y="14978"/>
                </a:cubicBezTo>
                <a:close/>
                <a:moveTo>
                  <a:pt x="18569" y="14978"/>
                </a:moveTo>
                <a:cubicBezTo>
                  <a:pt x="18555" y="14990"/>
                  <a:pt x="18523" y="14978"/>
                  <a:pt x="18514" y="14999"/>
                </a:cubicBezTo>
                <a:cubicBezTo>
                  <a:pt x="18513" y="15001"/>
                  <a:pt x="18512" y="15003"/>
                  <a:pt x="18511" y="15004"/>
                </a:cubicBezTo>
                <a:cubicBezTo>
                  <a:pt x="18519" y="15019"/>
                  <a:pt x="18604" y="15089"/>
                  <a:pt x="18608" y="15086"/>
                </a:cubicBezTo>
                <a:cubicBezTo>
                  <a:pt x="18616" y="15079"/>
                  <a:pt x="18620" y="15070"/>
                  <a:pt x="18621" y="15053"/>
                </a:cubicBezTo>
                <a:cubicBezTo>
                  <a:pt x="18607" y="15025"/>
                  <a:pt x="18587" y="14997"/>
                  <a:pt x="18569" y="14978"/>
                </a:cubicBezTo>
                <a:close/>
                <a:moveTo>
                  <a:pt x="18899" y="14978"/>
                </a:moveTo>
                <a:cubicBezTo>
                  <a:pt x="18867" y="15003"/>
                  <a:pt x="18825" y="14985"/>
                  <a:pt x="18789" y="15006"/>
                </a:cubicBezTo>
                <a:cubicBezTo>
                  <a:pt x="18774" y="15014"/>
                  <a:pt x="18770" y="15046"/>
                  <a:pt x="18758" y="15061"/>
                </a:cubicBezTo>
                <a:cubicBezTo>
                  <a:pt x="18737" y="15088"/>
                  <a:pt x="18704" y="15095"/>
                  <a:pt x="18687" y="15131"/>
                </a:cubicBezTo>
                <a:cubicBezTo>
                  <a:pt x="18684" y="15139"/>
                  <a:pt x="18680" y="15190"/>
                  <a:pt x="18676" y="15202"/>
                </a:cubicBezTo>
                <a:cubicBezTo>
                  <a:pt x="18731" y="15202"/>
                  <a:pt x="18744" y="15135"/>
                  <a:pt x="18777" y="15099"/>
                </a:cubicBezTo>
                <a:cubicBezTo>
                  <a:pt x="18819" y="15054"/>
                  <a:pt x="18876" y="15042"/>
                  <a:pt x="18915" y="14994"/>
                </a:cubicBezTo>
                <a:cubicBezTo>
                  <a:pt x="18915" y="14993"/>
                  <a:pt x="18915" y="14991"/>
                  <a:pt x="18915" y="14989"/>
                </a:cubicBezTo>
                <a:cubicBezTo>
                  <a:pt x="18911" y="14980"/>
                  <a:pt x="18909" y="14977"/>
                  <a:pt x="18899" y="14978"/>
                </a:cubicBezTo>
                <a:close/>
                <a:moveTo>
                  <a:pt x="19178" y="15277"/>
                </a:moveTo>
                <a:cubicBezTo>
                  <a:pt x="19177" y="15283"/>
                  <a:pt x="19175" y="15288"/>
                  <a:pt x="19174" y="15294"/>
                </a:cubicBezTo>
                <a:cubicBezTo>
                  <a:pt x="19175" y="15298"/>
                  <a:pt x="19176" y="15303"/>
                  <a:pt x="19177" y="15307"/>
                </a:cubicBezTo>
                <a:cubicBezTo>
                  <a:pt x="19177" y="15312"/>
                  <a:pt x="19178" y="15318"/>
                  <a:pt x="19174" y="15322"/>
                </a:cubicBezTo>
                <a:cubicBezTo>
                  <a:pt x="19176" y="15323"/>
                  <a:pt x="19179" y="15323"/>
                  <a:pt x="19182" y="15324"/>
                </a:cubicBezTo>
                <a:cubicBezTo>
                  <a:pt x="19183" y="15328"/>
                  <a:pt x="19183" y="15332"/>
                  <a:pt x="19185" y="15335"/>
                </a:cubicBezTo>
                <a:cubicBezTo>
                  <a:pt x="19195" y="15339"/>
                  <a:pt x="19206" y="15343"/>
                  <a:pt x="19217" y="15347"/>
                </a:cubicBezTo>
                <a:cubicBezTo>
                  <a:pt x="19220" y="15346"/>
                  <a:pt x="19224" y="15342"/>
                  <a:pt x="19226" y="15339"/>
                </a:cubicBezTo>
                <a:cubicBezTo>
                  <a:pt x="19238" y="15326"/>
                  <a:pt x="19248" y="15313"/>
                  <a:pt x="19253" y="15289"/>
                </a:cubicBezTo>
                <a:cubicBezTo>
                  <a:pt x="19242" y="15266"/>
                  <a:pt x="19227" y="15294"/>
                  <a:pt x="19213" y="15282"/>
                </a:cubicBezTo>
                <a:cubicBezTo>
                  <a:pt x="19208" y="15291"/>
                  <a:pt x="19201" y="15293"/>
                  <a:pt x="19194" y="15290"/>
                </a:cubicBezTo>
                <a:cubicBezTo>
                  <a:pt x="19193" y="15287"/>
                  <a:pt x="19192" y="15282"/>
                  <a:pt x="19191" y="15279"/>
                </a:cubicBezTo>
                <a:cubicBezTo>
                  <a:pt x="19188" y="15278"/>
                  <a:pt x="19185" y="15278"/>
                  <a:pt x="19182" y="15277"/>
                </a:cubicBezTo>
                <a:cubicBezTo>
                  <a:pt x="19181" y="15277"/>
                  <a:pt x="19181" y="15279"/>
                  <a:pt x="19180" y="15279"/>
                </a:cubicBezTo>
                <a:cubicBezTo>
                  <a:pt x="19180" y="15278"/>
                  <a:pt x="19179" y="15278"/>
                  <a:pt x="19178" y="15277"/>
                </a:cubicBezTo>
                <a:close/>
                <a:moveTo>
                  <a:pt x="20002" y="15277"/>
                </a:moveTo>
                <a:cubicBezTo>
                  <a:pt x="19999" y="15279"/>
                  <a:pt x="19997" y="15284"/>
                  <a:pt x="19995" y="15287"/>
                </a:cubicBezTo>
                <a:cubicBezTo>
                  <a:pt x="19977" y="15311"/>
                  <a:pt x="19978" y="15353"/>
                  <a:pt x="19970" y="15392"/>
                </a:cubicBezTo>
                <a:cubicBezTo>
                  <a:pt x="19968" y="15400"/>
                  <a:pt x="19963" y="15404"/>
                  <a:pt x="19960" y="15410"/>
                </a:cubicBezTo>
                <a:cubicBezTo>
                  <a:pt x="19956" y="15422"/>
                  <a:pt x="19952" y="15435"/>
                  <a:pt x="19949" y="15447"/>
                </a:cubicBezTo>
                <a:cubicBezTo>
                  <a:pt x="19946" y="15454"/>
                  <a:pt x="19943" y="15457"/>
                  <a:pt x="19940" y="15463"/>
                </a:cubicBezTo>
                <a:cubicBezTo>
                  <a:pt x="19947" y="15482"/>
                  <a:pt x="19960" y="15459"/>
                  <a:pt x="19967" y="15477"/>
                </a:cubicBezTo>
                <a:cubicBezTo>
                  <a:pt x="19960" y="15492"/>
                  <a:pt x="19946" y="15499"/>
                  <a:pt x="19942" y="15520"/>
                </a:cubicBezTo>
                <a:cubicBezTo>
                  <a:pt x="19940" y="15530"/>
                  <a:pt x="19944" y="15539"/>
                  <a:pt x="19945" y="15548"/>
                </a:cubicBezTo>
                <a:cubicBezTo>
                  <a:pt x="19948" y="15568"/>
                  <a:pt x="19941" y="15584"/>
                  <a:pt x="19933" y="15588"/>
                </a:cubicBezTo>
                <a:cubicBezTo>
                  <a:pt x="19930" y="15599"/>
                  <a:pt x="19934" y="15628"/>
                  <a:pt x="19933" y="15643"/>
                </a:cubicBezTo>
                <a:cubicBezTo>
                  <a:pt x="19933" y="15664"/>
                  <a:pt x="19933" y="15684"/>
                  <a:pt x="19933" y="15705"/>
                </a:cubicBezTo>
                <a:cubicBezTo>
                  <a:pt x="19936" y="15725"/>
                  <a:pt x="19941" y="15746"/>
                  <a:pt x="19944" y="15766"/>
                </a:cubicBezTo>
                <a:cubicBezTo>
                  <a:pt x="19930" y="15776"/>
                  <a:pt x="19926" y="15801"/>
                  <a:pt x="19924" y="15830"/>
                </a:cubicBezTo>
                <a:cubicBezTo>
                  <a:pt x="19923" y="15841"/>
                  <a:pt x="19924" y="15855"/>
                  <a:pt x="19922" y="15864"/>
                </a:cubicBezTo>
                <a:cubicBezTo>
                  <a:pt x="19914" y="15900"/>
                  <a:pt x="19905" y="15936"/>
                  <a:pt x="19897" y="15973"/>
                </a:cubicBezTo>
                <a:cubicBezTo>
                  <a:pt x="19892" y="15995"/>
                  <a:pt x="19890" y="16017"/>
                  <a:pt x="19879" y="16029"/>
                </a:cubicBezTo>
                <a:cubicBezTo>
                  <a:pt x="19867" y="16043"/>
                  <a:pt x="19845" y="16044"/>
                  <a:pt x="19829" y="16049"/>
                </a:cubicBezTo>
                <a:cubicBezTo>
                  <a:pt x="19820" y="16052"/>
                  <a:pt x="19809" y="16027"/>
                  <a:pt x="19800" y="16024"/>
                </a:cubicBezTo>
                <a:cubicBezTo>
                  <a:pt x="19790" y="16021"/>
                  <a:pt x="19786" y="16034"/>
                  <a:pt x="19779" y="16018"/>
                </a:cubicBezTo>
                <a:cubicBezTo>
                  <a:pt x="19775" y="16008"/>
                  <a:pt x="19773" y="15971"/>
                  <a:pt x="19769" y="15966"/>
                </a:cubicBezTo>
                <a:cubicBezTo>
                  <a:pt x="19758" y="15949"/>
                  <a:pt x="19737" y="15939"/>
                  <a:pt x="19719" y="15933"/>
                </a:cubicBezTo>
                <a:cubicBezTo>
                  <a:pt x="19711" y="15931"/>
                  <a:pt x="19702" y="15929"/>
                  <a:pt x="19694" y="15926"/>
                </a:cubicBezTo>
                <a:cubicBezTo>
                  <a:pt x="19688" y="15922"/>
                  <a:pt x="19681" y="15898"/>
                  <a:pt x="19677" y="15889"/>
                </a:cubicBezTo>
                <a:cubicBezTo>
                  <a:pt x="19673" y="15882"/>
                  <a:pt x="19667" y="15877"/>
                  <a:pt x="19660" y="15874"/>
                </a:cubicBezTo>
                <a:cubicBezTo>
                  <a:pt x="19657" y="15874"/>
                  <a:pt x="19655" y="15873"/>
                  <a:pt x="19652" y="15873"/>
                </a:cubicBezTo>
                <a:cubicBezTo>
                  <a:pt x="19639" y="15865"/>
                  <a:pt x="19624" y="15822"/>
                  <a:pt x="19606" y="15838"/>
                </a:cubicBezTo>
                <a:cubicBezTo>
                  <a:pt x="19600" y="15820"/>
                  <a:pt x="19588" y="15813"/>
                  <a:pt x="19578" y="15801"/>
                </a:cubicBezTo>
                <a:cubicBezTo>
                  <a:pt x="19574" y="15797"/>
                  <a:pt x="19571" y="15791"/>
                  <a:pt x="19569" y="15785"/>
                </a:cubicBezTo>
                <a:cubicBezTo>
                  <a:pt x="19569" y="15782"/>
                  <a:pt x="19568" y="15779"/>
                  <a:pt x="19568" y="15776"/>
                </a:cubicBezTo>
                <a:cubicBezTo>
                  <a:pt x="19560" y="15768"/>
                  <a:pt x="19552" y="15759"/>
                  <a:pt x="19544" y="15751"/>
                </a:cubicBezTo>
                <a:cubicBezTo>
                  <a:pt x="19535" y="15742"/>
                  <a:pt x="19525" y="15734"/>
                  <a:pt x="19516" y="15725"/>
                </a:cubicBezTo>
                <a:cubicBezTo>
                  <a:pt x="19515" y="15718"/>
                  <a:pt x="19514" y="15711"/>
                  <a:pt x="19513" y="15705"/>
                </a:cubicBezTo>
                <a:cubicBezTo>
                  <a:pt x="19526" y="15682"/>
                  <a:pt x="19541" y="15649"/>
                  <a:pt x="19548" y="15618"/>
                </a:cubicBezTo>
                <a:cubicBezTo>
                  <a:pt x="19551" y="15608"/>
                  <a:pt x="19552" y="15598"/>
                  <a:pt x="19554" y="15587"/>
                </a:cubicBezTo>
                <a:cubicBezTo>
                  <a:pt x="19539" y="15577"/>
                  <a:pt x="19552" y="15560"/>
                  <a:pt x="19550" y="15542"/>
                </a:cubicBezTo>
                <a:cubicBezTo>
                  <a:pt x="19560" y="15539"/>
                  <a:pt x="19578" y="15489"/>
                  <a:pt x="19586" y="15527"/>
                </a:cubicBezTo>
                <a:cubicBezTo>
                  <a:pt x="19590" y="15521"/>
                  <a:pt x="19594" y="15514"/>
                  <a:pt x="19599" y="15508"/>
                </a:cubicBezTo>
                <a:cubicBezTo>
                  <a:pt x="19599" y="15508"/>
                  <a:pt x="19600" y="15509"/>
                  <a:pt x="19600" y="15508"/>
                </a:cubicBezTo>
                <a:cubicBezTo>
                  <a:pt x="19597" y="15505"/>
                  <a:pt x="19594" y="15501"/>
                  <a:pt x="19593" y="15495"/>
                </a:cubicBezTo>
                <a:cubicBezTo>
                  <a:pt x="19592" y="15486"/>
                  <a:pt x="19596" y="15480"/>
                  <a:pt x="19598" y="15475"/>
                </a:cubicBezTo>
                <a:cubicBezTo>
                  <a:pt x="19605" y="15460"/>
                  <a:pt x="19614" y="15451"/>
                  <a:pt x="19619" y="15434"/>
                </a:cubicBezTo>
                <a:cubicBezTo>
                  <a:pt x="19615" y="15424"/>
                  <a:pt x="19610" y="15404"/>
                  <a:pt x="19598" y="15410"/>
                </a:cubicBezTo>
                <a:cubicBezTo>
                  <a:pt x="19595" y="15412"/>
                  <a:pt x="19593" y="15413"/>
                  <a:pt x="19591" y="15417"/>
                </a:cubicBezTo>
                <a:cubicBezTo>
                  <a:pt x="19591" y="15417"/>
                  <a:pt x="19591" y="15417"/>
                  <a:pt x="19591" y="15417"/>
                </a:cubicBezTo>
                <a:cubicBezTo>
                  <a:pt x="19585" y="15410"/>
                  <a:pt x="19586" y="15382"/>
                  <a:pt x="19576" y="15385"/>
                </a:cubicBezTo>
                <a:cubicBezTo>
                  <a:pt x="19559" y="15390"/>
                  <a:pt x="19577" y="15419"/>
                  <a:pt x="19570" y="15434"/>
                </a:cubicBezTo>
                <a:cubicBezTo>
                  <a:pt x="19569" y="15437"/>
                  <a:pt x="19566" y="15439"/>
                  <a:pt x="19563" y="15440"/>
                </a:cubicBezTo>
                <a:cubicBezTo>
                  <a:pt x="19552" y="15444"/>
                  <a:pt x="19553" y="15421"/>
                  <a:pt x="19552" y="15407"/>
                </a:cubicBezTo>
                <a:cubicBezTo>
                  <a:pt x="19545" y="15411"/>
                  <a:pt x="19539" y="15415"/>
                  <a:pt x="19532" y="15419"/>
                </a:cubicBezTo>
                <a:cubicBezTo>
                  <a:pt x="19533" y="15410"/>
                  <a:pt x="19535" y="15401"/>
                  <a:pt x="19536" y="15392"/>
                </a:cubicBezTo>
                <a:cubicBezTo>
                  <a:pt x="19536" y="15392"/>
                  <a:pt x="19536" y="15390"/>
                  <a:pt x="19536" y="15390"/>
                </a:cubicBezTo>
                <a:cubicBezTo>
                  <a:pt x="19519" y="15393"/>
                  <a:pt x="19511" y="15419"/>
                  <a:pt x="19497" y="15424"/>
                </a:cubicBezTo>
                <a:cubicBezTo>
                  <a:pt x="19480" y="15429"/>
                  <a:pt x="19465" y="15361"/>
                  <a:pt x="19444" y="15392"/>
                </a:cubicBezTo>
                <a:cubicBezTo>
                  <a:pt x="19435" y="15387"/>
                  <a:pt x="19421" y="15390"/>
                  <a:pt x="19413" y="15382"/>
                </a:cubicBezTo>
                <a:cubicBezTo>
                  <a:pt x="19408" y="15377"/>
                  <a:pt x="19406" y="15361"/>
                  <a:pt x="19400" y="15359"/>
                </a:cubicBezTo>
                <a:cubicBezTo>
                  <a:pt x="19390" y="15355"/>
                  <a:pt x="19384" y="15380"/>
                  <a:pt x="19369" y="15370"/>
                </a:cubicBezTo>
                <a:cubicBezTo>
                  <a:pt x="19358" y="15364"/>
                  <a:pt x="19351" y="15347"/>
                  <a:pt x="19344" y="15335"/>
                </a:cubicBezTo>
                <a:cubicBezTo>
                  <a:pt x="19341" y="15331"/>
                  <a:pt x="19337" y="15323"/>
                  <a:pt x="19330" y="15325"/>
                </a:cubicBezTo>
                <a:cubicBezTo>
                  <a:pt x="19325" y="15327"/>
                  <a:pt x="19323" y="15331"/>
                  <a:pt x="19320" y="15334"/>
                </a:cubicBezTo>
                <a:cubicBezTo>
                  <a:pt x="19320" y="15334"/>
                  <a:pt x="19319" y="15335"/>
                  <a:pt x="19319" y="15335"/>
                </a:cubicBezTo>
                <a:cubicBezTo>
                  <a:pt x="19316" y="15323"/>
                  <a:pt x="19311" y="15298"/>
                  <a:pt x="19299" y="15307"/>
                </a:cubicBezTo>
                <a:cubicBezTo>
                  <a:pt x="19293" y="15311"/>
                  <a:pt x="19290" y="15320"/>
                  <a:pt x="19283" y="15322"/>
                </a:cubicBezTo>
                <a:cubicBezTo>
                  <a:pt x="19279" y="15319"/>
                  <a:pt x="19277" y="15314"/>
                  <a:pt x="19277" y="15305"/>
                </a:cubicBezTo>
                <a:cubicBezTo>
                  <a:pt x="19267" y="15306"/>
                  <a:pt x="19266" y="15322"/>
                  <a:pt x="19270" y="15332"/>
                </a:cubicBezTo>
                <a:cubicBezTo>
                  <a:pt x="19275" y="15346"/>
                  <a:pt x="19292" y="15344"/>
                  <a:pt x="19301" y="15335"/>
                </a:cubicBezTo>
                <a:cubicBezTo>
                  <a:pt x="19317" y="15338"/>
                  <a:pt x="19314" y="15358"/>
                  <a:pt x="19319" y="15379"/>
                </a:cubicBezTo>
                <a:cubicBezTo>
                  <a:pt x="19321" y="15386"/>
                  <a:pt x="19326" y="15390"/>
                  <a:pt x="19325" y="15400"/>
                </a:cubicBezTo>
                <a:cubicBezTo>
                  <a:pt x="19320" y="15409"/>
                  <a:pt x="19308" y="15412"/>
                  <a:pt x="19305" y="15424"/>
                </a:cubicBezTo>
                <a:cubicBezTo>
                  <a:pt x="19303" y="15422"/>
                  <a:pt x="19300" y="15420"/>
                  <a:pt x="19298" y="15419"/>
                </a:cubicBezTo>
                <a:cubicBezTo>
                  <a:pt x="19292" y="15415"/>
                  <a:pt x="19281" y="15411"/>
                  <a:pt x="19272" y="15414"/>
                </a:cubicBezTo>
                <a:cubicBezTo>
                  <a:pt x="19253" y="15419"/>
                  <a:pt x="19228" y="15430"/>
                  <a:pt x="19210" y="15419"/>
                </a:cubicBezTo>
                <a:cubicBezTo>
                  <a:pt x="19207" y="15431"/>
                  <a:pt x="19205" y="15440"/>
                  <a:pt x="19202" y="15452"/>
                </a:cubicBezTo>
                <a:cubicBezTo>
                  <a:pt x="19197" y="15451"/>
                  <a:pt x="19190" y="15441"/>
                  <a:pt x="19186" y="15445"/>
                </a:cubicBezTo>
                <a:cubicBezTo>
                  <a:pt x="19185" y="15446"/>
                  <a:pt x="19184" y="15448"/>
                  <a:pt x="19183" y="15449"/>
                </a:cubicBezTo>
                <a:cubicBezTo>
                  <a:pt x="19185" y="15468"/>
                  <a:pt x="19178" y="15471"/>
                  <a:pt x="19171" y="15478"/>
                </a:cubicBezTo>
                <a:cubicBezTo>
                  <a:pt x="19165" y="15485"/>
                  <a:pt x="19158" y="15498"/>
                  <a:pt x="19155" y="15508"/>
                </a:cubicBezTo>
                <a:cubicBezTo>
                  <a:pt x="19151" y="15522"/>
                  <a:pt x="19154" y="15540"/>
                  <a:pt x="19162" y="15545"/>
                </a:cubicBezTo>
                <a:cubicBezTo>
                  <a:pt x="19162" y="15546"/>
                  <a:pt x="19162" y="15546"/>
                  <a:pt x="19162" y="15547"/>
                </a:cubicBezTo>
                <a:cubicBezTo>
                  <a:pt x="19156" y="15560"/>
                  <a:pt x="19139" y="15560"/>
                  <a:pt x="19131" y="15570"/>
                </a:cubicBezTo>
                <a:cubicBezTo>
                  <a:pt x="19126" y="15577"/>
                  <a:pt x="19129" y="15587"/>
                  <a:pt x="19126" y="15597"/>
                </a:cubicBezTo>
                <a:cubicBezTo>
                  <a:pt x="19118" y="15619"/>
                  <a:pt x="19103" y="15637"/>
                  <a:pt x="19100" y="15666"/>
                </a:cubicBezTo>
                <a:cubicBezTo>
                  <a:pt x="19111" y="15672"/>
                  <a:pt x="19119" y="15673"/>
                  <a:pt x="19126" y="15686"/>
                </a:cubicBezTo>
                <a:cubicBezTo>
                  <a:pt x="19125" y="15691"/>
                  <a:pt x="19124" y="15696"/>
                  <a:pt x="19123" y="15701"/>
                </a:cubicBezTo>
                <a:cubicBezTo>
                  <a:pt x="19120" y="15730"/>
                  <a:pt x="19125" y="15740"/>
                  <a:pt x="19110" y="15751"/>
                </a:cubicBezTo>
                <a:cubicBezTo>
                  <a:pt x="19107" y="15748"/>
                  <a:pt x="19106" y="15739"/>
                  <a:pt x="19105" y="15733"/>
                </a:cubicBezTo>
                <a:cubicBezTo>
                  <a:pt x="19098" y="15724"/>
                  <a:pt x="19090" y="15742"/>
                  <a:pt x="19086" y="15748"/>
                </a:cubicBezTo>
                <a:cubicBezTo>
                  <a:pt x="19084" y="15744"/>
                  <a:pt x="19082" y="15740"/>
                  <a:pt x="19081" y="15736"/>
                </a:cubicBezTo>
                <a:cubicBezTo>
                  <a:pt x="19077" y="15735"/>
                  <a:pt x="19075" y="15733"/>
                  <a:pt x="19071" y="15731"/>
                </a:cubicBezTo>
                <a:cubicBezTo>
                  <a:pt x="19058" y="15722"/>
                  <a:pt x="19050" y="15714"/>
                  <a:pt x="19033" y="15720"/>
                </a:cubicBezTo>
                <a:cubicBezTo>
                  <a:pt x="19032" y="15727"/>
                  <a:pt x="19032" y="15735"/>
                  <a:pt x="19032" y="15743"/>
                </a:cubicBezTo>
                <a:cubicBezTo>
                  <a:pt x="19015" y="15736"/>
                  <a:pt x="19028" y="15782"/>
                  <a:pt x="19009" y="15783"/>
                </a:cubicBezTo>
                <a:cubicBezTo>
                  <a:pt x="19009" y="15769"/>
                  <a:pt x="19010" y="15755"/>
                  <a:pt x="19011" y="15741"/>
                </a:cubicBezTo>
                <a:cubicBezTo>
                  <a:pt x="19011" y="15737"/>
                  <a:pt x="19010" y="15732"/>
                  <a:pt x="19010" y="15728"/>
                </a:cubicBezTo>
                <a:cubicBezTo>
                  <a:pt x="19011" y="15721"/>
                  <a:pt x="19021" y="15717"/>
                  <a:pt x="19019" y="15706"/>
                </a:cubicBezTo>
                <a:cubicBezTo>
                  <a:pt x="19018" y="15700"/>
                  <a:pt x="19013" y="15699"/>
                  <a:pt x="19010" y="15696"/>
                </a:cubicBezTo>
                <a:cubicBezTo>
                  <a:pt x="19003" y="15690"/>
                  <a:pt x="18998" y="15682"/>
                  <a:pt x="18992" y="15675"/>
                </a:cubicBezTo>
                <a:cubicBezTo>
                  <a:pt x="18977" y="15655"/>
                  <a:pt x="18967" y="15629"/>
                  <a:pt x="18947" y="15617"/>
                </a:cubicBezTo>
                <a:cubicBezTo>
                  <a:pt x="18942" y="15613"/>
                  <a:pt x="18931" y="15605"/>
                  <a:pt x="18925" y="15610"/>
                </a:cubicBezTo>
                <a:cubicBezTo>
                  <a:pt x="18917" y="15615"/>
                  <a:pt x="18908" y="15642"/>
                  <a:pt x="18905" y="15655"/>
                </a:cubicBezTo>
                <a:cubicBezTo>
                  <a:pt x="18905" y="15655"/>
                  <a:pt x="18904" y="15655"/>
                  <a:pt x="18904" y="15655"/>
                </a:cubicBezTo>
                <a:cubicBezTo>
                  <a:pt x="18901" y="15649"/>
                  <a:pt x="18898" y="15644"/>
                  <a:pt x="18896" y="15638"/>
                </a:cubicBezTo>
                <a:cubicBezTo>
                  <a:pt x="18894" y="15640"/>
                  <a:pt x="18891" y="15641"/>
                  <a:pt x="18889" y="15643"/>
                </a:cubicBezTo>
                <a:cubicBezTo>
                  <a:pt x="18882" y="15647"/>
                  <a:pt x="18878" y="15639"/>
                  <a:pt x="18873" y="15638"/>
                </a:cubicBezTo>
                <a:cubicBezTo>
                  <a:pt x="18870" y="15639"/>
                  <a:pt x="18869" y="15640"/>
                  <a:pt x="18868" y="15643"/>
                </a:cubicBezTo>
                <a:cubicBezTo>
                  <a:pt x="18867" y="15649"/>
                  <a:pt x="18873" y="15656"/>
                  <a:pt x="18872" y="15666"/>
                </a:cubicBezTo>
                <a:cubicBezTo>
                  <a:pt x="18870" y="15682"/>
                  <a:pt x="18864" y="15687"/>
                  <a:pt x="18864" y="15706"/>
                </a:cubicBezTo>
                <a:cubicBezTo>
                  <a:pt x="18863" y="15708"/>
                  <a:pt x="18862" y="15711"/>
                  <a:pt x="18860" y="15711"/>
                </a:cubicBezTo>
                <a:cubicBezTo>
                  <a:pt x="18855" y="15714"/>
                  <a:pt x="18849" y="15698"/>
                  <a:pt x="18849" y="15691"/>
                </a:cubicBezTo>
                <a:cubicBezTo>
                  <a:pt x="18846" y="15695"/>
                  <a:pt x="18844" y="15700"/>
                  <a:pt x="18840" y="15703"/>
                </a:cubicBezTo>
                <a:cubicBezTo>
                  <a:pt x="18827" y="15716"/>
                  <a:pt x="18821" y="15709"/>
                  <a:pt x="18815" y="15735"/>
                </a:cubicBezTo>
                <a:cubicBezTo>
                  <a:pt x="18820" y="15744"/>
                  <a:pt x="18825" y="15753"/>
                  <a:pt x="18830" y="15763"/>
                </a:cubicBezTo>
                <a:cubicBezTo>
                  <a:pt x="18827" y="15785"/>
                  <a:pt x="18814" y="15763"/>
                  <a:pt x="18807" y="15765"/>
                </a:cubicBezTo>
                <a:cubicBezTo>
                  <a:pt x="18801" y="15767"/>
                  <a:pt x="18800" y="15773"/>
                  <a:pt x="18799" y="15783"/>
                </a:cubicBezTo>
                <a:cubicBezTo>
                  <a:pt x="18798" y="15787"/>
                  <a:pt x="18798" y="15791"/>
                  <a:pt x="18799" y="15795"/>
                </a:cubicBezTo>
                <a:cubicBezTo>
                  <a:pt x="18799" y="15795"/>
                  <a:pt x="18799" y="15796"/>
                  <a:pt x="18799" y="15796"/>
                </a:cubicBezTo>
                <a:cubicBezTo>
                  <a:pt x="18795" y="15796"/>
                  <a:pt x="18791" y="15795"/>
                  <a:pt x="18788" y="15795"/>
                </a:cubicBezTo>
                <a:cubicBezTo>
                  <a:pt x="18781" y="15803"/>
                  <a:pt x="18759" y="15822"/>
                  <a:pt x="18760" y="15841"/>
                </a:cubicBezTo>
                <a:cubicBezTo>
                  <a:pt x="18761" y="15848"/>
                  <a:pt x="18763" y="15852"/>
                  <a:pt x="18764" y="15858"/>
                </a:cubicBezTo>
                <a:cubicBezTo>
                  <a:pt x="18767" y="15860"/>
                  <a:pt x="18775" y="15851"/>
                  <a:pt x="18779" y="15848"/>
                </a:cubicBezTo>
                <a:cubicBezTo>
                  <a:pt x="18780" y="15850"/>
                  <a:pt x="18781" y="15851"/>
                  <a:pt x="18781" y="15853"/>
                </a:cubicBezTo>
                <a:cubicBezTo>
                  <a:pt x="18776" y="15871"/>
                  <a:pt x="18777" y="15900"/>
                  <a:pt x="18762" y="15904"/>
                </a:cubicBezTo>
                <a:cubicBezTo>
                  <a:pt x="18763" y="15914"/>
                  <a:pt x="18764" y="15923"/>
                  <a:pt x="18765" y="15933"/>
                </a:cubicBezTo>
                <a:cubicBezTo>
                  <a:pt x="18754" y="15944"/>
                  <a:pt x="18748" y="15926"/>
                  <a:pt x="18744" y="15916"/>
                </a:cubicBezTo>
                <a:cubicBezTo>
                  <a:pt x="18742" y="15913"/>
                  <a:pt x="18741" y="15909"/>
                  <a:pt x="18739" y="15906"/>
                </a:cubicBezTo>
                <a:cubicBezTo>
                  <a:pt x="18726" y="15907"/>
                  <a:pt x="18715" y="15902"/>
                  <a:pt x="18708" y="15914"/>
                </a:cubicBezTo>
                <a:cubicBezTo>
                  <a:pt x="18708" y="15915"/>
                  <a:pt x="18707" y="15915"/>
                  <a:pt x="18707" y="15916"/>
                </a:cubicBezTo>
                <a:cubicBezTo>
                  <a:pt x="18726" y="15930"/>
                  <a:pt x="18705" y="15943"/>
                  <a:pt x="18710" y="15964"/>
                </a:cubicBezTo>
                <a:cubicBezTo>
                  <a:pt x="18714" y="15984"/>
                  <a:pt x="18728" y="15981"/>
                  <a:pt x="18731" y="15991"/>
                </a:cubicBezTo>
                <a:cubicBezTo>
                  <a:pt x="18732" y="15996"/>
                  <a:pt x="18730" y="16000"/>
                  <a:pt x="18729" y="16003"/>
                </a:cubicBezTo>
                <a:cubicBezTo>
                  <a:pt x="18726" y="16018"/>
                  <a:pt x="18722" y="16017"/>
                  <a:pt x="18714" y="16011"/>
                </a:cubicBezTo>
                <a:cubicBezTo>
                  <a:pt x="18714" y="16027"/>
                  <a:pt x="18712" y="16040"/>
                  <a:pt x="18710" y="16051"/>
                </a:cubicBezTo>
                <a:cubicBezTo>
                  <a:pt x="18706" y="16054"/>
                  <a:pt x="18702" y="16046"/>
                  <a:pt x="18699" y="16043"/>
                </a:cubicBezTo>
                <a:cubicBezTo>
                  <a:pt x="18692" y="16029"/>
                  <a:pt x="18690" y="16002"/>
                  <a:pt x="18679" y="15994"/>
                </a:cubicBezTo>
                <a:cubicBezTo>
                  <a:pt x="18677" y="15987"/>
                  <a:pt x="18678" y="15979"/>
                  <a:pt x="18676" y="15973"/>
                </a:cubicBezTo>
                <a:cubicBezTo>
                  <a:pt x="18672" y="15964"/>
                  <a:pt x="18666" y="15958"/>
                  <a:pt x="18663" y="15951"/>
                </a:cubicBezTo>
                <a:cubicBezTo>
                  <a:pt x="18656" y="15952"/>
                  <a:pt x="18651" y="15962"/>
                  <a:pt x="18653" y="15974"/>
                </a:cubicBezTo>
                <a:cubicBezTo>
                  <a:pt x="18643" y="15988"/>
                  <a:pt x="18633" y="16002"/>
                  <a:pt x="18622" y="16016"/>
                </a:cubicBezTo>
                <a:cubicBezTo>
                  <a:pt x="18621" y="16023"/>
                  <a:pt x="18620" y="16031"/>
                  <a:pt x="18618" y="16039"/>
                </a:cubicBezTo>
                <a:cubicBezTo>
                  <a:pt x="18615" y="16056"/>
                  <a:pt x="18609" y="16077"/>
                  <a:pt x="18611" y="16101"/>
                </a:cubicBezTo>
                <a:cubicBezTo>
                  <a:pt x="18612" y="16109"/>
                  <a:pt x="18614" y="16117"/>
                  <a:pt x="18615" y="16124"/>
                </a:cubicBezTo>
                <a:cubicBezTo>
                  <a:pt x="18619" y="16126"/>
                  <a:pt x="18625" y="16126"/>
                  <a:pt x="18627" y="16132"/>
                </a:cubicBezTo>
                <a:cubicBezTo>
                  <a:pt x="18629" y="16140"/>
                  <a:pt x="18622" y="16148"/>
                  <a:pt x="18620" y="16152"/>
                </a:cubicBezTo>
                <a:cubicBezTo>
                  <a:pt x="18615" y="16165"/>
                  <a:pt x="18610" y="16177"/>
                  <a:pt x="18602" y="16186"/>
                </a:cubicBezTo>
                <a:cubicBezTo>
                  <a:pt x="18599" y="16188"/>
                  <a:pt x="18590" y="16191"/>
                  <a:pt x="18589" y="16194"/>
                </a:cubicBezTo>
                <a:cubicBezTo>
                  <a:pt x="18585" y="16201"/>
                  <a:pt x="18583" y="16214"/>
                  <a:pt x="18581" y="16224"/>
                </a:cubicBezTo>
                <a:cubicBezTo>
                  <a:pt x="18573" y="16253"/>
                  <a:pt x="18568" y="16285"/>
                  <a:pt x="18558" y="16309"/>
                </a:cubicBezTo>
                <a:cubicBezTo>
                  <a:pt x="18548" y="16331"/>
                  <a:pt x="18533" y="16340"/>
                  <a:pt x="18517" y="16352"/>
                </a:cubicBezTo>
                <a:cubicBezTo>
                  <a:pt x="18494" y="16370"/>
                  <a:pt x="18470" y="16388"/>
                  <a:pt x="18447" y="16405"/>
                </a:cubicBezTo>
                <a:cubicBezTo>
                  <a:pt x="18443" y="16395"/>
                  <a:pt x="18424" y="16391"/>
                  <a:pt x="18414" y="16399"/>
                </a:cubicBezTo>
                <a:cubicBezTo>
                  <a:pt x="18413" y="16403"/>
                  <a:pt x="18411" y="16408"/>
                  <a:pt x="18409" y="16412"/>
                </a:cubicBezTo>
                <a:cubicBezTo>
                  <a:pt x="18407" y="16418"/>
                  <a:pt x="18404" y="16424"/>
                  <a:pt x="18400" y="16429"/>
                </a:cubicBezTo>
                <a:cubicBezTo>
                  <a:pt x="18387" y="16445"/>
                  <a:pt x="18367" y="16449"/>
                  <a:pt x="18351" y="16460"/>
                </a:cubicBezTo>
                <a:cubicBezTo>
                  <a:pt x="18345" y="16465"/>
                  <a:pt x="18340" y="16473"/>
                  <a:pt x="18335" y="16480"/>
                </a:cubicBezTo>
                <a:cubicBezTo>
                  <a:pt x="18328" y="16490"/>
                  <a:pt x="18319" y="16497"/>
                  <a:pt x="18310" y="16502"/>
                </a:cubicBezTo>
                <a:cubicBezTo>
                  <a:pt x="18289" y="16512"/>
                  <a:pt x="18261" y="16508"/>
                  <a:pt x="18243" y="16522"/>
                </a:cubicBezTo>
                <a:cubicBezTo>
                  <a:pt x="18218" y="16540"/>
                  <a:pt x="18204" y="16580"/>
                  <a:pt x="18185" y="16610"/>
                </a:cubicBezTo>
                <a:cubicBezTo>
                  <a:pt x="18179" y="16620"/>
                  <a:pt x="18172" y="16627"/>
                  <a:pt x="18165" y="16635"/>
                </a:cubicBezTo>
                <a:cubicBezTo>
                  <a:pt x="18156" y="16643"/>
                  <a:pt x="18147" y="16647"/>
                  <a:pt x="18140" y="16656"/>
                </a:cubicBezTo>
                <a:cubicBezTo>
                  <a:pt x="18126" y="16673"/>
                  <a:pt x="18120" y="16705"/>
                  <a:pt x="18112" y="16731"/>
                </a:cubicBezTo>
                <a:cubicBezTo>
                  <a:pt x="18109" y="16742"/>
                  <a:pt x="18104" y="16750"/>
                  <a:pt x="18101" y="16760"/>
                </a:cubicBezTo>
                <a:cubicBezTo>
                  <a:pt x="18087" y="16758"/>
                  <a:pt x="18080" y="16727"/>
                  <a:pt x="18084" y="16700"/>
                </a:cubicBezTo>
                <a:cubicBezTo>
                  <a:pt x="18081" y="16700"/>
                  <a:pt x="18079" y="16700"/>
                  <a:pt x="18077" y="16700"/>
                </a:cubicBezTo>
                <a:cubicBezTo>
                  <a:pt x="18071" y="16729"/>
                  <a:pt x="18064" y="16759"/>
                  <a:pt x="18058" y="16788"/>
                </a:cubicBezTo>
                <a:cubicBezTo>
                  <a:pt x="18058" y="16796"/>
                  <a:pt x="18061" y="16806"/>
                  <a:pt x="18062" y="16815"/>
                </a:cubicBezTo>
                <a:cubicBezTo>
                  <a:pt x="18064" y="16832"/>
                  <a:pt x="18065" y="16850"/>
                  <a:pt x="18066" y="16868"/>
                </a:cubicBezTo>
                <a:cubicBezTo>
                  <a:pt x="18067" y="16874"/>
                  <a:pt x="18067" y="16881"/>
                  <a:pt x="18068" y="16888"/>
                </a:cubicBezTo>
                <a:cubicBezTo>
                  <a:pt x="18064" y="16929"/>
                  <a:pt x="18037" y="16975"/>
                  <a:pt x="18044" y="17023"/>
                </a:cubicBezTo>
                <a:cubicBezTo>
                  <a:pt x="18047" y="17043"/>
                  <a:pt x="18054" y="17053"/>
                  <a:pt x="18060" y="17067"/>
                </a:cubicBezTo>
                <a:cubicBezTo>
                  <a:pt x="18075" y="17105"/>
                  <a:pt x="18090" y="17143"/>
                  <a:pt x="18105" y="17181"/>
                </a:cubicBezTo>
                <a:cubicBezTo>
                  <a:pt x="18105" y="17204"/>
                  <a:pt x="18106" y="17228"/>
                  <a:pt x="18107" y="17252"/>
                </a:cubicBezTo>
                <a:cubicBezTo>
                  <a:pt x="18105" y="17254"/>
                  <a:pt x="18103" y="17258"/>
                  <a:pt x="18100" y="17259"/>
                </a:cubicBezTo>
                <a:cubicBezTo>
                  <a:pt x="18095" y="17261"/>
                  <a:pt x="18090" y="17242"/>
                  <a:pt x="18086" y="17237"/>
                </a:cubicBezTo>
                <a:cubicBezTo>
                  <a:pt x="18085" y="17238"/>
                  <a:pt x="18085" y="17239"/>
                  <a:pt x="18084" y="17240"/>
                </a:cubicBezTo>
                <a:cubicBezTo>
                  <a:pt x="18082" y="17251"/>
                  <a:pt x="18088" y="17260"/>
                  <a:pt x="18086" y="17272"/>
                </a:cubicBezTo>
                <a:cubicBezTo>
                  <a:pt x="18085" y="17279"/>
                  <a:pt x="18083" y="17282"/>
                  <a:pt x="18081" y="17287"/>
                </a:cubicBezTo>
                <a:cubicBezTo>
                  <a:pt x="18081" y="17288"/>
                  <a:pt x="18080" y="17288"/>
                  <a:pt x="18080" y="17289"/>
                </a:cubicBezTo>
                <a:cubicBezTo>
                  <a:pt x="18075" y="17280"/>
                  <a:pt x="18069" y="17272"/>
                  <a:pt x="18064" y="17264"/>
                </a:cubicBezTo>
                <a:cubicBezTo>
                  <a:pt x="18056" y="17256"/>
                  <a:pt x="18051" y="17252"/>
                  <a:pt x="18045" y="17240"/>
                </a:cubicBezTo>
                <a:cubicBezTo>
                  <a:pt x="18036" y="17224"/>
                  <a:pt x="18031" y="17196"/>
                  <a:pt x="18022" y="17181"/>
                </a:cubicBezTo>
                <a:cubicBezTo>
                  <a:pt x="18016" y="17179"/>
                  <a:pt x="18012" y="17189"/>
                  <a:pt x="18014" y="17201"/>
                </a:cubicBezTo>
                <a:cubicBezTo>
                  <a:pt x="18018" y="17211"/>
                  <a:pt x="18022" y="17222"/>
                  <a:pt x="18026" y="17232"/>
                </a:cubicBezTo>
                <a:cubicBezTo>
                  <a:pt x="18041" y="17270"/>
                  <a:pt x="18063" y="17300"/>
                  <a:pt x="18081" y="17335"/>
                </a:cubicBezTo>
                <a:cubicBezTo>
                  <a:pt x="18085" y="17343"/>
                  <a:pt x="18090" y="17348"/>
                  <a:pt x="18094" y="17357"/>
                </a:cubicBezTo>
                <a:cubicBezTo>
                  <a:pt x="18106" y="17388"/>
                  <a:pt x="18103" y="17440"/>
                  <a:pt x="18111" y="17478"/>
                </a:cubicBezTo>
                <a:cubicBezTo>
                  <a:pt x="18114" y="17491"/>
                  <a:pt x="18119" y="17504"/>
                  <a:pt x="18125" y="17512"/>
                </a:cubicBezTo>
                <a:cubicBezTo>
                  <a:pt x="18131" y="17520"/>
                  <a:pt x="18137" y="17524"/>
                  <a:pt x="18141" y="17537"/>
                </a:cubicBezTo>
                <a:cubicBezTo>
                  <a:pt x="18150" y="17566"/>
                  <a:pt x="18149" y="17600"/>
                  <a:pt x="18170" y="17610"/>
                </a:cubicBezTo>
                <a:cubicBezTo>
                  <a:pt x="18173" y="17657"/>
                  <a:pt x="18176" y="17704"/>
                  <a:pt x="18178" y="17751"/>
                </a:cubicBezTo>
                <a:cubicBezTo>
                  <a:pt x="18195" y="17808"/>
                  <a:pt x="18212" y="17865"/>
                  <a:pt x="18228" y="17923"/>
                </a:cubicBezTo>
                <a:cubicBezTo>
                  <a:pt x="18232" y="17968"/>
                  <a:pt x="18235" y="18015"/>
                  <a:pt x="18239" y="18061"/>
                </a:cubicBezTo>
                <a:cubicBezTo>
                  <a:pt x="18240" y="18068"/>
                  <a:pt x="18236" y="18073"/>
                  <a:pt x="18236" y="18084"/>
                </a:cubicBezTo>
                <a:cubicBezTo>
                  <a:pt x="18237" y="18097"/>
                  <a:pt x="18245" y="18134"/>
                  <a:pt x="18244" y="18144"/>
                </a:cubicBezTo>
                <a:cubicBezTo>
                  <a:pt x="18237" y="18162"/>
                  <a:pt x="18230" y="18180"/>
                  <a:pt x="18224" y="18197"/>
                </a:cubicBezTo>
                <a:cubicBezTo>
                  <a:pt x="18217" y="18203"/>
                  <a:pt x="18207" y="18199"/>
                  <a:pt x="18201" y="18204"/>
                </a:cubicBezTo>
                <a:cubicBezTo>
                  <a:pt x="18198" y="18208"/>
                  <a:pt x="18199" y="18226"/>
                  <a:pt x="18200" y="18230"/>
                </a:cubicBezTo>
                <a:cubicBezTo>
                  <a:pt x="18201" y="18246"/>
                  <a:pt x="18201" y="18258"/>
                  <a:pt x="18203" y="18270"/>
                </a:cubicBezTo>
                <a:cubicBezTo>
                  <a:pt x="18205" y="18277"/>
                  <a:pt x="18208" y="18284"/>
                  <a:pt x="18210" y="18290"/>
                </a:cubicBezTo>
                <a:cubicBezTo>
                  <a:pt x="18212" y="18292"/>
                  <a:pt x="18215" y="18291"/>
                  <a:pt x="18219" y="18292"/>
                </a:cubicBezTo>
                <a:cubicBezTo>
                  <a:pt x="18227" y="18294"/>
                  <a:pt x="18234" y="18296"/>
                  <a:pt x="18240" y="18302"/>
                </a:cubicBezTo>
                <a:cubicBezTo>
                  <a:pt x="18248" y="18311"/>
                  <a:pt x="18256" y="18321"/>
                  <a:pt x="18261" y="18334"/>
                </a:cubicBezTo>
                <a:cubicBezTo>
                  <a:pt x="18263" y="18340"/>
                  <a:pt x="18266" y="18346"/>
                  <a:pt x="18268" y="18352"/>
                </a:cubicBezTo>
                <a:cubicBezTo>
                  <a:pt x="18294" y="18361"/>
                  <a:pt x="18320" y="18368"/>
                  <a:pt x="18346" y="18377"/>
                </a:cubicBezTo>
                <a:cubicBezTo>
                  <a:pt x="18348" y="18373"/>
                  <a:pt x="18350" y="18367"/>
                  <a:pt x="18353" y="18365"/>
                </a:cubicBezTo>
                <a:cubicBezTo>
                  <a:pt x="18363" y="18362"/>
                  <a:pt x="18375" y="18392"/>
                  <a:pt x="18380" y="18364"/>
                </a:cubicBezTo>
                <a:cubicBezTo>
                  <a:pt x="18380" y="18363"/>
                  <a:pt x="18381" y="18364"/>
                  <a:pt x="18381" y="18364"/>
                </a:cubicBezTo>
                <a:cubicBezTo>
                  <a:pt x="18388" y="18388"/>
                  <a:pt x="18399" y="18357"/>
                  <a:pt x="18405" y="18352"/>
                </a:cubicBezTo>
                <a:cubicBezTo>
                  <a:pt x="18409" y="18349"/>
                  <a:pt x="18415" y="18353"/>
                  <a:pt x="18419" y="18349"/>
                </a:cubicBezTo>
                <a:cubicBezTo>
                  <a:pt x="18424" y="18342"/>
                  <a:pt x="18423" y="18325"/>
                  <a:pt x="18427" y="18315"/>
                </a:cubicBezTo>
                <a:cubicBezTo>
                  <a:pt x="18429" y="18310"/>
                  <a:pt x="18432" y="18311"/>
                  <a:pt x="18434" y="18307"/>
                </a:cubicBezTo>
                <a:cubicBezTo>
                  <a:pt x="18436" y="18303"/>
                  <a:pt x="18438" y="18298"/>
                  <a:pt x="18439" y="18294"/>
                </a:cubicBezTo>
                <a:cubicBezTo>
                  <a:pt x="18448" y="18275"/>
                  <a:pt x="18463" y="18267"/>
                  <a:pt x="18481" y="18267"/>
                </a:cubicBezTo>
                <a:cubicBezTo>
                  <a:pt x="18483" y="18261"/>
                  <a:pt x="18486" y="18255"/>
                  <a:pt x="18488" y="18249"/>
                </a:cubicBezTo>
                <a:cubicBezTo>
                  <a:pt x="18493" y="18231"/>
                  <a:pt x="18499" y="18202"/>
                  <a:pt x="18509" y="18191"/>
                </a:cubicBezTo>
                <a:cubicBezTo>
                  <a:pt x="18520" y="18178"/>
                  <a:pt x="18537" y="18181"/>
                  <a:pt x="18551" y="18174"/>
                </a:cubicBezTo>
                <a:cubicBezTo>
                  <a:pt x="18556" y="18172"/>
                  <a:pt x="18560" y="18168"/>
                  <a:pt x="18563" y="18166"/>
                </a:cubicBezTo>
                <a:cubicBezTo>
                  <a:pt x="18567" y="18166"/>
                  <a:pt x="18571" y="18166"/>
                  <a:pt x="18575" y="18166"/>
                </a:cubicBezTo>
                <a:cubicBezTo>
                  <a:pt x="18584" y="18163"/>
                  <a:pt x="18592" y="18162"/>
                  <a:pt x="18600" y="18157"/>
                </a:cubicBezTo>
                <a:cubicBezTo>
                  <a:pt x="18614" y="18150"/>
                  <a:pt x="18633" y="18136"/>
                  <a:pt x="18652" y="18142"/>
                </a:cubicBezTo>
                <a:cubicBezTo>
                  <a:pt x="18662" y="18146"/>
                  <a:pt x="18669" y="18154"/>
                  <a:pt x="18676" y="18161"/>
                </a:cubicBezTo>
                <a:cubicBezTo>
                  <a:pt x="18678" y="18163"/>
                  <a:pt x="18684" y="18156"/>
                  <a:pt x="18687" y="18154"/>
                </a:cubicBezTo>
                <a:cubicBezTo>
                  <a:pt x="18697" y="18147"/>
                  <a:pt x="18706" y="18141"/>
                  <a:pt x="18716" y="18134"/>
                </a:cubicBezTo>
                <a:cubicBezTo>
                  <a:pt x="18722" y="18140"/>
                  <a:pt x="18726" y="18151"/>
                  <a:pt x="18734" y="18154"/>
                </a:cubicBezTo>
                <a:cubicBezTo>
                  <a:pt x="18740" y="18156"/>
                  <a:pt x="18745" y="18151"/>
                  <a:pt x="18748" y="18147"/>
                </a:cubicBezTo>
                <a:cubicBezTo>
                  <a:pt x="18756" y="18139"/>
                  <a:pt x="18761" y="18124"/>
                  <a:pt x="18768" y="18114"/>
                </a:cubicBezTo>
                <a:cubicBezTo>
                  <a:pt x="18770" y="18111"/>
                  <a:pt x="18772" y="18109"/>
                  <a:pt x="18774" y="18106"/>
                </a:cubicBezTo>
                <a:cubicBezTo>
                  <a:pt x="18775" y="18100"/>
                  <a:pt x="18777" y="18094"/>
                  <a:pt x="18778" y="18089"/>
                </a:cubicBezTo>
                <a:cubicBezTo>
                  <a:pt x="18784" y="18052"/>
                  <a:pt x="18779" y="18005"/>
                  <a:pt x="18800" y="17994"/>
                </a:cubicBezTo>
                <a:cubicBezTo>
                  <a:pt x="18805" y="17991"/>
                  <a:pt x="18814" y="17996"/>
                  <a:pt x="18817" y="17994"/>
                </a:cubicBezTo>
                <a:cubicBezTo>
                  <a:pt x="18846" y="17965"/>
                  <a:pt x="18876" y="17935"/>
                  <a:pt x="18905" y="17906"/>
                </a:cubicBezTo>
                <a:cubicBezTo>
                  <a:pt x="18927" y="17904"/>
                  <a:pt x="18949" y="17904"/>
                  <a:pt x="18971" y="17903"/>
                </a:cubicBezTo>
                <a:cubicBezTo>
                  <a:pt x="19002" y="17883"/>
                  <a:pt x="19033" y="17863"/>
                  <a:pt x="19064" y="17844"/>
                </a:cubicBezTo>
                <a:cubicBezTo>
                  <a:pt x="19066" y="17841"/>
                  <a:pt x="19067" y="17838"/>
                  <a:pt x="19070" y="17834"/>
                </a:cubicBezTo>
                <a:cubicBezTo>
                  <a:pt x="19075" y="17829"/>
                  <a:pt x="19081" y="17824"/>
                  <a:pt x="19086" y="17818"/>
                </a:cubicBezTo>
                <a:cubicBezTo>
                  <a:pt x="19101" y="17803"/>
                  <a:pt x="19118" y="17792"/>
                  <a:pt x="19137" y="17785"/>
                </a:cubicBezTo>
                <a:cubicBezTo>
                  <a:pt x="19147" y="17780"/>
                  <a:pt x="19171" y="17774"/>
                  <a:pt x="19185" y="17778"/>
                </a:cubicBezTo>
                <a:cubicBezTo>
                  <a:pt x="19193" y="17780"/>
                  <a:pt x="19203" y="17784"/>
                  <a:pt x="19211" y="17781"/>
                </a:cubicBezTo>
                <a:cubicBezTo>
                  <a:pt x="19230" y="17779"/>
                  <a:pt x="19249" y="17777"/>
                  <a:pt x="19268" y="17775"/>
                </a:cubicBezTo>
                <a:cubicBezTo>
                  <a:pt x="19283" y="17781"/>
                  <a:pt x="19292" y="17813"/>
                  <a:pt x="19308" y="17821"/>
                </a:cubicBezTo>
                <a:cubicBezTo>
                  <a:pt x="19318" y="17826"/>
                  <a:pt x="19322" y="17813"/>
                  <a:pt x="19333" y="17816"/>
                </a:cubicBezTo>
                <a:cubicBezTo>
                  <a:pt x="19348" y="17820"/>
                  <a:pt x="19358" y="17835"/>
                  <a:pt x="19372" y="17841"/>
                </a:cubicBezTo>
                <a:cubicBezTo>
                  <a:pt x="19382" y="17845"/>
                  <a:pt x="19386" y="17839"/>
                  <a:pt x="19392" y="17836"/>
                </a:cubicBezTo>
                <a:cubicBezTo>
                  <a:pt x="19403" y="17832"/>
                  <a:pt x="19418" y="17853"/>
                  <a:pt x="19422" y="17863"/>
                </a:cubicBezTo>
                <a:cubicBezTo>
                  <a:pt x="19420" y="17870"/>
                  <a:pt x="19417" y="17879"/>
                  <a:pt x="19418" y="17889"/>
                </a:cubicBezTo>
                <a:cubicBezTo>
                  <a:pt x="19422" y="17893"/>
                  <a:pt x="19430" y="17890"/>
                  <a:pt x="19436" y="17889"/>
                </a:cubicBezTo>
                <a:cubicBezTo>
                  <a:pt x="19450" y="17914"/>
                  <a:pt x="19425" y="17929"/>
                  <a:pt x="19434" y="17954"/>
                </a:cubicBezTo>
                <a:cubicBezTo>
                  <a:pt x="19441" y="17975"/>
                  <a:pt x="19462" y="17979"/>
                  <a:pt x="19473" y="17993"/>
                </a:cubicBezTo>
                <a:cubicBezTo>
                  <a:pt x="19481" y="18003"/>
                  <a:pt x="19479" y="18031"/>
                  <a:pt x="19484" y="18047"/>
                </a:cubicBezTo>
                <a:cubicBezTo>
                  <a:pt x="19485" y="18050"/>
                  <a:pt x="19487" y="18051"/>
                  <a:pt x="19489" y="18052"/>
                </a:cubicBezTo>
                <a:cubicBezTo>
                  <a:pt x="19492" y="18055"/>
                  <a:pt x="19496" y="18059"/>
                  <a:pt x="19498" y="18064"/>
                </a:cubicBezTo>
                <a:cubicBezTo>
                  <a:pt x="19506" y="18082"/>
                  <a:pt x="19510" y="18108"/>
                  <a:pt x="19514" y="18132"/>
                </a:cubicBezTo>
                <a:cubicBezTo>
                  <a:pt x="19516" y="18139"/>
                  <a:pt x="19517" y="18144"/>
                  <a:pt x="19519" y="18151"/>
                </a:cubicBezTo>
                <a:cubicBezTo>
                  <a:pt x="19518" y="18157"/>
                  <a:pt x="19518" y="18163"/>
                  <a:pt x="19517" y="18169"/>
                </a:cubicBezTo>
                <a:cubicBezTo>
                  <a:pt x="19513" y="18168"/>
                  <a:pt x="19509" y="18167"/>
                  <a:pt x="19505" y="18166"/>
                </a:cubicBezTo>
                <a:cubicBezTo>
                  <a:pt x="19505" y="18168"/>
                  <a:pt x="19505" y="18171"/>
                  <a:pt x="19505" y="18174"/>
                </a:cubicBezTo>
                <a:cubicBezTo>
                  <a:pt x="19514" y="18195"/>
                  <a:pt x="19525" y="18220"/>
                  <a:pt x="19538" y="18234"/>
                </a:cubicBezTo>
                <a:cubicBezTo>
                  <a:pt x="19545" y="18241"/>
                  <a:pt x="19557" y="18241"/>
                  <a:pt x="19559" y="18226"/>
                </a:cubicBezTo>
                <a:cubicBezTo>
                  <a:pt x="19561" y="18214"/>
                  <a:pt x="19555" y="18204"/>
                  <a:pt x="19554" y="18197"/>
                </a:cubicBezTo>
                <a:cubicBezTo>
                  <a:pt x="19553" y="18194"/>
                  <a:pt x="19558" y="18181"/>
                  <a:pt x="19559" y="18177"/>
                </a:cubicBezTo>
                <a:cubicBezTo>
                  <a:pt x="19566" y="18157"/>
                  <a:pt x="19572" y="18136"/>
                  <a:pt x="19579" y="18117"/>
                </a:cubicBezTo>
                <a:cubicBezTo>
                  <a:pt x="19587" y="18098"/>
                  <a:pt x="19598" y="18074"/>
                  <a:pt x="19611" y="18064"/>
                </a:cubicBezTo>
                <a:cubicBezTo>
                  <a:pt x="19619" y="18058"/>
                  <a:pt x="19630" y="18057"/>
                  <a:pt x="19637" y="18047"/>
                </a:cubicBezTo>
                <a:cubicBezTo>
                  <a:pt x="19642" y="18040"/>
                  <a:pt x="19641" y="18030"/>
                  <a:pt x="19644" y="18016"/>
                </a:cubicBezTo>
                <a:cubicBezTo>
                  <a:pt x="19647" y="18004"/>
                  <a:pt x="19651" y="17994"/>
                  <a:pt x="19655" y="17984"/>
                </a:cubicBezTo>
                <a:cubicBezTo>
                  <a:pt x="19663" y="17965"/>
                  <a:pt x="19680" y="17948"/>
                  <a:pt x="19677" y="17914"/>
                </a:cubicBezTo>
                <a:cubicBezTo>
                  <a:pt x="19679" y="17919"/>
                  <a:pt x="19680" y="17924"/>
                  <a:pt x="19682" y="17929"/>
                </a:cubicBezTo>
                <a:cubicBezTo>
                  <a:pt x="19684" y="17940"/>
                  <a:pt x="19686" y="17949"/>
                  <a:pt x="19688" y="17959"/>
                </a:cubicBezTo>
                <a:cubicBezTo>
                  <a:pt x="19689" y="17962"/>
                  <a:pt x="19691" y="17965"/>
                  <a:pt x="19692" y="17968"/>
                </a:cubicBezTo>
                <a:cubicBezTo>
                  <a:pt x="19694" y="17982"/>
                  <a:pt x="19681" y="18000"/>
                  <a:pt x="19676" y="18003"/>
                </a:cubicBezTo>
                <a:cubicBezTo>
                  <a:pt x="19680" y="18010"/>
                  <a:pt x="19689" y="18020"/>
                  <a:pt x="19685" y="18036"/>
                </a:cubicBezTo>
                <a:cubicBezTo>
                  <a:pt x="19681" y="18059"/>
                  <a:pt x="19664" y="18065"/>
                  <a:pt x="19659" y="18089"/>
                </a:cubicBezTo>
                <a:cubicBezTo>
                  <a:pt x="19656" y="18102"/>
                  <a:pt x="19655" y="18113"/>
                  <a:pt x="19654" y="18129"/>
                </a:cubicBezTo>
                <a:cubicBezTo>
                  <a:pt x="19655" y="18139"/>
                  <a:pt x="19655" y="18150"/>
                  <a:pt x="19655" y="18161"/>
                </a:cubicBezTo>
                <a:cubicBezTo>
                  <a:pt x="19659" y="18195"/>
                  <a:pt x="19652" y="18218"/>
                  <a:pt x="19639" y="18226"/>
                </a:cubicBezTo>
                <a:cubicBezTo>
                  <a:pt x="19635" y="18228"/>
                  <a:pt x="19629" y="18231"/>
                  <a:pt x="19624" y="18229"/>
                </a:cubicBezTo>
                <a:cubicBezTo>
                  <a:pt x="19622" y="18243"/>
                  <a:pt x="19619" y="18258"/>
                  <a:pt x="19617" y="18272"/>
                </a:cubicBezTo>
                <a:cubicBezTo>
                  <a:pt x="19632" y="18272"/>
                  <a:pt x="19643" y="18271"/>
                  <a:pt x="19649" y="18255"/>
                </a:cubicBezTo>
                <a:cubicBezTo>
                  <a:pt x="19655" y="18256"/>
                  <a:pt x="19661" y="18266"/>
                  <a:pt x="19666" y="18260"/>
                </a:cubicBezTo>
                <a:cubicBezTo>
                  <a:pt x="19671" y="18255"/>
                  <a:pt x="19671" y="18239"/>
                  <a:pt x="19673" y="18229"/>
                </a:cubicBezTo>
                <a:cubicBezTo>
                  <a:pt x="19679" y="18199"/>
                  <a:pt x="19685" y="18171"/>
                  <a:pt x="19691" y="18141"/>
                </a:cubicBezTo>
                <a:cubicBezTo>
                  <a:pt x="19699" y="18143"/>
                  <a:pt x="19703" y="18162"/>
                  <a:pt x="19707" y="18172"/>
                </a:cubicBezTo>
                <a:cubicBezTo>
                  <a:pt x="19714" y="18187"/>
                  <a:pt x="19720" y="18201"/>
                  <a:pt x="19726" y="18216"/>
                </a:cubicBezTo>
                <a:cubicBezTo>
                  <a:pt x="19724" y="18237"/>
                  <a:pt x="19724" y="18257"/>
                  <a:pt x="19722" y="18279"/>
                </a:cubicBezTo>
                <a:cubicBezTo>
                  <a:pt x="19705" y="18285"/>
                  <a:pt x="19688" y="18291"/>
                  <a:pt x="19672" y="18297"/>
                </a:cubicBezTo>
                <a:cubicBezTo>
                  <a:pt x="19670" y="18308"/>
                  <a:pt x="19671" y="18315"/>
                  <a:pt x="19673" y="18322"/>
                </a:cubicBezTo>
                <a:cubicBezTo>
                  <a:pt x="19676" y="18322"/>
                  <a:pt x="19680" y="18320"/>
                  <a:pt x="19683" y="18320"/>
                </a:cubicBezTo>
                <a:cubicBezTo>
                  <a:pt x="19689" y="18323"/>
                  <a:pt x="19696" y="18327"/>
                  <a:pt x="19702" y="18330"/>
                </a:cubicBezTo>
                <a:cubicBezTo>
                  <a:pt x="19707" y="18332"/>
                  <a:pt x="19710" y="18327"/>
                  <a:pt x="19713" y="18327"/>
                </a:cubicBezTo>
                <a:cubicBezTo>
                  <a:pt x="19720" y="18331"/>
                  <a:pt x="19727" y="18334"/>
                  <a:pt x="19733" y="18337"/>
                </a:cubicBezTo>
                <a:cubicBezTo>
                  <a:pt x="19737" y="18335"/>
                  <a:pt x="19740" y="18329"/>
                  <a:pt x="19744" y="18327"/>
                </a:cubicBezTo>
                <a:cubicBezTo>
                  <a:pt x="19746" y="18326"/>
                  <a:pt x="19747" y="18325"/>
                  <a:pt x="19749" y="18324"/>
                </a:cubicBezTo>
                <a:cubicBezTo>
                  <a:pt x="19759" y="18332"/>
                  <a:pt x="19764" y="18349"/>
                  <a:pt x="19770" y="18364"/>
                </a:cubicBezTo>
                <a:cubicBezTo>
                  <a:pt x="19774" y="18373"/>
                  <a:pt x="19779" y="18382"/>
                  <a:pt x="19784" y="18390"/>
                </a:cubicBezTo>
                <a:cubicBezTo>
                  <a:pt x="19786" y="18393"/>
                  <a:pt x="19788" y="18397"/>
                  <a:pt x="19790" y="18400"/>
                </a:cubicBezTo>
                <a:cubicBezTo>
                  <a:pt x="19792" y="18408"/>
                  <a:pt x="19794" y="18417"/>
                  <a:pt x="19796" y="18425"/>
                </a:cubicBezTo>
                <a:cubicBezTo>
                  <a:pt x="19805" y="18463"/>
                  <a:pt x="19811" y="18508"/>
                  <a:pt x="19792" y="18533"/>
                </a:cubicBezTo>
                <a:cubicBezTo>
                  <a:pt x="19793" y="18582"/>
                  <a:pt x="19819" y="18594"/>
                  <a:pt x="19830" y="18625"/>
                </a:cubicBezTo>
                <a:cubicBezTo>
                  <a:pt x="19838" y="18646"/>
                  <a:pt x="19834" y="18662"/>
                  <a:pt x="19847" y="18676"/>
                </a:cubicBezTo>
                <a:cubicBezTo>
                  <a:pt x="19855" y="18685"/>
                  <a:pt x="19867" y="18685"/>
                  <a:pt x="19878" y="18690"/>
                </a:cubicBezTo>
                <a:cubicBezTo>
                  <a:pt x="19881" y="18691"/>
                  <a:pt x="19885" y="18692"/>
                  <a:pt x="19888" y="18693"/>
                </a:cubicBezTo>
                <a:cubicBezTo>
                  <a:pt x="19889" y="18696"/>
                  <a:pt x="19890" y="18700"/>
                  <a:pt x="19891" y="18703"/>
                </a:cubicBezTo>
                <a:cubicBezTo>
                  <a:pt x="19895" y="18713"/>
                  <a:pt x="19903" y="18739"/>
                  <a:pt x="19908" y="18745"/>
                </a:cubicBezTo>
                <a:cubicBezTo>
                  <a:pt x="19923" y="18760"/>
                  <a:pt x="19937" y="18710"/>
                  <a:pt x="19947" y="18750"/>
                </a:cubicBezTo>
                <a:cubicBezTo>
                  <a:pt x="19949" y="18748"/>
                  <a:pt x="19952" y="18746"/>
                  <a:pt x="19954" y="18745"/>
                </a:cubicBezTo>
                <a:cubicBezTo>
                  <a:pt x="19962" y="18741"/>
                  <a:pt x="19971" y="18747"/>
                  <a:pt x="19976" y="18753"/>
                </a:cubicBezTo>
                <a:cubicBezTo>
                  <a:pt x="19994" y="18771"/>
                  <a:pt x="20006" y="18798"/>
                  <a:pt x="20027" y="18811"/>
                </a:cubicBezTo>
                <a:cubicBezTo>
                  <a:pt x="20032" y="18815"/>
                  <a:pt x="20037" y="18824"/>
                  <a:pt x="20045" y="18820"/>
                </a:cubicBezTo>
                <a:cubicBezTo>
                  <a:pt x="20061" y="18811"/>
                  <a:pt x="20069" y="18777"/>
                  <a:pt x="20078" y="18758"/>
                </a:cubicBezTo>
                <a:cubicBezTo>
                  <a:pt x="20081" y="18754"/>
                  <a:pt x="20083" y="18751"/>
                  <a:pt x="20086" y="18746"/>
                </a:cubicBezTo>
                <a:cubicBezTo>
                  <a:pt x="20095" y="18738"/>
                  <a:pt x="20105" y="18743"/>
                  <a:pt x="20103" y="18718"/>
                </a:cubicBezTo>
                <a:cubicBezTo>
                  <a:pt x="20110" y="18714"/>
                  <a:pt x="20118" y="18689"/>
                  <a:pt x="20125" y="18693"/>
                </a:cubicBezTo>
                <a:cubicBezTo>
                  <a:pt x="20128" y="18694"/>
                  <a:pt x="20131" y="18700"/>
                  <a:pt x="20133" y="18705"/>
                </a:cubicBezTo>
                <a:cubicBezTo>
                  <a:pt x="20145" y="18731"/>
                  <a:pt x="20133" y="18758"/>
                  <a:pt x="20119" y="18766"/>
                </a:cubicBezTo>
                <a:cubicBezTo>
                  <a:pt x="20127" y="18787"/>
                  <a:pt x="20141" y="18762"/>
                  <a:pt x="20149" y="18756"/>
                </a:cubicBezTo>
                <a:cubicBezTo>
                  <a:pt x="20156" y="18752"/>
                  <a:pt x="20162" y="18760"/>
                  <a:pt x="20163" y="18770"/>
                </a:cubicBezTo>
                <a:cubicBezTo>
                  <a:pt x="20161" y="18777"/>
                  <a:pt x="20159" y="18784"/>
                  <a:pt x="20157" y="18791"/>
                </a:cubicBezTo>
                <a:cubicBezTo>
                  <a:pt x="20169" y="18812"/>
                  <a:pt x="20181" y="18834"/>
                  <a:pt x="20194" y="18854"/>
                </a:cubicBezTo>
                <a:cubicBezTo>
                  <a:pt x="20197" y="18857"/>
                  <a:pt x="20200" y="18855"/>
                  <a:pt x="20202" y="18858"/>
                </a:cubicBezTo>
                <a:cubicBezTo>
                  <a:pt x="20205" y="18866"/>
                  <a:pt x="20208" y="18872"/>
                  <a:pt x="20211" y="18879"/>
                </a:cubicBezTo>
                <a:cubicBezTo>
                  <a:pt x="20218" y="18888"/>
                  <a:pt x="20222" y="18873"/>
                  <a:pt x="20224" y="18866"/>
                </a:cubicBezTo>
                <a:cubicBezTo>
                  <a:pt x="20223" y="18849"/>
                  <a:pt x="20201" y="18854"/>
                  <a:pt x="20206" y="18834"/>
                </a:cubicBezTo>
                <a:cubicBezTo>
                  <a:pt x="20208" y="18829"/>
                  <a:pt x="20216" y="18831"/>
                  <a:pt x="20220" y="18829"/>
                </a:cubicBezTo>
                <a:cubicBezTo>
                  <a:pt x="20233" y="18824"/>
                  <a:pt x="20245" y="18815"/>
                  <a:pt x="20256" y="18806"/>
                </a:cubicBezTo>
                <a:cubicBezTo>
                  <a:pt x="20278" y="18788"/>
                  <a:pt x="20282" y="18736"/>
                  <a:pt x="20307" y="18725"/>
                </a:cubicBezTo>
                <a:cubicBezTo>
                  <a:pt x="20344" y="18722"/>
                  <a:pt x="20380" y="18719"/>
                  <a:pt x="20417" y="18716"/>
                </a:cubicBezTo>
                <a:cubicBezTo>
                  <a:pt x="20423" y="18708"/>
                  <a:pt x="20429" y="18700"/>
                  <a:pt x="20436" y="18691"/>
                </a:cubicBezTo>
                <a:cubicBezTo>
                  <a:pt x="20441" y="18688"/>
                  <a:pt x="20445" y="18691"/>
                  <a:pt x="20449" y="18685"/>
                </a:cubicBezTo>
                <a:cubicBezTo>
                  <a:pt x="20456" y="18675"/>
                  <a:pt x="20455" y="18648"/>
                  <a:pt x="20452" y="18627"/>
                </a:cubicBezTo>
                <a:cubicBezTo>
                  <a:pt x="20451" y="18620"/>
                  <a:pt x="20451" y="18613"/>
                  <a:pt x="20450" y="18607"/>
                </a:cubicBezTo>
                <a:cubicBezTo>
                  <a:pt x="20451" y="18599"/>
                  <a:pt x="20452" y="18591"/>
                  <a:pt x="20453" y="18583"/>
                </a:cubicBezTo>
                <a:cubicBezTo>
                  <a:pt x="20458" y="18540"/>
                  <a:pt x="20463" y="18498"/>
                  <a:pt x="20468" y="18455"/>
                </a:cubicBezTo>
                <a:cubicBezTo>
                  <a:pt x="20474" y="18423"/>
                  <a:pt x="20484" y="18395"/>
                  <a:pt x="20494" y="18370"/>
                </a:cubicBezTo>
                <a:cubicBezTo>
                  <a:pt x="20498" y="18359"/>
                  <a:pt x="20506" y="18338"/>
                  <a:pt x="20513" y="18332"/>
                </a:cubicBezTo>
                <a:cubicBezTo>
                  <a:pt x="20514" y="18329"/>
                  <a:pt x="20512" y="18324"/>
                  <a:pt x="20513" y="18319"/>
                </a:cubicBezTo>
                <a:cubicBezTo>
                  <a:pt x="20514" y="18311"/>
                  <a:pt x="20518" y="18302"/>
                  <a:pt x="20521" y="18299"/>
                </a:cubicBezTo>
                <a:cubicBezTo>
                  <a:pt x="20521" y="18298"/>
                  <a:pt x="20522" y="18297"/>
                  <a:pt x="20522" y="18297"/>
                </a:cubicBezTo>
                <a:cubicBezTo>
                  <a:pt x="20507" y="18260"/>
                  <a:pt x="20527" y="18244"/>
                  <a:pt x="20534" y="18221"/>
                </a:cubicBezTo>
                <a:cubicBezTo>
                  <a:pt x="20547" y="18178"/>
                  <a:pt x="20560" y="18136"/>
                  <a:pt x="20573" y="18094"/>
                </a:cubicBezTo>
                <a:cubicBezTo>
                  <a:pt x="20582" y="18078"/>
                  <a:pt x="20591" y="18062"/>
                  <a:pt x="20599" y="18046"/>
                </a:cubicBezTo>
                <a:cubicBezTo>
                  <a:pt x="20633" y="18053"/>
                  <a:pt x="20630" y="17989"/>
                  <a:pt x="20639" y="17956"/>
                </a:cubicBezTo>
                <a:cubicBezTo>
                  <a:pt x="20641" y="17948"/>
                  <a:pt x="20644" y="17939"/>
                  <a:pt x="20647" y="17934"/>
                </a:cubicBezTo>
                <a:cubicBezTo>
                  <a:pt x="20650" y="17931"/>
                  <a:pt x="20652" y="17928"/>
                  <a:pt x="20654" y="17923"/>
                </a:cubicBezTo>
                <a:cubicBezTo>
                  <a:pt x="20658" y="17906"/>
                  <a:pt x="20653" y="17882"/>
                  <a:pt x="20666" y="17878"/>
                </a:cubicBezTo>
                <a:cubicBezTo>
                  <a:pt x="20669" y="17839"/>
                  <a:pt x="20672" y="17799"/>
                  <a:pt x="20675" y="17760"/>
                </a:cubicBezTo>
                <a:cubicBezTo>
                  <a:pt x="20677" y="17754"/>
                  <a:pt x="20678" y="17748"/>
                  <a:pt x="20680" y="17743"/>
                </a:cubicBezTo>
                <a:cubicBezTo>
                  <a:pt x="20683" y="17732"/>
                  <a:pt x="20686" y="17722"/>
                  <a:pt x="20688" y="17711"/>
                </a:cubicBezTo>
                <a:cubicBezTo>
                  <a:pt x="20694" y="17677"/>
                  <a:pt x="20693" y="17635"/>
                  <a:pt x="20700" y="17602"/>
                </a:cubicBezTo>
                <a:cubicBezTo>
                  <a:pt x="20703" y="17589"/>
                  <a:pt x="20707" y="17576"/>
                  <a:pt x="20710" y="17563"/>
                </a:cubicBezTo>
                <a:cubicBezTo>
                  <a:pt x="20713" y="17546"/>
                  <a:pt x="20714" y="17529"/>
                  <a:pt x="20716" y="17510"/>
                </a:cubicBezTo>
                <a:cubicBezTo>
                  <a:pt x="20717" y="17499"/>
                  <a:pt x="20719" y="17489"/>
                  <a:pt x="20720" y="17478"/>
                </a:cubicBezTo>
                <a:cubicBezTo>
                  <a:pt x="20718" y="17469"/>
                  <a:pt x="20715" y="17461"/>
                  <a:pt x="20713" y="17452"/>
                </a:cubicBezTo>
                <a:cubicBezTo>
                  <a:pt x="20707" y="17426"/>
                  <a:pt x="20704" y="17400"/>
                  <a:pt x="20697" y="17377"/>
                </a:cubicBezTo>
                <a:cubicBezTo>
                  <a:pt x="20693" y="17362"/>
                  <a:pt x="20687" y="17350"/>
                  <a:pt x="20682" y="17337"/>
                </a:cubicBezTo>
                <a:cubicBezTo>
                  <a:pt x="20685" y="17331"/>
                  <a:pt x="20688" y="17325"/>
                  <a:pt x="20692" y="17319"/>
                </a:cubicBezTo>
                <a:cubicBezTo>
                  <a:pt x="20691" y="17302"/>
                  <a:pt x="20687" y="17279"/>
                  <a:pt x="20688" y="17259"/>
                </a:cubicBezTo>
                <a:cubicBezTo>
                  <a:pt x="20689" y="17243"/>
                  <a:pt x="20689" y="17228"/>
                  <a:pt x="20691" y="17214"/>
                </a:cubicBezTo>
                <a:cubicBezTo>
                  <a:pt x="20692" y="17203"/>
                  <a:pt x="20694" y="17194"/>
                  <a:pt x="20695" y="17184"/>
                </a:cubicBezTo>
                <a:cubicBezTo>
                  <a:pt x="20692" y="17177"/>
                  <a:pt x="20688" y="17174"/>
                  <a:pt x="20686" y="17164"/>
                </a:cubicBezTo>
                <a:cubicBezTo>
                  <a:pt x="20686" y="17156"/>
                  <a:pt x="20685" y="17147"/>
                  <a:pt x="20684" y="17139"/>
                </a:cubicBezTo>
                <a:cubicBezTo>
                  <a:pt x="20683" y="17135"/>
                  <a:pt x="20684" y="17132"/>
                  <a:pt x="20683" y="17127"/>
                </a:cubicBezTo>
                <a:cubicBezTo>
                  <a:pt x="20690" y="17110"/>
                  <a:pt x="20693" y="17093"/>
                  <a:pt x="20679" y="17076"/>
                </a:cubicBezTo>
                <a:cubicBezTo>
                  <a:pt x="20678" y="17080"/>
                  <a:pt x="20678" y="17083"/>
                  <a:pt x="20678" y="17087"/>
                </a:cubicBezTo>
                <a:cubicBezTo>
                  <a:pt x="20678" y="17088"/>
                  <a:pt x="20677" y="17089"/>
                  <a:pt x="20677" y="17089"/>
                </a:cubicBezTo>
                <a:cubicBezTo>
                  <a:pt x="20674" y="17077"/>
                  <a:pt x="20671" y="17069"/>
                  <a:pt x="20661" y="17064"/>
                </a:cubicBezTo>
                <a:cubicBezTo>
                  <a:pt x="20666" y="17035"/>
                  <a:pt x="20647" y="17012"/>
                  <a:pt x="20637" y="16999"/>
                </a:cubicBezTo>
                <a:cubicBezTo>
                  <a:pt x="20632" y="16993"/>
                  <a:pt x="20626" y="16981"/>
                  <a:pt x="20623" y="16969"/>
                </a:cubicBezTo>
                <a:cubicBezTo>
                  <a:pt x="20621" y="16958"/>
                  <a:pt x="20623" y="16956"/>
                  <a:pt x="20619" y="16948"/>
                </a:cubicBezTo>
                <a:cubicBezTo>
                  <a:pt x="20605" y="16921"/>
                  <a:pt x="20559" y="16898"/>
                  <a:pt x="20576" y="16849"/>
                </a:cubicBezTo>
                <a:cubicBezTo>
                  <a:pt x="20570" y="16832"/>
                  <a:pt x="20559" y="16850"/>
                  <a:pt x="20553" y="16838"/>
                </a:cubicBezTo>
                <a:cubicBezTo>
                  <a:pt x="20545" y="16823"/>
                  <a:pt x="20545" y="16765"/>
                  <a:pt x="20547" y="16746"/>
                </a:cubicBezTo>
                <a:cubicBezTo>
                  <a:pt x="20548" y="16738"/>
                  <a:pt x="20549" y="16731"/>
                  <a:pt x="20551" y="16723"/>
                </a:cubicBezTo>
                <a:cubicBezTo>
                  <a:pt x="20548" y="16716"/>
                  <a:pt x="20544" y="16709"/>
                  <a:pt x="20541" y="16703"/>
                </a:cubicBezTo>
                <a:cubicBezTo>
                  <a:pt x="20538" y="16710"/>
                  <a:pt x="20535" y="16716"/>
                  <a:pt x="20533" y="16723"/>
                </a:cubicBezTo>
                <a:cubicBezTo>
                  <a:pt x="20530" y="16723"/>
                  <a:pt x="20526" y="16716"/>
                  <a:pt x="20524" y="16713"/>
                </a:cubicBezTo>
                <a:cubicBezTo>
                  <a:pt x="20514" y="16700"/>
                  <a:pt x="20506" y="16681"/>
                  <a:pt x="20496" y="16666"/>
                </a:cubicBezTo>
                <a:cubicBezTo>
                  <a:pt x="20491" y="16675"/>
                  <a:pt x="20489" y="16690"/>
                  <a:pt x="20494" y="16705"/>
                </a:cubicBezTo>
                <a:cubicBezTo>
                  <a:pt x="20484" y="16706"/>
                  <a:pt x="20473" y="16693"/>
                  <a:pt x="20470" y="16683"/>
                </a:cubicBezTo>
                <a:cubicBezTo>
                  <a:pt x="20464" y="16669"/>
                  <a:pt x="20467" y="16648"/>
                  <a:pt x="20464" y="16628"/>
                </a:cubicBezTo>
                <a:cubicBezTo>
                  <a:pt x="20463" y="16619"/>
                  <a:pt x="20462" y="16611"/>
                  <a:pt x="20461" y="16602"/>
                </a:cubicBezTo>
                <a:cubicBezTo>
                  <a:pt x="20458" y="16578"/>
                  <a:pt x="20453" y="16552"/>
                  <a:pt x="20442" y="16543"/>
                </a:cubicBezTo>
                <a:cubicBezTo>
                  <a:pt x="20441" y="16540"/>
                  <a:pt x="20445" y="16529"/>
                  <a:pt x="20440" y="16518"/>
                </a:cubicBezTo>
                <a:cubicBezTo>
                  <a:pt x="20437" y="16510"/>
                  <a:pt x="20431" y="16502"/>
                  <a:pt x="20426" y="16497"/>
                </a:cubicBezTo>
                <a:cubicBezTo>
                  <a:pt x="20424" y="16495"/>
                  <a:pt x="20423" y="16494"/>
                  <a:pt x="20421" y="16492"/>
                </a:cubicBezTo>
                <a:cubicBezTo>
                  <a:pt x="20415" y="16482"/>
                  <a:pt x="20410" y="16458"/>
                  <a:pt x="20415" y="16445"/>
                </a:cubicBezTo>
                <a:cubicBezTo>
                  <a:pt x="20417" y="16441"/>
                  <a:pt x="20421" y="16439"/>
                  <a:pt x="20424" y="16437"/>
                </a:cubicBezTo>
                <a:cubicBezTo>
                  <a:pt x="20428" y="16416"/>
                  <a:pt x="20412" y="16409"/>
                  <a:pt x="20408" y="16395"/>
                </a:cubicBezTo>
                <a:cubicBezTo>
                  <a:pt x="20404" y="16394"/>
                  <a:pt x="20399" y="16393"/>
                  <a:pt x="20395" y="16392"/>
                </a:cubicBezTo>
                <a:cubicBezTo>
                  <a:pt x="20382" y="16384"/>
                  <a:pt x="20372" y="16372"/>
                  <a:pt x="20362" y="16359"/>
                </a:cubicBezTo>
                <a:cubicBezTo>
                  <a:pt x="20359" y="16355"/>
                  <a:pt x="20355" y="16349"/>
                  <a:pt x="20353" y="16344"/>
                </a:cubicBezTo>
                <a:cubicBezTo>
                  <a:pt x="20351" y="16343"/>
                  <a:pt x="20350" y="16346"/>
                  <a:pt x="20348" y="16347"/>
                </a:cubicBezTo>
                <a:cubicBezTo>
                  <a:pt x="20342" y="16349"/>
                  <a:pt x="20333" y="16340"/>
                  <a:pt x="20332" y="16334"/>
                </a:cubicBezTo>
                <a:cubicBezTo>
                  <a:pt x="20331" y="16333"/>
                  <a:pt x="20330" y="16331"/>
                  <a:pt x="20330" y="16330"/>
                </a:cubicBezTo>
                <a:cubicBezTo>
                  <a:pt x="20337" y="16321"/>
                  <a:pt x="20338" y="16307"/>
                  <a:pt x="20332" y="16294"/>
                </a:cubicBezTo>
                <a:cubicBezTo>
                  <a:pt x="20319" y="16297"/>
                  <a:pt x="20307" y="16302"/>
                  <a:pt x="20302" y="16280"/>
                </a:cubicBezTo>
                <a:cubicBezTo>
                  <a:pt x="20291" y="16289"/>
                  <a:pt x="20290" y="16280"/>
                  <a:pt x="20281" y="16274"/>
                </a:cubicBezTo>
                <a:cubicBezTo>
                  <a:pt x="20250" y="16253"/>
                  <a:pt x="20255" y="16235"/>
                  <a:pt x="20253" y="16172"/>
                </a:cubicBezTo>
                <a:cubicBezTo>
                  <a:pt x="20239" y="16165"/>
                  <a:pt x="20235" y="16136"/>
                  <a:pt x="20240" y="16112"/>
                </a:cubicBezTo>
                <a:cubicBezTo>
                  <a:pt x="20242" y="16106"/>
                  <a:pt x="20245" y="16099"/>
                  <a:pt x="20247" y="16092"/>
                </a:cubicBezTo>
                <a:cubicBezTo>
                  <a:pt x="20245" y="16075"/>
                  <a:pt x="20242" y="16059"/>
                  <a:pt x="20240" y="16043"/>
                </a:cubicBezTo>
                <a:cubicBezTo>
                  <a:pt x="20239" y="16034"/>
                  <a:pt x="20239" y="16018"/>
                  <a:pt x="20236" y="16011"/>
                </a:cubicBezTo>
                <a:cubicBezTo>
                  <a:pt x="20225" y="15985"/>
                  <a:pt x="20206" y="15971"/>
                  <a:pt x="20199" y="15939"/>
                </a:cubicBezTo>
                <a:cubicBezTo>
                  <a:pt x="20196" y="15927"/>
                  <a:pt x="20200" y="15900"/>
                  <a:pt x="20201" y="15884"/>
                </a:cubicBezTo>
                <a:cubicBezTo>
                  <a:pt x="20203" y="15855"/>
                  <a:pt x="20193" y="15830"/>
                  <a:pt x="20186" y="15815"/>
                </a:cubicBezTo>
                <a:cubicBezTo>
                  <a:pt x="20189" y="15811"/>
                  <a:pt x="20194" y="15809"/>
                  <a:pt x="20195" y="15803"/>
                </a:cubicBezTo>
                <a:cubicBezTo>
                  <a:pt x="20199" y="15788"/>
                  <a:pt x="20185" y="15783"/>
                  <a:pt x="20192" y="15765"/>
                </a:cubicBezTo>
                <a:cubicBezTo>
                  <a:pt x="20173" y="15756"/>
                  <a:pt x="20168" y="15717"/>
                  <a:pt x="20150" y="15708"/>
                </a:cubicBezTo>
                <a:cubicBezTo>
                  <a:pt x="20146" y="15696"/>
                  <a:pt x="20150" y="15675"/>
                  <a:pt x="20141" y="15670"/>
                </a:cubicBezTo>
                <a:cubicBezTo>
                  <a:pt x="20138" y="15673"/>
                  <a:pt x="20136" y="15678"/>
                  <a:pt x="20133" y="15680"/>
                </a:cubicBezTo>
                <a:cubicBezTo>
                  <a:pt x="20121" y="15688"/>
                  <a:pt x="20112" y="15682"/>
                  <a:pt x="20106" y="15701"/>
                </a:cubicBezTo>
                <a:cubicBezTo>
                  <a:pt x="20094" y="15702"/>
                  <a:pt x="20088" y="15683"/>
                  <a:pt x="20085" y="15666"/>
                </a:cubicBezTo>
                <a:cubicBezTo>
                  <a:pt x="20084" y="15662"/>
                  <a:pt x="20083" y="15655"/>
                  <a:pt x="20081" y="15650"/>
                </a:cubicBezTo>
                <a:cubicBezTo>
                  <a:pt x="20080" y="15641"/>
                  <a:pt x="20079" y="15632"/>
                  <a:pt x="20078" y="15623"/>
                </a:cubicBezTo>
                <a:cubicBezTo>
                  <a:pt x="20074" y="15592"/>
                  <a:pt x="20080" y="15561"/>
                  <a:pt x="20076" y="15530"/>
                </a:cubicBezTo>
                <a:cubicBezTo>
                  <a:pt x="20070" y="15489"/>
                  <a:pt x="20060" y="15463"/>
                  <a:pt x="20041" y="15447"/>
                </a:cubicBezTo>
                <a:cubicBezTo>
                  <a:pt x="20043" y="15436"/>
                  <a:pt x="20046" y="15424"/>
                  <a:pt x="20049" y="15414"/>
                </a:cubicBezTo>
                <a:cubicBezTo>
                  <a:pt x="20034" y="15405"/>
                  <a:pt x="20029" y="15378"/>
                  <a:pt x="20025" y="15350"/>
                </a:cubicBezTo>
                <a:cubicBezTo>
                  <a:pt x="20023" y="15340"/>
                  <a:pt x="20023" y="15327"/>
                  <a:pt x="20020" y="15319"/>
                </a:cubicBezTo>
                <a:cubicBezTo>
                  <a:pt x="20017" y="15313"/>
                  <a:pt x="20013" y="15308"/>
                  <a:pt x="20009" y="15302"/>
                </a:cubicBezTo>
                <a:cubicBezTo>
                  <a:pt x="20007" y="15294"/>
                  <a:pt x="20005" y="15285"/>
                  <a:pt x="20002" y="15277"/>
                </a:cubicBezTo>
                <a:close/>
                <a:moveTo>
                  <a:pt x="19686" y="15577"/>
                </a:moveTo>
                <a:cubicBezTo>
                  <a:pt x="19675" y="15584"/>
                  <a:pt x="19676" y="15588"/>
                  <a:pt x="19673" y="15608"/>
                </a:cubicBezTo>
                <a:cubicBezTo>
                  <a:pt x="19673" y="15612"/>
                  <a:pt x="19671" y="15617"/>
                  <a:pt x="19671" y="15622"/>
                </a:cubicBezTo>
                <a:cubicBezTo>
                  <a:pt x="19675" y="15627"/>
                  <a:pt x="19680" y="15630"/>
                  <a:pt x="19684" y="15635"/>
                </a:cubicBezTo>
                <a:cubicBezTo>
                  <a:pt x="19701" y="15633"/>
                  <a:pt x="19692" y="15597"/>
                  <a:pt x="19697" y="15578"/>
                </a:cubicBezTo>
                <a:cubicBezTo>
                  <a:pt x="19694" y="15578"/>
                  <a:pt x="19690" y="15578"/>
                  <a:pt x="19686" y="15577"/>
                </a:cubicBezTo>
                <a:close/>
                <a:moveTo>
                  <a:pt x="19851" y="15876"/>
                </a:moveTo>
                <a:cubicBezTo>
                  <a:pt x="19846" y="15883"/>
                  <a:pt x="19841" y="15891"/>
                  <a:pt x="19836" y="15898"/>
                </a:cubicBezTo>
                <a:cubicBezTo>
                  <a:pt x="19845" y="15894"/>
                  <a:pt x="19853" y="15887"/>
                  <a:pt x="19861" y="15883"/>
                </a:cubicBezTo>
                <a:lnTo>
                  <a:pt x="19861" y="15881"/>
                </a:lnTo>
                <a:cubicBezTo>
                  <a:pt x="19858" y="15880"/>
                  <a:pt x="19855" y="15878"/>
                  <a:pt x="19851" y="15876"/>
                </a:cubicBezTo>
                <a:close/>
                <a:moveTo>
                  <a:pt x="18015" y="17076"/>
                </a:moveTo>
                <a:cubicBezTo>
                  <a:pt x="18014" y="17077"/>
                  <a:pt x="18013" y="17077"/>
                  <a:pt x="18013" y="17079"/>
                </a:cubicBezTo>
                <a:cubicBezTo>
                  <a:pt x="18012" y="17082"/>
                  <a:pt x="18016" y="17086"/>
                  <a:pt x="18016" y="17089"/>
                </a:cubicBezTo>
                <a:cubicBezTo>
                  <a:pt x="18022" y="17108"/>
                  <a:pt x="18022" y="17115"/>
                  <a:pt x="18031" y="17129"/>
                </a:cubicBezTo>
                <a:cubicBezTo>
                  <a:pt x="18032" y="17129"/>
                  <a:pt x="18032" y="17129"/>
                  <a:pt x="18032" y="17129"/>
                </a:cubicBezTo>
                <a:cubicBezTo>
                  <a:pt x="18041" y="17092"/>
                  <a:pt x="18028" y="17089"/>
                  <a:pt x="18015" y="17076"/>
                </a:cubicBezTo>
                <a:close/>
                <a:moveTo>
                  <a:pt x="20170" y="18873"/>
                </a:moveTo>
                <a:cubicBezTo>
                  <a:pt x="20168" y="18879"/>
                  <a:pt x="20168" y="18889"/>
                  <a:pt x="20169" y="18898"/>
                </a:cubicBezTo>
                <a:cubicBezTo>
                  <a:pt x="20168" y="18901"/>
                  <a:pt x="20169" y="18907"/>
                  <a:pt x="20169" y="18911"/>
                </a:cubicBezTo>
                <a:cubicBezTo>
                  <a:pt x="20169" y="18913"/>
                  <a:pt x="20169" y="18914"/>
                  <a:pt x="20169" y="18916"/>
                </a:cubicBezTo>
                <a:cubicBezTo>
                  <a:pt x="20168" y="18936"/>
                  <a:pt x="20168" y="18955"/>
                  <a:pt x="20168" y="18974"/>
                </a:cubicBezTo>
                <a:cubicBezTo>
                  <a:pt x="20174" y="19018"/>
                  <a:pt x="20192" y="19043"/>
                  <a:pt x="20199" y="19087"/>
                </a:cubicBezTo>
                <a:cubicBezTo>
                  <a:pt x="20202" y="19103"/>
                  <a:pt x="20200" y="19119"/>
                  <a:pt x="20198" y="19131"/>
                </a:cubicBezTo>
                <a:cubicBezTo>
                  <a:pt x="20199" y="19140"/>
                  <a:pt x="20201" y="19150"/>
                  <a:pt x="20202" y="19159"/>
                </a:cubicBezTo>
                <a:cubicBezTo>
                  <a:pt x="20206" y="19185"/>
                  <a:pt x="20209" y="19212"/>
                  <a:pt x="20220" y="19224"/>
                </a:cubicBezTo>
                <a:cubicBezTo>
                  <a:pt x="20221" y="19269"/>
                  <a:pt x="20247" y="19240"/>
                  <a:pt x="20251" y="19280"/>
                </a:cubicBezTo>
                <a:cubicBezTo>
                  <a:pt x="20249" y="19286"/>
                  <a:pt x="20246" y="19293"/>
                  <a:pt x="20243" y="19299"/>
                </a:cubicBezTo>
                <a:cubicBezTo>
                  <a:pt x="20258" y="19334"/>
                  <a:pt x="20282" y="19306"/>
                  <a:pt x="20302" y="19324"/>
                </a:cubicBezTo>
                <a:cubicBezTo>
                  <a:pt x="20314" y="19289"/>
                  <a:pt x="20322" y="19234"/>
                  <a:pt x="20354" y="19234"/>
                </a:cubicBezTo>
                <a:cubicBezTo>
                  <a:pt x="20354" y="19245"/>
                  <a:pt x="20354" y="19256"/>
                  <a:pt x="20355" y="19267"/>
                </a:cubicBezTo>
                <a:cubicBezTo>
                  <a:pt x="20358" y="19267"/>
                  <a:pt x="20361" y="19266"/>
                  <a:pt x="20364" y="19265"/>
                </a:cubicBezTo>
                <a:cubicBezTo>
                  <a:pt x="20363" y="19239"/>
                  <a:pt x="20363" y="19212"/>
                  <a:pt x="20363" y="19186"/>
                </a:cubicBezTo>
                <a:cubicBezTo>
                  <a:pt x="20366" y="19168"/>
                  <a:pt x="20378" y="19157"/>
                  <a:pt x="20374" y="19134"/>
                </a:cubicBezTo>
                <a:cubicBezTo>
                  <a:pt x="20387" y="19105"/>
                  <a:pt x="20396" y="19093"/>
                  <a:pt x="20399" y="19046"/>
                </a:cubicBezTo>
                <a:cubicBezTo>
                  <a:pt x="20399" y="19038"/>
                  <a:pt x="20399" y="19029"/>
                  <a:pt x="20399" y="19021"/>
                </a:cubicBezTo>
                <a:cubicBezTo>
                  <a:pt x="20397" y="19014"/>
                  <a:pt x="20394" y="19009"/>
                  <a:pt x="20392" y="18999"/>
                </a:cubicBezTo>
                <a:cubicBezTo>
                  <a:pt x="20391" y="18988"/>
                  <a:pt x="20392" y="18975"/>
                  <a:pt x="20392" y="18966"/>
                </a:cubicBezTo>
                <a:cubicBezTo>
                  <a:pt x="20394" y="18937"/>
                  <a:pt x="20387" y="18920"/>
                  <a:pt x="20378" y="18911"/>
                </a:cubicBezTo>
                <a:cubicBezTo>
                  <a:pt x="20375" y="18916"/>
                  <a:pt x="20374" y="18922"/>
                  <a:pt x="20369" y="18924"/>
                </a:cubicBezTo>
                <a:cubicBezTo>
                  <a:pt x="20366" y="18924"/>
                  <a:pt x="20363" y="18924"/>
                  <a:pt x="20359" y="18924"/>
                </a:cubicBezTo>
                <a:cubicBezTo>
                  <a:pt x="20359" y="18924"/>
                  <a:pt x="20359" y="18923"/>
                  <a:pt x="20359" y="18923"/>
                </a:cubicBezTo>
                <a:cubicBezTo>
                  <a:pt x="20358" y="18918"/>
                  <a:pt x="20337" y="18877"/>
                  <a:pt x="20333" y="18873"/>
                </a:cubicBezTo>
                <a:cubicBezTo>
                  <a:pt x="20336" y="18893"/>
                  <a:pt x="20339" y="18914"/>
                  <a:pt x="20342" y="18934"/>
                </a:cubicBezTo>
                <a:cubicBezTo>
                  <a:pt x="20342" y="18934"/>
                  <a:pt x="20341" y="18934"/>
                  <a:pt x="20341" y="18934"/>
                </a:cubicBezTo>
                <a:cubicBezTo>
                  <a:pt x="20334" y="18934"/>
                  <a:pt x="20329" y="18934"/>
                  <a:pt x="20322" y="18934"/>
                </a:cubicBezTo>
                <a:cubicBezTo>
                  <a:pt x="20306" y="18935"/>
                  <a:pt x="20293" y="18943"/>
                  <a:pt x="20287" y="18963"/>
                </a:cubicBezTo>
                <a:cubicBezTo>
                  <a:pt x="20265" y="18946"/>
                  <a:pt x="20244" y="18928"/>
                  <a:pt x="20225" y="18906"/>
                </a:cubicBezTo>
                <a:cubicBezTo>
                  <a:pt x="20218" y="18898"/>
                  <a:pt x="20210" y="18889"/>
                  <a:pt x="20203" y="18881"/>
                </a:cubicBezTo>
                <a:cubicBezTo>
                  <a:pt x="20193" y="18898"/>
                  <a:pt x="20186" y="18883"/>
                  <a:pt x="20177" y="18878"/>
                </a:cubicBezTo>
                <a:cubicBezTo>
                  <a:pt x="20176" y="18876"/>
                  <a:pt x="20175" y="18874"/>
                  <a:pt x="20174" y="18873"/>
                </a:cubicBezTo>
                <a:cubicBezTo>
                  <a:pt x="20174" y="18874"/>
                  <a:pt x="20173" y="18874"/>
                  <a:pt x="20173" y="18874"/>
                </a:cubicBezTo>
                <a:cubicBezTo>
                  <a:pt x="20172" y="18874"/>
                  <a:pt x="20171" y="18872"/>
                  <a:pt x="20170" y="18873"/>
                </a:cubicBezTo>
                <a:close/>
              </a:path>
            </a:pathLst>
          </a:custGeom>
          <a:solidFill>
            <a:srgbClr val="DCDEE0">
              <a:alpha val="5921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5" name="AutoShape 7"/>
          <p:cNvSpPr>
            <a:spLocks/>
          </p:cNvSpPr>
          <p:nvPr/>
        </p:nvSpPr>
        <p:spPr bwMode="auto">
          <a:xfrm>
            <a:off x="2161777" y="2846182"/>
            <a:ext cx="1345240" cy="657970"/>
          </a:xfrm>
          <a:custGeom>
            <a:avLst/>
            <a:gdLst>
              <a:gd name="T0" fmla="*/ 1275557 w 21600"/>
              <a:gd name="T1" fmla="*/ 623888 h 21600"/>
              <a:gd name="T2" fmla="*/ 1275557 w 21600"/>
              <a:gd name="T3" fmla="*/ 623888 h 21600"/>
              <a:gd name="T4" fmla="*/ 1275557 w 21600"/>
              <a:gd name="T5" fmla="*/ 623888 h 21600"/>
              <a:gd name="T6" fmla="*/ 1275557 w 21600"/>
              <a:gd name="T7" fmla="*/ 6238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285"/>
                </a:moveTo>
                <a:lnTo>
                  <a:pt x="21074" y="1285"/>
                </a:lnTo>
                <a:lnTo>
                  <a:pt x="20012" y="3455"/>
                </a:lnTo>
                <a:lnTo>
                  <a:pt x="18735" y="3455"/>
                </a:lnTo>
                <a:lnTo>
                  <a:pt x="18019" y="4368"/>
                </a:lnTo>
                <a:lnTo>
                  <a:pt x="18019" y="4866"/>
                </a:lnTo>
                <a:lnTo>
                  <a:pt x="17022" y="4866"/>
                </a:lnTo>
                <a:lnTo>
                  <a:pt x="17022" y="5459"/>
                </a:lnTo>
                <a:lnTo>
                  <a:pt x="15677" y="6804"/>
                </a:lnTo>
                <a:lnTo>
                  <a:pt x="15193" y="6804"/>
                </a:lnTo>
                <a:lnTo>
                  <a:pt x="15193" y="6171"/>
                </a:lnTo>
                <a:lnTo>
                  <a:pt x="15635" y="5855"/>
                </a:lnTo>
                <a:lnTo>
                  <a:pt x="15733" y="5162"/>
                </a:lnTo>
                <a:lnTo>
                  <a:pt x="15700" y="5162"/>
                </a:lnTo>
                <a:lnTo>
                  <a:pt x="15700" y="4335"/>
                </a:lnTo>
                <a:lnTo>
                  <a:pt x="15422" y="4905"/>
                </a:lnTo>
                <a:lnTo>
                  <a:pt x="15422" y="4699"/>
                </a:lnTo>
                <a:lnTo>
                  <a:pt x="15786" y="3955"/>
                </a:lnTo>
                <a:lnTo>
                  <a:pt x="15786" y="3219"/>
                </a:lnTo>
                <a:lnTo>
                  <a:pt x="15551" y="2739"/>
                </a:lnTo>
                <a:lnTo>
                  <a:pt x="15372" y="2739"/>
                </a:lnTo>
                <a:lnTo>
                  <a:pt x="14999" y="3500"/>
                </a:lnTo>
                <a:lnTo>
                  <a:pt x="14915" y="3327"/>
                </a:lnTo>
                <a:lnTo>
                  <a:pt x="14327" y="4529"/>
                </a:lnTo>
                <a:lnTo>
                  <a:pt x="14327" y="5192"/>
                </a:lnTo>
                <a:lnTo>
                  <a:pt x="13848" y="6171"/>
                </a:lnTo>
                <a:lnTo>
                  <a:pt x="13557" y="6171"/>
                </a:lnTo>
                <a:lnTo>
                  <a:pt x="13557" y="4945"/>
                </a:lnTo>
                <a:lnTo>
                  <a:pt x="14680" y="2650"/>
                </a:lnTo>
                <a:lnTo>
                  <a:pt x="15764" y="2650"/>
                </a:lnTo>
                <a:lnTo>
                  <a:pt x="15764" y="2195"/>
                </a:lnTo>
                <a:lnTo>
                  <a:pt x="15551" y="2195"/>
                </a:lnTo>
                <a:lnTo>
                  <a:pt x="14816" y="2195"/>
                </a:lnTo>
                <a:lnTo>
                  <a:pt x="14641" y="1839"/>
                </a:lnTo>
                <a:lnTo>
                  <a:pt x="14641" y="1325"/>
                </a:lnTo>
                <a:lnTo>
                  <a:pt x="13741" y="2116"/>
                </a:lnTo>
                <a:lnTo>
                  <a:pt x="13567" y="2116"/>
                </a:lnTo>
                <a:lnTo>
                  <a:pt x="13567" y="1799"/>
                </a:lnTo>
                <a:lnTo>
                  <a:pt x="13093" y="1958"/>
                </a:lnTo>
                <a:lnTo>
                  <a:pt x="13093" y="1641"/>
                </a:lnTo>
                <a:lnTo>
                  <a:pt x="13886" y="996"/>
                </a:lnTo>
                <a:lnTo>
                  <a:pt x="12503" y="0"/>
                </a:lnTo>
                <a:lnTo>
                  <a:pt x="2903" y="0"/>
                </a:lnTo>
                <a:lnTo>
                  <a:pt x="2903" y="830"/>
                </a:lnTo>
                <a:lnTo>
                  <a:pt x="2254" y="355"/>
                </a:lnTo>
                <a:lnTo>
                  <a:pt x="1819" y="2096"/>
                </a:lnTo>
                <a:lnTo>
                  <a:pt x="0" y="7398"/>
                </a:lnTo>
                <a:lnTo>
                  <a:pt x="0" y="13055"/>
                </a:lnTo>
                <a:lnTo>
                  <a:pt x="841" y="14775"/>
                </a:lnTo>
                <a:lnTo>
                  <a:pt x="841" y="14834"/>
                </a:lnTo>
                <a:lnTo>
                  <a:pt x="1954" y="14834"/>
                </a:lnTo>
                <a:lnTo>
                  <a:pt x="3193" y="16021"/>
                </a:lnTo>
                <a:lnTo>
                  <a:pt x="4277" y="16021"/>
                </a:lnTo>
                <a:lnTo>
                  <a:pt x="4277" y="15428"/>
                </a:lnTo>
                <a:lnTo>
                  <a:pt x="4993" y="15428"/>
                </a:lnTo>
                <a:lnTo>
                  <a:pt x="5461" y="16384"/>
                </a:lnTo>
                <a:lnTo>
                  <a:pt x="5461" y="17432"/>
                </a:lnTo>
                <a:lnTo>
                  <a:pt x="5785" y="18095"/>
                </a:lnTo>
                <a:lnTo>
                  <a:pt x="6135" y="17380"/>
                </a:lnTo>
                <a:lnTo>
                  <a:pt x="6664" y="17380"/>
                </a:lnTo>
                <a:lnTo>
                  <a:pt x="6942" y="17949"/>
                </a:lnTo>
                <a:lnTo>
                  <a:pt x="6942" y="20439"/>
                </a:lnTo>
                <a:lnTo>
                  <a:pt x="7760" y="20993"/>
                </a:lnTo>
                <a:lnTo>
                  <a:pt x="7774" y="20913"/>
                </a:lnTo>
                <a:lnTo>
                  <a:pt x="7774" y="19542"/>
                </a:lnTo>
                <a:lnTo>
                  <a:pt x="8328" y="18408"/>
                </a:lnTo>
                <a:lnTo>
                  <a:pt x="9735" y="17222"/>
                </a:lnTo>
                <a:lnTo>
                  <a:pt x="10483" y="17960"/>
                </a:lnTo>
                <a:lnTo>
                  <a:pt x="10896" y="17538"/>
                </a:lnTo>
                <a:lnTo>
                  <a:pt x="11103" y="17854"/>
                </a:lnTo>
                <a:lnTo>
                  <a:pt x="11232" y="17617"/>
                </a:lnTo>
                <a:lnTo>
                  <a:pt x="11025" y="17089"/>
                </a:lnTo>
                <a:lnTo>
                  <a:pt x="11425" y="16773"/>
                </a:lnTo>
                <a:lnTo>
                  <a:pt x="12483" y="16773"/>
                </a:lnTo>
                <a:lnTo>
                  <a:pt x="12709" y="17235"/>
                </a:lnTo>
                <a:lnTo>
                  <a:pt x="12987" y="17235"/>
                </a:lnTo>
                <a:lnTo>
                  <a:pt x="13099" y="17004"/>
                </a:lnTo>
                <a:lnTo>
                  <a:pt x="13348" y="17004"/>
                </a:lnTo>
                <a:lnTo>
                  <a:pt x="13685" y="17693"/>
                </a:lnTo>
                <a:lnTo>
                  <a:pt x="13685" y="18381"/>
                </a:lnTo>
                <a:lnTo>
                  <a:pt x="13387" y="18990"/>
                </a:lnTo>
                <a:lnTo>
                  <a:pt x="13387" y="20070"/>
                </a:lnTo>
                <a:lnTo>
                  <a:pt x="13851" y="21599"/>
                </a:lnTo>
                <a:lnTo>
                  <a:pt x="14083" y="21599"/>
                </a:lnTo>
                <a:lnTo>
                  <a:pt x="14367" y="19912"/>
                </a:lnTo>
                <a:lnTo>
                  <a:pt x="14367" y="18250"/>
                </a:lnTo>
                <a:lnTo>
                  <a:pt x="14109" y="16878"/>
                </a:lnTo>
                <a:lnTo>
                  <a:pt x="14767" y="14953"/>
                </a:lnTo>
                <a:lnTo>
                  <a:pt x="14922" y="14953"/>
                </a:lnTo>
                <a:lnTo>
                  <a:pt x="15619" y="13529"/>
                </a:lnTo>
                <a:lnTo>
                  <a:pt x="15993" y="13529"/>
                </a:lnTo>
                <a:lnTo>
                  <a:pt x="16302" y="12896"/>
                </a:lnTo>
                <a:lnTo>
                  <a:pt x="16729" y="12896"/>
                </a:lnTo>
                <a:lnTo>
                  <a:pt x="16729" y="12131"/>
                </a:lnTo>
                <a:lnTo>
                  <a:pt x="16974" y="11630"/>
                </a:lnTo>
                <a:lnTo>
                  <a:pt x="16974" y="9784"/>
                </a:lnTo>
                <a:lnTo>
                  <a:pt x="17154" y="9415"/>
                </a:lnTo>
                <a:lnTo>
                  <a:pt x="17296" y="9758"/>
                </a:lnTo>
                <a:lnTo>
                  <a:pt x="17180" y="10206"/>
                </a:lnTo>
                <a:lnTo>
                  <a:pt x="17296" y="10311"/>
                </a:lnTo>
                <a:lnTo>
                  <a:pt x="17761" y="9336"/>
                </a:lnTo>
                <a:lnTo>
                  <a:pt x="17722" y="8729"/>
                </a:lnTo>
                <a:lnTo>
                  <a:pt x="17916" y="8729"/>
                </a:lnTo>
                <a:lnTo>
                  <a:pt x="18470" y="7595"/>
                </a:lnTo>
                <a:lnTo>
                  <a:pt x="18470" y="7041"/>
                </a:lnTo>
                <a:lnTo>
                  <a:pt x="19761" y="6567"/>
                </a:lnTo>
                <a:lnTo>
                  <a:pt x="19761" y="5802"/>
                </a:lnTo>
                <a:lnTo>
                  <a:pt x="19903" y="5802"/>
                </a:lnTo>
                <a:lnTo>
                  <a:pt x="19903" y="5195"/>
                </a:lnTo>
                <a:lnTo>
                  <a:pt x="20431" y="4404"/>
                </a:lnTo>
                <a:lnTo>
                  <a:pt x="21412" y="3665"/>
                </a:lnTo>
                <a:lnTo>
                  <a:pt x="21412" y="3244"/>
                </a:lnTo>
                <a:lnTo>
                  <a:pt x="21513" y="3210"/>
                </a:lnTo>
                <a:lnTo>
                  <a:pt x="21399" y="2663"/>
                </a:lnTo>
                <a:lnTo>
                  <a:pt x="21600" y="1820"/>
                </a:lnTo>
                <a:cubicBezTo>
                  <a:pt x="21600" y="1820"/>
                  <a:pt x="21600" y="1285"/>
                  <a:pt x="21600" y="1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6" name="AutoShape 8"/>
          <p:cNvSpPr>
            <a:spLocks/>
          </p:cNvSpPr>
          <p:nvPr/>
        </p:nvSpPr>
        <p:spPr bwMode="auto">
          <a:xfrm>
            <a:off x="3177194" y="3990514"/>
            <a:ext cx="726613" cy="812836"/>
          </a:xfrm>
          <a:custGeom>
            <a:avLst/>
            <a:gdLst>
              <a:gd name="T0" fmla="*/ 688975 w 21600"/>
              <a:gd name="T1" fmla="*/ 770731 h 21600"/>
              <a:gd name="T2" fmla="*/ 688975 w 21600"/>
              <a:gd name="T3" fmla="*/ 770731 h 21600"/>
              <a:gd name="T4" fmla="*/ 688975 w 21600"/>
              <a:gd name="T5" fmla="*/ 770731 h 21600"/>
              <a:gd name="T6" fmla="*/ 688975 w 21600"/>
              <a:gd name="T7" fmla="*/ 7707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216" y="5635"/>
                </a:moveTo>
                <a:lnTo>
                  <a:pt x="20414" y="5635"/>
                </a:lnTo>
                <a:lnTo>
                  <a:pt x="18891" y="4272"/>
                </a:lnTo>
                <a:lnTo>
                  <a:pt x="17599" y="4272"/>
                </a:lnTo>
                <a:lnTo>
                  <a:pt x="16850" y="4121"/>
                </a:lnTo>
                <a:lnTo>
                  <a:pt x="16172" y="4567"/>
                </a:lnTo>
                <a:lnTo>
                  <a:pt x="16172" y="3962"/>
                </a:lnTo>
                <a:lnTo>
                  <a:pt x="14640" y="3213"/>
                </a:lnTo>
                <a:lnTo>
                  <a:pt x="14159" y="3644"/>
                </a:lnTo>
                <a:lnTo>
                  <a:pt x="13838" y="3644"/>
                </a:lnTo>
                <a:lnTo>
                  <a:pt x="14212" y="2990"/>
                </a:lnTo>
                <a:lnTo>
                  <a:pt x="14212" y="2799"/>
                </a:lnTo>
                <a:lnTo>
                  <a:pt x="13143" y="2799"/>
                </a:lnTo>
                <a:lnTo>
                  <a:pt x="12769" y="3213"/>
                </a:lnTo>
                <a:lnTo>
                  <a:pt x="12555" y="3070"/>
                </a:lnTo>
                <a:lnTo>
                  <a:pt x="13250" y="2258"/>
                </a:lnTo>
                <a:lnTo>
                  <a:pt x="13250" y="1764"/>
                </a:lnTo>
                <a:lnTo>
                  <a:pt x="12893" y="1764"/>
                </a:lnTo>
                <a:lnTo>
                  <a:pt x="12573" y="585"/>
                </a:lnTo>
                <a:lnTo>
                  <a:pt x="12468" y="491"/>
                </a:lnTo>
                <a:lnTo>
                  <a:pt x="12409" y="439"/>
                </a:lnTo>
                <a:lnTo>
                  <a:pt x="11700" y="1596"/>
                </a:lnTo>
                <a:lnTo>
                  <a:pt x="11138" y="1557"/>
                </a:lnTo>
                <a:lnTo>
                  <a:pt x="10996" y="1668"/>
                </a:lnTo>
                <a:lnTo>
                  <a:pt x="10734" y="1509"/>
                </a:lnTo>
                <a:lnTo>
                  <a:pt x="10675" y="1596"/>
                </a:lnTo>
                <a:lnTo>
                  <a:pt x="10443" y="1413"/>
                </a:lnTo>
                <a:lnTo>
                  <a:pt x="9872" y="1549"/>
                </a:lnTo>
                <a:lnTo>
                  <a:pt x="9872" y="1836"/>
                </a:lnTo>
                <a:lnTo>
                  <a:pt x="9197" y="1803"/>
                </a:lnTo>
                <a:lnTo>
                  <a:pt x="8403" y="2186"/>
                </a:lnTo>
                <a:lnTo>
                  <a:pt x="7886" y="1851"/>
                </a:lnTo>
                <a:lnTo>
                  <a:pt x="7886" y="1553"/>
                </a:lnTo>
                <a:lnTo>
                  <a:pt x="7667" y="1553"/>
                </a:lnTo>
                <a:lnTo>
                  <a:pt x="7667" y="991"/>
                </a:lnTo>
                <a:lnTo>
                  <a:pt x="8015" y="680"/>
                </a:lnTo>
                <a:lnTo>
                  <a:pt x="7814" y="0"/>
                </a:lnTo>
                <a:lnTo>
                  <a:pt x="7565" y="29"/>
                </a:lnTo>
                <a:lnTo>
                  <a:pt x="7565" y="314"/>
                </a:lnTo>
                <a:lnTo>
                  <a:pt x="6299" y="633"/>
                </a:lnTo>
                <a:lnTo>
                  <a:pt x="5195" y="633"/>
                </a:lnTo>
                <a:lnTo>
                  <a:pt x="5497" y="951"/>
                </a:lnTo>
                <a:lnTo>
                  <a:pt x="5497" y="1509"/>
                </a:lnTo>
                <a:lnTo>
                  <a:pt x="5907" y="1509"/>
                </a:lnTo>
                <a:lnTo>
                  <a:pt x="5907" y="1827"/>
                </a:lnTo>
                <a:lnTo>
                  <a:pt x="4990" y="2648"/>
                </a:lnTo>
                <a:lnTo>
                  <a:pt x="3840" y="2648"/>
                </a:lnTo>
                <a:lnTo>
                  <a:pt x="3840" y="1875"/>
                </a:lnTo>
                <a:lnTo>
                  <a:pt x="2401" y="1875"/>
                </a:lnTo>
                <a:lnTo>
                  <a:pt x="2401" y="2234"/>
                </a:lnTo>
                <a:lnTo>
                  <a:pt x="2776" y="2234"/>
                </a:lnTo>
                <a:lnTo>
                  <a:pt x="2776" y="2509"/>
                </a:lnTo>
                <a:lnTo>
                  <a:pt x="2201" y="2509"/>
                </a:lnTo>
                <a:lnTo>
                  <a:pt x="2201" y="2950"/>
                </a:lnTo>
                <a:lnTo>
                  <a:pt x="2682" y="3380"/>
                </a:lnTo>
                <a:lnTo>
                  <a:pt x="2379" y="5189"/>
                </a:lnTo>
                <a:lnTo>
                  <a:pt x="1898" y="5189"/>
                </a:lnTo>
                <a:lnTo>
                  <a:pt x="668" y="5634"/>
                </a:lnTo>
                <a:lnTo>
                  <a:pt x="668" y="6447"/>
                </a:lnTo>
                <a:lnTo>
                  <a:pt x="0" y="7156"/>
                </a:lnTo>
                <a:lnTo>
                  <a:pt x="1167" y="8199"/>
                </a:lnTo>
                <a:lnTo>
                  <a:pt x="2183" y="8199"/>
                </a:lnTo>
                <a:lnTo>
                  <a:pt x="2183" y="8852"/>
                </a:lnTo>
                <a:lnTo>
                  <a:pt x="2807" y="8852"/>
                </a:lnTo>
                <a:lnTo>
                  <a:pt x="2842" y="8911"/>
                </a:lnTo>
                <a:lnTo>
                  <a:pt x="3412" y="8956"/>
                </a:lnTo>
                <a:lnTo>
                  <a:pt x="3555" y="8717"/>
                </a:lnTo>
                <a:lnTo>
                  <a:pt x="3760" y="8717"/>
                </a:lnTo>
                <a:lnTo>
                  <a:pt x="4349" y="8191"/>
                </a:lnTo>
                <a:lnTo>
                  <a:pt x="5043" y="8191"/>
                </a:lnTo>
                <a:lnTo>
                  <a:pt x="5043" y="9187"/>
                </a:lnTo>
                <a:lnTo>
                  <a:pt x="5760" y="9828"/>
                </a:lnTo>
                <a:lnTo>
                  <a:pt x="6220" y="9828"/>
                </a:lnTo>
                <a:lnTo>
                  <a:pt x="6877" y="10416"/>
                </a:lnTo>
                <a:lnTo>
                  <a:pt x="7511" y="10416"/>
                </a:lnTo>
                <a:lnTo>
                  <a:pt x="7773" y="10649"/>
                </a:lnTo>
                <a:lnTo>
                  <a:pt x="7773" y="11831"/>
                </a:lnTo>
                <a:lnTo>
                  <a:pt x="9133" y="11831"/>
                </a:lnTo>
                <a:lnTo>
                  <a:pt x="9133" y="12396"/>
                </a:lnTo>
                <a:lnTo>
                  <a:pt x="9436" y="12396"/>
                </a:lnTo>
                <a:lnTo>
                  <a:pt x="9677" y="12875"/>
                </a:lnTo>
                <a:lnTo>
                  <a:pt x="9365" y="13751"/>
                </a:lnTo>
                <a:lnTo>
                  <a:pt x="9677" y="14411"/>
                </a:lnTo>
                <a:lnTo>
                  <a:pt x="9677" y="14993"/>
                </a:lnTo>
                <a:lnTo>
                  <a:pt x="10800" y="14993"/>
                </a:lnTo>
                <a:lnTo>
                  <a:pt x="11129" y="16101"/>
                </a:lnTo>
                <a:lnTo>
                  <a:pt x="11753" y="16101"/>
                </a:lnTo>
                <a:lnTo>
                  <a:pt x="11753" y="16961"/>
                </a:lnTo>
                <a:lnTo>
                  <a:pt x="12234" y="16961"/>
                </a:lnTo>
                <a:lnTo>
                  <a:pt x="12234" y="17757"/>
                </a:lnTo>
                <a:lnTo>
                  <a:pt x="10488" y="19318"/>
                </a:lnTo>
                <a:lnTo>
                  <a:pt x="13125" y="20847"/>
                </a:lnTo>
                <a:lnTo>
                  <a:pt x="13291" y="21600"/>
                </a:lnTo>
                <a:lnTo>
                  <a:pt x="13548" y="21369"/>
                </a:lnTo>
                <a:lnTo>
                  <a:pt x="13548" y="20545"/>
                </a:lnTo>
                <a:lnTo>
                  <a:pt x="14326" y="19850"/>
                </a:lnTo>
                <a:lnTo>
                  <a:pt x="14326" y="19175"/>
                </a:lnTo>
                <a:lnTo>
                  <a:pt x="15107" y="18477"/>
                </a:lnTo>
                <a:lnTo>
                  <a:pt x="15107" y="18060"/>
                </a:lnTo>
                <a:lnTo>
                  <a:pt x="14864" y="17843"/>
                </a:lnTo>
                <a:lnTo>
                  <a:pt x="14864" y="16833"/>
                </a:lnTo>
                <a:lnTo>
                  <a:pt x="15107" y="16833"/>
                </a:lnTo>
                <a:lnTo>
                  <a:pt x="16665" y="15441"/>
                </a:lnTo>
                <a:lnTo>
                  <a:pt x="18258" y="15441"/>
                </a:lnTo>
                <a:lnTo>
                  <a:pt x="18258" y="15161"/>
                </a:lnTo>
                <a:lnTo>
                  <a:pt x="18685" y="15161"/>
                </a:lnTo>
                <a:lnTo>
                  <a:pt x="19291" y="13631"/>
                </a:lnTo>
                <a:lnTo>
                  <a:pt x="19291" y="12867"/>
                </a:lnTo>
                <a:lnTo>
                  <a:pt x="19470" y="12867"/>
                </a:lnTo>
                <a:lnTo>
                  <a:pt x="19470" y="9968"/>
                </a:lnTo>
                <a:lnTo>
                  <a:pt x="19773" y="9968"/>
                </a:lnTo>
                <a:lnTo>
                  <a:pt x="20450" y="8805"/>
                </a:lnTo>
                <a:lnTo>
                  <a:pt x="20824" y="8805"/>
                </a:lnTo>
                <a:lnTo>
                  <a:pt x="21599" y="8112"/>
                </a:lnTo>
                <a:lnTo>
                  <a:pt x="21599" y="6607"/>
                </a:lnTo>
                <a:cubicBezTo>
                  <a:pt x="21599" y="6607"/>
                  <a:pt x="21216" y="5635"/>
                  <a:pt x="21216" y="56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7" name="AutoShape 9"/>
          <p:cNvSpPr>
            <a:spLocks/>
          </p:cNvSpPr>
          <p:nvPr/>
        </p:nvSpPr>
        <p:spPr bwMode="auto">
          <a:xfrm>
            <a:off x="6896484" y="4236626"/>
            <a:ext cx="879805" cy="728288"/>
          </a:xfrm>
          <a:custGeom>
            <a:avLst/>
            <a:gdLst>
              <a:gd name="T0" fmla="*/ 834232 w 21590"/>
              <a:gd name="T1" fmla="*/ 694548 h 21484"/>
              <a:gd name="T2" fmla="*/ 834232 w 21590"/>
              <a:gd name="T3" fmla="*/ 694548 h 21484"/>
              <a:gd name="T4" fmla="*/ 834232 w 21590"/>
              <a:gd name="T5" fmla="*/ 694548 h 21484"/>
              <a:gd name="T6" fmla="*/ 834232 w 21590"/>
              <a:gd name="T7" fmla="*/ 694548 h 2148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0" h="21484">
                <a:moveTo>
                  <a:pt x="9291" y="0"/>
                </a:moveTo>
                <a:cubicBezTo>
                  <a:pt x="9279" y="29"/>
                  <a:pt x="9265" y="59"/>
                  <a:pt x="9254" y="89"/>
                </a:cubicBezTo>
                <a:cubicBezTo>
                  <a:pt x="9263" y="111"/>
                  <a:pt x="9272" y="134"/>
                  <a:pt x="9282" y="155"/>
                </a:cubicBezTo>
                <a:cubicBezTo>
                  <a:pt x="9282" y="181"/>
                  <a:pt x="9288" y="209"/>
                  <a:pt x="9263" y="233"/>
                </a:cubicBezTo>
                <a:cubicBezTo>
                  <a:pt x="9275" y="238"/>
                  <a:pt x="9297" y="239"/>
                  <a:pt x="9318" y="244"/>
                </a:cubicBezTo>
                <a:cubicBezTo>
                  <a:pt x="9327" y="265"/>
                  <a:pt x="9337" y="285"/>
                  <a:pt x="9346" y="306"/>
                </a:cubicBezTo>
                <a:cubicBezTo>
                  <a:pt x="9431" y="327"/>
                  <a:pt x="9514" y="344"/>
                  <a:pt x="9600" y="367"/>
                </a:cubicBezTo>
                <a:cubicBezTo>
                  <a:pt x="9629" y="362"/>
                  <a:pt x="9654" y="338"/>
                  <a:pt x="9674" y="322"/>
                </a:cubicBezTo>
                <a:cubicBezTo>
                  <a:pt x="9768" y="254"/>
                  <a:pt x="9845" y="188"/>
                  <a:pt x="9887" y="61"/>
                </a:cubicBezTo>
                <a:cubicBezTo>
                  <a:pt x="9800" y="-62"/>
                  <a:pt x="9684" y="88"/>
                  <a:pt x="9573" y="28"/>
                </a:cubicBezTo>
                <a:cubicBezTo>
                  <a:pt x="9529" y="75"/>
                  <a:pt x="9474" y="81"/>
                  <a:pt x="9420" y="67"/>
                </a:cubicBezTo>
                <a:cubicBezTo>
                  <a:pt x="9412" y="48"/>
                  <a:pt x="9405" y="30"/>
                  <a:pt x="9397" y="11"/>
                </a:cubicBezTo>
                <a:cubicBezTo>
                  <a:pt x="9373" y="9"/>
                  <a:pt x="9344" y="2"/>
                  <a:pt x="9318" y="0"/>
                </a:cubicBezTo>
                <a:cubicBezTo>
                  <a:pt x="9313" y="1"/>
                  <a:pt x="9310" y="4"/>
                  <a:pt x="9305" y="5"/>
                </a:cubicBezTo>
                <a:cubicBezTo>
                  <a:pt x="9301" y="3"/>
                  <a:pt x="9294" y="2"/>
                  <a:pt x="9291" y="0"/>
                </a:cubicBezTo>
                <a:close/>
                <a:moveTo>
                  <a:pt x="15865" y="0"/>
                </a:moveTo>
                <a:cubicBezTo>
                  <a:pt x="15839" y="10"/>
                  <a:pt x="15824" y="33"/>
                  <a:pt x="15805" y="50"/>
                </a:cubicBezTo>
                <a:cubicBezTo>
                  <a:pt x="15664" y="175"/>
                  <a:pt x="15676" y="406"/>
                  <a:pt x="15606" y="611"/>
                </a:cubicBezTo>
                <a:cubicBezTo>
                  <a:pt x="15594" y="654"/>
                  <a:pt x="15551" y="671"/>
                  <a:pt x="15528" y="706"/>
                </a:cubicBezTo>
                <a:cubicBezTo>
                  <a:pt x="15499" y="769"/>
                  <a:pt x="15470" y="833"/>
                  <a:pt x="15440" y="895"/>
                </a:cubicBezTo>
                <a:cubicBezTo>
                  <a:pt x="15419" y="931"/>
                  <a:pt x="15393" y="954"/>
                  <a:pt x="15371" y="989"/>
                </a:cubicBezTo>
                <a:cubicBezTo>
                  <a:pt x="15425" y="1087"/>
                  <a:pt x="15529" y="964"/>
                  <a:pt x="15583" y="1062"/>
                </a:cubicBezTo>
                <a:cubicBezTo>
                  <a:pt x="15524" y="1143"/>
                  <a:pt x="15422" y="1177"/>
                  <a:pt x="15389" y="1289"/>
                </a:cubicBezTo>
                <a:cubicBezTo>
                  <a:pt x="15374" y="1344"/>
                  <a:pt x="15397" y="1382"/>
                  <a:pt x="15408" y="1434"/>
                </a:cubicBezTo>
                <a:cubicBezTo>
                  <a:pt x="15429" y="1540"/>
                  <a:pt x="15375" y="1627"/>
                  <a:pt x="15315" y="1651"/>
                </a:cubicBezTo>
                <a:cubicBezTo>
                  <a:pt x="15293" y="1710"/>
                  <a:pt x="15319" y="1861"/>
                  <a:pt x="15311" y="1940"/>
                </a:cubicBezTo>
                <a:cubicBezTo>
                  <a:pt x="15312" y="2049"/>
                  <a:pt x="15315" y="2157"/>
                  <a:pt x="15315" y="2268"/>
                </a:cubicBezTo>
                <a:cubicBezTo>
                  <a:pt x="15343" y="2377"/>
                  <a:pt x="15372" y="2485"/>
                  <a:pt x="15399" y="2596"/>
                </a:cubicBezTo>
                <a:cubicBezTo>
                  <a:pt x="15285" y="2645"/>
                  <a:pt x="15256" y="2782"/>
                  <a:pt x="15237" y="2935"/>
                </a:cubicBezTo>
                <a:cubicBezTo>
                  <a:pt x="15230" y="2995"/>
                  <a:pt x="15241" y="3060"/>
                  <a:pt x="15223" y="3113"/>
                </a:cubicBezTo>
                <a:cubicBezTo>
                  <a:pt x="15158" y="3304"/>
                  <a:pt x="15091" y="3497"/>
                  <a:pt x="15024" y="3691"/>
                </a:cubicBezTo>
                <a:cubicBezTo>
                  <a:pt x="14984" y="3807"/>
                  <a:pt x="14964" y="3924"/>
                  <a:pt x="14876" y="3991"/>
                </a:cubicBezTo>
                <a:cubicBezTo>
                  <a:pt x="14785" y="4062"/>
                  <a:pt x="14613" y="4068"/>
                  <a:pt x="14484" y="4096"/>
                </a:cubicBezTo>
                <a:cubicBezTo>
                  <a:pt x="14410" y="4112"/>
                  <a:pt x="14322" y="3979"/>
                  <a:pt x="14248" y="3963"/>
                </a:cubicBezTo>
                <a:cubicBezTo>
                  <a:pt x="14176" y="3947"/>
                  <a:pt x="14139" y="4018"/>
                  <a:pt x="14086" y="3930"/>
                </a:cubicBezTo>
                <a:cubicBezTo>
                  <a:pt x="14055" y="3877"/>
                  <a:pt x="14033" y="3679"/>
                  <a:pt x="14003" y="3652"/>
                </a:cubicBezTo>
                <a:cubicBezTo>
                  <a:pt x="13914" y="3563"/>
                  <a:pt x="13748" y="3515"/>
                  <a:pt x="13611" y="3479"/>
                </a:cubicBezTo>
                <a:cubicBezTo>
                  <a:pt x="13545" y="3468"/>
                  <a:pt x="13474" y="3454"/>
                  <a:pt x="13407" y="3441"/>
                </a:cubicBezTo>
                <a:cubicBezTo>
                  <a:pt x="13363" y="3419"/>
                  <a:pt x="13308" y="3297"/>
                  <a:pt x="13273" y="3252"/>
                </a:cubicBezTo>
                <a:cubicBezTo>
                  <a:pt x="13243" y="3210"/>
                  <a:pt x="13191" y="3179"/>
                  <a:pt x="13135" y="3168"/>
                </a:cubicBezTo>
                <a:cubicBezTo>
                  <a:pt x="13113" y="3164"/>
                  <a:pt x="13096" y="3159"/>
                  <a:pt x="13075" y="3157"/>
                </a:cubicBezTo>
                <a:cubicBezTo>
                  <a:pt x="12966" y="3116"/>
                  <a:pt x="12848" y="2890"/>
                  <a:pt x="12710" y="2974"/>
                </a:cubicBezTo>
                <a:cubicBezTo>
                  <a:pt x="12659" y="2877"/>
                  <a:pt x="12559" y="2849"/>
                  <a:pt x="12479" y="2785"/>
                </a:cubicBezTo>
                <a:cubicBezTo>
                  <a:pt x="12451" y="2764"/>
                  <a:pt x="12424" y="2729"/>
                  <a:pt x="12409" y="2696"/>
                </a:cubicBezTo>
                <a:cubicBezTo>
                  <a:pt x="12405" y="2680"/>
                  <a:pt x="12400" y="2667"/>
                  <a:pt x="12395" y="2651"/>
                </a:cubicBezTo>
                <a:cubicBezTo>
                  <a:pt x="12332" y="2609"/>
                  <a:pt x="12271" y="2561"/>
                  <a:pt x="12206" y="2518"/>
                </a:cubicBezTo>
                <a:cubicBezTo>
                  <a:pt x="12134" y="2470"/>
                  <a:pt x="12057" y="2421"/>
                  <a:pt x="11984" y="2373"/>
                </a:cubicBezTo>
                <a:cubicBezTo>
                  <a:pt x="11977" y="2337"/>
                  <a:pt x="11973" y="2303"/>
                  <a:pt x="11966" y="2268"/>
                </a:cubicBezTo>
                <a:cubicBezTo>
                  <a:pt x="12072" y="2147"/>
                  <a:pt x="12182" y="1973"/>
                  <a:pt x="12243" y="1812"/>
                </a:cubicBezTo>
                <a:cubicBezTo>
                  <a:pt x="12262" y="1759"/>
                  <a:pt x="12271" y="1703"/>
                  <a:pt x="12285" y="1645"/>
                </a:cubicBezTo>
                <a:cubicBezTo>
                  <a:pt x="12165" y="1595"/>
                  <a:pt x="12274" y="1503"/>
                  <a:pt x="12261" y="1406"/>
                </a:cubicBezTo>
                <a:cubicBezTo>
                  <a:pt x="12340" y="1394"/>
                  <a:pt x="12481" y="1122"/>
                  <a:pt x="12543" y="1323"/>
                </a:cubicBezTo>
                <a:cubicBezTo>
                  <a:pt x="12579" y="1292"/>
                  <a:pt x="12613" y="1259"/>
                  <a:pt x="12650" y="1228"/>
                </a:cubicBezTo>
                <a:cubicBezTo>
                  <a:pt x="12650" y="1226"/>
                  <a:pt x="12654" y="1225"/>
                  <a:pt x="12654" y="1223"/>
                </a:cubicBezTo>
                <a:cubicBezTo>
                  <a:pt x="12635" y="1204"/>
                  <a:pt x="12610" y="1187"/>
                  <a:pt x="12603" y="1156"/>
                </a:cubicBezTo>
                <a:cubicBezTo>
                  <a:pt x="12592" y="1108"/>
                  <a:pt x="12624" y="1074"/>
                  <a:pt x="12640" y="1050"/>
                </a:cubicBezTo>
                <a:cubicBezTo>
                  <a:pt x="12693" y="972"/>
                  <a:pt x="12772" y="920"/>
                  <a:pt x="12811" y="828"/>
                </a:cubicBezTo>
                <a:cubicBezTo>
                  <a:pt x="12776" y="776"/>
                  <a:pt x="12735" y="664"/>
                  <a:pt x="12640" y="700"/>
                </a:cubicBezTo>
                <a:cubicBezTo>
                  <a:pt x="12618" y="708"/>
                  <a:pt x="12599" y="720"/>
                  <a:pt x="12590" y="739"/>
                </a:cubicBezTo>
                <a:cubicBezTo>
                  <a:pt x="12590" y="739"/>
                  <a:pt x="12586" y="739"/>
                  <a:pt x="12585" y="739"/>
                </a:cubicBezTo>
                <a:cubicBezTo>
                  <a:pt x="12544" y="704"/>
                  <a:pt x="12545" y="557"/>
                  <a:pt x="12465" y="572"/>
                </a:cubicBezTo>
                <a:cubicBezTo>
                  <a:pt x="12331" y="595"/>
                  <a:pt x="12468" y="753"/>
                  <a:pt x="12419" y="828"/>
                </a:cubicBezTo>
                <a:cubicBezTo>
                  <a:pt x="12406" y="847"/>
                  <a:pt x="12384" y="862"/>
                  <a:pt x="12359" y="867"/>
                </a:cubicBezTo>
                <a:cubicBezTo>
                  <a:pt x="12273" y="887"/>
                  <a:pt x="12286" y="759"/>
                  <a:pt x="12275" y="684"/>
                </a:cubicBezTo>
                <a:cubicBezTo>
                  <a:pt x="12219" y="703"/>
                  <a:pt x="12164" y="724"/>
                  <a:pt x="12109" y="745"/>
                </a:cubicBezTo>
                <a:cubicBezTo>
                  <a:pt x="12123" y="700"/>
                  <a:pt x="12138" y="652"/>
                  <a:pt x="12151" y="606"/>
                </a:cubicBezTo>
                <a:cubicBezTo>
                  <a:pt x="12151" y="604"/>
                  <a:pt x="12151" y="600"/>
                  <a:pt x="12151" y="600"/>
                </a:cubicBezTo>
                <a:cubicBezTo>
                  <a:pt x="12010" y="615"/>
                  <a:pt x="11945" y="748"/>
                  <a:pt x="11832" y="772"/>
                </a:cubicBezTo>
                <a:cubicBezTo>
                  <a:pt x="11698" y="801"/>
                  <a:pt x="11576" y="447"/>
                  <a:pt x="11411" y="611"/>
                </a:cubicBezTo>
                <a:cubicBezTo>
                  <a:pt x="11337" y="583"/>
                  <a:pt x="11224" y="591"/>
                  <a:pt x="11162" y="550"/>
                </a:cubicBezTo>
                <a:cubicBezTo>
                  <a:pt x="11121" y="524"/>
                  <a:pt x="11113" y="439"/>
                  <a:pt x="11065" y="428"/>
                </a:cubicBezTo>
                <a:cubicBezTo>
                  <a:pt x="10982" y="411"/>
                  <a:pt x="10935" y="541"/>
                  <a:pt x="10811" y="489"/>
                </a:cubicBezTo>
                <a:cubicBezTo>
                  <a:pt x="10725" y="456"/>
                  <a:pt x="10677" y="369"/>
                  <a:pt x="10617" y="306"/>
                </a:cubicBezTo>
                <a:cubicBezTo>
                  <a:pt x="10594" y="280"/>
                  <a:pt x="10555" y="239"/>
                  <a:pt x="10501" y="250"/>
                </a:cubicBezTo>
                <a:cubicBezTo>
                  <a:pt x="10465" y="258"/>
                  <a:pt x="10451" y="286"/>
                  <a:pt x="10423" y="300"/>
                </a:cubicBezTo>
                <a:cubicBezTo>
                  <a:pt x="10421" y="302"/>
                  <a:pt x="10419" y="303"/>
                  <a:pt x="10418" y="306"/>
                </a:cubicBezTo>
                <a:cubicBezTo>
                  <a:pt x="10393" y="240"/>
                  <a:pt x="10356" y="110"/>
                  <a:pt x="10256" y="155"/>
                </a:cubicBezTo>
                <a:cubicBezTo>
                  <a:pt x="10209" y="178"/>
                  <a:pt x="10185" y="230"/>
                  <a:pt x="10127" y="239"/>
                </a:cubicBezTo>
                <a:cubicBezTo>
                  <a:pt x="10097" y="222"/>
                  <a:pt x="10078" y="193"/>
                  <a:pt x="10076" y="150"/>
                </a:cubicBezTo>
                <a:cubicBezTo>
                  <a:pt x="10001" y="155"/>
                  <a:pt x="9998" y="235"/>
                  <a:pt x="10030" y="289"/>
                </a:cubicBezTo>
                <a:cubicBezTo>
                  <a:pt x="10072" y="365"/>
                  <a:pt x="10200" y="351"/>
                  <a:pt x="10266" y="306"/>
                </a:cubicBezTo>
                <a:cubicBezTo>
                  <a:pt x="10399" y="320"/>
                  <a:pt x="10377" y="432"/>
                  <a:pt x="10418" y="539"/>
                </a:cubicBezTo>
                <a:cubicBezTo>
                  <a:pt x="10432" y="580"/>
                  <a:pt x="10465" y="600"/>
                  <a:pt x="10464" y="656"/>
                </a:cubicBezTo>
                <a:cubicBezTo>
                  <a:pt x="10425" y="703"/>
                  <a:pt x="10328" y="717"/>
                  <a:pt x="10303" y="778"/>
                </a:cubicBezTo>
                <a:cubicBezTo>
                  <a:pt x="10285" y="769"/>
                  <a:pt x="10266" y="759"/>
                  <a:pt x="10247" y="750"/>
                </a:cubicBezTo>
                <a:cubicBezTo>
                  <a:pt x="10198" y="731"/>
                  <a:pt x="10114" y="710"/>
                  <a:pt x="10039" y="722"/>
                </a:cubicBezTo>
                <a:cubicBezTo>
                  <a:pt x="9889" y="749"/>
                  <a:pt x="9691" y="805"/>
                  <a:pt x="9549" y="745"/>
                </a:cubicBezTo>
                <a:cubicBezTo>
                  <a:pt x="9526" y="808"/>
                  <a:pt x="9505" y="866"/>
                  <a:pt x="9480" y="928"/>
                </a:cubicBezTo>
                <a:cubicBezTo>
                  <a:pt x="9438" y="925"/>
                  <a:pt x="9390" y="866"/>
                  <a:pt x="9351" y="889"/>
                </a:cubicBezTo>
                <a:cubicBezTo>
                  <a:pt x="9345" y="893"/>
                  <a:pt x="9341" y="902"/>
                  <a:pt x="9332" y="906"/>
                </a:cubicBezTo>
                <a:cubicBezTo>
                  <a:pt x="9347" y="1008"/>
                  <a:pt x="9287" y="1025"/>
                  <a:pt x="9231" y="1067"/>
                </a:cubicBezTo>
                <a:cubicBezTo>
                  <a:pt x="9184" y="1103"/>
                  <a:pt x="9137" y="1172"/>
                  <a:pt x="9111" y="1228"/>
                </a:cubicBezTo>
                <a:cubicBezTo>
                  <a:pt x="9078" y="1302"/>
                  <a:pt x="9105" y="1397"/>
                  <a:pt x="9161" y="1423"/>
                </a:cubicBezTo>
                <a:cubicBezTo>
                  <a:pt x="9164" y="1426"/>
                  <a:pt x="9165" y="1426"/>
                  <a:pt x="9166" y="1428"/>
                </a:cubicBezTo>
                <a:cubicBezTo>
                  <a:pt x="9114" y="1501"/>
                  <a:pt x="8987" y="1502"/>
                  <a:pt x="8921" y="1556"/>
                </a:cubicBezTo>
                <a:cubicBezTo>
                  <a:pt x="8876" y="1593"/>
                  <a:pt x="8898" y="1638"/>
                  <a:pt x="8870" y="1690"/>
                </a:cubicBezTo>
                <a:cubicBezTo>
                  <a:pt x="8806" y="1806"/>
                  <a:pt x="8694" y="1912"/>
                  <a:pt x="8672" y="2068"/>
                </a:cubicBezTo>
                <a:cubicBezTo>
                  <a:pt x="8762" y="2096"/>
                  <a:pt x="8823" y="2094"/>
                  <a:pt x="8875" y="2168"/>
                </a:cubicBezTo>
                <a:cubicBezTo>
                  <a:pt x="8869" y="2194"/>
                  <a:pt x="8860" y="2222"/>
                  <a:pt x="8852" y="2251"/>
                </a:cubicBezTo>
                <a:cubicBezTo>
                  <a:pt x="8827" y="2405"/>
                  <a:pt x="8872" y="2450"/>
                  <a:pt x="8750" y="2512"/>
                </a:cubicBezTo>
                <a:cubicBezTo>
                  <a:pt x="8728" y="2494"/>
                  <a:pt x="8721" y="2452"/>
                  <a:pt x="8713" y="2418"/>
                </a:cubicBezTo>
                <a:cubicBezTo>
                  <a:pt x="8651" y="2372"/>
                  <a:pt x="8594" y="2463"/>
                  <a:pt x="8561" y="2496"/>
                </a:cubicBezTo>
                <a:cubicBezTo>
                  <a:pt x="8547" y="2472"/>
                  <a:pt x="8528" y="2456"/>
                  <a:pt x="8515" y="2434"/>
                </a:cubicBezTo>
                <a:cubicBezTo>
                  <a:pt x="8489" y="2425"/>
                  <a:pt x="8466" y="2415"/>
                  <a:pt x="8441" y="2407"/>
                </a:cubicBezTo>
                <a:cubicBezTo>
                  <a:pt x="8333" y="2358"/>
                  <a:pt x="8277" y="2320"/>
                  <a:pt x="8136" y="2351"/>
                </a:cubicBezTo>
                <a:cubicBezTo>
                  <a:pt x="8131" y="2391"/>
                  <a:pt x="8126" y="2433"/>
                  <a:pt x="8122" y="2473"/>
                </a:cubicBezTo>
                <a:cubicBezTo>
                  <a:pt x="7986" y="2438"/>
                  <a:pt x="8093" y="2678"/>
                  <a:pt x="7942" y="2685"/>
                </a:cubicBezTo>
                <a:cubicBezTo>
                  <a:pt x="7947" y="2609"/>
                  <a:pt x="7950" y="2536"/>
                  <a:pt x="7956" y="2462"/>
                </a:cubicBezTo>
                <a:cubicBezTo>
                  <a:pt x="7955" y="2439"/>
                  <a:pt x="7952" y="2417"/>
                  <a:pt x="7951" y="2396"/>
                </a:cubicBezTo>
                <a:cubicBezTo>
                  <a:pt x="7964" y="2361"/>
                  <a:pt x="8039" y="2334"/>
                  <a:pt x="8025" y="2279"/>
                </a:cubicBezTo>
                <a:cubicBezTo>
                  <a:pt x="8017" y="2247"/>
                  <a:pt x="7971" y="2239"/>
                  <a:pt x="7946" y="2223"/>
                </a:cubicBezTo>
                <a:cubicBezTo>
                  <a:pt x="7896" y="2191"/>
                  <a:pt x="7853" y="2149"/>
                  <a:pt x="7808" y="2112"/>
                </a:cubicBezTo>
                <a:cubicBezTo>
                  <a:pt x="7686" y="2006"/>
                  <a:pt x="7609" y="1868"/>
                  <a:pt x="7447" y="1801"/>
                </a:cubicBezTo>
                <a:cubicBezTo>
                  <a:pt x="7405" y="1784"/>
                  <a:pt x="7328" y="1738"/>
                  <a:pt x="7276" y="1762"/>
                </a:cubicBezTo>
                <a:cubicBezTo>
                  <a:pt x="7213" y="1790"/>
                  <a:pt x="7139" y="1930"/>
                  <a:pt x="7110" y="2001"/>
                </a:cubicBezTo>
                <a:cubicBezTo>
                  <a:pt x="7109" y="2002"/>
                  <a:pt x="7105" y="2001"/>
                  <a:pt x="7105" y="2001"/>
                </a:cubicBezTo>
                <a:cubicBezTo>
                  <a:pt x="7082" y="1971"/>
                  <a:pt x="7059" y="1942"/>
                  <a:pt x="7036" y="1912"/>
                </a:cubicBezTo>
                <a:cubicBezTo>
                  <a:pt x="7021" y="1923"/>
                  <a:pt x="7001" y="1933"/>
                  <a:pt x="6985" y="1945"/>
                </a:cubicBezTo>
                <a:cubicBezTo>
                  <a:pt x="6932" y="1966"/>
                  <a:pt x="6895" y="1918"/>
                  <a:pt x="6851" y="1912"/>
                </a:cubicBezTo>
                <a:cubicBezTo>
                  <a:pt x="6835" y="1918"/>
                  <a:pt x="6826" y="1923"/>
                  <a:pt x="6819" y="1940"/>
                </a:cubicBezTo>
                <a:cubicBezTo>
                  <a:pt x="6813" y="1972"/>
                  <a:pt x="6857" y="2007"/>
                  <a:pt x="6847" y="2062"/>
                </a:cubicBezTo>
                <a:cubicBezTo>
                  <a:pt x="6832" y="2143"/>
                  <a:pt x="6784" y="2177"/>
                  <a:pt x="6787" y="2279"/>
                </a:cubicBezTo>
                <a:cubicBezTo>
                  <a:pt x="6778" y="2290"/>
                  <a:pt x="6772" y="2299"/>
                  <a:pt x="6754" y="2301"/>
                </a:cubicBezTo>
                <a:cubicBezTo>
                  <a:pt x="6718" y="2314"/>
                  <a:pt x="6671" y="2236"/>
                  <a:pt x="6667" y="2201"/>
                </a:cubicBezTo>
                <a:cubicBezTo>
                  <a:pt x="6642" y="2218"/>
                  <a:pt x="6624" y="2245"/>
                  <a:pt x="6597" y="2262"/>
                </a:cubicBezTo>
                <a:cubicBezTo>
                  <a:pt x="6493" y="2328"/>
                  <a:pt x="6444" y="2284"/>
                  <a:pt x="6389" y="2423"/>
                </a:cubicBezTo>
                <a:cubicBezTo>
                  <a:pt x="6431" y="2475"/>
                  <a:pt x="6474" y="2528"/>
                  <a:pt x="6514" y="2579"/>
                </a:cubicBezTo>
                <a:cubicBezTo>
                  <a:pt x="6485" y="2695"/>
                  <a:pt x="6385" y="2574"/>
                  <a:pt x="6334" y="2585"/>
                </a:cubicBezTo>
                <a:cubicBezTo>
                  <a:pt x="6288" y="2595"/>
                  <a:pt x="6274" y="2634"/>
                  <a:pt x="6265" y="2685"/>
                </a:cubicBezTo>
                <a:cubicBezTo>
                  <a:pt x="6261" y="2706"/>
                  <a:pt x="6264" y="2729"/>
                  <a:pt x="6269" y="2746"/>
                </a:cubicBezTo>
                <a:cubicBezTo>
                  <a:pt x="6269" y="2747"/>
                  <a:pt x="6269" y="2750"/>
                  <a:pt x="6269" y="2751"/>
                </a:cubicBezTo>
                <a:cubicBezTo>
                  <a:pt x="6241" y="2748"/>
                  <a:pt x="6209" y="2748"/>
                  <a:pt x="6181" y="2746"/>
                </a:cubicBezTo>
                <a:cubicBezTo>
                  <a:pt x="6125" y="2789"/>
                  <a:pt x="5947" y="2887"/>
                  <a:pt x="5960" y="2990"/>
                </a:cubicBezTo>
                <a:cubicBezTo>
                  <a:pt x="5964" y="3026"/>
                  <a:pt x="5978" y="3051"/>
                  <a:pt x="5987" y="3079"/>
                </a:cubicBezTo>
                <a:cubicBezTo>
                  <a:pt x="6010" y="3092"/>
                  <a:pt x="6080" y="3038"/>
                  <a:pt x="6108" y="3024"/>
                </a:cubicBezTo>
                <a:cubicBezTo>
                  <a:pt x="6115" y="3036"/>
                  <a:pt x="6120" y="3046"/>
                  <a:pt x="6126" y="3057"/>
                </a:cubicBezTo>
                <a:cubicBezTo>
                  <a:pt x="6080" y="3155"/>
                  <a:pt x="6089" y="3307"/>
                  <a:pt x="5974" y="3329"/>
                </a:cubicBezTo>
                <a:cubicBezTo>
                  <a:pt x="5981" y="3379"/>
                  <a:pt x="5989" y="3429"/>
                  <a:pt x="5997" y="3479"/>
                </a:cubicBezTo>
                <a:cubicBezTo>
                  <a:pt x="5913" y="3538"/>
                  <a:pt x="5868" y="3446"/>
                  <a:pt x="5830" y="3391"/>
                </a:cubicBezTo>
                <a:cubicBezTo>
                  <a:pt x="5817" y="3373"/>
                  <a:pt x="5804" y="3353"/>
                  <a:pt x="5789" y="3335"/>
                </a:cubicBezTo>
                <a:cubicBezTo>
                  <a:pt x="5688" y="3338"/>
                  <a:pt x="5597" y="3314"/>
                  <a:pt x="5539" y="3379"/>
                </a:cubicBezTo>
                <a:cubicBezTo>
                  <a:pt x="5539" y="3382"/>
                  <a:pt x="5535" y="3386"/>
                  <a:pt x="5535" y="3391"/>
                </a:cubicBezTo>
                <a:cubicBezTo>
                  <a:pt x="5688" y="3464"/>
                  <a:pt x="5521" y="3534"/>
                  <a:pt x="5558" y="3646"/>
                </a:cubicBezTo>
                <a:cubicBezTo>
                  <a:pt x="5592" y="3750"/>
                  <a:pt x="5703" y="3732"/>
                  <a:pt x="5724" y="3785"/>
                </a:cubicBezTo>
                <a:cubicBezTo>
                  <a:pt x="5734" y="3811"/>
                  <a:pt x="5715" y="3836"/>
                  <a:pt x="5710" y="3852"/>
                </a:cubicBezTo>
                <a:cubicBezTo>
                  <a:pt x="5686" y="3932"/>
                  <a:pt x="5649" y="3926"/>
                  <a:pt x="5590" y="3891"/>
                </a:cubicBezTo>
                <a:cubicBezTo>
                  <a:pt x="5587" y="3975"/>
                  <a:pt x="5581" y="4049"/>
                  <a:pt x="5558" y="4108"/>
                </a:cubicBezTo>
                <a:cubicBezTo>
                  <a:pt x="5533" y="4126"/>
                  <a:pt x="5494" y="4078"/>
                  <a:pt x="5475" y="4058"/>
                </a:cubicBezTo>
                <a:cubicBezTo>
                  <a:pt x="5412" y="3987"/>
                  <a:pt x="5400" y="3843"/>
                  <a:pt x="5313" y="3802"/>
                </a:cubicBezTo>
                <a:cubicBezTo>
                  <a:pt x="5297" y="3763"/>
                  <a:pt x="5300" y="3723"/>
                  <a:pt x="5281" y="3691"/>
                </a:cubicBezTo>
                <a:cubicBezTo>
                  <a:pt x="5256" y="3647"/>
                  <a:pt x="5207" y="3619"/>
                  <a:pt x="5179" y="3580"/>
                </a:cubicBezTo>
                <a:cubicBezTo>
                  <a:pt x="5126" y="3583"/>
                  <a:pt x="5089" y="3637"/>
                  <a:pt x="5105" y="3702"/>
                </a:cubicBezTo>
                <a:cubicBezTo>
                  <a:pt x="5022" y="3774"/>
                  <a:pt x="4943" y="3846"/>
                  <a:pt x="4860" y="3919"/>
                </a:cubicBezTo>
                <a:cubicBezTo>
                  <a:pt x="4850" y="3958"/>
                  <a:pt x="4837" y="3998"/>
                  <a:pt x="4828" y="4041"/>
                </a:cubicBezTo>
                <a:cubicBezTo>
                  <a:pt x="4799" y="4130"/>
                  <a:pt x="4752" y="4251"/>
                  <a:pt x="4768" y="4374"/>
                </a:cubicBezTo>
                <a:cubicBezTo>
                  <a:pt x="4774" y="4419"/>
                  <a:pt x="4786" y="4456"/>
                  <a:pt x="4795" y="4491"/>
                </a:cubicBezTo>
                <a:cubicBezTo>
                  <a:pt x="4832" y="4500"/>
                  <a:pt x="4880" y="4506"/>
                  <a:pt x="4892" y="4541"/>
                </a:cubicBezTo>
                <a:cubicBezTo>
                  <a:pt x="4909" y="4583"/>
                  <a:pt x="4859" y="4618"/>
                  <a:pt x="4842" y="4641"/>
                </a:cubicBezTo>
                <a:cubicBezTo>
                  <a:pt x="4796" y="4706"/>
                  <a:pt x="4755" y="4778"/>
                  <a:pt x="4694" y="4825"/>
                </a:cubicBezTo>
                <a:cubicBezTo>
                  <a:pt x="4674" y="4839"/>
                  <a:pt x="4608" y="4856"/>
                  <a:pt x="4597" y="4869"/>
                </a:cubicBezTo>
                <a:cubicBezTo>
                  <a:pt x="4564" y="4909"/>
                  <a:pt x="4547" y="4974"/>
                  <a:pt x="4527" y="5025"/>
                </a:cubicBezTo>
                <a:cubicBezTo>
                  <a:pt x="4466" y="5178"/>
                  <a:pt x="4427" y="5349"/>
                  <a:pt x="4343" y="5475"/>
                </a:cubicBezTo>
                <a:cubicBezTo>
                  <a:pt x="4263" y="5592"/>
                  <a:pt x="4147" y="5647"/>
                  <a:pt x="4019" y="5708"/>
                </a:cubicBezTo>
                <a:cubicBezTo>
                  <a:pt x="3835" y="5802"/>
                  <a:pt x="3649" y="5892"/>
                  <a:pt x="3465" y="5986"/>
                </a:cubicBezTo>
                <a:cubicBezTo>
                  <a:pt x="3429" y="5930"/>
                  <a:pt x="3273" y="5913"/>
                  <a:pt x="3197" y="5953"/>
                </a:cubicBezTo>
                <a:cubicBezTo>
                  <a:pt x="3185" y="5975"/>
                  <a:pt x="3175" y="5998"/>
                  <a:pt x="3165" y="6020"/>
                </a:cubicBezTo>
                <a:cubicBezTo>
                  <a:pt x="3143" y="6054"/>
                  <a:pt x="3116" y="6089"/>
                  <a:pt x="3086" y="6114"/>
                </a:cubicBezTo>
                <a:cubicBezTo>
                  <a:pt x="2984" y="6200"/>
                  <a:pt x="2822" y="6216"/>
                  <a:pt x="2698" y="6275"/>
                </a:cubicBezTo>
                <a:cubicBezTo>
                  <a:pt x="2645" y="6302"/>
                  <a:pt x="2606" y="6343"/>
                  <a:pt x="2564" y="6381"/>
                </a:cubicBezTo>
                <a:cubicBezTo>
                  <a:pt x="2509" y="6432"/>
                  <a:pt x="2438" y="6477"/>
                  <a:pt x="2365" y="6503"/>
                </a:cubicBezTo>
                <a:cubicBezTo>
                  <a:pt x="2197" y="6559"/>
                  <a:pt x="1982" y="6533"/>
                  <a:pt x="1834" y="6603"/>
                </a:cubicBezTo>
                <a:cubicBezTo>
                  <a:pt x="1633" y="6699"/>
                  <a:pt x="1522" y="6912"/>
                  <a:pt x="1372" y="7070"/>
                </a:cubicBezTo>
                <a:cubicBezTo>
                  <a:pt x="1324" y="7122"/>
                  <a:pt x="1270" y="7164"/>
                  <a:pt x="1210" y="7204"/>
                </a:cubicBezTo>
                <a:cubicBezTo>
                  <a:pt x="1142" y="7246"/>
                  <a:pt x="1066" y="7268"/>
                  <a:pt x="1007" y="7320"/>
                </a:cubicBezTo>
                <a:cubicBezTo>
                  <a:pt x="900" y="7411"/>
                  <a:pt x="853" y="7575"/>
                  <a:pt x="790" y="7715"/>
                </a:cubicBezTo>
                <a:cubicBezTo>
                  <a:pt x="764" y="7770"/>
                  <a:pt x="723" y="7820"/>
                  <a:pt x="702" y="7871"/>
                </a:cubicBezTo>
                <a:cubicBezTo>
                  <a:pt x="591" y="7861"/>
                  <a:pt x="534" y="7697"/>
                  <a:pt x="559" y="7554"/>
                </a:cubicBezTo>
                <a:cubicBezTo>
                  <a:pt x="541" y="7554"/>
                  <a:pt x="524" y="7554"/>
                  <a:pt x="508" y="7554"/>
                </a:cubicBezTo>
                <a:cubicBezTo>
                  <a:pt x="458" y="7710"/>
                  <a:pt x="407" y="7866"/>
                  <a:pt x="355" y="8021"/>
                </a:cubicBezTo>
                <a:cubicBezTo>
                  <a:pt x="359" y="8064"/>
                  <a:pt x="383" y="8114"/>
                  <a:pt x="392" y="8160"/>
                </a:cubicBezTo>
                <a:cubicBezTo>
                  <a:pt x="402" y="8253"/>
                  <a:pt x="414" y="8349"/>
                  <a:pt x="425" y="8443"/>
                </a:cubicBezTo>
                <a:cubicBezTo>
                  <a:pt x="431" y="8478"/>
                  <a:pt x="433" y="8512"/>
                  <a:pt x="439" y="8549"/>
                </a:cubicBezTo>
                <a:cubicBezTo>
                  <a:pt x="406" y="8768"/>
                  <a:pt x="192" y="9013"/>
                  <a:pt x="245" y="9266"/>
                </a:cubicBezTo>
                <a:cubicBezTo>
                  <a:pt x="267" y="9375"/>
                  <a:pt x="325" y="9428"/>
                  <a:pt x="374" y="9505"/>
                </a:cubicBezTo>
                <a:cubicBezTo>
                  <a:pt x="495" y="9706"/>
                  <a:pt x="613" y="9904"/>
                  <a:pt x="734" y="10105"/>
                </a:cubicBezTo>
                <a:cubicBezTo>
                  <a:pt x="738" y="10231"/>
                  <a:pt x="744" y="10355"/>
                  <a:pt x="748" y="10483"/>
                </a:cubicBezTo>
                <a:cubicBezTo>
                  <a:pt x="732" y="10495"/>
                  <a:pt x="717" y="10520"/>
                  <a:pt x="693" y="10522"/>
                </a:cubicBezTo>
                <a:cubicBezTo>
                  <a:pt x="653" y="10536"/>
                  <a:pt x="613" y="10431"/>
                  <a:pt x="586" y="10405"/>
                </a:cubicBezTo>
                <a:cubicBezTo>
                  <a:pt x="572" y="10408"/>
                  <a:pt x="571" y="10413"/>
                  <a:pt x="563" y="10422"/>
                </a:cubicBezTo>
                <a:cubicBezTo>
                  <a:pt x="550" y="10480"/>
                  <a:pt x="595" y="10524"/>
                  <a:pt x="582" y="10589"/>
                </a:cubicBezTo>
                <a:cubicBezTo>
                  <a:pt x="573" y="10628"/>
                  <a:pt x="554" y="10646"/>
                  <a:pt x="540" y="10672"/>
                </a:cubicBezTo>
                <a:cubicBezTo>
                  <a:pt x="538" y="10675"/>
                  <a:pt x="533" y="10676"/>
                  <a:pt x="531" y="10678"/>
                </a:cubicBezTo>
                <a:cubicBezTo>
                  <a:pt x="490" y="10632"/>
                  <a:pt x="452" y="10589"/>
                  <a:pt x="411" y="10544"/>
                </a:cubicBezTo>
                <a:cubicBezTo>
                  <a:pt x="342" y="10503"/>
                  <a:pt x="304" y="10486"/>
                  <a:pt x="254" y="10422"/>
                </a:cubicBezTo>
                <a:cubicBezTo>
                  <a:pt x="183" y="10332"/>
                  <a:pt x="145" y="10186"/>
                  <a:pt x="74" y="10105"/>
                </a:cubicBezTo>
                <a:cubicBezTo>
                  <a:pt x="24" y="10095"/>
                  <a:pt x="-10" y="10152"/>
                  <a:pt x="4" y="10211"/>
                </a:cubicBezTo>
                <a:cubicBezTo>
                  <a:pt x="37" y="10266"/>
                  <a:pt x="70" y="10323"/>
                  <a:pt x="101" y="10378"/>
                </a:cubicBezTo>
                <a:cubicBezTo>
                  <a:pt x="227" y="10578"/>
                  <a:pt x="398" y="10737"/>
                  <a:pt x="540" y="10922"/>
                </a:cubicBezTo>
                <a:cubicBezTo>
                  <a:pt x="573" y="10965"/>
                  <a:pt x="615" y="10991"/>
                  <a:pt x="642" y="11039"/>
                </a:cubicBezTo>
                <a:cubicBezTo>
                  <a:pt x="737" y="11205"/>
                  <a:pt x="721" y="11481"/>
                  <a:pt x="785" y="11684"/>
                </a:cubicBezTo>
                <a:cubicBezTo>
                  <a:pt x="807" y="11752"/>
                  <a:pt x="850" y="11821"/>
                  <a:pt x="896" y="11862"/>
                </a:cubicBezTo>
                <a:cubicBezTo>
                  <a:pt x="944" y="11908"/>
                  <a:pt x="987" y="11924"/>
                  <a:pt x="1016" y="11990"/>
                </a:cubicBezTo>
                <a:cubicBezTo>
                  <a:pt x="1087" y="12146"/>
                  <a:pt x="1084" y="12328"/>
                  <a:pt x="1252" y="12379"/>
                </a:cubicBezTo>
                <a:cubicBezTo>
                  <a:pt x="1274" y="12630"/>
                  <a:pt x="1300" y="12882"/>
                  <a:pt x="1321" y="13135"/>
                </a:cubicBezTo>
                <a:cubicBezTo>
                  <a:pt x="1452" y="13438"/>
                  <a:pt x="1583" y="13742"/>
                  <a:pt x="1714" y="14046"/>
                </a:cubicBezTo>
                <a:cubicBezTo>
                  <a:pt x="1747" y="14287"/>
                  <a:pt x="1774" y="14532"/>
                  <a:pt x="1806" y="14775"/>
                </a:cubicBezTo>
                <a:cubicBezTo>
                  <a:pt x="1809" y="14811"/>
                  <a:pt x="1778" y="14845"/>
                  <a:pt x="1783" y="14902"/>
                </a:cubicBezTo>
                <a:cubicBezTo>
                  <a:pt x="1790" y="14970"/>
                  <a:pt x="1852" y="15168"/>
                  <a:pt x="1839" y="15219"/>
                </a:cubicBezTo>
                <a:cubicBezTo>
                  <a:pt x="1786" y="15314"/>
                  <a:pt x="1734" y="15409"/>
                  <a:pt x="1681" y="15503"/>
                </a:cubicBezTo>
                <a:cubicBezTo>
                  <a:pt x="1629" y="15533"/>
                  <a:pt x="1548" y="15512"/>
                  <a:pt x="1492" y="15536"/>
                </a:cubicBezTo>
                <a:cubicBezTo>
                  <a:pt x="1474" y="15559"/>
                  <a:pt x="1485" y="15650"/>
                  <a:pt x="1487" y="15675"/>
                </a:cubicBezTo>
                <a:cubicBezTo>
                  <a:pt x="1495" y="15760"/>
                  <a:pt x="1495" y="15820"/>
                  <a:pt x="1515" y="15886"/>
                </a:cubicBezTo>
                <a:cubicBezTo>
                  <a:pt x="1532" y="15922"/>
                  <a:pt x="1548" y="15962"/>
                  <a:pt x="1566" y="15997"/>
                </a:cubicBezTo>
                <a:cubicBezTo>
                  <a:pt x="1583" y="16008"/>
                  <a:pt x="1616" y="15998"/>
                  <a:pt x="1644" y="16003"/>
                </a:cubicBezTo>
                <a:cubicBezTo>
                  <a:pt x="1707" y="16014"/>
                  <a:pt x="1764" y="16027"/>
                  <a:pt x="1811" y="16059"/>
                </a:cubicBezTo>
                <a:cubicBezTo>
                  <a:pt x="1873" y="16104"/>
                  <a:pt x="1935" y="16159"/>
                  <a:pt x="1977" y="16225"/>
                </a:cubicBezTo>
                <a:cubicBezTo>
                  <a:pt x="1994" y="16256"/>
                  <a:pt x="2011" y="16289"/>
                  <a:pt x="2028" y="16320"/>
                </a:cubicBezTo>
                <a:cubicBezTo>
                  <a:pt x="2236" y="16366"/>
                  <a:pt x="2448" y="16413"/>
                  <a:pt x="2656" y="16459"/>
                </a:cubicBezTo>
                <a:cubicBezTo>
                  <a:pt x="2676" y="16439"/>
                  <a:pt x="2683" y="16405"/>
                  <a:pt x="2712" y="16398"/>
                </a:cubicBezTo>
                <a:cubicBezTo>
                  <a:pt x="2785" y="16379"/>
                  <a:pt x="2889" y="16540"/>
                  <a:pt x="2929" y="16387"/>
                </a:cubicBezTo>
                <a:cubicBezTo>
                  <a:pt x="2931" y="16384"/>
                  <a:pt x="2930" y="16383"/>
                  <a:pt x="2933" y="16381"/>
                </a:cubicBezTo>
                <a:cubicBezTo>
                  <a:pt x="2990" y="16508"/>
                  <a:pt x="3077" y="16345"/>
                  <a:pt x="3128" y="16320"/>
                </a:cubicBezTo>
                <a:cubicBezTo>
                  <a:pt x="3157" y="16304"/>
                  <a:pt x="3205" y="16324"/>
                  <a:pt x="3234" y="16303"/>
                </a:cubicBezTo>
                <a:cubicBezTo>
                  <a:pt x="3276" y="16270"/>
                  <a:pt x="3274" y="16183"/>
                  <a:pt x="3303" y="16131"/>
                </a:cubicBezTo>
                <a:cubicBezTo>
                  <a:pt x="3319" y="16103"/>
                  <a:pt x="3342" y="16103"/>
                  <a:pt x="3363" y="16081"/>
                </a:cubicBezTo>
                <a:cubicBezTo>
                  <a:pt x="3375" y="16058"/>
                  <a:pt x="3385" y="16037"/>
                  <a:pt x="3396" y="16014"/>
                </a:cubicBezTo>
                <a:cubicBezTo>
                  <a:pt x="3465" y="15916"/>
                  <a:pt x="3590" y="15871"/>
                  <a:pt x="3737" y="15870"/>
                </a:cubicBezTo>
                <a:cubicBezTo>
                  <a:pt x="3752" y="15839"/>
                  <a:pt x="3769" y="15805"/>
                  <a:pt x="3784" y="15775"/>
                </a:cubicBezTo>
                <a:cubicBezTo>
                  <a:pt x="3829" y="15679"/>
                  <a:pt x="3877" y="15529"/>
                  <a:pt x="3955" y="15469"/>
                </a:cubicBezTo>
                <a:cubicBezTo>
                  <a:pt x="4041" y="15403"/>
                  <a:pt x="4176" y="15417"/>
                  <a:pt x="4292" y="15380"/>
                </a:cubicBezTo>
                <a:cubicBezTo>
                  <a:pt x="4328" y="15370"/>
                  <a:pt x="4360" y="15348"/>
                  <a:pt x="4389" y="15336"/>
                </a:cubicBezTo>
                <a:cubicBezTo>
                  <a:pt x="4421" y="15336"/>
                  <a:pt x="4454" y="15336"/>
                  <a:pt x="4486" y="15336"/>
                </a:cubicBezTo>
                <a:cubicBezTo>
                  <a:pt x="4557" y="15321"/>
                  <a:pt x="4620" y="15308"/>
                  <a:pt x="4685" y="15286"/>
                </a:cubicBezTo>
                <a:cubicBezTo>
                  <a:pt x="4798" y="15246"/>
                  <a:pt x="4947" y="15176"/>
                  <a:pt x="5096" y="15208"/>
                </a:cubicBezTo>
                <a:cubicBezTo>
                  <a:pt x="5179" y="15227"/>
                  <a:pt x="5232" y="15270"/>
                  <a:pt x="5294" y="15303"/>
                </a:cubicBezTo>
                <a:cubicBezTo>
                  <a:pt x="5311" y="15313"/>
                  <a:pt x="5354" y="15284"/>
                  <a:pt x="5373" y="15275"/>
                </a:cubicBezTo>
                <a:cubicBezTo>
                  <a:pt x="5452" y="15240"/>
                  <a:pt x="5527" y="15204"/>
                  <a:pt x="5604" y="15169"/>
                </a:cubicBezTo>
                <a:cubicBezTo>
                  <a:pt x="5653" y="15202"/>
                  <a:pt x="5691" y="15262"/>
                  <a:pt x="5756" y="15275"/>
                </a:cubicBezTo>
                <a:cubicBezTo>
                  <a:pt x="5800" y="15286"/>
                  <a:pt x="5839" y="15255"/>
                  <a:pt x="5863" y="15236"/>
                </a:cubicBezTo>
                <a:cubicBezTo>
                  <a:pt x="5921" y="15190"/>
                  <a:pt x="5960" y="15115"/>
                  <a:pt x="6015" y="15064"/>
                </a:cubicBezTo>
                <a:cubicBezTo>
                  <a:pt x="6034" y="15046"/>
                  <a:pt x="6051" y="15030"/>
                  <a:pt x="6071" y="15014"/>
                </a:cubicBezTo>
                <a:cubicBezTo>
                  <a:pt x="6080" y="14984"/>
                  <a:pt x="6089" y="14959"/>
                  <a:pt x="6098" y="14930"/>
                </a:cubicBezTo>
                <a:cubicBezTo>
                  <a:pt x="6147" y="14731"/>
                  <a:pt x="6110" y="14484"/>
                  <a:pt x="6274" y="14424"/>
                </a:cubicBezTo>
                <a:cubicBezTo>
                  <a:pt x="6316" y="14410"/>
                  <a:pt x="6389" y="14434"/>
                  <a:pt x="6417" y="14424"/>
                </a:cubicBezTo>
                <a:cubicBezTo>
                  <a:pt x="6649" y="14268"/>
                  <a:pt x="6878" y="14113"/>
                  <a:pt x="7110" y="13957"/>
                </a:cubicBezTo>
                <a:cubicBezTo>
                  <a:pt x="7287" y="13949"/>
                  <a:pt x="7464" y="13944"/>
                  <a:pt x="7641" y="13935"/>
                </a:cubicBezTo>
                <a:cubicBezTo>
                  <a:pt x="7886" y="13833"/>
                  <a:pt x="8135" y="13730"/>
                  <a:pt x="8381" y="13629"/>
                </a:cubicBezTo>
                <a:cubicBezTo>
                  <a:pt x="8397" y="13613"/>
                  <a:pt x="8410" y="13596"/>
                  <a:pt x="8427" y="13579"/>
                </a:cubicBezTo>
                <a:cubicBezTo>
                  <a:pt x="8469" y="13548"/>
                  <a:pt x="8514" y="13517"/>
                  <a:pt x="8556" y="13485"/>
                </a:cubicBezTo>
                <a:cubicBezTo>
                  <a:pt x="8673" y="13403"/>
                  <a:pt x="8812" y="13352"/>
                  <a:pt x="8963" y="13313"/>
                </a:cubicBezTo>
                <a:cubicBezTo>
                  <a:pt x="9048" y="13290"/>
                  <a:pt x="9235" y="13260"/>
                  <a:pt x="9342" y="13279"/>
                </a:cubicBezTo>
                <a:cubicBezTo>
                  <a:pt x="9409" y="13292"/>
                  <a:pt x="9491" y="13308"/>
                  <a:pt x="9559" y="13296"/>
                </a:cubicBezTo>
                <a:cubicBezTo>
                  <a:pt x="9708" y="13284"/>
                  <a:pt x="9860" y="13270"/>
                  <a:pt x="10012" y="13257"/>
                </a:cubicBezTo>
                <a:cubicBezTo>
                  <a:pt x="10132" y="13293"/>
                  <a:pt x="10204" y="13462"/>
                  <a:pt x="10330" y="13507"/>
                </a:cubicBezTo>
                <a:cubicBezTo>
                  <a:pt x="10408" y="13534"/>
                  <a:pt x="10443" y="13463"/>
                  <a:pt x="10529" y="13479"/>
                </a:cubicBezTo>
                <a:cubicBezTo>
                  <a:pt x="10651" y="13502"/>
                  <a:pt x="10727" y="13581"/>
                  <a:pt x="10843" y="13613"/>
                </a:cubicBezTo>
                <a:cubicBezTo>
                  <a:pt x="10917" y="13631"/>
                  <a:pt x="10947" y="13597"/>
                  <a:pt x="10996" y="13585"/>
                </a:cubicBezTo>
                <a:cubicBezTo>
                  <a:pt x="11086" y="13562"/>
                  <a:pt x="11201" y="13673"/>
                  <a:pt x="11236" y="13724"/>
                </a:cubicBezTo>
                <a:cubicBezTo>
                  <a:pt x="11219" y="13763"/>
                  <a:pt x="11195" y="13813"/>
                  <a:pt x="11208" y="13868"/>
                </a:cubicBezTo>
                <a:cubicBezTo>
                  <a:pt x="11240" y="13886"/>
                  <a:pt x="11307" y="13870"/>
                  <a:pt x="11351" y="13868"/>
                </a:cubicBezTo>
                <a:cubicBezTo>
                  <a:pt x="11467" y="14001"/>
                  <a:pt x="11264" y="14076"/>
                  <a:pt x="11333" y="14213"/>
                </a:cubicBezTo>
                <a:cubicBezTo>
                  <a:pt x="11387" y="14321"/>
                  <a:pt x="11560" y="14344"/>
                  <a:pt x="11642" y="14419"/>
                </a:cubicBezTo>
                <a:cubicBezTo>
                  <a:pt x="11706" y="14476"/>
                  <a:pt x="11692" y="14621"/>
                  <a:pt x="11730" y="14708"/>
                </a:cubicBezTo>
                <a:cubicBezTo>
                  <a:pt x="11740" y="14723"/>
                  <a:pt x="11762" y="14723"/>
                  <a:pt x="11776" y="14730"/>
                </a:cubicBezTo>
                <a:cubicBezTo>
                  <a:pt x="11802" y="14745"/>
                  <a:pt x="11834" y="14772"/>
                  <a:pt x="11850" y="14797"/>
                </a:cubicBezTo>
                <a:cubicBezTo>
                  <a:pt x="11914" y="14891"/>
                  <a:pt x="11934" y="15026"/>
                  <a:pt x="11970" y="15153"/>
                </a:cubicBezTo>
                <a:cubicBezTo>
                  <a:pt x="11983" y="15188"/>
                  <a:pt x="11995" y="15224"/>
                  <a:pt x="12007" y="15258"/>
                </a:cubicBezTo>
                <a:cubicBezTo>
                  <a:pt x="12003" y="15291"/>
                  <a:pt x="11999" y="15322"/>
                  <a:pt x="11994" y="15353"/>
                </a:cubicBezTo>
                <a:cubicBezTo>
                  <a:pt x="11961" y="15349"/>
                  <a:pt x="11929" y="15341"/>
                  <a:pt x="11897" y="15336"/>
                </a:cubicBezTo>
                <a:cubicBezTo>
                  <a:pt x="11897" y="15350"/>
                  <a:pt x="11897" y="15366"/>
                  <a:pt x="11897" y="15380"/>
                </a:cubicBezTo>
                <a:cubicBezTo>
                  <a:pt x="11967" y="15491"/>
                  <a:pt x="12055" y="15620"/>
                  <a:pt x="12160" y="15692"/>
                </a:cubicBezTo>
                <a:cubicBezTo>
                  <a:pt x="12214" y="15730"/>
                  <a:pt x="12321" y="15732"/>
                  <a:pt x="12335" y="15647"/>
                </a:cubicBezTo>
                <a:cubicBezTo>
                  <a:pt x="12346" y="15587"/>
                  <a:pt x="12303" y="15534"/>
                  <a:pt x="12289" y="15497"/>
                </a:cubicBezTo>
                <a:cubicBezTo>
                  <a:pt x="12280" y="15479"/>
                  <a:pt x="12324" y="15418"/>
                  <a:pt x="12335" y="15397"/>
                </a:cubicBezTo>
                <a:cubicBezTo>
                  <a:pt x="12388" y="15288"/>
                  <a:pt x="12439" y="15181"/>
                  <a:pt x="12497" y="15080"/>
                </a:cubicBezTo>
                <a:cubicBezTo>
                  <a:pt x="12558" y="14978"/>
                  <a:pt x="12645" y="14850"/>
                  <a:pt x="12747" y="14797"/>
                </a:cubicBezTo>
                <a:cubicBezTo>
                  <a:pt x="12814" y="14763"/>
                  <a:pt x="12898" y="14758"/>
                  <a:pt x="12950" y="14708"/>
                </a:cubicBezTo>
                <a:cubicBezTo>
                  <a:pt x="12996" y="14666"/>
                  <a:pt x="12987" y="14609"/>
                  <a:pt x="13010" y="14536"/>
                </a:cubicBezTo>
                <a:cubicBezTo>
                  <a:pt x="13031" y="14472"/>
                  <a:pt x="13065" y="14420"/>
                  <a:pt x="13098" y="14369"/>
                </a:cubicBezTo>
                <a:cubicBezTo>
                  <a:pt x="13164" y="14265"/>
                  <a:pt x="13290" y="14174"/>
                  <a:pt x="13269" y="13996"/>
                </a:cubicBezTo>
                <a:cubicBezTo>
                  <a:pt x="13282" y="14023"/>
                  <a:pt x="13297" y="14052"/>
                  <a:pt x="13310" y="14080"/>
                </a:cubicBezTo>
                <a:cubicBezTo>
                  <a:pt x="13328" y="14134"/>
                  <a:pt x="13343" y="14187"/>
                  <a:pt x="13361" y="14241"/>
                </a:cubicBezTo>
                <a:cubicBezTo>
                  <a:pt x="13370" y="14254"/>
                  <a:pt x="13380" y="14272"/>
                  <a:pt x="13389" y="14285"/>
                </a:cubicBezTo>
                <a:cubicBezTo>
                  <a:pt x="13409" y="14359"/>
                  <a:pt x="13302" y="14448"/>
                  <a:pt x="13264" y="14463"/>
                </a:cubicBezTo>
                <a:cubicBezTo>
                  <a:pt x="13292" y="14505"/>
                  <a:pt x="13364" y="14556"/>
                  <a:pt x="13338" y="14641"/>
                </a:cubicBezTo>
                <a:cubicBezTo>
                  <a:pt x="13299" y="14765"/>
                  <a:pt x="13164" y="14803"/>
                  <a:pt x="13125" y="14930"/>
                </a:cubicBezTo>
                <a:cubicBezTo>
                  <a:pt x="13103" y="14999"/>
                  <a:pt x="13096" y="15054"/>
                  <a:pt x="13088" y="15141"/>
                </a:cubicBezTo>
                <a:cubicBezTo>
                  <a:pt x="13093" y="15195"/>
                  <a:pt x="13094" y="15248"/>
                  <a:pt x="13098" y="15303"/>
                </a:cubicBezTo>
                <a:cubicBezTo>
                  <a:pt x="13126" y="15486"/>
                  <a:pt x="13075" y="15612"/>
                  <a:pt x="12973" y="15653"/>
                </a:cubicBezTo>
                <a:cubicBezTo>
                  <a:pt x="12942" y="15666"/>
                  <a:pt x="12884" y="15681"/>
                  <a:pt x="12844" y="15669"/>
                </a:cubicBezTo>
                <a:cubicBezTo>
                  <a:pt x="12829" y="15746"/>
                  <a:pt x="12813" y="15826"/>
                  <a:pt x="12797" y="15903"/>
                </a:cubicBezTo>
                <a:cubicBezTo>
                  <a:pt x="12916" y="15903"/>
                  <a:pt x="13002" y="15898"/>
                  <a:pt x="13052" y="15814"/>
                </a:cubicBezTo>
                <a:cubicBezTo>
                  <a:pt x="13096" y="15815"/>
                  <a:pt x="13146" y="15863"/>
                  <a:pt x="13186" y="15836"/>
                </a:cubicBezTo>
                <a:cubicBezTo>
                  <a:pt x="13222" y="15810"/>
                  <a:pt x="13229" y="15723"/>
                  <a:pt x="13246" y="15669"/>
                </a:cubicBezTo>
                <a:cubicBezTo>
                  <a:pt x="13290" y="15513"/>
                  <a:pt x="13338" y="15356"/>
                  <a:pt x="13384" y="15197"/>
                </a:cubicBezTo>
                <a:cubicBezTo>
                  <a:pt x="13449" y="15209"/>
                  <a:pt x="13480" y="15315"/>
                  <a:pt x="13514" y="15369"/>
                </a:cubicBezTo>
                <a:cubicBezTo>
                  <a:pt x="13563" y="15446"/>
                  <a:pt x="13613" y="15520"/>
                  <a:pt x="13661" y="15597"/>
                </a:cubicBezTo>
                <a:cubicBezTo>
                  <a:pt x="13649" y="15709"/>
                  <a:pt x="13641" y="15823"/>
                  <a:pt x="13629" y="15936"/>
                </a:cubicBezTo>
                <a:cubicBezTo>
                  <a:pt x="13495" y="15969"/>
                  <a:pt x="13361" y="15999"/>
                  <a:pt x="13227" y="16031"/>
                </a:cubicBezTo>
                <a:cubicBezTo>
                  <a:pt x="13216" y="16087"/>
                  <a:pt x="13224" y="16127"/>
                  <a:pt x="13246" y="16164"/>
                </a:cubicBezTo>
                <a:cubicBezTo>
                  <a:pt x="13268" y="16163"/>
                  <a:pt x="13292" y="16159"/>
                  <a:pt x="13315" y="16159"/>
                </a:cubicBezTo>
                <a:cubicBezTo>
                  <a:pt x="13367" y="16174"/>
                  <a:pt x="13421" y="16193"/>
                  <a:pt x="13472" y="16209"/>
                </a:cubicBezTo>
                <a:cubicBezTo>
                  <a:pt x="13510" y="16216"/>
                  <a:pt x="13530" y="16184"/>
                  <a:pt x="13555" y="16186"/>
                </a:cubicBezTo>
                <a:cubicBezTo>
                  <a:pt x="13608" y="16206"/>
                  <a:pt x="13663" y="16225"/>
                  <a:pt x="13717" y="16242"/>
                </a:cubicBezTo>
                <a:cubicBezTo>
                  <a:pt x="13745" y="16233"/>
                  <a:pt x="13774" y="16200"/>
                  <a:pt x="13805" y="16186"/>
                </a:cubicBezTo>
                <a:cubicBezTo>
                  <a:pt x="13817" y="16181"/>
                  <a:pt x="13829" y="16175"/>
                  <a:pt x="13842" y="16170"/>
                </a:cubicBezTo>
                <a:cubicBezTo>
                  <a:pt x="13919" y="16214"/>
                  <a:pt x="13967" y="16302"/>
                  <a:pt x="14017" y="16381"/>
                </a:cubicBezTo>
                <a:cubicBezTo>
                  <a:pt x="14049" y="16431"/>
                  <a:pt x="14085" y="16482"/>
                  <a:pt x="14123" y="16525"/>
                </a:cubicBezTo>
                <a:cubicBezTo>
                  <a:pt x="14141" y="16541"/>
                  <a:pt x="14157" y="16559"/>
                  <a:pt x="14174" y="16576"/>
                </a:cubicBezTo>
                <a:cubicBezTo>
                  <a:pt x="14190" y="16619"/>
                  <a:pt x="14206" y="16665"/>
                  <a:pt x="14220" y="16709"/>
                </a:cubicBezTo>
                <a:cubicBezTo>
                  <a:pt x="14294" y="16908"/>
                  <a:pt x="14339" y="17149"/>
                  <a:pt x="14188" y="17281"/>
                </a:cubicBezTo>
                <a:cubicBezTo>
                  <a:pt x="14196" y="17540"/>
                  <a:pt x="14399" y="17607"/>
                  <a:pt x="14488" y="17771"/>
                </a:cubicBezTo>
                <a:cubicBezTo>
                  <a:pt x="14550" y="17883"/>
                  <a:pt x="14520" y="17968"/>
                  <a:pt x="14627" y="18043"/>
                </a:cubicBezTo>
                <a:cubicBezTo>
                  <a:pt x="14691" y="18090"/>
                  <a:pt x="14787" y="18093"/>
                  <a:pt x="14872" y="18115"/>
                </a:cubicBezTo>
                <a:cubicBezTo>
                  <a:pt x="14897" y="18122"/>
                  <a:pt x="14924" y="18133"/>
                  <a:pt x="14950" y="18137"/>
                </a:cubicBezTo>
                <a:cubicBezTo>
                  <a:pt x="14959" y="18155"/>
                  <a:pt x="14966" y="18171"/>
                  <a:pt x="14974" y="18187"/>
                </a:cubicBezTo>
                <a:cubicBezTo>
                  <a:pt x="15004" y="18240"/>
                  <a:pt x="15075" y="18380"/>
                  <a:pt x="15117" y="18410"/>
                </a:cubicBezTo>
                <a:cubicBezTo>
                  <a:pt x="15235" y="18494"/>
                  <a:pt x="15343" y="18223"/>
                  <a:pt x="15422" y="18432"/>
                </a:cubicBezTo>
                <a:cubicBezTo>
                  <a:pt x="15441" y="18424"/>
                  <a:pt x="15463" y="18417"/>
                  <a:pt x="15482" y="18410"/>
                </a:cubicBezTo>
                <a:cubicBezTo>
                  <a:pt x="15546" y="18390"/>
                  <a:pt x="15615" y="18418"/>
                  <a:pt x="15657" y="18449"/>
                </a:cubicBezTo>
                <a:cubicBezTo>
                  <a:pt x="15800" y="18545"/>
                  <a:pt x="15891" y="18692"/>
                  <a:pt x="16059" y="18760"/>
                </a:cubicBezTo>
                <a:cubicBezTo>
                  <a:pt x="16104" y="18778"/>
                  <a:pt x="16144" y="18830"/>
                  <a:pt x="16212" y="18805"/>
                </a:cubicBezTo>
                <a:cubicBezTo>
                  <a:pt x="16333" y="18759"/>
                  <a:pt x="16392" y="18577"/>
                  <a:pt x="16470" y="18477"/>
                </a:cubicBezTo>
                <a:cubicBezTo>
                  <a:pt x="16490" y="18456"/>
                  <a:pt x="16510" y="18438"/>
                  <a:pt x="16530" y="18415"/>
                </a:cubicBezTo>
                <a:cubicBezTo>
                  <a:pt x="16600" y="18371"/>
                  <a:pt x="16689" y="18400"/>
                  <a:pt x="16674" y="18265"/>
                </a:cubicBezTo>
                <a:cubicBezTo>
                  <a:pt x="16729" y="18245"/>
                  <a:pt x="16788" y="18110"/>
                  <a:pt x="16849" y="18132"/>
                </a:cubicBezTo>
                <a:cubicBezTo>
                  <a:pt x="16873" y="18139"/>
                  <a:pt x="16890" y="18176"/>
                  <a:pt x="16905" y="18199"/>
                </a:cubicBezTo>
                <a:cubicBezTo>
                  <a:pt x="17003" y="18336"/>
                  <a:pt x="16908" y="18478"/>
                  <a:pt x="16798" y="18521"/>
                </a:cubicBezTo>
                <a:cubicBezTo>
                  <a:pt x="16864" y="18632"/>
                  <a:pt x="16976" y="18499"/>
                  <a:pt x="17039" y="18471"/>
                </a:cubicBezTo>
                <a:cubicBezTo>
                  <a:pt x="17090" y="18448"/>
                  <a:pt x="17141" y="18486"/>
                  <a:pt x="17150" y="18538"/>
                </a:cubicBezTo>
                <a:cubicBezTo>
                  <a:pt x="17131" y="18576"/>
                  <a:pt x="17113" y="18615"/>
                  <a:pt x="17094" y="18654"/>
                </a:cubicBezTo>
                <a:cubicBezTo>
                  <a:pt x="17196" y="18766"/>
                  <a:pt x="17294" y="18878"/>
                  <a:pt x="17394" y="18988"/>
                </a:cubicBezTo>
                <a:cubicBezTo>
                  <a:pt x="17419" y="19000"/>
                  <a:pt x="17436" y="18989"/>
                  <a:pt x="17455" y="19005"/>
                </a:cubicBezTo>
                <a:cubicBezTo>
                  <a:pt x="17480" y="19046"/>
                  <a:pt x="17508" y="19082"/>
                  <a:pt x="17533" y="19121"/>
                </a:cubicBezTo>
                <a:cubicBezTo>
                  <a:pt x="17587" y="19165"/>
                  <a:pt x="17623" y="19093"/>
                  <a:pt x="17635" y="19055"/>
                </a:cubicBezTo>
                <a:cubicBezTo>
                  <a:pt x="17625" y="18962"/>
                  <a:pt x="17450" y="18993"/>
                  <a:pt x="17491" y="18888"/>
                </a:cubicBezTo>
                <a:cubicBezTo>
                  <a:pt x="17505" y="18861"/>
                  <a:pt x="17577" y="18865"/>
                  <a:pt x="17607" y="18855"/>
                </a:cubicBezTo>
                <a:cubicBezTo>
                  <a:pt x="17708" y="18823"/>
                  <a:pt x="17806" y="18787"/>
                  <a:pt x="17893" y="18738"/>
                </a:cubicBezTo>
                <a:cubicBezTo>
                  <a:pt x="18064" y="18642"/>
                  <a:pt x="18091" y="18366"/>
                  <a:pt x="18291" y="18304"/>
                </a:cubicBezTo>
                <a:cubicBezTo>
                  <a:pt x="18585" y="18289"/>
                  <a:pt x="18882" y="18276"/>
                  <a:pt x="19178" y="18260"/>
                </a:cubicBezTo>
                <a:cubicBezTo>
                  <a:pt x="19227" y="18214"/>
                  <a:pt x="19276" y="18171"/>
                  <a:pt x="19326" y="18126"/>
                </a:cubicBezTo>
                <a:cubicBezTo>
                  <a:pt x="19368" y="18106"/>
                  <a:pt x="19400" y="18124"/>
                  <a:pt x="19432" y="18093"/>
                </a:cubicBezTo>
                <a:cubicBezTo>
                  <a:pt x="19486" y="18042"/>
                  <a:pt x="19479" y="17894"/>
                  <a:pt x="19455" y="17782"/>
                </a:cubicBezTo>
                <a:cubicBezTo>
                  <a:pt x="19449" y="17748"/>
                  <a:pt x="19447" y="17713"/>
                  <a:pt x="19441" y="17676"/>
                </a:cubicBezTo>
                <a:cubicBezTo>
                  <a:pt x="19448" y="17635"/>
                  <a:pt x="19453" y="17595"/>
                  <a:pt x="19460" y="17554"/>
                </a:cubicBezTo>
                <a:cubicBezTo>
                  <a:pt x="19500" y="17325"/>
                  <a:pt x="19540" y="17098"/>
                  <a:pt x="19580" y="16870"/>
                </a:cubicBezTo>
                <a:cubicBezTo>
                  <a:pt x="19626" y="16698"/>
                  <a:pt x="19705" y="16553"/>
                  <a:pt x="19783" y="16420"/>
                </a:cubicBezTo>
                <a:cubicBezTo>
                  <a:pt x="19819" y="16361"/>
                  <a:pt x="19883" y="16248"/>
                  <a:pt x="19936" y="16214"/>
                </a:cubicBezTo>
                <a:cubicBezTo>
                  <a:pt x="19942" y="16196"/>
                  <a:pt x="19936" y="16175"/>
                  <a:pt x="19940" y="16147"/>
                </a:cubicBezTo>
                <a:cubicBezTo>
                  <a:pt x="19946" y="16106"/>
                  <a:pt x="19976" y="16053"/>
                  <a:pt x="20005" y="16036"/>
                </a:cubicBezTo>
                <a:cubicBezTo>
                  <a:pt x="20007" y="16034"/>
                  <a:pt x="20009" y="16032"/>
                  <a:pt x="20009" y="16031"/>
                </a:cubicBezTo>
                <a:cubicBezTo>
                  <a:pt x="19887" y="15834"/>
                  <a:pt x="20052" y="15749"/>
                  <a:pt x="20111" y="15625"/>
                </a:cubicBezTo>
                <a:cubicBezTo>
                  <a:pt x="20213" y="15401"/>
                  <a:pt x="20314" y="15175"/>
                  <a:pt x="20416" y="14952"/>
                </a:cubicBezTo>
                <a:cubicBezTo>
                  <a:pt x="20488" y="14867"/>
                  <a:pt x="20557" y="14781"/>
                  <a:pt x="20629" y="14697"/>
                </a:cubicBezTo>
                <a:cubicBezTo>
                  <a:pt x="20895" y="14736"/>
                  <a:pt x="20872" y="14396"/>
                  <a:pt x="20947" y="14219"/>
                </a:cubicBezTo>
                <a:cubicBezTo>
                  <a:pt x="20964" y="14178"/>
                  <a:pt x="20983" y="14129"/>
                  <a:pt x="21012" y="14102"/>
                </a:cubicBezTo>
                <a:cubicBezTo>
                  <a:pt x="21030" y="14083"/>
                  <a:pt x="21051" y="14074"/>
                  <a:pt x="21063" y="14046"/>
                </a:cubicBezTo>
                <a:cubicBezTo>
                  <a:pt x="21100" y="13959"/>
                  <a:pt x="21059" y="13825"/>
                  <a:pt x="21160" y="13802"/>
                </a:cubicBezTo>
                <a:cubicBezTo>
                  <a:pt x="21183" y="13595"/>
                  <a:pt x="21207" y="13386"/>
                  <a:pt x="21229" y="13179"/>
                </a:cubicBezTo>
                <a:cubicBezTo>
                  <a:pt x="21245" y="13150"/>
                  <a:pt x="21259" y="13117"/>
                  <a:pt x="21275" y="13090"/>
                </a:cubicBezTo>
                <a:cubicBezTo>
                  <a:pt x="21293" y="13034"/>
                  <a:pt x="21313" y="12975"/>
                  <a:pt x="21331" y="12918"/>
                </a:cubicBezTo>
                <a:cubicBezTo>
                  <a:pt x="21379" y="12734"/>
                  <a:pt x="21380" y="12517"/>
                  <a:pt x="21432" y="12340"/>
                </a:cubicBezTo>
                <a:cubicBezTo>
                  <a:pt x="21458" y="12274"/>
                  <a:pt x="21481" y="12207"/>
                  <a:pt x="21506" y="12140"/>
                </a:cubicBezTo>
                <a:cubicBezTo>
                  <a:pt x="21534" y="12050"/>
                  <a:pt x="21544" y="11956"/>
                  <a:pt x="21562" y="11856"/>
                </a:cubicBezTo>
                <a:cubicBezTo>
                  <a:pt x="21570" y="11799"/>
                  <a:pt x="21582" y="11741"/>
                  <a:pt x="21590" y="11684"/>
                </a:cubicBezTo>
                <a:cubicBezTo>
                  <a:pt x="21571" y="11634"/>
                  <a:pt x="21552" y="11588"/>
                  <a:pt x="21534" y="11539"/>
                </a:cubicBezTo>
                <a:cubicBezTo>
                  <a:pt x="21489" y="11404"/>
                  <a:pt x="21459" y="11266"/>
                  <a:pt x="21405" y="11145"/>
                </a:cubicBezTo>
                <a:cubicBezTo>
                  <a:pt x="21371" y="11067"/>
                  <a:pt x="21326" y="11002"/>
                  <a:pt x="21289" y="10934"/>
                </a:cubicBezTo>
                <a:cubicBezTo>
                  <a:pt x="21314" y="10899"/>
                  <a:pt x="21338" y="10868"/>
                  <a:pt x="21363" y="10833"/>
                </a:cubicBezTo>
                <a:cubicBezTo>
                  <a:pt x="21359" y="10745"/>
                  <a:pt x="21323" y="10628"/>
                  <a:pt x="21331" y="10522"/>
                </a:cubicBezTo>
                <a:cubicBezTo>
                  <a:pt x="21339" y="10440"/>
                  <a:pt x="21344" y="10356"/>
                  <a:pt x="21358" y="10283"/>
                </a:cubicBezTo>
                <a:cubicBezTo>
                  <a:pt x="21371" y="10228"/>
                  <a:pt x="21383" y="10176"/>
                  <a:pt x="21395" y="10122"/>
                </a:cubicBezTo>
                <a:cubicBezTo>
                  <a:pt x="21369" y="10085"/>
                  <a:pt x="21332" y="10068"/>
                  <a:pt x="21317" y="10016"/>
                </a:cubicBezTo>
                <a:cubicBezTo>
                  <a:pt x="21313" y="9972"/>
                  <a:pt x="21312" y="9926"/>
                  <a:pt x="21308" y="9883"/>
                </a:cubicBezTo>
                <a:cubicBezTo>
                  <a:pt x="21302" y="9859"/>
                  <a:pt x="21298" y="9844"/>
                  <a:pt x="21294" y="9822"/>
                </a:cubicBezTo>
                <a:cubicBezTo>
                  <a:pt x="21347" y="9730"/>
                  <a:pt x="21372" y="9634"/>
                  <a:pt x="21257" y="9544"/>
                </a:cubicBezTo>
                <a:cubicBezTo>
                  <a:pt x="21255" y="9566"/>
                  <a:pt x="21253" y="9588"/>
                  <a:pt x="21252" y="9611"/>
                </a:cubicBezTo>
                <a:cubicBezTo>
                  <a:pt x="21252" y="9613"/>
                  <a:pt x="21249" y="9614"/>
                  <a:pt x="21248" y="9616"/>
                </a:cubicBezTo>
                <a:cubicBezTo>
                  <a:pt x="21226" y="9554"/>
                  <a:pt x="21194" y="9509"/>
                  <a:pt x="21118" y="9483"/>
                </a:cubicBezTo>
                <a:cubicBezTo>
                  <a:pt x="21160" y="9326"/>
                  <a:pt x="21012" y="9210"/>
                  <a:pt x="20933" y="9144"/>
                </a:cubicBezTo>
                <a:cubicBezTo>
                  <a:pt x="20890" y="9108"/>
                  <a:pt x="20843" y="9045"/>
                  <a:pt x="20823" y="8982"/>
                </a:cubicBezTo>
                <a:cubicBezTo>
                  <a:pt x="20803" y="8923"/>
                  <a:pt x="20816" y="8910"/>
                  <a:pt x="20781" y="8866"/>
                </a:cubicBezTo>
                <a:cubicBezTo>
                  <a:pt x="20672" y="8723"/>
                  <a:pt x="20305" y="8600"/>
                  <a:pt x="20444" y="8343"/>
                </a:cubicBezTo>
                <a:cubicBezTo>
                  <a:pt x="20391" y="8251"/>
                  <a:pt x="20307" y="8351"/>
                  <a:pt x="20254" y="8288"/>
                </a:cubicBezTo>
                <a:cubicBezTo>
                  <a:pt x="20192" y="8211"/>
                  <a:pt x="20193" y="7900"/>
                  <a:pt x="20208" y="7799"/>
                </a:cubicBezTo>
                <a:cubicBezTo>
                  <a:pt x="20218" y="7757"/>
                  <a:pt x="20231" y="7712"/>
                  <a:pt x="20240" y="7671"/>
                </a:cubicBezTo>
                <a:cubicBezTo>
                  <a:pt x="20215" y="7635"/>
                  <a:pt x="20187" y="7605"/>
                  <a:pt x="20162" y="7571"/>
                </a:cubicBezTo>
                <a:cubicBezTo>
                  <a:pt x="20159" y="7566"/>
                  <a:pt x="20162" y="7564"/>
                  <a:pt x="20157" y="7559"/>
                </a:cubicBezTo>
                <a:cubicBezTo>
                  <a:pt x="20138" y="7598"/>
                  <a:pt x="20121" y="7638"/>
                  <a:pt x="20102" y="7676"/>
                </a:cubicBezTo>
                <a:cubicBezTo>
                  <a:pt x="20074" y="7679"/>
                  <a:pt x="20043" y="7637"/>
                  <a:pt x="20023" y="7621"/>
                </a:cubicBezTo>
                <a:cubicBezTo>
                  <a:pt x="19942" y="7554"/>
                  <a:pt x="19886" y="7446"/>
                  <a:pt x="19806" y="7370"/>
                </a:cubicBezTo>
                <a:cubicBezTo>
                  <a:pt x="19767" y="7414"/>
                  <a:pt x="19755" y="7499"/>
                  <a:pt x="19788" y="7576"/>
                </a:cubicBezTo>
                <a:cubicBezTo>
                  <a:pt x="19713" y="7582"/>
                  <a:pt x="19622" y="7517"/>
                  <a:pt x="19594" y="7465"/>
                </a:cubicBezTo>
                <a:cubicBezTo>
                  <a:pt x="19550" y="7390"/>
                  <a:pt x="19567" y="7274"/>
                  <a:pt x="19547" y="7170"/>
                </a:cubicBezTo>
                <a:cubicBezTo>
                  <a:pt x="19541" y="7121"/>
                  <a:pt x="19535" y="7074"/>
                  <a:pt x="19529" y="7026"/>
                </a:cubicBezTo>
                <a:cubicBezTo>
                  <a:pt x="19502" y="6902"/>
                  <a:pt x="19461" y="6765"/>
                  <a:pt x="19372" y="6720"/>
                </a:cubicBezTo>
                <a:cubicBezTo>
                  <a:pt x="19363" y="6704"/>
                  <a:pt x="19393" y="6643"/>
                  <a:pt x="19358" y="6587"/>
                </a:cubicBezTo>
                <a:cubicBezTo>
                  <a:pt x="19332" y="6544"/>
                  <a:pt x="19287" y="6504"/>
                  <a:pt x="19252" y="6476"/>
                </a:cubicBezTo>
                <a:cubicBezTo>
                  <a:pt x="19236" y="6465"/>
                  <a:pt x="19220" y="6458"/>
                  <a:pt x="19206" y="6448"/>
                </a:cubicBezTo>
                <a:cubicBezTo>
                  <a:pt x="19162" y="6395"/>
                  <a:pt x="19115" y="6268"/>
                  <a:pt x="19159" y="6198"/>
                </a:cubicBezTo>
                <a:cubicBezTo>
                  <a:pt x="19172" y="6177"/>
                  <a:pt x="19203" y="6164"/>
                  <a:pt x="19224" y="6153"/>
                </a:cubicBezTo>
                <a:cubicBezTo>
                  <a:pt x="19257" y="6043"/>
                  <a:pt x="19138" y="6012"/>
                  <a:pt x="19104" y="5936"/>
                </a:cubicBezTo>
                <a:cubicBezTo>
                  <a:pt x="19070" y="5928"/>
                  <a:pt x="19036" y="5922"/>
                  <a:pt x="19002" y="5914"/>
                </a:cubicBezTo>
                <a:cubicBezTo>
                  <a:pt x="18896" y="5871"/>
                  <a:pt x="18818" y="5806"/>
                  <a:pt x="18734" y="5736"/>
                </a:cubicBezTo>
                <a:cubicBezTo>
                  <a:pt x="18713" y="5718"/>
                  <a:pt x="18677" y="5692"/>
                  <a:pt x="18660" y="5664"/>
                </a:cubicBezTo>
                <a:cubicBezTo>
                  <a:pt x="18650" y="5661"/>
                  <a:pt x="18639" y="5672"/>
                  <a:pt x="18623" y="5675"/>
                </a:cubicBezTo>
                <a:cubicBezTo>
                  <a:pt x="18576" y="5686"/>
                  <a:pt x="18509" y="5635"/>
                  <a:pt x="18494" y="5603"/>
                </a:cubicBezTo>
                <a:cubicBezTo>
                  <a:pt x="18488" y="5598"/>
                  <a:pt x="18485" y="5596"/>
                  <a:pt x="18480" y="5592"/>
                </a:cubicBezTo>
                <a:cubicBezTo>
                  <a:pt x="18538" y="5540"/>
                  <a:pt x="18549" y="5466"/>
                  <a:pt x="18494" y="5397"/>
                </a:cubicBezTo>
                <a:cubicBezTo>
                  <a:pt x="18391" y="5415"/>
                  <a:pt x="18297" y="5440"/>
                  <a:pt x="18258" y="5325"/>
                </a:cubicBezTo>
                <a:cubicBezTo>
                  <a:pt x="18173" y="5372"/>
                  <a:pt x="18161" y="5318"/>
                  <a:pt x="18092" y="5286"/>
                </a:cubicBezTo>
                <a:cubicBezTo>
                  <a:pt x="17845" y="5177"/>
                  <a:pt x="17886" y="5078"/>
                  <a:pt x="17870" y="4747"/>
                </a:cubicBezTo>
                <a:cubicBezTo>
                  <a:pt x="17759" y="4710"/>
                  <a:pt x="17725" y="4562"/>
                  <a:pt x="17769" y="4436"/>
                </a:cubicBezTo>
                <a:cubicBezTo>
                  <a:pt x="17785" y="4400"/>
                  <a:pt x="17803" y="4366"/>
                  <a:pt x="17819" y="4330"/>
                </a:cubicBezTo>
                <a:cubicBezTo>
                  <a:pt x="17803" y="4240"/>
                  <a:pt x="17785" y="4148"/>
                  <a:pt x="17769" y="4058"/>
                </a:cubicBezTo>
                <a:cubicBezTo>
                  <a:pt x="17757" y="4010"/>
                  <a:pt x="17750" y="3935"/>
                  <a:pt x="17727" y="3896"/>
                </a:cubicBezTo>
                <a:cubicBezTo>
                  <a:pt x="17643" y="3757"/>
                  <a:pt x="17492" y="3680"/>
                  <a:pt x="17436" y="3513"/>
                </a:cubicBezTo>
                <a:cubicBezTo>
                  <a:pt x="17414" y="3449"/>
                  <a:pt x="17442" y="3298"/>
                  <a:pt x="17450" y="3218"/>
                </a:cubicBezTo>
                <a:cubicBezTo>
                  <a:pt x="17465" y="3061"/>
                  <a:pt x="17391" y="2933"/>
                  <a:pt x="17334" y="2851"/>
                </a:cubicBezTo>
                <a:cubicBezTo>
                  <a:pt x="17360" y="2834"/>
                  <a:pt x="17395" y="2821"/>
                  <a:pt x="17404" y="2790"/>
                </a:cubicBezTo>
                <a:cubicBezTo>
                  <a:pt x="17429" y="2710"/>
                  <a:pt x="17320" y="2683"/>
                  <a:pt x="17376" y="2585"/>
                </a:cubicBezTo>
                <a:cubicBezTo>
                  <a:pt x="17225" y="2536"/>
                  <a:pt x="17192" y="2339"/>
                  <a:pt x="17048" y="2290"/>
                </a:cubicBezTo>
                <a:cubicBezTo>
                  <a:pt x="17013" y="2225"/>
                  <a:pt x="17043" y="2104"/>
                  <a:pt x="16974" y="2079"/>
                </a:cubicBezTo>
                <a:cubicBezTo>
                  <a:pt x="16953" y="2098"/>
                  <a:pt x="16933" y="2123"/>
                  <a:pt x="16905" y="2134"/>
                </a:cubicBezTo>
                <a:cubicBezTo>
                  <a:pt x="16809" y="2179"/>
                  <a:pt x="16738" y="2150"/>
                  <a:pt x="16692" y="2251"/>
                </a:cubicBezTo>
                <a:cubicBezTo>
                  <a:pt x="16596" y="2253"/>
                  <a:pt x="16552" y="2148"/>
                  <a:pt x="16526" y="2062"/>
                </a:cubicBezTo>
                <a:cubicBezTo>
                  <a:pt x="16515" y="2036"/>
                  <a:pt x="16505" y="2005"/>
                  <a:pt x="16494" y="1979"/>
                </a:cubicBezTo>
                <a:cubicBezTo>
                  <a:pt x="16484" y="1930"/>
                  <a:pt x="16476" y="1883"/>
                  <a:pt x="16466" y="1834"/>
                </a:cubicBezTo>
                <a:cubicBezTo>
                  <a:pt x="16434" y="1670"/>
                  <a:pt x="16485" y="1502"/>
                  <a:pt x="16452" y="1339"/>
                </a:cubicBezTo>
                <a:cubicBezTo>
                  <a:pt x="16409" y="1122"/>
                  <a:pt x="16330" y="982"/>
                  <a:pt x="16175" y="895"/>
                </a:cubicBezTo>
                <a:cubicBezTo>
                  <a:pt x="16194" y="837"/>
                  <a:pt x="16215" y="779"/>
                  <a:pt x="16235" y="722"/>
                </a:cubicBezTo>
                <a:cubicBezTo>
                  <a:pt x="16116" y="675"/>
                  <a:pt x="16084" y="530"/>
                  <a:pt x="16050" y="383"/>
                </a:cubicBezTo>
                <a:cubicBezTo>
                  <a:pt x="16037" y="327"/>
                  <a:pt x="16036" y="262"/>
                  <a:pt x="16013" y="217"/>
                </a:cubicBezTo>
                <a:cubicBezTo>
                  <a:pt x="15985" y="187"/>
                  <a:pt x="15955" y="164"/>
                  <a:pt x="15925" y="133"/>
                </a:cubicBezTo>
                <a:cubicBezTo>
                  <a:pt x="15906" y="89"/>
                  <a:pt x="15885" y="44"/>
                  <a:pt x="15865" y="0"/>
                </a:cubicBezTo>
                <a:close/>
                <a:moveTo>
                  <a:pt x="13343" y="1590"/>
                </a:moveTo>
                <a:cubicBezTo>
                  <a:pt x="13252" y="1628"/>
                  <a:pt x="13264" y="1651"/>
                  <a:pt x="13241" y="1756"/>
                </a:cubicBezTo>
                <a:cubicBezTo>
                  <a:pt x="13235" y="1779"/>
                  <a:pt x="13228" y="1801"/>
                  <a:pt x="13222" y="1823"/>
                </a:cubicBezTo>
                <a:cubicBezTo>
                  <a:pt x="13261" y="1850"/>
                  <a:pt x="13295" y="1875"/>
                  <a:pt x="13333" y="1901"/>
                </a:cubicBezTo>
                <a:cubicBezTo>
                  <a:pt x="13468" y="1891"/>
                  <a:pt x="13385" y="1700"/>
                  <a:pt x="13430" y="1601"/>
                </a:cubicBezTo>
                <a:cubicBezTo>
                  <a:pt x="13401" y="1598"/>
                  <a:pt x="13373" y="1594"/>
                  <a:pt x="13343" y="1590"/>
                </a:cubicBezTo>
                <a:close/>
                <a:moveTo>
                  <a:pt x="14659" y="3179"/>
                </a:moveTo>
                <a:cubicBezTo>
                  <a:pt x="14622" y="3218"/>
                  <a:pt x="14583" y="3259"/>
                  <a:pt x="14544" y="3296"/>
                </a:cubicBezTo>
                <a:cubicBezTo>
                  <a:pt x="14615" y="3275"/>
                  <a:pt x="14678" y="3234"/>
                  <a:pt x="14742" y="3213"/>
                </a:cubicBezTo>
                <a:lnTo>
                  <a:pt x="14742" y="3207"/>
                </a:lnTo>
                <a:cubicBezTo>
                  <a:pt x="14714" y="3199"/>
                  <a:pt x="14687" y="3188"/>
                  <a:pt x="14659" y="3179"/>
                </a:cubicBezTo>
                <a:close/>
                <a:moveTo>
                  <a:pt x="14" y="9544"/>
                </a:moveTo>
                <a:cubicBezTo>
                  <a:pt x="9" y="9551"/>
                  <a:pt x="4" y="9557"/>
                  <a:pt x="0" y="9566"/>
                </a:cubicBezTo>
                <a:cubicBezTo>
                  <a:pt x="-5" y="9583"/>
                  <a:pt x="17" y="9608"/>
                  <a:pt x="23" y="9622"/>
                </a:cubicBezTo>
                <a:cubicBezTo>
                  <a:pt x="69" y="9722"/>
                  <a:pt x="68" y="9754"/>
                  <a:pt x="143" y="9827"/>
                </a:cubicBezTo>
                <a:cubicBezTo>
                  <a:pt x="146" y="9830"/>
                  <a:pt x="145" y="9832"/>
                  <a:pt x="148" y="9833"/>
                </a:cubicBezTo>
                <a:cubicBezTo>
                  <a:pt x="221" y="9637"/>
                  <a:pt x="123" y="9615"/>
                  <a:pt x="14" y="9544"/>
                </a:cubicBezTo>
                <a:close/>
                <a:moveTo>
                  <a:pt x="17200" y="19088"/>
                </a:moveTo>
                <a:cubicBezTo>
                  <a:pt x="17189" y="19121"/>
                  <a:pt x="17194" y="19171"/>
                  <a:pt x="17196" y="19216"/>
                </a:cubicBezTo>
                <a:cubicBezTo>
                  <a:pt x="17191" y="19236"/>
                  <a:pt x="17197" y="19266"/>
                  <a:pt x="17196" y="19288"/>
                </a:cubicBezTo>
                <a:cubicBezTo>
                  <a:pt x="17196" y="19297"/>
                  <a:pt x="17197" y="19307"/>
                  <a:pt x="17196" y="19316"/>
                </a:cubicBezTo>
                <a:cubicBezTo>
                  <a:pt x="17192" y="19420"/>
                  <a:pt x="17188" y="19523"/>
                  <a:pt x="17187" y="19627"/>
                </a:cubicBezTo>
                <a:cubicBezTo>
                  <a:pt x="17236" y="19861"/>
                  <a:pt x="17380" y="19992"/>
                  <a:pt x="17436" y="20227"/>
                </a:cubicBezTo>
                <a:cubicBezTo>
                  <a:pt x="17457" y="20312"/>
                  <a:pt x="17440" y="20396"/>
                  <a:pt x="17427" y="20461"/>
                </a:cubicBezTo>
                <a:cubicBezTo>
                  <a:pt x="17436" y="20509"/>
                  <a:pt x="17447" y="20558"/>
                  <a:pt x="17455" y="20605"/>
                </a:cubicBezTo>
                <a:cubicBezTo>
                  <a:pt x="17487" y="20744"/>
                  <a:pt x="17517" y="20894"/>
                  <a:pt x="17607" y="20956"/>
                </a:cubicBezTo>
                <a:cubicBezTo>
                  <a:pt x="17617" y="21193"/>
                  <a:pt x="17816" y="21038"/>
                  <a:pt x="17852" y="21250"/>
                </a:cubicBezTo>
                <a:cubicBezTo>
                  <a:pt x="17828" y="21282"/>
                  <a:pt x="17810" y="21312"/>
                  <a:pt x="17787" y="21345"/>
                </a:cubicBezTo>
                <a:cubicBezTo>
                  <a:pt x="17787" y="21347"/>
                  <a:pt x="17787" y="21348"/>
                  <a:pt x="17787" y="21350"/>
                </a:cubicBezTo>
                <a:cubicBezTo>
                  <a:pt x="17905" y="21537"/>
                  <a:pt x="18091" y="21392"/>
                  <a:pt x="18254" y="21484"/>
                </a:cubicBezTo>
                <a:cubicBezTo>
                  <a:pt x="18347" y="21297"/>
                  <a:pt x="18413" y="20999"/>
                  <a:pt x="18665" y="21000"/>
                </a:cubicBezTo>
                <a:cubicBezTo>
                  <a:pt x="18668" y="21058"/>
                  <a:pt x="18671" y="21118"/>
                  <a:pt x="18674" y="21178"/>
                </a:cubicBezTo>
                <a:cubicBezTo>
                  <a:pt x="18698" y="21178"/>
                  <a:pt x="18728" y="21175"/>
                  <a:pt x="18753" y="21172"/>
                </a:cubicBezTo>
                <a:cubicBezTo>
                  <a:pt x="18749" y="21033"/>
                  <a:pt x="18743" y="20893"/>
                  <a:pt x="18739" y="20750"/>
                </a:cubicBezTo>
                <a:cubicBezTo>
                  <a:pt x="18762" y="20658"/>
                  <a:pt x="18864" y="20596"/>
                  <a:pt x="18831" y="20472"/>
                </a:cubicBezTo>
                <a:cubicBezTo>
                  <a:pt x="18937" y="20320"/>
                  <a:pt x="19001" y="20258"/>
                  <a:pt x="19025" y="20005"/>
                </a:cubicBezTo>
                <a:cubicBezTo>
                  <a:pt x="19025" y="19963"/>
                  <a:pt x="19025" y="19920"/>
                  <a:pt x="19025" y="19877"/>
                </a:cubicBezTo>
                <a:cubicBezTo>
                  <a:pt x="19015" y="19840"/>
                  <a:pt x="18984" y="19810"/>
                  <a:pt x="18975" y="19761"/>
                </a:cubicBezTo>
                <a:cubicBezTo>
                  <a:pt x="18962" y="19699"/>
                  <a:pt x="18969" y="19632"/>
                  <a:pt x="18975" y="19583"/>
                </a:cubicBezTo>
                <a:cubicBezTo>
                  <a:pt x="18987" y="19430"/>
                  <a:pt x="18934" y="19335"/>
                  <a:pt x="18859" y="19288"/>
                </a:cubicBezTo>
                <a:cubicBezTo>
                  <a:pt x="18836" y="19315"/>
                  <a:pt x="18828" y="19350"/>
                  <a:pt x="18790" y="19360"/>
                </a:cubicBezTo>
                <a:cubicBezTo>
                  <a:pt x="18763" y="19359"/>
                  <a:pt x="18738" y="19361"/>
                  <a:pt x="18711" y="19360"/>
                </a:cubicBezTo>
                <a:cubicBezTo>
                  <a:pt x="18712" y="19358"/>
                  <a:pt x="18715" y="19357"/>
                  <a:pt x="18716" y="19355"/>
                </a:cubicBezTo>
                <a:cubicBezTo>
                  <a:pt x="18709" y="19328"/>
                  <a:pt x="18534" y="19110"/>
                  <a:pt x="18508" y="19088"/>
                </a:cubicBezTo>
                <a:cubicBezTo>
                  <a:pt x="18528" y="19196"/>
                  <a:pt x="18552" y="19302"/>
                  <a:pt x="18573" y="19410"/>
                </a:cubicBezTo>
                <a:cubicBezTo>
                  <a:pt x="18571" y="19411"/>
                  <a:pt x="18569" y="19410"/>
                  <a:pt x="18568" y="19410"/>
                </a:cubicBezTo>
                <a:cubicBezTo>
                  <a:pt x="18517" y="19411"/>
                  <a:pt x="18466" y="19414"/>
                  <a:pt x="18415" y="19416"/>
                </a:cubicBezTo>
                <a:cubicBezTo>
                  <a:pt x="18281" y="19417"/>
                  <a:pt x="18182" y="19460"/>
                  <a:pt x="18138" y="19566"/>
                </a:cubicBezTo>
                <a:cubicBezTo>
                  <a:pt x="17956" y="19478"/>
                  <a:pt x="17796" y="19381"/>
                  <a:pt x="17639" y="19266"/>
                </a:cubicBezTo>
                <a:cubicBezTo>
                  <a:pt x="17581" y="19222"/>
                  <a:pt x="17522" y="19177"/>
                  <a:pt x="17464" y="19132"/>
                </a:cubicBezTo>
                <a:cubicBezTo>
                  <a:pt x="17385" y="19223"/>
                  <a:pt x="17332" y="19140"/>
                  <a:pt x="17256" y="19110"/>
                </a:cubicBezTo>
                <a:cubicBezTo>
                  <a:pt x="17249" y="19103"/>
                  <a:pt x="17244" y="19095"/>
                  <a:pt x="17237" y="19088"/>
                </a:cubicBezTo>
                <a:cubicBezTo>
                  <a:pt x="17236" y="19093"/>
                  <a:pt x="17234" y="19095"/>
                  <a:pt x="17233" y="19099"/>
                </a:cubicBezTo>
                <a:cubicBezTo>
                  <a:pt x="17221" y="19097"/>
                  <a:pt x="17214" y="19085"/>
                  <a:pt x="17200" y="190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8" name="AutoShape 10"/>
          <p:cNvSpPr>
            <a:spLocks/>
          </p:cNvSpPr>
          <p:nvPr/>
        </p:nvSpPr>
        <p:spPr bwMode="auto">
          <a:xfrm>
            <a:off x="5840885" y="2628532"/>
            <a:ext cx="1161912" cy="807814"/>
          </a:xfrm>
          <a:custGeom>
            <a:avLst/>
            <a:gdLst>
              <a:gd name="T0" fmla="*/ 1101725 w 21600"/>
              <a:gd name="T1" fmla="*/ 765969 h 21600"/>
              <a:gd name="T2" fmla="*/ 1101725 w 21600"/>
              <a:gd name="T3" fmla="*/ 765969 h 21600"/>
              <a:gd name="T4" fmla="*/ 1101725 w 21600"/>
              <a:gd name="T5" fmla="*/ 765969 h 21600"/>
              <a:gd name="T6" fmla="*/ 1101725 w 21600"/>
              <a:gd name="T7" fmla="*/ 7659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46" y="10864"/>
                </a:moveTo>
                <a:lnTo>
                  <a:pt x="20675" y="9705"/>
                </a:lnTo>
                <a:lnTo>
                  <a:pt x="20054" y="8983"/>
                </a:lnTo>
                <a:lnTo>
                  <a:pt x="20622" y="8165"/>
                </a:lnTo>
                <a:lnTo>
                  <a:pt x="20438" y="7728"/>
                </a:lnTo>
                <a:lnTo>
                  <a:pt x="20510" y="7073"/>
                </a:lnTo>
                <a:lnTo>
                  <a:pt x="20656" y="6863"/>
                </a:lnTo>
                <a:lnTo>
                  <a:pt x="20035" y="5372"/>
                </a:lnTo>
                <a:lnTo>
                  <a:pt x="20649" y="5372"/>
                </a:lnTo>
                <a:lnTo>
                  <a:pt x="20649" y="3263"/>
                </a:lnTo>
                <a:lnTo>
                  <a:pt x="19916" y="3263"/>
                </a:lnTo>
                <a:lnTo>
                  <a:pt x="19916" y="3808"/>
                </a:lnTo>
                <a:lnTo>
                  <a:pt x="19299" y="3808"/>
                </a:lnTo>
                <a:lnTo>
                  <a:pt x="18450" y="2586"/>
                </a:lnTo>
                <a:lnTo>
                  <a:pt x="17613" y="2586"/>
                </a:lnTo>
                <a:lnTo>
                  <a:pt x="15816" y="0"/>
                </a:lnTo>
                <a:lnTo>
                  <a:pt x="14380" y="0"/>
                </a:lnTo>
                <a:lnTo>
                  <a:pt x="14152" y="327"/>
                </a:lnTo>
                <a:lnTo>
                  <a:pt x="14469" y="783"/>
                </a:lnTo>
                <a:lnTo>
                  <a:pt x="14469" y="2130"/>
                </a:lnTo>
                <a:lnTo>
                  <a:pt x="14152" y="2608"/>
                </a:lnTo>
                <a:lnTo>
                  <a:pt x="13736" y="2473"/>
                </a:lnTo>
                <a:lnTo>
                  <a:pt x="13736" y="3520"/>
                </a:lnTo>
                <a:lnTo>
                  <a:pt x="14796" y="3520"/>
                </a:lnTo>
                <a:lnTo>
                  <a:pt x="15727" y="4332"/>
                </a:lnTo>
                <a:lnTo>
                  <a:pt x="15727" y="4532"/>
                </a:lnTo>
                <a:lnTo>
                  <a:pt x="14439" y="4532"/>
                </a:lnTo>
                <a:lnTo>
                  <a:pt x="14439" y="5201"/>
                </a:lnTo>
                <a:lnTo>
                  <a:pt x="13884" y="5201"/>
                </a:lnTo>
                <a:lnTo>
                  <a:pt x="13884" y="5650"/>
                </a:lnTo>
                <a:lnTo>
                  <a:pt x="13464" y="5650"/>
                </a:lnTo>
                <a:lnTo>
                  <a:pt x="13290" y="5401"/>
                </a:lnTo>
                <a:lnTo>
                  <a:pt x="13072" y="5401"/>
                </a:lnTo>
                <a:lnTo>
                  <a:pt x="13072" y="5871"/>
                </a:lnTo>
                <a:lnTo>
                  <a:pt x="13389" y="6270"/>
                </a:lnTo>
                <a:lnTo>
                  <a:pt x="13082" y="6541"/>
                </a:lnTo>
                <a:lnTo>
                  <a:pt x="13082" y="6897"/>
                </a:lnTo>
                <a:lnTo>
                  <a:pt x="12795" y="7154"/>
                </a:lnTo>
                <a:lnTo>
                  <a:pt x="11894" y="7154"/>
                </a:lnTo>
                <a:lnTo>
                  <a:pt x="11329" y="7710"/>
                </a:lnTo>
                <a:lnTo>
                  <a:pt x="10032" y="7339"/>
                </a:lnTo>
                <a:lnTo>
                  <a:pt x="10032" y="7025"/>
                </a:lnTo>
                <a:lnTo>
                  <a:pt x="7867" y="7025"/>
                </a:lnTo>
                <a:lnTo>
                  <a:pt x="7298" y="5980"/>
                </a:lnTo>
                <a:lnTo>
                  <a:pt x="6361" y="5258"/>
                </a:lnTo>
                <a:lnTo>
                  <a:pt x="5318" y="5258"/>
                </a:lnTo>
                <a:lnTo>
                  <a:pt x="5318" y="4479"/>
                </a:lnTo>
                <a:lnTo>
                  <a:pt x="4644" y="3700"/>
                </a:lnTo>
                <a:lnTo>
                  <a:pt x="3733" y="3073"/>
                </a:lnTo>
                <a:lnTo>
                  <a:pt x="3688" y="2854"/>
                </a:lnTo>
                <a:lnTo>
                  <a:pt x="3347" y="2743"/>
                </a:lnTo>
                <a:lnTo>
                  <a:pt x="3347" y="3249"/>
                </a:lnTo>
                <a:lnTo>
                  <a:pt x="3059" y="3249"/>
                </a:lnTo>
                <a:lnTo>
                  <a:pt x="3059" y="3585"/>
                </a:lnTo>
                <a:lnTo>
                  <a:pt x="3231" y="3833"/>
                </a:lnTo>
                <a:lnTo>
                  <a:pt x="3231" y="4099"/>
                </a:lnTo>
                <a:lnTo>
                  <a:pt x="2307" y="4099"/>
                </a:lnTo>
                <a:lnTo>
                  <a:pt x="2307" y="4878"/>
                </a:lnTo>
                <a:lnTo>
                  <a:pt x="2479" y="5125"/>
                </a:lnTo>
                <a:lnTo>
                  <a:pt x="2479" y="5358"/>
                </a:lnTo>
                <a:lnTo>
                  <a:pt x="2069" y="5239"/>
                </a:lnTo>
                <a:lnTo>
                  <a:pt x="1594" y="5486"/>
                </a:lnTo>
                <a:lnTo>
                  <a:pt x="2149" y="6569"/>
                </a:lnTo>
                <a:lnTo>
                  <a:pt x="2043" y="7177"/>
                </a:lnTo>
                <a:lnTo>
                  <a:pt x="2029" y="7171"/>
                </a:lnTo>
                <a:lnTo>
                  <a:pt x="2063" y="7558"/>
                </a:lnTo>
                <a:lnTo>
                  <a:pt x="1851" y="7558"/>
                </a:lnTo>
                <a:lnTo>
                  <a:pt x="1673" y="7558"/>
                </a:lnTo>
                <a:lnTo>
                  <a:pt x="1673" y="8061"/>
                </a:lnTo>
                <a:lnTo>
                  <a:pt x="960" y="8061"/>
                </a:lnTo>
                <a:lnTo>
                  <a:pt x="960" y="8536"/>
                </a:lnTo>
                <a:lnTo>
                  <a:pt x="564" y="8536"/>
                </a:lnTo>
                <a:lnTo>
                  <a:pt x="564" y="8365"/>
                </a:lnTo>
                <a:lnTo>
                  <a:pt x="69" y="8679"/>
                </a:lnTo>
                <a:lnTo>
                  <a:pt x="69" y="9058"/>
                </a:lnTo>
                <a:lnTo>
                  <a:pt x="0" y="9053"/>
                </a:lnTo>
                <a:lnTo>
                  <a:pt x="0" y="9448"/>
                </a:lnTo>
                <a:lnTo>
                  <a:pt x="165" y="9685"/>
                </a:lnTo>
                <a:lnTo>
                  <a:pt x="278" y="9522"/>
                </a:lnTo>
                <a:lnTo>
                  <a:pt x="722" y="9804"/>
                </a:lnTo>
                <a:lnTo>
                  <a:pt x="663" y="10189"/>
                </a:lnTo>
                <a:lnTo>
                  <a:pt x="792" y="10417"/>
                </a:lnTo>
                <a:lnTo>
                  <a:pt x="613" y="10645"/>
                </a:lnTo>
                <a:lnTo>
                  <a:pt x="921" y="10645"/>
                </a:lnTo>
                <a:lnTo>
                  <a:pt x="1218" y="11030"/>
                </a:lnTo>
                <a:lnTo>
                  <a:pt x="1218" y="11400"/>
                </a:lnTo>
                <a:lnTo>
                  <a:pt x="2010" y="11828"/>
                </a:lnTo>
                <a:lnTo>
                  <a:pt x="2485" y="11415"/>
                </a:lnTo>
                <a:lnTo>
                  <a:pt x="2991" y="11714"/>
                </a:lnTo>
                <a:lnTo>
                  <a:pt x="2991" y="12270"/>
                </a:lnTo>
                <a:lnTo>
                  <a:pt x="2827" y="12505"/>
                </a:lnTo>
                <a:lnTo>
                  <a:pt x="2827" y="12655"/>
                </a:lnTo>
                <a:lnTo>
                  <a:pt x="2535" y="12655"/>
                </a:lnTo>
                <a:lnTo>
                  <a:pt x="2654" y="13082"/>
                </a:lnTo>
                <a:lnTo>
                  <a:pt x="2891" y="13082"/>
                </a:lnTo>
                <a:lnTo>
                  <a:pt x="2991" y="13467"/>
                </a:lnTo>
                <a:lnTo>
                  <a:pt x="2802" y="13709"/>
                </a:lnTo>
                <a:lnTo>
                  <a:pt x="2644" y="13510"/>
                </a:lnTo>
                <a:lnTo>
                  <a:pt x="2485" y="13709"/>
                </a:lnTo>
                <a:lnTo>
                  <a:pt x="2743" y="14023"/>
                </a:lnTo>
                <a:lnTo>
                  <a:pt x="2733" y="14365"/>
                </a:lnTo>
                <a:lnTo>
                  <a:pt x="3773" y="15248"/>
                </a:lnTo>
                <a:lnTo>
                  <a:pt x="4011" y="14906"/>
                </a:lnTo>
                <a:lnTo>
                  <a:pt x="6278" y="16759"/>
                </a:lnTo>
                <a:lnTo>
                  <a:pt x="6873" y="16502"/>
                </a:lnTo>
                <a:lnTo>
                  <a:pt x="6992" y="16602"/>
                </a:lnTo>
                <a:lnTo>
                  <a:pt x="6992" y="17001"/>
                </a:lnTo>
                <a:lnTo>
                  <a:pt x="7101" y="17001"/>
                </a:lnTo>
                <a:lnTo>
                  <a:pt x="7398" y="16332"/>
                </a:lnTo>
                <a:lnTo>
                  <a:pt x="8071" y="16716"/>
                </a:lnTo>
                <a:lnTo>
                  <a:pt x="8487" y="16716"/>
                </a:lnTo>
                <a:lnTo>
                  <a:pt x="8487" y="16517"/>
                </a:lnTo>
                <a:lnTo>
                  <a:pt x="9051" y="15704"/>
                </a:lnTo>
                <a:lnTo>
                  <a:pt x="9418" y="15932"/>
                </a:lnTo>
                <a:lnTo>
                  <a:pt x="9686" y="15662"/>
                </a:lnTo>
                <a:lnTo>
                  <a:pt x="10012" y="16018"/>
                </a:lnTo>
                <a:lnTo>
                  <a:pt x="9844" y="16275"/>
                </a:lnTo>
                <a:lnTo>
                  <a:pt x="10270" y="16474"/>
                </a:lnTo>
                <a:lnTo>
                  <a:pt x="10388" y="16275"/>
                </a:lnTo>
                <a:lnTo>
                  <a:pt x="10864" y="16887"/>
                </a:lnTo>
                <a:lnTo>
                  <a:pt x="10864" y="18184"/>
                </a:lnTo>
                <a:lnTo>
                  <a:pt x="10656" y="18483"/>
                </a:lnTo>
                <a:lnTo>
                  <a:pt x="10656" y="19281"/>
                </a:lnTo>
                <a:lnTo>
                  <a:pt x="11181" y="19281"/>
                </a:lnTo>
                <a:lnTo>
                  <a:pt x="11280" y="19823"/>
                </a:lnTo>
                <a:lnTo>
                  <a:pt x="11557" y="19823"/>
                </a:lnTo>
                <a:lnTo>
                  <a:pt x="11557" y="20493"/>
                </a:lnTo>
                <a:lnTo>
                  <a:pt x="11814" y="20493"/>
                </a:lnTo>
                <a:lnTo>
                  <a:pt x="11814" y="20892"/>
                </a:lnTo>
                <a:lnTo>
                  <a:pt x="12300" y="20892"/>
                </a:lnTo>
                <a:lnTo>
                  <a:pt x="12300" y="21091"/>
                </a:lnTo>
                <a:lnTo>
                  <a:pt x="12528" y="21091"/>
                </a:lnTo>
                <a:lnTo>
                  <a:pt x="12528" y="20279"/>
                </a:lnTo>
                <a:lnTo>
                  <a:pt x="12676" y="20279"/>
                </a:lnTo>
                <a:lnTo>
                  <a:pt x="12676" y="20080"/>
                </a:lnTo>
                <a:lnTo>
                  <a:pt x="13429" y="20080"/>
                </a:lnTo>
                <a:lnTo>
                  <a:pt x="13676" y="19966"/>
                </a:lnTo>
                <a:lnTo>
                  <a:pt x="13676" y="19652"/>
                </a:lnTo>
                <a:lnTo>
                  <a:pt x="13855" y="19652"/>
                </a:lnTo>
                <a:lnTo>
                  <a:pt x="14073" y="19966"/>
                </a:lnTo>
                <a:lnTo>
                  <a:pt x="14439" y="19966"/>
                </a:lnTo>
                <a:lnTo>
                  <a:pt x="14439" y="20479"/>
                </a:lnTo>
                <a:lnTo>
                  <a:pt x="15021" y="20891"/>
                </a:lnTo>
                <a:lnTo>
                  <a:pt x="15156" y="20631"/>
                </a:lnTo>
                <a:lnTo>
                  <a:pt x="15842" y="20878"/>
                </a:lnTo>
                <a:lnTo>
                  <a:pt x="15842" y="21599"/>
                </a:lnTo>
                <a:lnTo>
                  <a:pt x="16066" y="21599"/>
                </a:lnTo>
                <a:lnTo>
                  <a:pt x="16027" y="20954"/>
                </a:lnTo>
                <a:lnTo>
                  <a:pt x="18100" y="19889"/>
                </a:lnTo>
                <a:lnTo>
                  <a:pt x="19077" y="18369"/>
                </a:lnTo>
                <a:lnTo>
                  <a:pt x="19751" y="16317"/>
                </a:lnTo>
                <a:lnTo>
                  <a:pt x="19751" y="15386"/>
                </a:lnTo>
                <a:lnTo>
                  <a:pt x="19117" y="15082"/>
                </a:lnTo>
                <a:lnTo>
                  <a:pt x="19434" y="14512"/>
                </a:lnTo>
                <a:lnTo>
                  <a:pt x="18417" y="12612"/>
                </a:lnTo>
                <a:lnTo>
                  <a:pt x="17797" y="12137"/>
                </a:lnTo>
                <a:lnTo>
                  <a:pt x="18219" y="10712"/>
                </a:lnTo>
                <a:lnTo>
                  <a:pt x="18708" y="10712"/>
                </a:lnTo>
                <a:lnTo>
                  <a:pt x="18708" y="10427"/>
                </a:lnTo>
                <a:lnTo>
                  <a:pt x="17895" y="10075"/>
                </a:lnTo>
                <a:lnTo>
                  <a:pt x="17447" y="10721"/>
                </a:lnTo>
                <a:lnTo>
                  <a:pt x="16555" y="9438"/>
                </a:lnTo>
                <a:lnTo>
                  <a:pt x="17618" y="7909"/>
                </a:lnTo>
                <a:lnTo>
                  <a:pt x="18080" y="8574"/>
                </a:lnTo>
                <a:lnTo>
                  <a:pt x="17671" y="9163"/>
                </a:lnTo>
                <a:lnTo>
                  <a:pt x="17942" y="9553"/>
                </a:lnTo>
                <a:lnTo>
                  <a:pt x="18760" y="8793"/>
                </a:lnTo>
                <a:lnTo>
                  <a:pt x="19275" y="9078"/>
                </a:lnTo>
                <a:lnTo>
                  <a:pt x="19209" y="9990"/>
                </a:lnTo>
                <a:lnTo>
                  <a:pt x="20305" y="10256"/>
                </a:lnTo>
                <a:lnTo>
                  <a:pt x="20332" y="10598"/>
                </a:lnTo>
                <a:lnTo>
                  <a:pt x="20068" y="10807"/>
                </a:lnTo>
                <a:lnTo>
                  <a:pt x="20517" y="11377"/>
                </a:lnTo>
                <a:lnTo>
                  <a:pt x="20649" y="12384"/>
                </a:lnTo>
                <a:lnTo>
                  <a:pt x="21599" y="11966"/>
                </a:lnTo>
                <a:cubicBezTo>
                  <a:pt x="21599" y="11966"/>
                  <a:pt x="21546" y="10864"/>
                  <a:pt x="21546" y="108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9" name="AutoShape 11"/>
          <p:cNvSpPr>
            <a:spLocks/>
          </p:cNvSpPr>
          <p:nvPr/>
        </p:nvSpPr>
        <p:spPr bwMode="auto">
          <a:xfrm>
            <a:off x="4249535" y="2681271"/>
            <a:ext cx="267876" cy="226020"/>
          </a:xfrm>
          <a:custGeom>
            <a:avLst/>
            <a:gdLst>
              <a:gd name="T0" fmla="*/ 254000 w 21600"/>
              <a:gd name="T1" fmla="*/ 214313 h 21600"/>
              <a:gd name="T2" fmla="*/ 254000 w 21600"/>
              <a:gd name="T3" fmla="*/ 214313 h 21600"/>
              <a:gd name="T4" fmla="*/ 254000 w 21600"/>
              <a:gd name="T5" fmla="*/ 214313 h 21600"/>
              <a:gd name="T6" fmla="*/ 254000 w 21600"/>
              <a:gd name="T7" fmla="*/ 2143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599" y="9958"/>
                </a:moveTo>
                <a:lnTo>
                  <a:pt x="19599" y="8920"/>
                </a:lnTo>
                <a:lnTo>
                  <a:pt x="20568" y="8736"/>
                </a:lnTo>
                <a:lnTo>
                  <a:pt x="21599" y="5808"/>
                </a:lnTo>
                <a:lnTo>
                  <a:pt x="16349" y="3252"/>
                </a:lnTo>
                <a:lnTo>
                  <a:pt x="15692" y="3697"/>
                </a:lnTo>
                <a:lnTo>
                  <a:pt x="12211" y="0"/>
                </a:lnTo>
                <a:lnTo>
                  <a:pt x="10753" y="1104"/>
                </a:lnTo>
                <a:lnTo>
                  <a:pt x="10753" y="2586"/>
                </a:lnTo>
                <a:lnTo>
                  <a:pt x="8191" y="3549"/>
                </a:lnTo>
                <a:lnTo>
                  <a:pt x="8191" y="4808"/>
                </a:lnTo>
                <a:lnTo>
                  <a:pt x="6190" y="4734"/>
                </a:lnTo>
                <a:lnTo>
                  <a:pt x="6190" y="3549"/>
                </a:lnTo>
                <a:lnTo>
                  <a:pt x="4689" y="3919"/>
                </a:lnTo>
                <a:lnTo>
                  <a:pt x="5251" y="4882"/>
                </a:lnTo>
                <a:lnTo>
                  <a:pt x="5251" y="6216"/>
                </a:lnTo>
                <a:lnTo>
                  <a:pt x="3313" y="6438"/>
                </a:lnTo>
                <a:lnTo>
                  <a:pt x="2813" y="5624"/>
                </a:lnTo>
                <a:lnTo>
                  <a:pt x="0" y="6587"/>
                </a:lnTo>
                <a:lnTo>
                  <a:pt x="438" y="8440"/>
                </a:lnTo>
                <a:lnTo>
                  <a:pt x="3626" y="9476"/>
                </a:lnTo>
                <a:lnTo>
                  <a:pt x="3688" y="10292"/>
                </a:lnTo>
                <a:lnTo>
                  <a:pt x="5627" y="12588"/>
                </a:lnTo>
                <a:lnTo>
                  <a:pt x="4650" y="19062"/>
                </a:lnTo>
                <a:lnTo>
                  <a:pt x="8236" y="21445"/>
                </a:lnTo>
                <a:lnTo>
                  <a:pt x="8892" y="20629"/>
                </a:lnTo>
                <a:lnTo>
                  <a:pt x="12597" y="21600"/>
                </a:lnTo>
                <a:lnTo>
                  <a:pt x="12597" y="20555"/>
                </a:lnTo>
                <a:lnTo>
                  <a:pt x="14472" y="19221"/>
                </a:lnTo>
                <a:lnTo>
                  <a:pt x="17473" y="20388"/>
                </a:lnTo>
                <a:lnTo>
                  <a:pt x="18880" y="20388"/>
                </a:lnTo>
                <a:lnTo>
                  <a:pt x="21038" y="18469"/>
                </a:lnTo>
                <a:lnTo>
                  <a:pt x="19444" y="17443"/>
                </a:lnTo>
                <a:lnTo>
                  <a:pt x="19444" y="12405"/>
                </a:lnTo>
                <a:lnTo>
                  <a:pt x="18115" y="12405"/>
                </a:lnTo>
                <a:lnTo>
                  <a:pt x="18115" y="11718"/>
                </a:lnTo>
                <a:cubicBezTo>
                  <a:pt x="18115" y="11718"/>
                  <a:pt x="19599" y="9958"/>
                  <a:pt x="19599" y="99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0" name="AutoShape 12"/>
          <p:cNvSpPr>
            <a:spLocks/>
          </p:cNvSpPr>
          <p:nvPr/>
        </p:nvSpPr>
        <p:spPr bwMode="auto">
          <a:xfrm>
            <a:off x="9221145" y="1619813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1" name="AutoShape 13"/>
          <p:cNvSpPr>
            <a:spLocks/>
          </p:cNvSpPr>
          <p:nvPr/>
        </p:nvSpPr>
        <p:spPr bwMode="auto">
          <a:xfrm>
            <a:off x="9549293" y="1742868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2" name="AutoShape 14"/>
          <p:cNvSpPr>
            <a:spLocks/>
          </p:cNvSpPr>
          <p:nvPr/>
        </p:nvSpPr>
        <p:spPr bwMode="auto">
          <a:xfrm>
            <a:off x="9221145" y="24837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3" name="AutoShape 15"/>
          <p:cNvSpPr>
            <a:spLocks/>
          </p:cNvSpPr>
          <p:nvPr/>
        </p:nvSpPr>
        <p:spPr bwMode="auto">
          <a:xfrm>
            <a:off x="9549293" y="26067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4" name="AutoShape 16"/>
          <p:cNvSpPr>
            <a:spLocks/>
          </p:cNvSpPr>
          <p:nvPr/>
        </p:nvSpPr>
        <p:spPr bwMode="auto">
          <a:xfrm>
            <a:off x="9221145" y="33476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5" name="AutoShape 17"/>
          <p:cNvSpPr>
            <a:spLocks/>
          </p:cNvSpPr>
          <p:nvPr/>
        </p:nvSpPr>
        <p:spPr bwMode="auto">
          <a:xfrm>
            <a:off x="9549293" y="34706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6" name="AutoShape 18"/>
          <p:cNvSpPr>
            <a:spLocks/>
          </p:cNvSpPr>
          <p:nvPr/>
        </p:nvSpPr>
        <p:spPr bwMode="auto">
          <a:xfrm>
            <a:off x="9221145" y="42115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7" name="AutoShape 19"/>
          <p:cNvSpPr>
            <a:spLocks/>
          </p:cNvSpPr>
          <p:nvPr/>
        </p:nvSpPr>
        <p:spPr bwMode="auto">
          <a:xfrm>
            <a:off x="9549293" y="43345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8" name="AutoShape 20"/>
          <p:cNvSpPr>
            <a:spLocks/>
          </p:cNvSpPr>
          <p:nvPr/>
        </p:nvSpPr>
        <p:spPr bwMode="auto">
          <a:xfrm>
            <a:off x="9221145" y="50754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9" name="AutoShape 21"/>
          <p:cNvSpPr>
            <a:spLocks/>
          </p:cNvSpPr>
          <p:nvPr/>
        </p:nvSpPr>
        <p:spPr bwMode="auto">
          <a:xfrm>
            <a:off x="9549293" y="51984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80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6596798" y="1451985"/>
          <a:ext cx="5062018" cy="4642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5718" name="AutoShape 6"/>
          <p:cNvSpPr>
            <a:spLocks/>
          </p:cNvSpPr>
          <p:nvPr/>
        </p:nvSpPr>
        <p:spPr bwMode="auto">
          <a:xfrm>
            <a:off x="7191984" y="5241997"/>
            <a:ext cx="51482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12%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19" name="AutoShape 7"/>
          <p:cNvSpPr>
            <a:spLocks/>
          </p:cNvSpPr>
          <p:nvPr/>
        </p:nvSpPr>
        <p:spPr bwMode="auto">
          <a:xfrm>
            <a:off x="8364779" y="2837811"/>
            <a:ext cx="51482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89%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0" name="AutoShape 8"/>
          <p:cNvSpPr>
            <a:spLocks/>
          </p:cNvSpPr>
          <p:nvPr/>
        </p:nvSpPr>
        <p:spPr bwMode="auto">
          <a:xfrm>
            <a:off x="9540922" y="4008931"/>
            <a:ext cx="51566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31%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1" name="AutoShape 9"/>
          <p:cNvSpPr>
            <a:spLocks/>
          </p:cNvSpPr>
          <p:nvPr/>
        </p:nvSpPr>
        <p:spPr bwMode="auto">
          <a:xfrm>
            <a:off x="10755571" y="3821418"/>
            <a:ext cx="51566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2" name="AutoShape 10"/>
          <p:cNvSpPr>
            <a:spLocks/>
          </p:cNvSpPr>
          <p:nvPr/>
        </p:nvSpPr>
        <p:spPr bwMode="auto">
          <a:xfrm>
            <a:off x="1311271" y="2476178"/>
            <a:ext cx="3209488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3" name="AutoShape 11"/>
          <p:cNvSpPr>
            <a:spLocks/>
          </p:cNvSpPr>
          <p:nvPr/>
        </p:nvSpPr>
        <p:spPr bwMode="auto">
          <a:xfrm>
            <a:off x="1311270" y="2837811"/>
            <a:ext cx="4426650" cy="1243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724" name="AutoShape 12"/>
          <p:cNvSpPr>
            <a:spLocks/>
          </p:cNvSpPr>
          <p:nvPr/>
        </p:nvSpPr>
        <p:spPr bwMode="auto">
          <a:xfrm>
            <a:off x="1311271" y="4398188"/>
            <a:ext cx="4510361" cy="660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marL="342900" indent="-3429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lvl="4" indent="0" eaLnBrk="1"/>
            <a:r>
              <a:rPr lang="en-US" sz="116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causa</a:t>
            </a:r>
            <a:r>
              <a:rPr lang="en-US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dell</a:t>
            </a:r>
            <a:r>
              <a:rPr lang="ja-JP" altLang="en-US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’</a:t>
            </a:r>
            <a:r>
              <a:rPr lang="en-US" altLang="ja-JP" sz="116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inse</a:t>
            </a:r>
            <a:r>
              <a:rPr lang="en-US" altLang="ja-JP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dolor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amet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Contrary to popular belief,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Ipsum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is not simply random text. It has roots in a piece of classical.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variazioni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passaggi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725" name="AutoShape 13"/>
          <p:cNvSpPr>
            <a:spLocks/>
          </p:cNvSpPr>
          <p:nvPr/>
        </p:nvSpPr>
        <p:spPr bwMode="auto">
          <a:xfrm>
            <a:off x="1792611" y="5143218"/>
            <a:ext cx="215640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Surplus </a:t>
            </a:r>
            <a:r>
              <a:rPr lang="en-US" sz="18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12,453,790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6" name="AutoShape 14"/>
          <p:cNvSpPr>
            <a:spLocks/>
          </p:cNvSpPr>
          <p:nvPr/>
        </p:nvSpPr>
        <p:spPr bwMode="auto">
          <a:xfrm rot="-8100000">
            <a:off x="1553196" y="4435858"/>
            <a:ext cx="117196" cy="117196"/>
          </a:xfrm>
          <a:custGeom>
            <a:avLst/>
            <a:gdLst>
              <a:gd name="T0" fmla="*/ 111125 w 21600"/>
              <a:gd name="T1" fmla="*/ 111125 h 21600"/>
              <a:gd name="T2" fmla="*/ 111125 w 21600"/>
              <a:gd name="T3" fmla="*/ 111125 h 21600"/>
              <a:gd name="T4" fmla="*/ 111125 w 21600"/>
              <a:gd name="T5" fmla="*/ 111125 h 21600"/>
              <a:gd name="T6" fmla="*/ 111125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75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15718" grpId="0" autoUpdateAnimBg="0"/>
      <p:bldP spid="115719" grpId="0" autoUpdateAnimBg="0"/>
      <p:bldP spid="115720" grpId="0" autoUpdateAnimBg="0"/>
      <p:bldP spid="1157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77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AutoShape 5"/>
          <p:cNvSpPr>
            <a:spLocks/>
          </p:cNvSpPr>
          <p:nvPr/>
        </p:nvSpPr>
        <p:spPr bwMode="auto">
          <a:xfrm>
            <a:off x="1311271" y="4162960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4" name="AutoShape 6"/>
          <p:cNvSpPr>
            <a:spLocks/>
          </p:cNvSpPr>
          <p:nvPr/>
        </p:nvSpPr>
        <p:spPr bwMode="auto">
          <a:xfrm>
            <a:off x="1311271" y="4589887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5" name="AutoShape 7"/>
          <p:cNvSpPr>
            <a:spLocks/>
          </p:cNvSpPr>
          <p:nvPr/>
        </p:nvSpPr>
        <p:spPr bwMode="auto">
          <a:xfrm>
            <a:off x="1311271" y="501011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6" name="AutoShape 8"/>
          <p:cNvSpPr>
            <a:spLocks/>
          </p:cNvSpPr>
          <p:nvPr/>
        </p:nvSpPr>
        <p:spPr bwMode="auto">
          <a:xfrm>
            <a:off x="1311271" y="543034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04457" name="Group 9"/>
          <p:cNvGraphicFramePr>
            <a:graphicFrameLocks noGrp="1"/>
          </p:cNvGraphicFramePr>
          <p:nvPr>
            <p:extLst/>
          </p:nvPr>
        </p:nvGraphicFramePr>
        <p:xfrm>
          <a:off x="1311271" y="3780398"/>
          <a:ext cx="4337916" cy="2070180"/>
        </p:xfrm>
        <a:graphic>
          <a:graphicData uri="http://schemas.openxmlformats.org/drawingml/2006/table">
            <a:tbl>
              <a:tblPr/>
              <a:tblGrid>
                <a:gridCol w="2168958"/>
                <a:gridCol w="2168958"/>
              </a:tblGrid>
              <a:tr h="406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Month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Profit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June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22,740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July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12,002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August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65,348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September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55,911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AutoShape 48"/>
          <p:cNvSpPr>
            <a:spLocks/>
          </p:cNvSpPr>
          <p:nvPr/>
        </p:nvSpPr>
        <p:spPr bwMode="auto">
          <a:xfrm>
            <a:off x="1311271" y="2727312"/>
            <a:ext cx="4344613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stronghold is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moberaciuen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4497" name="AutoShape 49"/>
          <p:cNvSpPr>
            <a:spLocks/>
          </p:cNvSpPr>
          <p:nvPr/>
        </p:nvSpPr>
        <p:spPr bwMode="auto">
          <a:xfrm>
            <a:off x="1311271" y="2365679"/>
            <a:ext cx="3127451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>
            <p:extLst/>
          </p:nvPr>
        </p:nvGraphicFramePr>
        <p:xfrm>
          <a:off x="6315462" y="2059519"/>
          <a:ext cx="5614996" cy="391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矩形 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995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7" name="AutoShape 9"/>
          <p:cNvSpPr>
            <a:spLocks/>
          </p:cNvSpPr>
          <p:nvPr/>
        </p:nvSpPr>
        <p:spPr bwMode="auto">
          <a:xfrm>
            <a:off x="375379" y="5586888"/>
            <a:ext cx="2450228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38" name="AutoShape 10"/>
          <p:cNvSpPr>
            <a:spLocks/>
          </p:cNvSpPr>
          <p:nvPr/>
        </p:nvSpPr>
        <p:spPr bwMode="auto">
          <a:xfrm>
            <a:off x="3594076" y="5586888"/>
            <a:ext cx="245106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39" name="AutoShape 11"/>
          <p:cNvSpPr>
            <a:spLocks/>
          </p:cNvSpPr>
          <p:nvPr/>
        </p:nvSpPr>
        <p:spPr bwMode="auto">
          <a:xfrm>
            <a:off x="6805239" y="5586888"/>
            <a:ext cx="245106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0" name="AutoShape 12"/>
          <p:cNvSpPr>
            <a:spLocks/>
          </p:cNvSpPr>
          <p:nvPr/>
        </p:nvSpPr>
        <p:spPr bwMode="auto">
          <a:xfrm>
            <a:off x="10105972" y="5586888"/>
            <a:ext cx="2450228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1" name="AutoShape 13"/>
          <p:cNvSpPr>
            <a:spLocks/>
          </p:cNvSpPr>
          <p:nvPr/>
        </p:nvSpPr>
        <p:spPr bwMode="auto">
          <a:xfrm>
            <a:off x="1119573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2" name="AutoShape 14"/>
          <p:cNvSpPr>
            <a:spLocks/>
          </p:cNvSpPr>
          <p:nvPr/>
        </p:nvSpPr>
        <p:spPr bwMode="auto">
          <a:xfrm>
            <a:off x="4296413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3" name="AutoShape 15"/>
          <p:cNvSpPr>
            <a:spLocks/>
          </p:cNvSpPr>
          <p:nvPr/>
        </p:nvSpPr>
        <p:spPr bwMode="auto">
          <a:xfrm>
            <a:off x="7507576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4" name="AutoShape 16"/>
          <p:cNvSpPr>
            <a:spLocks/>
          </p:cNvSpPr>
          <p:nvPr/>
        </p:nvSpPr>
        <p:spPr bwMode="auto">
          <a:xfrm>
            <a:off x="10812495" y="5283016"/>
            <a:ext cx="1045553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0" r="24360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1" r="864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6" r="28246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7" r="18887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1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7" grpId="0"/>
      <p:bldP spid="124938" grpId="0"/>
      <p:bldP spid="124939" grpId="0"/>
      <p:bldP spid="124940" grpId="0"/>
      <p:bldP spid="124941" grpId="0"/>
      <p:bldP spid="124942" grpId="0"/>
      <p:bldP spid="124943" grpId="0"/>
      <p:bldP spid="1249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7" name="AutoShape 11"/>
          <p:cNvSpPr>
            <a:spLocks/>
          </p:cNvSpPr>
          <p:nvPr/>
        </p:nvSpPr>
        <p:spPr bwMode="auto">
          <a:xfrm>
            <a:off x="4930944" y="2300385"/>
            <a:ext cx="2991002" cy="2991002"/>
          </a:xfrm>
          <a:custGeom>
            <a:avLst/>
            <a:gdLst>
              <a:gd name="T0" fmla="*/ 2835925 w 19679"/>
              <a:gd name="T1" fmla="*/ 3112917 h 19679"/>
              <a:gd name="T2" fmla="*/ 2835925 w 19679"/>
              <a:gd name="T3" fmla="*/ 3112917 h 19679"/>
              <a:gd name="T4" fmla="*/ 2835925 w 19679"/>
              <a:gd name="T5" fmla="*/ 3112917 h 19679"/>
              <a:gd name="T6" fmla="*/ 2835925 w 19679"/>
              <a:gd name="T7" fmla="*/ 311291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 w="25400" cap="flat" cmpd="sng">
            <a:solidFill>
              <a:srgbClr val="777776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>
            <p:extLst/>
          </p:nvPr>
        </p:nvGraphicFramePr>
        <p:xfrm>
          <a:off x="2620403" y="2173431"/>
          <a:ext cx="7617945" cy="413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1" name="Line 5"/>
          <p:cNvSpPr>
            <a:spLocks noChangeShapeType="1"/>
          </p:cNvSpPr>
          <p:nvPr/>
        </p:nvSpPr>
        <p:spPr bwMode="auto">
          <a:xfrm flipH="1">
            <a:off x="7503390" y="4850228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2" name="Line 6"/>
          <p:cNvSpPr>
            <a:spLocks noChangeShapeType="1"/>
          </p:cNvSpPr>
          <p:nvPr/>
        </p:nvSpPr>
        <p:spPr bwMode="auto">
          <a:xfrm flipH="1">
            <a:off x="7503390" y="2734846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3" name="Line 7"/>
          <p:cNvSpPr>
            <a:spLocks noChangeShapeType="1"/>
          </p:cNvSpPr>
          <p:nvPr/>
        </p:nvSpPr>
        <p:spPr bwMode="auto">
          <a:xfrm flipH="1">
            <a:off x="4138199" y="4850228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 flipH="1">
            <a:off x="4138199" y="2734846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5" name="Line 9"/>
          <p:cNvSpPr>
            <a:spLocks noChangeShapeType="1"/>
          </p:cNvSpPr>
          <p:nvPr/>
        </p:nvSpPr>
        <p:spPr bwMode="auto">
          <a:xfrm flipH="1">
            <a:off x="7503390" y="3782911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6" name="Line 10"/>
          <p:cNvSpPr>
            <a:spLocks noChangeShapeType="1"/>
          </p:cNvSpPr>
          <p:nvPr/>
        </p:nvSpPr>
        <p:spPr bwMode="auto">
          <a:xfrm flipH="1">
            <a:off x="4138199" y="3782911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9" name="AutoShape 13"/>
          <p:cNvSpPr>
            <a:spLocks/>
          </p:cNvSpPr>
          <p:nvPr/>
        </p:nvSpPr>
        <p:spPr bwMode="auto">
          <a:xfrm>
            <a:off x="8878766" y="4537148"/>
            <a:ext cx="9459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0" name="AutoShape 14"/>
          <p:cNvSpPr>
            <a:spLocks/>
          </p:cNvSpPr>
          <p:nvPr/>
        </p:nvSpPr>
        <p:spPr bwMode="auto">
          <a:xfrm>
            <a:off x="9854838" y="4468505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1" name="AutoShape 15"/>
          <p:cNvSpPr>
            <a:spLocks/>
          </p:cNvSpPr>
          <p:nvPr/>
        </p:nvSpPr>
        <p:spPr bwMode="auto">
          <a:xfrm>
            <a:off x="5354523" y="2722289"/>
            <a:ext cx="2148867" cy="2148030"/>
          </a:xfrm>
          <a:custGeom>
            <a:avLst/>
            <a:gdLst>
              <a:gd name="T0" fmla="*/ 2037453 w 19679"/>
              <a:gd name="T1" fmla="*/ 2235585 h 19679"/>
              <a:gd name="T2" fmla="*/ 2037453 w 19679"/>
              <a:gd name="T3" fmla="*/ 2235585 h 19679"/>
              <a:gd name="T4" fmla="*/ 2037453 w 19679"/>
              <a:gd name="T5" fmla="*/ 2235585 h 19679"/>
              <a:gd name="T6" fmla="*/ 2037453 w 19679"/>
              <a:gd name="T7" fmla="*/ 22355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12" name="AutoShape 16"/>
          <p:cNvSpPr>
            <a:spLocks/>
          </p:cNvSpPr>
          <p:nvPr/>
        </p:nvSpPr>
        <p:spPr bwMode="auto">
          <a:xfrm>
            <a:off x="5649186" y="3446392"/>
            <a:ext cx="1554518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Awesome number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3" name="AutoShape 17"/>
          <p:cNvSpPr>
            <a:spLocks/>
          </p:cNvSpPr>
          <p:nvPr/>
        </p:nvSpPr>
        <p:spPr bwMode="auto">
          <a:xfrm>
            <a:off x="5504366" y="3663203"/>
            <a:ext cx="184415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1.256.453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4" name="AutoShape 18"/>
          <p:cNvSpPr>
            <a:spLocks/>
          </p:cNvSpPr>
          <p:nvPr/>
        </p:nvSpPr>
        <p:spPr bwMode="auto">
          <a:xfrm>
            <a:off x="8878766" y="2421766"/>
            <a:ext cx="9459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23%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5" name="AutoShape 19"/>
          <p:cNvSpPr>
            <a:spLocks/>
          </p:cNvSpPr>
          <p:nvPr/>
        </p:nvSpPr>
        <p:spPr bwMode="auto">
          <a:xfrm>
            <a:off x="8878766" y="3469830"/>
            <a:ext cx="945937" cy="6253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6" name="AutoShape 20"/>
          <p:cNvSpPr>
            <a:spLocks/>
          </p:cNvSpPr>
          <p:nvPr/>
        </p:nvSpPr>
        <p:spPr bwMode="auto">
          <a:xfrm>
            <a:off x="3087623" y="2421766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7" name="AutoShape 21"/>
          <p:cNvSpPr>
            <a:spLocks/>
          </p:cNvSpPr>
          <p:nvPr/>
        </p:nvSpPr>
        <p:spPr bwMode="auto">
          <a:xfrm>
            <a:off x="3087623" y="3469831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8" name="AutoShape 22"/>
          <p:cNvSpPr>
            <a:spLocks/>
          </p:cNvSpPr>
          <p:nvPr/>
        </p:nvSpPr>
        <p:spPr bwMode="auto">
          <a:xfrm>
            <a:off x="3087623" y="4577330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45%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9" name="AutoShape 23"/>
          <p:cNvSpPr>
            <a:spLocks/>
          </p:cNvSpPr>
          <p:nvPr/>
        </p:nvSpPr>
        <p:spPr bwMode="auto">
          <a:xfrm>
            <a:off x="814026" y="2353123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0" name="AutoShape 24"/>
          <p:cNvSpPr>
            <a:spLocks/>
          </p:cNvSpPr>
          <p:nvPr/>
        </p:nvSpPr>
        <p:spPr bwMode="auto">
          <a:xfrm>
            <a:off x="814026" y="3401188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1" name="AutoShape 25"/>
          <p:cNvSpPr>
            <a:spLocks/>
          </p:cNvSpPr>
          <p:nvPr/>
        </p:nvSpPr>
        <p:spPr bwMode="auto">
          <a:xfrm>
            <a:off x="814026" y="4468505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2" name="AutoShape 26"/>
          <p:cNvSpPr>
            <a:spLocks/>
          </p:cNvSpPr>
          <p:nvPr/>
        </p:nvSpPr>
        <p:spPr bwMode="auto">
          <a:xfrm>
            <a:off x="9854838" y="2353123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3" name="AutoShape 27"/>
          <p:cNvSpPr>
            <a:spLocks/>
          </p:cNvSpPr>
          <p:nvPr/>
        </p:nvSpPr>
        <p:spPr bwMode="auto">
          <a:xfrm>
            <a:off x="9854838" y="3401188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52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6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0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6501" grpId="0" animBg="1"/>
      <p:bldP spid="106502" grpId="0" animBg="1"/>
      <p:bldP spid="106503" grpId="0" animBg="1"/>
      <p:bldP spid="106504" grpId="0" animBg="1"/>
      <p:bldP spid="106505" grpId="0" animBg="1"/>
      <p:bldP spid="106506" grpId="0" animBg="1"/>
      <p:bldP spid="106509" grpId="0"/>
      <p:bldP spid="106510" grpId="0"/>
      <p:bldP spid="106514" grpId="0"/>
      <p:bldP spid="106515" grpId="0"/>
      <p:bldP spid="106516" grpId="0"/>
      <p:bldP spid="106517" grpId="0"/>
      <p:bldP spid="106518" grpId="0"/>
      <p:bldP spid="106519" grpId="0"/>
      <p:bldP spid="106520" grpId="0"/>
      <p:bldP spid="106521" grpId="0"/>
      <p:bldP spid="106522" grpId="0"/>
      <p:bldP spid="1065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AutoShape 5"/>
          <p:cNvSpPr>
            <a:spLocks/>
          </p:cNvSpPr>
          <p:nvPr/>
        </p:nvSpPr>
        <p:spPr bwMode="auto">
          <a:xfrm>
            <a:off x="866764" y="2565749"/>
            <a:ext cx="1863412" cy="1455738"/>
          </a:xfrm>
          <a:custGeom>
            <a:avLst/>
            <a:gdLst>
              <a:gd name="T0" fmla="*/ 1766805 w 21345"/>
              <a:gd name="T1" fmla="*/ 1393849 h 21341"/>
              <a:gd name="T2" fmla="*/ 1766805 w 21345"/>
              <a:gd name="T3" fmla="*/ 1393849 h 21341"/>
              <a:gd name="T4" fmla="*/ 1766805 w 21345"/>
              <a:gd name="T5" fmla="*/ 1393849 h 21341"/>
              <a:gd name="T6" fmla="*/ 1766805 w 21345"/>
              <a:gd name="T7" fmla="*/ 1393849 h 213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45" h="21341">
                <a:moveTo>
                  <a:pt x="14660" y="5683"/>
                </a:moveTo>
                <a:cubicBezTo>
                  <a:pt x="14795" y="5415"/>
                  <a:pt x="14906" y="5507"/>
                  <a:pt x="14771" y="5775"/>
                </a:cubicBezTo>
                <a:cubicBezTo>
                  <a:pt x="14635" y="6042"/>
                  <a:pt x="14524" y="5950"/>
                  <a:pt x="14660" y="5683"/>
                </a:cubicBezTo>
                <a:close/>
                <a:moveTo>
                  <a:pt x="18962" y="5204"/>
                </a:moveTo>
                <a:cubicBezTo>
                  <a:pt x="18910" y="5169"/>
                  <a:pt x="18786" y="5288"/>
                  <a:pt x="18771" y="5189"/>
                </a:cubicBezTo>
                <a:cubicBezTo>
                  <a:pt x="18763" y="5139"/>
                  <a:pt x="18825" y="5058"/>
                  <a:pt x="18840" y="5027"/>
                </a:cubicBezTo>
                <a:cubicBezTo>
                  <a:pt x="18912" y="4869"/>
                  <a:pt x="18842" y="4636"/>
                  <a:pt x="18909" y="4470"/>
                </a:cubicBezTo>
                <a:cubicBezTo>
                  <a:pt x="19011" y="4217"/>
                  <a:pt x="18998" y="4734"/>
                  <a:pt x="19027" y="4820"/>
                </a:cubicBezTo>
                <a:cubicBezTo>
                  <a:pt x="19061" y="4920"/>
                  <a:pt x="19215" y="5202"/>
                  <a:pt x="19099" y="5288"/>
                </a:cubicBezTo>
                <a:cubicBezTo>
                  <a:pt x="19036" y="5334"/>
                  <a:pt x="19008" y="5235"/>
                  <a:pt x="18962" y="5204"/>
                </a:cubicBezTo>
                <a:cubicBezTo>
                  <a:pt x="18962" y="5204"/>
                  <a:pt x="18962" y="5204"/>
                  <a:pt x="18962" y="5204"/>
                </a:cubicBezTo>
                <a:close/>
                <a:moveTo>
                  <a:pt x="19516" y="4470"/>
                </a:moveTo>
                <a:cubicBezTo>
                  <a:pt x="19492" y="4435"/>
                  <a:pt x="19421" y="4424"/>
                  <a:pt x="19431" y="4353"/>
                </a:cubicBezTo>
                <a:cubicBezTo>
                  <a:pt x="19444" y="4268"/>
                  <a:pt x="19614" y="4060"/>
                  <a:pt x="19692" y="4097"/>
                </a:cubicBezTo>
                <a:cubicBezTo>
                  <a:pt x="19850" y="4173"/>
                  <a:pt x="19726" y="4306"/>
                  <a:pt x="19751" y="4427"/>
                </a:cubicBezTo>
                <a:cubicBezTo>
                  <a:pt x="19790" y="4619"/>
                  <a:pt x="20024" y="4610"/>
                  <a:pt x="19814" y="4843"/>
                </a:cubicBezTo>
                <a:cubicBezTo>
                  <a:pt x="19760" y="4903"/>
                  <a:pt x="19773" y="5241"/>
                  <a:pt x="19641" y="5159"/>
                </a:cubicBezTo>
                <a:cubicBezTo>
                  <a:pt x="19485" y="5062"/>
                  <a:pt x="19712" y="4892"/>
                  <a:pt x="19695" y="4805"/>
                </a:cubicBezTo>
                <a:cubicBezTo>
                  <a:pt x="19683" y="4743"/>
                  <a:pt x="19626" y="4761"/>
                  <a:pt x="19595" y="4789"/>
                </a:cubicBezTo>
                <a:cubicBezTo>
                  <a:pt x="19551" y="4692"/>
                  <a:pt x="19574" y="4549"/>
                  <a:pt x="19516" y="4470"/>
                </a:cubicBezTo>
                <a:cubicBezTo>
                  <a:pt x="19516" y="4470"/>
                  <a:pt x="19516" y="4470"/>
                  <a:pt x="19516" y="4470"/>
                </a:cubicBezTo>
                <a:close/>
                <a:moveTo>
                  <a:pt x="19636" y="3507"/>
                </a:moveTo>
                <a:cubicBezTo>
                  <a:pt x="19526" y="3507"/>
                  <a:pt x="19526" y="3084"/>
                  <a:pt x="19636" y="3084"/>
                </a:cubicBezTo>
                <a:cubicBezTo>
                  <a:pt x="19746" y="3084"/>
                  <a:pt x="19746" y="3507"/>
                  <a:pt x="19636" y="3507"/>
                </a:cubicBezTo>
                <a:cubicBezTo>
                  <a:pt x="19636" y="3507"/>
                  <a:pt x="19636" y="3507"/>
                  <a:pt x="19636" y="3507"/>
                </a:cubicBezTo>
                <a:close/>
                <a:moveTo>
                  <a:pt x="17468" y="12501"/>
                </a:moveTo>
                <a:lnTo>
                  <a:pt x="17422" y="12660"/>
                </a:lnTo>
                <a:lnTo>
                  <a:pt x="17174" y="12411"/>
                </a:lnTo>
                <a:lnTo>
                  <a:pt x="17174" y="12173"/>
                </a:lnTo>
                <a:lnTo>
                  <a:pt x="17468" y="12501"/>
                </a:lnTo>
                <a:cubicBezTo>
                  <a:pt x="17468" y="12501"/>
                  <a:pt x="17468" y="12501"/>
                  <a:pt x="17468" y="12501"/>
                </a:cubicBezTo>
                <a:close/>
                <a:moveTo>
                  <a:pt x="17321" y="10406"/>
                </a:moveTo>
                <a:cubicBezTo>
                  <a:pt x="17245" y="10422"/>
                  <a:pt x="17269" y="10829"/>
                  <a:pt x="17269" y="10829"/>
                </a:cubicBezTo>
                <a:lnTo>
                  <a:pt x="17174" y="10798"/>
                </a:lnTo>
                <a:cubicBezTo>
                  <a:pt x="17178" y="10300"/>
                  <a:pt x="16872" y="10344"/>
                  <a:pt x="16963" y="10285"/>
                </a:cubicBezTo>
                <a:cubicBezTo>
                  <a:pt x="17145" y="10166"/>
                  <a:pt x="17079" y="9787"/>
                  <a:pt x="17112" y="9994"/>
                </a:cubicBezTo>
                <a:cubicBezTo>
                  <a:pt x="17177" y="10396"/>
                  <a:pt x="17397" y="10390"/>
                  <a:pt x="17321" y="10406"/>
                </a:cubicBezTo>
                <a:cubicBezTo>
                  <a:pt x="17321" y="10406"/>
                  <a:pt x="17321" y="10406"/>
                  <a:pt x="17321" y="10406"/>
                </a:cubicBezTo>
                <a:close/>
                <a:moveTo>
                  <a:pt x="17256" y="16212"/>
                </a:moveTo>
                <a:cubicBezTo>
                  <a:pt x="17248" y="16282"/>
                  <a:pt x="17249" y="16318"/>
                  <a:pt x="17284" y="16375"/>
                </a:cubicBezTo>
                <a:cubicBezTo>
                  <a:pt x="17368" y="16516"/>
                  <a:pt x="17336" y="16496"/>
                  <a:pt x="17266" y="16598"/>
                </a:cubicBezTo>
                <a:cubicBezTo>
                  <a:pt x="17220" y="16664"/>
                  <a:pt x="17255" y="16818"/>
                  <a:pt x="17244" y="16901"/>
                </a:cubicBezTo>
                <a:cubicBezTo>
                  <a:pt x="17178" y="16834"/>
                  <a:pt x="17091" y="16875"/>
                  <a:pt x="17017" y="16875"/>
                </a:cubicBezTo>
                <a:cubicBezTo>
                  <a:pt x="16915" y="16875"/>
                  <a:pt x="16848" y="16783"/>
                  <a:pt x="16749" y="16762"/>
                </a:cubicBezTo>
                <a:cubicBezTo>
                  <a:pt x="16658" y="16743"/>
                  <a:pt x="16757" y="16376"/>
                  <a:pt x="16778" y="16315"/>
                </a:cubicBezTo>
                <a:cubicBezTo>
                  <a:pt x="16814" y="16208"/>
                  <a:pt x="16824" y="16192"/>
                  <a:pt x="16906" y="16255"/>
                </a:cubicBezTo>
                <a:cubicBezTo>
                  <a:pt x="17014" y="16338"/>
                  <a:pt x="17036" y="16153"/>
                  <a:pt x="17112" y="16093"/>
                </a:cubicBezTo>
                <a:cubicBezTo>
                  <a:pt x="17211" y="16013"/>
                  <a:pt x="17269" y="16080"/>
                  <a:pt x="17256" y="16212"/>
                </a:cubicBezTo>
                <a:cubicBezTo>
                  <a:pt x="17256" y="16212"/>
                  <a:pt x="17256" y="16212"/>
                  <a:pt x="17256" y="16212"/>
                </a:cubicBezTo>
                <a:close/>
                <a:moveTo>
                  <a:pt x="19459" y="12438"/>
                </a:moveTo>
                <a:cubicBezTo>
                  <a:pt x="19565" y="12513"/>
                  <a:pt x="19307" y="13102"/>
                  <a:pt x="19202" y="13027"/>
                </a:cubicBezTo>
                <a:cubicBezTo>
                  <a:pt x="19096" y="12953"/>
                  <a:pt x="19354" y="12364"/>
                  <a:pt x="19459" y="12438"/>
                </a:cubicBezTo>
                <a:cubicBezTo>
                  <a:pt x="19459" y="12438"/>
                  <a:pt x="19459" y="12438"/>
                  <a:pt x="19459" y="12438"/>
                </a:cubicBezTo>
                <a:close/>
                <a:moveTo>
                  <a:pt x="19803" y="12745"/>
                </a:moveTo>
                <a:cubicBezTo>
                  <a:pt x="19952" y="12709"/>
                  <a:pt x="20050" y="13391"/>
                  <a:pt x="19900" y="13426"/>
                </a:cubicBezTo>
                <a:cubicBezTo>
                  <a:pt x="19855" y="13372"/>
                  <a:pt x="19633" y="12785"/>
                  <a:pt x="19803" y="12745"/>
                </a:cubicBezTo>
                <a:cubicBezTo>
                  <a:pt x="19803" y="12745"/>
                  <a:pt x="19803" y="12745"/>
                  <a:pt x="19803" y="12745"/>
                </a:cubicBezTo>
                <a:close/>
                <a:moveTo>
                  <a:pt x="19767" y="9655"/>
                </a:moveTo>
                <a:cubicBezTo>
                  <a:pt x="20096" y="9102"/>
                  <a:pt x="20210" y="9437"/>
                  <a:pt x="20052" y="9618"/>
                </a:cubicBezTo>
                <a:cubicBezTo>
                  <a:pt x="19969" y="9713"/>
                  <a:pt x="19796" y="9882"/>
                  <a:pt x="19796" y="9882"/>
                </a:cubicBezTo>
                <a:lnTo>
                  <a:pt x="19961" y="10158"/>
                </a:lnTo>
                <a:lnTo>
                  <a:pt x="20081" y="10158"/>
                </a:lnTo>
                <a:lnTo>
                  <a:pt x="20189" y="10406"/>
                </a:lnTo>
                <a:cubicBezTo>
                  <a:pt x="20189" y="10406"/>
                  <a:pt x="19974" y="10755"/>
                  <a:pt x="19796" y="10565"/>
                </a:cubicBezTo>
                <a:cubicBezTo>
                  <a:pt x="19796" y="10565"/>
                  <a:pt x="19803" y="10647"/>
                  <a:pt x="19676" y="10641"/>
                </a:cubicBezTo>
                <a:cubicBezTo>
                  <a:pt x="19654" y="10640"/>
                  <a:pt x="19645" y="10533"/>
                  <a:pt x="19614" y="10533"/>
                </a:cubicBezTo>
                <a:cubicBezTo>
                  <a:pt x="19589" y="10533"/>
                  <a:pt x="19407" y="10454"/>
                  <a:pt x="19407" y="10454"/>
                </a:cubicBezTo>
                <a:lnTo>
                  <a:pt x="19407" y="10306"/>
                </a:lnTo>
                <a:lnTo>
                  <a:pt x="19271" y="10174"/>
                </a:lnTo>
                <a:cubicBezTo>
                  <a:pt x="19235" y="10503"/>
                  <a:pt x="19124" y="10239"/>
                  <a:pt x="19064" y="10110"/>
                </a:cubicBezTo>
                <a:lnTo>
                  <a:pt x="19006" y="10094"/>
                </a:lnTo>
                <a:cubicBezTo>
                  <a:pt x="19006" y="10094"/>
                  <a:pt x="18841" y="9629"/>
                  <a:pt x="18745" y="9533"/>
                </a:cubicBezTo>
                <a:cubicBezTo>
                  <a:pt x="18745" y="9144"/>
                  <a:pt x="18764" y="9221"/>
                  <a:pt x="18555" y="8936"/>
                </a:cubicBezTo>
                <a:lnTo>
                  <a:pt x="18580" y="8803"/>
                </a:lnTo>
                <a:lnTo>
                  <a:pt x="18948" y="9200"/>
                </a:lnTo>
                <a:cubicBezTo>
                  <a:pt x="18948" y="9200"/>
                  <a:pt x="19137" y="8823"/>
                  <a:pt x="19196" y="9068"/>
                </a:cubicBezTo>
                <a:cubicBezTo>
                  <a:pt x="19234" y="9225"/>
                  <a:pt x="19004" y="9607"/>
                  <a:pt x="19506" y="9232"/>
                </a:cubicBezTo>
                <a:cubicBezTo>
                  <a:pt x="19655" y="9121"/>
                  <a:pt x="19564" y="9078"/>
                  <a:pt x="19552" y="9015"/>
                </a:cubicBezTo>
                <a:cubicBezTo>
                  <a:pt x="19539" y="8952"/>
                  <a:pt x="19676" y="8983"/>
                  <a:pt x="19676" y="9089"/>
                </a:cubicBezTo>
                <a:cubicBezTo>
                  <a:pt x="19676" y="9195"/>
                  <a:pt x="19912" y="8962"/>
                  <a:pt x="19771" y="9205"/>
                </a:cubicBezTo>
                <a:cubicBezTo>
                  <a:pt x="19586" y="9525"/>
                  <a:pt x="19669" y="9599"/>
                  <a:pt x="19767" y="9655"/>
                </a:cubicBezTo>
                <a:cubicBezTo>
                  <a:pt x="19767" y="9655"/>
                  <a:pt x="19767" y="9655"/>
                  <a:pt x="19767" y="9655"/>
                </a:cubicBezTo>
                <a:close/>
                <a:moveTo>
                  <a:pt x="16944" y="3834"/>
                </a:moveTo>
                <a:cubicBezTo>
                  <a:pt x="17051" y="4035"/>
                  <a:pt x="16821" y="4359"/>
                  <a:pt x="16699" y="4468"/>
                </a:cubicBezTo>
                <a:cubicBezTo>
                  <a:pt x="16454" y="4688"/>
                  <a:pt x="15967" y="4565"/>
                  <a:pt x="15885" y="5057"/>
                </a:cubicBezTo>
                <a:cubicBezTo>
                  <a:pt x="15936" y="5094"/>
                  <a:pt x="15977" y="5091"/>
                  <a:pt x="16014" y="5067"/>
                </a:cubicBezTo>
                <a:cubicBezTo>
                  <a:pt x="16019" y="5076"/>
                  <a:pt x="16102" y="5122"/>
                  <a:pt x="16054" y="5133"/>
                </a:cubicBezTo>
                <a:cubicBezTo>
                  <a:pt x="15909" y="5163"/>
                  <a:pt x="15887" y="5591"/>
                  <a:pt x="15706" y="5550"/>
                </a:cubicBezTo>
                <a:cubicBezTo>
                  <a:pt x="15538" y="5511"/>
                  <a:pt x="15772" y="5434"/>
                  <a:pt x="15706" y="5402"/>
                </a:cubicBezTo>
                <a:cubicBezTo>
                  <a:pt x="15559" y="5332"/>
                  <a:pt x="15533" y="5598"/>
                  <a:pt x="15433" y="5609"/>
                </a:cubicBezTo>
                <a:lnTo>
                  <a:pt x="14925" y="4905"/>
                </a:lnTo>
                <a:lnTo>
                  <a:pt x="15053" y="4540"/>
                </a:lnTo>
                <a:cubicBezTo>
                  <a:pt x="15110" y="4465"/>
                  <a:pt x="15154" y="4375"/>
                  <a:pt x="15189" y="4279"/>
                </a:cubicBezTo>
                <a:cubicBezTo>
                  <a:pt x="15370" y="3777"/>
                  <a:pt x="15213" y="3931"/>
                  <a:pt x="15174" y="3346"/>
                </a:cubicBezTo>
                <a:cubicBezTo>
                  <a:pt x="15331" y="3576"/>
                  <a:pt x="15251" y="3698"/>
                  <a:pt x="15537" y="3838"/>
                </a:cubicBezTo>
                <a:cubicBezTo>
                  <a:pt x="15759" y="3947"/>
                  <a:pt x="15940" y="3935"/>
                  <a:pt x="15958" y="4133"/>
                </a:cubicBezTo>
                <a:cubicBezTo>
                  <a:pt x="15988" y="4135"/>
                  <a:pt x="16019" y="4135"/>
                  <a:pt x="16049" y="4134"/>
                </a:cubicBezTo>
                <a:cubicBezTo>
                  <a:pt x="16045" y="4134"/>
                  <a:pt x="16084" y="3956"/>
                  <a:pt x="16093" y="3938"/>
                </a:cubicBezTo>
                <a:cubicBezTo>
                  <a:pt x="16209" y="3698"/>
                  <a:pt x="16811" y="3584"/>
                  <a:pt x="16944" y="3834"/>
                </a:cubicBezTo>
                <a:cubicBezTo>
                  <a:pt x="16944" y="3834"/>
                  <a:pt x="16944" y="3834"/>
                  <a:pt x="16944" y="3834"/>
                </a:cubicBezTo>
                <a:close/>
                <a:moveTo>
                  <a:pt x="21276" y="7859"/>
                </a:moveTo>
                <a:cubicBezTo>
                  <a:pt x="21527" y="7648"/>
                  <a:pt x="21015" y="7402"/>
                  <a:pt x="21036" y="7338"/>
                </a:cubicBezTo>
                <a:cubicBezTo>
                  <a:pt x="21078" y="7217"/>
                  <a:pt x="21057" y="7068"/>
                  <a:pt x="20995" y="7021"/>
                </a:cubicBezTo>
                <a:cubicBezTo>
                  <a:pt x="20953" y="6989"/>
                  <a:pt x="21102" y="6873"/>
                  <a:pt x="21113" y="6848"/>
                </a:cubicBezTo>
                <a:cubicBezTo>
                  <a:pt x="21093" y="6793"/>
                  <a:pt x="21073" y="6740"/>
                  <a:pt x="21055" y="6690"/>
                </a:cubicBezTo>
                <a:cubicBezTo>
                  <a:pt x="20961" y="6707"/>
                  <a:pt x="20805" y="6534"/>
                  <a:pt x="20685" y="6540"/>
                </a:cubicBezTo>
                <a:cubicBezTo>
                  <a:pt x="20565" y="6545"/>
                  <a:pt x="20548" y="6661"/>
                  <a:pt x="20453" y="6661"/>
                </a:cubicBezTo>
                <a:cubicBezTo>
                  <a:pt x="20274" y="6661"/>
                  <a:pt x="20271" y="6425"/>
                  <a:pt x="20106" y="6624"/>
                </a:cubicBezTo>
                <a:lnTo>
                  <a:pt x="20005" y="6566"/>
                </a:lnTo>
                <a:lnTo>
                  <a:pt x="20005" y="6444"/>
                </a:lnTo>
                <a:cubicBezTo>
                  <a:pt x="19970" y="6408"/>
                  <a:pt x="19852" y="6037"/>
                  <a:pt x="19895" y="6032"/>
                </a:cubicBezTo>
                <a:cubicBezTo>
                  <a:pt x="20087" y="6010"/>
                  <a:pt x="20022" y="5468"/>
                  <a:pt x="19705" y="5439"/>
                </a:cubicBezTo>
                <a:lnTo>
                  <a:pt x="19705" y="5852"/>
                </a:lnTo>
                <a:cubicBezTo>
                  <a:pt x="19581" y="5799"/>
                  <a:pt x="19407" y="5931"/>
                  <a:pt x="19407" y="5931"/>
                </a:cubicBezTo>
                <a:cubicBezTo>
                  <a:pt x="19407" y="5931"/>
                  <a:pt x="19562" y="6455"/>
                  <a:pt x="19527" y="6481"/>
                </a:cubicBezTo>
                <a:cubicBezTo>
                  <a:pt x="19417" y="6564"/>
                  <a:pt x="19473" y="7169"/>
                  <a:pt x="19473" y="7312"/>
                </a:cubicBezTo>
                <a:cubicBezTo>
                  <a:pt x="19473" y="7455"/>
                  <a:pt x="19337" y="7423"/>
                  <a:pt x="19200" y="7370"/>
                </a:cubicBezTo>
                <a:cubicBezTo>
                  <a:pt x="19064" y="7317"/>
                  <a:pt x="19250" y="7206"/>
                  <a:pt x="19250" y="7148"/>
                </a:cubicBezTo>
                <a:cubicBezTo>
                  <a:pt x="19250" y="7064"/>
                  <a:pt x="19159" y="6499"/>
                  <a:pt x="19114" y="6497"/>
                </a:cubicBezTo>
                <a:cubicBezTo>
                  <a:pt x="18989" y="6492"/>
                  <a:pt x="18965" y="7090"/>
                  <a:pt x="18965" y="7090"/>
                </a:cubicBezTo>
                <a:cubicBezTo>
                  <a:pt x="18965" y="7090"/>
                  <a:pt x="18482" y="7167"/>
                  <a:pt x="18737" y="6968"/>
                </a:cubicBezTo>
                <a:lnTo>
                  <a:pt x="18766" y="6693"/>
                </a:lnTo>
                <a:cubicBezTo>
                  <a:pt x="18605" y="6580"/>
                  <a:pt x="18571" y="6344"/>
                  <a:pt x="18812" y="6407"/>
                </a:cubicBezTo>
                <a:cubicBezTo>
                  <a:pt x="18913" y="6267"/>
                  <a:pt x="18911" y="6252"/>
                  <a:pt x="18911" y="6060"/>
                </a:cubicBezTo>
                <a:cubicBezTo>
                  <a:pt x="18880" y="6048"/>
                  <a:pt x="18845" y="6054"/>
                  <a:pt x="18812" y="6052"/>
                </a:cubicBezTo>
                <a:cubicBezTo>
                  <a:pt x="18805" y="5977"/>
                  <a:pt x="18843" y="5906"/>
                  <a:pt x="18828" y="5834"/>
                </a:cubicBezTo>
                <a:cubicBezTo>
                  <a:pt x="18812" y="5760"/>
                  <a:pt x="18760" y="5735"/>
                  <a:pt x="18767" y="5649"/>
                </a:cubicBezTo>
                <a:cubicBezTo>
                  <a:pt x="18771" y="5602"/>
                  <a:pt x="18974" y="4945"/>
                  <a:pt x="18382" y="5362"/>
                </a:cubicBezTo>
                <a:cubicBezTo>
                  <a:pt x="18382" y="5214"/>
                  <a:pt x="18470" y="4798"/>
                  <a:pt x="18470" y="4798"/>
                </a:cubicBezTo>
                <a:cubicBezTo>
                  <a:pt x="18251" y="4832"/>
                  <a:pt x="18232" y="4735"/>
                  <a:pt x="18260" y="4452"/>
                </a:cubicBezTo>
                <a:lnTo>
                  <a:pt x="18178" y="4325"/>
                </a:lnTo>
                <a:cubicBezTo>
                  <a:pt x="18232" y="4619"/>
                  <a:pt x="17992" y="4463"/>
                  <a:pt x="17952" y="4593"/>
                </a:cubicBezTo>
                <a:cubicBezTo>
                  <a:pt x="17827" y="4990"/>
                  <a:pt x="17622" y="4601"/>
                  <a:pt x="17527" y="5609"/>
                </a:cubicBezTo>
                <a:lnTo>
                  <a:pt x="17389" y="5686"/>
                </a:lnTo>
                <a:lnTo>
                  <a:pt x="17389" y="5623"/>
                </a:lnTo>
                <a:lnTo>
                  <a:pt x="17218" y="5630"/>
                </a:lnTo>
                <a:lnTo>
                  <a:pt x="17119" y="5496"/>
                </a:lnTo>
                <a:lnTo>
                  <a:pt x="17114" y="5877"/>
                </a:lnTo>
                <a:lnTo>
                  <a:pt x="17020" y="5968"/>
                </a:lnTo>
                <a:cubicBezTo>
                  <a:pt x="16993" y="5846"/>
                  <a:pt x="16958" y="5804"/>
                  <a:pt x="16882" y="5721"/>
                </a:cubicBezTo>
                <a:lnTo>
                  <a:pt x="16595" y="6123"/>
                </a:lnTo>
                <a:lnTo>
                  <a:pt x="16722" y="6243"/>
                </a:lnTo>
                <a:lnTo>
                  <a:pt x="16766" y="6180"/>
                </a:lnTo>
                <a:lnTo>
                  <a:pt x="16838" y="6307"/>
                </a:lnTo>
                <a:cubicBezTo>
                  <a:pt x="16838" y="6307"/>
                  <a:pt x="16695" y="6391"/>
                  <a:pt x="16717" y="6434"/>
                </a:cubicBezTo>
                <a:cubicBezTo>
                  <a:pt x="16739" y="6476"/>
                  <a:pt x="16816" y="6878"/>
                  <a:pt x="16816" y="6878"/>
                </a:cubicBezTo>
                <a:lnTo>
                  <a:pt x="17025" y="7061"/>
                </a:lnTo>
                <a:cubicBezTo>
                  <a:pt x="16998" y="7167"/>
                  <a:pt x="16634" y="7541"/>
                  <a:pt x="16535" y="7569"/>
                </a:cubicBezTo>
                <a:cubicBezTo>
                  <a:pt x="16435" y="7597"/>
                  <a:pt x="16546" y="8063"/>
                  <a:pt x="16546" y="8063"/>
                </a:cubicBezTo>
                <a:lnTo>
                  <a:pt x="16458" y="8098"/>
                </a:lnTo>
                <a:cubicBezTo>
                  <a:pt x="16390" y="7823"/>
                  <a:pt x="15981" y="7481"/>
                  <a:pt x="16309" y="7294"/>
                </a:cubicBezTo>
                <a:cubicBezTo>
                  <a:pt x="16309" y="7294"/>
                  <a:pt x="16287" y="7075"/>
                  <a:pt x="16265" y="6920"/>
                </a:cubicBezTo>
                <a:cubicBezTo>
                  <a:pt x="16225" y="6639"/>
                  <a:pt x="15765" y="6895"/>
                  <a:pt x="15741" y="6949"/>
                </a:cubicBezTo>
                <a:cubicBezTo>
                  <a:pt x="15735" y="6871"/>
                  <a:pt x="15636" y="6730"/>
                  <a:pt x="15636" y="6730"/>
                </a:cubicBezTo>
                <a:lnTo>
                  <a:pt x="15355" y="6927"/>
                </a:lnTo>
                <a:lnTo>
                  <a:pt x="15178" y="6589"/>
                </a:lnTo>
                <a:cubicBezTo>
                  <a:pt x="14971" y="6660"/>
                  <a:pt x="15111" y="6690"/>
                  <a:pt x="15134" y="6857"/>
                </a:cubicBezTo>
                <a:lnTo>
                  <a:pt x="14864" y="7090"/>
                </a:lnTo>
                <a:cubicBezTo>
                  <a:pt x="14554" y="6961"/>
                  <a:pt x="14427" y="7926"/>
                  <a:pt x="14374" y="8141"/>
                </a:cubicBezTo>
                <a:cubicBezTo>
                  <a:pt x="14068" y="7919"/>
                  <a:pt x="14099" y="7939"/>
                  <a:pt x="14164" y="7499"/>
                </a:cubicBezTo>
                <a:cubicBezTo>
                  <a:pt x="14204" y="7228"/>
                  <a:pt x="13657" y="7076"/>
                  <a:pt x="13657" y="6737"/>
                </a:cubicBezTo>
                <a:lnTo>
                  <a:pt x="13359" y="6406"/>
                </a:lnTo>
                <a:cubicBezTo>
                  <a:pt x="13174" y="6324"/>
                  <a:pt x="13287" y="6680"/>
                  <a:pt x="12686" y="5912"/>
                </a:cubicBezTo>
                <a:cubicBezTo>
                  <a:pt x="12686" y="5912"/>
                  <a:pt x="12808" y="5933"/>
                  <a:pt x="12835" y="5877"/>
                </a:cubicBezTo>
                <a:cubicBezTo>
                  <a:pt x="12918" y="5708"/>
                  <a:pt x="13257" y="5834"/>
                  <a:pt x="13370" y="5813"/>
                </a:cubicBezTo>
                <a:cubicBezTo>
                  <a:pt x="13490" y="5791"/>
                  <a:pt x="13423" y="5530"/>
                  <a:pt x="13691" y="5364"/>
                </a:cubicBezTo>
                <a:cubicBezTo>
                  <a:pt x="13728" y="5341"/>
                  <a:pt x="13849" y="5531"/>
                  <a:pt x="13883" y="5511"/>
                </a:cubicBezTo>
                <a:cubicBezTo>
                  <a:pt x="13942" y="5478"/>
                  <a:pt x="14120" y="5551"/>
                  <a:pt x="14139" y="5634"/>
                </a:cubicBezTo>
                <a:cubicBezTo>
                  <a:pt x="14164" y="5745"/>
                  <a:pt x="13951" y="5860"/>
                  <a:pt x="14051" y="5928"/>
                </a:cubicBezTo>
                <a:cubicBezTo>
                  <a:pt x="14143" y="5991"/>
                  <a:pt x="14281" y="5884"/>
                  <a:pt x="14382" y="5904"/>
                </a:cubicBezTo>
                <a:cubicBezTo>
                  <a:pt x="14369" y="5864"/>
                  <a:pt x="14338" y="5826"/>
                  <a:pt x="14306" y="5810"/>
                </a:cubicBezTo>
                <a:cubicBezTo>
                  <a:pt x="14176" y="5746"/>
                  <a:pt x="14196" y="5856"/>
                  <a:pt x="14185" y="5646"/>
                </a:cubicBezTo>
                <a:cubicBezTo>
                  <a:pt x="14175" y="5456"/>
                  <a:pt x="14033" y="5493"/>
                  <a:pt x="13952" y="5393"/>
                </a:cubicBezTo>
                <a:cubicBezTo>
                  <a:pt x="13877" y="5298"/>
                  <a:pt x="13945" y="4977"/>
                  <a:pt x="13954" y="4868"/>
                </a:cubicBezTo>
                <a:lnTo>
                  <a:pt x="14164" y="4678"/>
                </a:lnTo>
                <a:cubicBezTo>
                  <a:pt x="14228" y="4781"/>
                  <a:pt x="14309" y="5000"/>
                  <a:pt x="14440" y="4908"/>
                </a:cubicBezTo>
                <a:cubicBezTo>
                  <a:pt x="14622" y="4779"/>
                  <a:pt x="14375" y="4777"/>
                  <a:pt x="14810" y="4716"/>
                </a:cubicBezTo>
                <a:lnTo>
                  <a:pt x="14871" y="4942"/>
                </a:lnTo>
                <a:lnTo>
                  <a:pt x="15409" y="5651"/>
                </a:lnTo>
                <a:lnTo>
                  <a:pt x="15400" y="5841"/>
                </a:lnTo>
                <a:cubicBezTo>
                  <a:pt x="15516" y="5646"/>
                  <a:pt x="15698" y="5683"/>
                  <a:pt x="15789" y="5656"/>
                </a:cubicBezTo>
                <a:cubicBezTo>
                  <a:pt x="15878" y="5630"/>
                  <a:pt x="15875" y="5428"/>
                  <a:pt x="16161" y="5094"/>
                </a:cubicBezTo>
                <a:lnTo>
                  <a:pt x="16139" y="4919"/>
                </a:lnTo>
                <a:cubicBezTo>
                  <a:pt x="16244" y="4776"/>
                  <a:pt x="16391" y="4768"/>
                  <a:pt x="16529" y="4720"/>
                </a:cubicBezTo>
                <a:cubicBezTo>
                  <a:pt x="17014" y="4554"/>
                  <a:pt x="17327" y="4302"/>
                  <a:pt x="17670" y="4057"/>
                </a:cubicBezTo>
                <a:lnTo>
                  <a:pt x="17577" y="4015"/>
                </a:lnTo>
                <a:lnTo>
                  <a:pt x="17852" y="3754"/>
                </a:lnTo>
                <a:lnTo>
                  <a:pt x="17858" y="3874"/>
                </a:lnTo>
                <a:lnTo>
                  <a:pt x="18721" y="2816"/>
                </a:lnTo>
                <a:lnTo>
                  <a:pt x="18646" y="2706"/>
                </a:lnTo>
                <a:cubicBezTo>
                  <a:pt x="18646" y="2706"/>
                  <a:pt x="18125" y="3080"/>
                  <a:pt x="17960" y="3112"/>
                </a:cubicBezTo>
                <a:cubicBezTo>
                  <a:pt x="17794" y="3144"/>
                  <a:pt x="17522" y="3260"/>
                  <a:pt x="17513" y="3366"/>
                </a:cubicBezTo>
                <a:cubicBezTo>
                  <a:pt x="17513" y="3366"/>
                  <a:pt x="17313" y="3156"/>
                  <a:pt x="17195" y="3142"/>
                </a:cubicBezTo>
                <a:cubicBezTo>
                  <a:pt x="16910" y="3111"/>
                  <a:pt x="16788" y="2836"/>
                  <a:pt x="16638" y="2818"/>
                </a:cubicBezTo>
                <a:cubicBezTo>
                  <a:pt x="16532" y="2805"/>
                  <a:pt x="16275" y="2969"/>
                  <a:pt x="16282" y="2909"/>
                </a:cubicBezTo>
                <a:cubicBezTo>
                  <a:pt x="16291" y="2828"/>
                  <a:pt x="16373" y="2777"/>
                  <a:pt x="16387" y="2703"/>
                </a:cubicBezTo>
                <a:cubicBezTo>
                  <a:pt x="16399" y="2635"/>
                  <a:pt x="16353" y="2576"/>
                  <a:pt x="16344" y="2511"/>
                </a:cubicBezTo>
                <a:cubicBezTo>
                  <a:pt x="16318" y="2312"/>
                  <a:pt x="16527" y="2379"/>
                  <a:pt x="16560" y="2572"/>
                </a:cubicBezTo>
                <a:cubicBezTo>
                  <a:pt x="16657" y="2557"/>
                  <a:pt x="16528" y="2382"/>
                  <a:pt x="16701" y="2280"/>
                </a:cubicBezTo>
                <a:cubicBezTo>
                  <a:pt x="16681" y="2237"/>
                  <a:pt x="16641" y="2194"/>
                  <a:pt x="16613" y="2159"/>
                </a:cubicBezTo>
                <a:cubicBezTo>
                  <a:pt x="16475" y="1993"/>
                  <a:pt x="16740" y="1849"/>
                  <a:pt x="16658" y="1791"/>
                </a:cubicBezTo>
                <a:cubicBezTo>
                  <a:pt x="16548" y="1714"/>
                  <a:pt x="16421" y="2136"/>
                  <a:pt x="16166" y="1888"/>
                </a:cubicBezTo>
                <a:cubicBezTo>
                  <a:pt x="16166" y="1951"/>
                  <a:pt x="15998" y="2050"/>
                  <a:pt x="15960" y="1950"/>
                </a:cubicBezTo>
                <a:cubicBezTo>
                  <a:pt x="15874" y="1723"/>
                  <a:pt x="16070" y="1643"/>
                  <a:pt x="16141" y="1495"/>
                </a:cubicBezTo>
                <a:cubicBezTo>
                  <a:pt x="16235" y="1297"/>
                  <a:pt x="15818" y="1652"/>
                  <a:pt x="15965" y="1356"/>
                </a:cubicBezTo>
                <a:cubicBezTo>
                  <a:pt x="16137" y="1006"/>
                  <a:pt x="15799" y="1352"/>
                  <a:pt x="15767" y="1266"/>
                </a:cubicBezTo>
                <a:cubicBezTo>
                  <a:pt x="15735" y="1179"/>
                  <a:pt x="16008" y="915"/>
                  <a:pt x="15536" y="909"/>
                </a:cubicBezTo>
                <a:cubicBezTo>
                  <a:pt x="15399" y="907"/>
                  <a:pt x="15362" y="595"/>
                  <a:pt x="15340" y="766"/>
                </a:cubicBezTo>
                <a:cubicBezTo>
                  <a:pt x="15318" y="939"/>
                  <a:pt x="15283" y="814"/>
                  <a:pt x="15253" y="756"/>
                </a:cubicBezTo>
                <a:cubicBezTo>
                  <a:pt x="15205" y="809"/>
                  <a:pt x="15196" y="864"/>
                  <a:pt x="15196" y="942"/>
                </a:cubicBezTo>
                <a:cubicBezTo>
                  <a:pt x="15196" y="1063"/>
                  <a:pt x="15107" y="1126"/>
                  <a:pt x="15102" y="1281"/>
                </a:cubicBezTo>
                <a:cubicBezTo>
                  <a:pt x="15097" y="1469"/>
                  <a:pt x="14851" y="1754"/>
                  <a:pt x="14751" y="1508"/>
                </a:cubicBezTo>
                <a:cubicBezTo>
                  <a:pt x="14740" y="1743"/>
                  <a:pt x="14623" y="1948"/>
                  <a:pt x="14458" y="1705"/>
                </a:cubicBezTo>
                <a:cubicBezTo>
                  <a:pt x="14342" y="1842"/>
                  <a:pt x="14424" y="1936"/>
                  <a:pt x="14225" y="2004"/>
                </a:cubicBezTo>
                <a:cubicBezTo>
                  <a:pt x="14224" y="1969"/>
                  <a:pt x="14219" y="1921"/>
                  <a:pt x="14230" y="1889"/>
                </a:cubicBezTo>
                <a:cubicBezTo>
                  <a:pt x="14186" y="1934"/>
                  <a:pt x="14074" y="1969"/>
                  <a:pt x="14020" y="1964"/>
                </a:cubicBezTo>
                <a:cubicBezTo>
                  <a:pt x="13900" y="1954"/>
                  <a:pt x="13927" y="1749"/>
                  <a:pt x="13930" y="1644"/>
                </a:cubicBezTo>
                <a:cubicBezTo>
                  <a:pt x="13942" y="1250"/>
                  <a:pt x="14014" y="1429"/>
                  <a:pt x="14094" y="1423"/>
                </a:cubicBezTo>
                <a:cubicBezTo>
                  <a:pt x="14206" y="1415"/>
                  <a:pt x="14172" y="1221"/>
                  <a:pt x="14211" y="1146"/>
                </a:cubicBezTo>
                <a:cubicBezTo>
                  <a:pt x="14246" y="1077"/>
                  <a:pt x="14364" y="935"/>
                  <a:pt x="14427" y="936"/>
                </a:cubicBezTo>
                <a:cubicBezTo>
                  <a:pt x="14581" y="937"/>
                  <a:pt x="14584" y="1085"/>
                  <a:pt x="14642" y="878"/>
                </a:cubicBezTo>
                <a:cubicBezTo>
                  <a:pt x="14711" y="631"/>
                  <a:pt x="14600" y="666"/>
                  <a:pt x="14486" y="608"/>
                </a:cubicBezTo>
                <a:lnTo>
                  <a:pt x="14285" y="368"/>
                </a:lnTo>
                <a:cubicBezTo>
                  <a:pt x="14285" y="368"/>
                  <a:pt x="13949" y="354"/>
                  <a:pt x="13836" y="273"/>
                </a:cubicBezTo>
                <a:cubicBezTo>
                  <a:pt x="13806" y="251"/>
                  <a:pt x="13520" y="196"/>
                  <a:pt x="13508" y="245"/>
                </a:cubicBezTo>
                <a:cubicBezTo>
                  <a:pt x="13507" y="249"/>
                  <a:pt x="13480" y="354"/>
                  <a:pt x="13480" y="354"/>
                </a:cubicBezTo>
                <a:cubicBezTo>
                  <a:pt x="13350" y="355"/>
                  <a:pt x="12859" y="452"/>
                  <a:pt x="12835" y="245"/>
                </a:cubicBezTo>
                <a:cubicBezTo>
                  <a:pt x="12795" y="-105"/>
                  <a:pt x="12090" y="-35"/>
                  <a:pt x="12037" y="168"/>
                </a:cubicBezTo>
                <a:cubicBezTo>
                  <a:pt x="11978" y="394"/>
                  <a:pt x="12047" y="364"/>
                  <a:pt x="11840" y="351"/>
                </a:cubicBezTo>
                <a:cubicBezTo>
                  <a:pt x="11828" y="414"/>
                  <a:pt x="11669" y="735"/>
                  <a:pt x="11768" y="799"/>
                </a:cubicBezTo>
                <a:cubicBezTo>
                  <a:pt x="11796" y="816"/>
                  <a:pt x="11675" y="784"/>
                  <a:pt x="11708" y="982"/>
                </a:cubicBezTo>
                <a:lnTo>
                  <a:pt x="11567" y="1088"/>
                </a:lnTo>
                <a:cubicBezTo>
                  <a:pt x="11521" y="1043"/>
                  <a:pt x="11475" y="988"/>
                  <a:pt x="11422" y="957"/>
                </a:cubicBezTo>
                <a:cubicBezTo>
                  <a:pt x="11334" y="907"/>
                  <a:pt x="10777" y="1132"/>
                  <a:pt x="10708" y="1205"/>
                </a:cubicBezTo>
                <a:cubicBezTo>
                  <a:pt x="10617" y="1303"/>
                  <a:pt x="10773" y="1415"/>
                  <a:pt x="10470" y="1406"/>
                </a:cubicBezTo>
                <a:cubicBezTo>
                  <a:pt x="10446" y="1913"/>
                  <a:pt x="10132" y="1475"/>
                  <a:pt x="10205" y="1321"/>
                </a:cubicBezTo>
                <a:cubicBezTo>
                  <a:pt x="10172" y="1390"/>
                  <a:pt x="10091" y="1412"/>
                  <a:pt x="10032" y="1421"/>
                </a:cubicBezTo>
                <a:cubicBezTo>
                  <a:pt x="9712" y="1468"/>
                  <a:pt x="9720" y="1331"/>
                  <a:pt x="9459" y="1338"/>
                </a:cubicBezTo>
                <a:cubicBezTo>
                  <a:pt x="9465" y="1338"/>
                  <a:pt x="9443" y="1423"/>
                  <a:pt x="9439" y="1431"/>
                </a:cubicBezTo>
                <a:cubicBezTo>
                  <a:pt x="9331" y="1615"/>
                  <a:pt x="8938" y="1560"/>
                  <a:pt x="9331" y="1874"/>
                </a:cubicBezTo>
                <a:cubicBezTo>
                  <a:pt x="9331" y="2050"/>
                  <a:pt x="9319" y="2058"/>
                  <a:pt x="9227" y="2186"/>
                </a:cubicBezTo>
                <a:cubicBezTo>
                  <a:pt x="8869" y="2684"/>
                  <a:pt x="9077" y="2269"/>
                  <a:pt x="8742" y="2325"/>
                </a:cubicBezTo>
                <a:cubicBezTo>
                  <a:pt x="8595" y="2350"/>
                  <a:pt x="8320" y="2534"/>
                  <a:pt x="8320" y="2650"/>
                </a:cubicBezTo>
                <a:cubicBezTo>
                  <a:pt x="8320" y="3470"/>
                  <a:pt x="7740" y="3002"/>
                  <a:pt x="7642" y="3041"/>
                </a:cubicBezTo>
                <a:cubicBezTo>
                  <a:pt x="7642" y="3041"/>
                  <a:pt x="7201" y="3391"/>
                  <a:pt x="7187" y="3592"/>
                </a:cubicBezTo>
                <a:cubicBezTo>
                  <a:pt x="7157" y="4030"/>
                  <a:pt x="7164" y="4021"/>
                  <a:pt x="7341" y="4219"/>
                </a:cubicBezTo>
                <a:lnTo>
                  <a:pt x="7225" y="4219"/>
                </a:lnTo>
                <a:cubicBezTo>
                  <a:pt x="6401" y="4298"/>
                  <a:pt x="6949" y="4675"/>
                  <a:pt x="6211" y="4649"/>
                </a:cubicBezTo>
                <a:cubicBezTo>
                  <a:pt x="6109" y="4646"/>
                  <a:pt x="6495" y="4522"/>
                  <a:pt x="6498" y="4357"/>
                </a:cubicBezTo>
                <a:cubicBezTo>
                  <a:pt x="6500" y="4191"/>
                  <a:pt x="6514" y="3888"/>
                  <a:pt x="6514" y="3888"/>
                </a:cubicBezTo>
                <a:lnTo>
                  <a:pt x="6434" y="3916"/>
                </a:lnTo>
                <a:cubicBezTo>
                  <a:pt x="6426" y="3919"/>
                  <a:pt x="5900" y="3449"/>
                  <a:pt x="5855" y="4335"/>
                </a:cubicBezTo>
                <a:cubicBezTo>
                  <a:pt x="5855" y="4335"/>
                  <a:pt x="5560" y="4529"/>
                  <a:pt x="5362" y="4995"/>
                </a:cubicBezTo>
                <a:lnTo>
                  <a:pt x="5464" y="5101"/>
                </a:lnTo>
                <a:lnTo>
                  <a:pt x="5301" y="5101"/>
                </a:lnTo>
                <a:cubicBezTo>
                  <a:pt x="5301" y="5101"/>
                  <a:pt x="5328" y="5346"/>
                  <a:pt x="5042" y="5598"/>
                </a:cubicBezTo>
                <a:cubicBezTo>
                  <a:pt x="4910" y="5714"/>
                  <a:pt x="4869" y="5478"/>
                  <a:pt x="4722" y="5799"/>
                </a:cubicBezTo>
                <a:cubicBezTo>
                  <a:pt x="4722" y="5799"/>
                  <a:pt x="4433" y="5848"/>
                  <a:pt x="4414" y="5813"/>
                </a:cubicBezTo>
                <a:cubicBezTo>
                  <a:pt x="4394" y="5778"/>
                  <a:pt x="4320" y="6180"/>
                  <a:pt x="4320" y="6279"/>
                </a:cubicBezTo>
                <a:cubicBezTo>
                  <a:pt x="4320" y="6279"/>
                  <a:pt x="4138" y="6437"/>
                  <a:pt x="4072" y="6508"/>
                </a:cubicBezTo>
                <a:cubicBezTo>
                  <a:pt x="4072" y="6508"/>
                  <a:pt x="4154" y="6938"/>
                  <a:pt x="3763" y="7128"/>
                </a:cubicBezTo>
                <a:lnTo>
                  <a:pt x="3763" y="7382"/>
                </a:lnTo>
                <a:cubicBezTo>
                  <a:pt x="3534" y="7242"/>
                  <a:pt x="3371" y="7300"/>
                  <a:pt x="3129" y="7382"/>
                </a:cubicBezTo>
                <a:cubicBezTo>
                  <a:pt x="2909" y="7457"/>
                  <a:pt x="2850" y="7425"/>
                  <a:pt x="2793" y="7728"/>
                </a:cubicBezTo>
                <a:cubicBezTo>
                  <a:pt x="2683" y="7728"/>
                  <a:pt x="2445" y="8080"/>
                  <a:pt x="2410" y="8229"/>
                </a:cubicBezTo>
                <a:cubicBezTo>
                  <a:pt x="2400" y="8266"/>
                  <a:pt x="2788" y="8356"/>
                  <a:pt x="2857" y="8460"/>
                </a:cubicBezTo>
                <a:cubicBezTo>
                  <a:pt x="2980" y="8643"/>
                  <a:pt x="2753" y="8764"/>
                  <a:pt x="2878" y="8945"/>
                </a:cubicBezTo>
                <a:cubicBezTo>
                  <a:pt x="3112" y="8906"/>
                  <a:pt x="3162" y="9704"/>
                  <a:pt x="2911" y="9727"/>
                </a:cubicBezTo>
                <a:cubicBezTo>
                  <a:pt x="2819" y="9899"/>
                  <a:pt x="3159" y="10253"/>
                  <a:pt x="3347" y="10253"/>
                </a:cubicBezTo>
                <a:cubicBezTo>
                  <a:pt x="3534" y="10253"/>
                  <a:pt x="3490" y="10151"/>
                  <a:pt x="3639" y="10189"/>
                </a:cubicBezTo>
                <a:cubicBezTo>
                  <a:pt x="3955" y="10272"/>
                  <a:pt x="3756" y="10420"/>
                  <a:pt x="4113" y="10408"/>
                </a:cubicBezTo>
                <a:cubicBezTo>
                  <a:pt x="4512" y="9843"/>
                  <a:pt x="4390" y="9938"/>
                  <a:pt x="4987" y="10094"/>
                </a:cubicBezTo>
                <a:lnTo>
                  <a:pt x="4857" y="9678"/>
                </a:lnTo>
                <a:lnTo>
                  <a:pt x="5152" y="9540"/>
                </a:lnTo>
                <a:cubicBezTo>
                  <a:pt x="5107" y="9561"/>
                  <a:pt x="5619" y="9971"/>
                  <a:pt x="5638" y="10060"/>
                </a:cubicBezTo>
                <a:cubicBezTo>
                  <a:pt x="5666" y="10192"/>
                  <a:pt x="5891" y="10066"/>
                  <a:pt x="5916" y="10031"/>
                </a:cubicBezTo>
                <a:cubicBezTo>
                  <a:pt x="5941" y="9995"/>
                  <a:pt x="5927" y="10204"/>
                  <a:pt x="5800" y="10274"/>
                </a:cubicBezTo>
                <a:lnTo>
                  <a:pt x="5822" y="10360"/>
                </a:lnTo>
                <a:lnTo>
                  <a:pt x="5938" y="10359"/>
                </a:lnTo>
                <a:cubicBezTo>
                  <a:pt x="5938" y="10359"/>
                  <a:pt x="6037" y="10553"/>
                  <a:pt x="6032" y="10567"/>
                </a:cubicBezTo>
                <a:cubicBezTo>
                  <a:pt x="6219" y="10454"/>
                  <a:pt x="6269" y="10375"/>
                  <a:pt x="6503" y="10405"/>
                </a:cubicBezTo>
                <a:lnTo>
                  <a:pt x="6476" y="10500"/>
                </a:lnTo>
                <a:lnTo>
                  <a:pt x="6669" y="10542"/>
                </a:lnTo>
                <a:lnTo>
                  <a:pt x="6867" y="10316"/>
                </a:lnTo>
                <a:cubicBezTo>
                  <a:pt x="6867" y="10316"/>
                  <a:pt x="6842" y="10591"/>
                  <a:pt x="6738" y="10648"/>
                </a:cubicBezTo>
                <a:lnTo>
                  <a:pt x="6807" y="10789"/>
                </a:lnTo>
                <a:cubicBezTo>
                  <a:pt x="6925" y="10925"/>
                  <a:pt x="7344" y="10935"/>
                  <a:pt x="7507" y="10750"/>
                </a:cubicBezTo>
                <a:cubicBezTo>
                  <a:pt x="7777" y="10443"/>
                  <a:pt x="7893" y="10778"/>
                  <a:pt x="8295" y="10278"/>
                </a:cubicBezTo>
                <a:cubicBezTo>
                  <a:pt x="8457" y="10076"/>
                  <a:pt x="8469" y="10450"/>
                  <a:pt x="8469" y="10450"/>
                </a:cubicBezTo>
                <a:lnTo>
                  <a:pt x="8736" y="10450"/>
                </a:lnTo>
                <a:cubicBezTo>
                  <a:pt x="9056" y="10020"/>
                  <a:pt x="9110" y="10203"/>
                  <a:pt x="9348" y="10288"/>
                </a:cubicBezTo>
                <a:lnTo>
                  <a:pt x="9792" y="10232"/>
                </a:lnTo>
                <a:lnTo>
                  <a:pt x="9985" y="10024"/>
                </a:lnTo>
                <a:lnTo>
                  <a:pt x="10357" y="10383"/>
                </a:lnTo>
                <a:cubicBezTo>
                  <a:pt x="10318" y="10486"/>
                  <a:pt x="10301" y="10549"/>
                  <a:pt x="10299" y="10662"/>
                </a:cubicBezTo>
                <a:lnTo>
                  <a:pt x="10354" y="10662"/>
                </a:lnTo>
                <a:lnTo>
                  <a:pt x="10420" y="11205"/>
                </a:lnTo>
                <a:cubicBezTo>
                  <a:pt x="10420" y="11205"/>
                  <a:pt x="10599" y="11242"/>
                  <a:pt x="10743" y="11790"/>
                </a:cubicBezTo>
                <a:cubicBezTo>
                  <a:pt x="10751" y="11822"/>
                  <a:pt x="10886" y="11769"/>
                  <a:pt x="10886" y="11769"/>
                </a:cubicBezTo>
                <a:lnTo>
                  <a:pt x="10925" y="11931"/>
                </a:lnTo>
                <a:lnTo>
                  <a:pt x="10790" y="12002"/>
                </a:lnTo>
                <a:lnTo>
                  <a:pt x="10864" y="12333"/>
                </a:lnTo>
                <a:lnTo>
                  <a:pt x="11154" y="12231"/>
                </a:lnTo>
                <a:lnTo>
                  <a:pt x="11184" y="12397"/>
                </a:lnTo>
                <a:lnTo>
                  <a:pt x="10817" y="12548"/>
                </a:lnTo>
                <a:cubicBezTo>
                  <a:pt x="10522" y="12675"/>
                  <a:pt x="10870" y="12881"/>
                  <a:pt x="11101" y="12919"/>
                </a:cubicBezTo>
                <a:cubicBezTo>
                  <a:pt x="11175" y="12836"/>
                  <a:pt x="11276" y="12874"/>
                  <a:pt x="11371" y="12880"/>
                </a:cubicBezTo>
                <a:lnTo>
                  <a:pt x="11427" y="12989"/>
                </a:lnTo>
                <a:lnTo>
                  <a:pt x="11647" y="12690"/>
                </a:lnTo>
                <a:cubicBezTo>
                  <a:pt x="11647" y="12690"/>
                  <a:pt x="11600" y="12563"/>
                  <a:pt x="11523" y="12629"/>
                </a:cubicBezTo>
                <a:cubicBezTo>
                  <a:pt x="11446" y="12697"/>
                  <a:pt x="11341" y="12443"/>
                  <a:pt x="11498" y="12369"/>
                </a:cubicBezTo>
                <a:lnTo>
                  <a:pt x="11526" y="12298"/>
                </a:lnTo>
                <a:lnTo>
                  <a:pt x="11937" y="12711"/>
                </a:lnTo>
                <a:cubicBezTo>
                  <a:pt x="11964" y="13230"/>
                  <a:pt x="12135" y="13589"/>
                  <a:pt x="12007" y="13678"/>
                </a:cubicBezTo>
                <a:cubicBezTo>
                  <a:pt x="11821" y="13806"/>
                  <a:pt x="12111" y="13898"/>
                  <a:pt x="12192" y="13757"/>
                </a:cubicBezTo>
                <a:cubicBezTo>
                  <a:pt x="12196" y="13749"/>
                  <a:pt x="12363" y="13337"/>
                  <a:pt x="12415" y="13701"/>
                </a:cubicBezTo>
                <a:cubicBezTo>
                  <a:pt x="12454" y="13977"/>
                  <a:pt x="12353" y="13945"/>
                  <a:pt x="12502" y="14199"/>
                </a:cubicBezTo>
                <a:cubicBezTo>
                  <a:pt x="12595" y="14199"/>
                  <a:pt x="12649" y="14225"/>
                  <a:pt x="12695" y="14102"/>
                </a:cubicBezTo>
                <a:cubicBezTo>
                  <a:pt x="12825" y="13753"/>
                  <a:pt x="13476" y="13931"/>
                  <a:pt x="13335" y="13399"/>
                </a:cubicBezTo>
                <a:cubicBezTo>
                  <a:pt x="13255" y="13093"/>
                  <a:pt x="13341" y="13089"/>
                  <a:pt x="13441" y="12857"/>
                </a:cubicBezTo>
                <a:cubicBezTo>
                  <a:pt x="13458" y="12817"/>
                  <a:pt x="13426" y="12783"/>
                  <a:pt x="13461" y="12760"/>
                </a:cubicBezTo>
                <a:cubicBezTo>
                  <a:pt x="13561" y="12695"/>
                  <a:pt x="14125" y="13495"/>
                  <a:pt x="14211" y="13603"/>
                </a:cubicBezTo>
                <a:lnTo>
                  <a:pt x="14269" y="13560"/>
                </a:lnTo>
                <a:lnTo>
                  <a:pt x="13883" y="13046"/>
                </a:lnTo>
                <a:lnTo>
                  <a:pt x="13979" y="13010"/>
                </a:lnTo>
                <a:lnTo>
                  <a:pt x="14040" y="13074"/>
                </a:lnTo>
                <a:lnTo>
                  <a:pt x="14123" y="13000"/>
                </a:lnTo>
                <a:lnTo>
                  <a:pt x="14646" y="13691"/>
                </a:lnTo>
                <a:lnTo>
                  <a:pt x="14655" y="13786"/>
                </a:lnTo>
                <a:cubicBezTo>
                  <a:pt x="14698" y="13923"/>
                  <a:pt x="15232" y="13846"/>
                  <a:pt x="14875" y="14093"/>
                </a:cubicBezTo>
                <a:cubicBezTo>
                  <a:pt x="15187" y="14715"/>
                  <a:pt x="15216" y="14576"/>
                  <a:pt x="15325" y="14403"/>
                </a:cubicBezTo>
                <a:cubicBezTo>
                  <a:pt x="15438" y="14223"/>
                  <a:pt x="15703" y="14000"/>
                  <a:pt x="15695" y="13784"/>
                </a:cubicBezTo>
                <a:cubicBezTo>
                  <a:pt x="15689" y="13651"/>
                  <a:pt x="15635" y="13643"/>
                  <a:pt x="15561" y="13578"/>
                </a:cubicBezTo>
                <a:cubicBezTo>
                  <a:pt x="15460" y="13490"/>
                  <a:pt x="15705" y="13277"/>
                  <a:pt x="15736" y="13411"/>
                </a:cubicBezTo>
                <a:cubicBezTo>
                  <a:pt x="15737" y="13418"/>
                  <a:pt x="15784" y="13700"/>
                  <a:pt x="15804" y="13652"/>
                </a:cubicBezTo>
                <a:cubicBezTo>
                  <a:pt x="15868" y="13493"/>
                  <a:pt x="16093" y="13867"/>
                  <a:pt x="16091" y="13385"/>
                </a:cubicBezTo>
                <a:cubicBezTo>
                  <a:pt x="16270" y="13430"/>
                  <a:pt x="16193" y="13514"/>
                  <a:pt x="16124" y="13653"/>
                </a:cubicBezTo>
                <a:cubicBezTo>
                  <a:pt x="15928" y="14047"/>
                  <a:pt x="16261" y="14060"/>
                  <a:pt x="16321" y="14338"/>
                </a:cubicBezTo>
                <a:cubicBezTo>
                  <a:pt x="16354" y="14491"/>
                  <a:pt x="15878" y="15421"/>
                  <a:pt x="16267" y="15158"/>
                </a:cubicBezTo>
                <a:cubicBezTo>
                  <a:pt x="16306" y="15131"/>
                  <a:pt x="16338" y="15073"/>
                  <a:pt x="16384" y="15065"/>
                </a:cubicBezTo>
                <a:cubicBezTo>
                  <a:pt x="16610" y="15028"/>
                  <a:pt x="16521" y="15509"/>
                  <a:pt x="16613" y="15558"/>
                </a:cubicBezTo>
                <a:cubicBezTo>
                  <a:pt x="16767" y="15640"/>
                  <a:pt x="16715" y="15341"/>
                  <a:pt x="16734" y="15312"/>
                </a:cubicBezTo>
                <a:cubicBezTo>
                  <a:pt x="16780" y="15242"/>
                  <a:pt x="16979" y="15372"/>
                  <a:pt x="17047" y="15372"/>
                </a:cubicBezTo>
                <a:cubicBezTo>
                  <a:pt x="17080" y="15535"/>
                  <a:pt x="17163" y="15508"/>
                  <a:pt x="17246" y="15602"/>
                </a:cubicBezTo>
                <a:cubicBezTo>
                  <a:pt x="17409" y="15786"/>
                  <a:pt x="17405" y="16220"/>
                  <a:pt x="17417" y="15310"/>
                </a:cubicBezTo>
                <a:cubicBezTo>
                  <a:pt x="17422" y="14954"/>
                  <a:pt x="17495" y="14908"/>
                  <a:pt x="17479" y="14857"/>
                </a:cubicBezTo>
                <a:cubicBezTo>
                  <a:pt x="17363" y="14906"/>
                  <a:pt x="17306" y="15044"/>
                  <a:pt x="17251" y="15169"/>
                </a:cubicBezTo>
                <a:cubicBezTo>
                  <a:pt x="17175" y="15341"/>
                  <a:pt x="17050" y="15088"/>
                  <a:pt x="17217" y="14948"/>
                </a:cubicBezTo>
                <a:cubicBezTo>
                  <a:pt x="16854" y="14987"/>
                  <a:pt x="16841" y="14443"/>
                  <a:pt x="17029" y="14326"/>
                </a:cubicBezTo>
                <a:cubicBezTo>
                  <a:pt x="17130" y="14263"/>
                  <a:pt x="17253" y="14497"/>
                  <a:pt x="17488" y="14480"/>
                </a:cubicBezTo>
                <a:cubicBezTo>
                  <a:pt x="17490" y="14335"/>
                  <a:pt x="17575" y="14267"/>
                  <a:pt x="17672" y="14228"/>
                </a:cubicBezTo>
                <a:cubicBezTo>
                  <a:pt x="18088" y="14063"/>
                  <a:pt x="17542" y="13116"/>
                  <a:pt x="17334" y="13334"/>
                </a:cubicBezTo>
                <a:cubicBezTo>
                  <a:pt x="17284" y="13387"/>
                  <a:pt x="17139" y="13912"/>
                  <a:pt x="17096" y="13502"/>
                </a:cubicBezTo>
                <a:cubicBezTo>
                  <a:pt x="17016" y="13472"/>
                  <a:pt x="17103" y="12357"/>
                  <a:pt x="16568" y="12845"/>
                </a:cubicBezTo>
                <a:lnTo>
                  <a:pt x="16507" y="12682"/>
                </a:lnTo>
                <a:cubicBezTo>
                  <a:pt x="16315" y="12611"/>
                  <a:pt x="16319" y="12634"/>
                  <a:pt x="16335" y="12390"/>
                </a:cubicBezTo>
                <a:cubicBezTo>
                  <a:pt x="16350" y="12157"/>
                  <a:pt x="16240" y="11997"/>
                  <a:pt x="16161" y="11802"/>
                </a:cubicBezTo>
                <a:cubicBezTo>
                  <a:pt x="15983" y="11366"/>
                  <a:pt x="16205" y="10696"/>
                  <a:pt x="15598" y="11066"/>
                </a:cubicBezTo>
                <a:cubicBezTo>
                  <a:pt x="15604" y="10888"/>
                  <a:pt x="15667" y="10690"/>
                  <a:pt x="15823" y="10757"/>
                </a:cubicBezTo>
                <a:cubicBezTo>
                  <a:pt x="15807" y="10415"/>
                  <a:pt x="15874" y="10407"/>
                  <a:pt x="16022" y="10108"/>
                </a:cubicBezTo>
                <a:cubicBezTo>
                  <a:pt x="15966" y="9804"/>
                  <a:pt x="16236" y="10260"/>
                  <a:pt x="16259" y="10331"/>
                </a:cubicBezTo>
                <a:cubicBezTo>
                  <a:pt x="16347" y="10606"/>
                  <a:pt x="16075" y="10731"/>
                  <a:pt x="16118" y="10778"/>
                </a:cubicBezTo>
                <a:cubicBezTo>
                  <a:pt x="16196" y="10862"/>
                  <a:pt x="16271" y="10705"/>
                  <a:pt x="16344" y="10700"/>
                </a:cubicBezTo>
                <a:cubicBezTo>
                  <a:pt x="16419" y="10693"/>
                  <a:pt x="16360" y="10929"/>
                  <a:pt x="16441" y="11139"/>
                </a:cubicBezTo>
                <a:cubicBezTo>
                  <a:pt x="16489" y="11070"/>
                  <a:pt x="16463" y="10965"/>
                  <a:pt x="16550" y="10925"/>
                </a:cubicBezTo>
                <a:cubicBezTo>
                  <a:pt x="16523" y="10829"/>
                  <a:pt x="16574" y="10783"/>
                  <a:pt x="16571" y="10700"/>
                </a:cubicBezTo>
                <a:cubicBezTo>
                  <a:pt x="16567" y="10621"/>
                  <a:pt x="16215" y="10431"/>
                  <a:pt x="16329" y="10077"/>
                </a:cubicBezTo>
                <a:cubicBezTo>
                  <a:pt x="16366" y="9960"/>
                  <a:pt x="16514" y="9803"/>
                  <a:pt x="16336" y="9740"/>
                </a:cubicBezTo>
                <a:cubicBezTo>
                  <a:pt x="16141" y="9671"/>
                  <a:pt x="16510" y="9505"/>
                  <a:pt x="16522" y="9379"/>
                </a:cubicBezTo>
                <a:cubicBezTo>
                  <a:pt x="16548" y="9100"/>
                  <a:pt x="16437" y="8820"/>
                  <a:pt x="16668" y="8901"/>
                </a:cubicBezTo>
                <a:cubicBezTo>
                  <a:pt x="16729" y="8923"/>
                  <a:pt x="16940" y="8528"/>
                  <a:pt x="17048" y="9113"/>
                </a:cubicBezTo>
                <a:cubicBezTo>
                  <a:pt x="17421" y="9135"/>
                  <a:pt x="17397" y="9022"/>
                  <a:pt x="17537" y="9312"/>
                </a:cubicBezTo>
                <a:cubicBezTo>
                  <a:pt x="17576" y="9393"/>
                  <a:pt x="17598" y="9299"/>
                  <a:pt x="17649" y="9290"/>
                </a:cubicBezTo>
                <a:cubicBezTo>
                  <a:pt x="17690" y="9284"/>
                  <a:pt x="17797" y="9355"/>
                  <a:pt x="17763" y="9254"/>
                </a:cubicBezTo>
                <a:cubicBezTo>
                  <a:pt x="17603" y="8788"/>
                  <a:pt x="18101" y="8978"/>
                  <a:pt x="18146" y="8764"/>
                </a:cubicBezTo>
                <a:cubicBezTo>
                  <a:pt x="18241" y="8317"/>
                  <a:pt x="18302" y="8925"/>
                  <a:pt x="18148" y="8959"/>
                </a:cubicBezTo>
                <a:cubicBezTo>
                  <a:pt x="18020" y="8988"/>
                  <a:pt x="18045" y="9171"/>
                  <a:pt x="18172" y="9132"/>
                </a:cubicBezTo>
                <a:cubicBezTo>
                  <a:pt x="18172" y="9188"/>
                  <a:pt x="18132" y="9184"/>
                  <a:pt x="18116" y="9226"/>
                </a:cubicBezTo>
                <a:cubicBezTo>
                  <a:pt x="18100" y="9269"/>
                  <a:pt x="18136" y="9308"/>
                  <a:pt x="18119" y="9359"/>
                </a:cubicBezTo>
                <a:cubicBezTo>
                  <a:pt x="18106" y="9396"/>
                  <a:pt x="18069" y="9438"/>
                  <a:pt x="18079" y="9483"/>
                </a:cubicBezTo>
                <a:cubicBezTo>
                  <a:pt x="18186" y="9506"/>
                  <a:pt x="18298" y="9232"/>
                  <a:pt x="18302" y="9518"/>
                </a:cubicBezTo>
                <a:cubicBezTo>
                  <a:pt x="18303" y="9642"/>
                  <a:pt x="18550" y="9782"/>
                  <a:pt x="18638" y="9731"/>
                </a:cubicBezTo>
                <a:cubicBezTo>
                  <a:pt x="18834" y="9619"/>
                  <a:pt x="18678" y="9876"/>
                  <a:pt x="18684" y="9992"/>
                </a:cubicBezTo>
                <a:cubicBezTo>
                  <a:pt x="18690" y="10121"/>
                  <a:pt x="18802" y="10180"/>
                  <a:pt x="18803" y="10238"/>
                </a:cubicBezTo>
                <a:cubicBezTo>
                  <a:pt x="18805" y="10312"/>
                  <a:pt x="18691" y="10269"/>
                  <a:pt x="18661" y="10289"/>
                </a:cubicBezTo>
                <a:cubicBezTo>
                  <a:pt x="18585" y="10339"/>
                  <a:pt x="18592" y="10710"/>
                  <a:pt x="18772" y="10662"/>
                </a:cubicBezTo>
                <a:cubicBezTo>
                  <a:pt x="18893" y="10630"/>
                  <a:pt x="19145" y="11108"/>
                  <a:pt x="18883" y="10962"/>
                </a:cubicBezTo>
                <a:cubicBezTo>
                  <a:pt x="18864" y="11134"/>
                  <a:pt x="18923" y="11302"/>
                  <a:pt x="19066" y="11332"/>
                </a:cubicBezTo>
                <a:cubicBezTo>
                  <a:pt x="19257" y="11113"/>
                  <a:pt x="19320" y="10568"/>
                  <a:pt x="19493" y="11320"/>
                </a:cubicBezTo>
                <a:cubicBezTo>
                  <a:pt x="19458" y="11322"/>
                  <a:pt x="19422" y="11320"/>
                  <a:pt x="19387" y="11322"/>
                </a:cubicBezTo>
                <a:cubicBezTo>
                  <a:pt x="19397" y="11407"/>
                  <a:pt x="19415" y="11485"/>
                  <a:pt x="19435" y="11567"/>
                </a:cubicBezTo>
                <a:cubicBezTo>
                  <a:pt x="19634" y="12360"/>
                  <a:pt x="19574" y="11641"/>
                  <a:pt x="19696" y="11612"/>
                </a:cubicBezTo>
                <a:cubicBezTo>
                  <a:pt x="19617" y="11513"/>
                  <a:pt x="19610" y="11413"/>
                  <a:pt x="19619" y="11276"/>
                </a:cubicBezTo>
                <a:cubicBezTo>
                  <a:pt x="19651" y="10827"/>
                  <a:pt x="19888" y="11309"/>
                  <a:pt x="19879" y="11151"/>
                </a:cubicBezTo>
                <a:cubicBezTo>
                  <a:pt x="19868" y="10973"/>
                  <a:pt x="19703" y="10924"/>
                  <a:pt x="19986" y="10991"/>
                </a:cubicBezTo>
                <a:cubicBezTo>
                  <a:pt x="20316" y="11070"/>
                  <a:pt x="20082" y="10494"/>
                  <a:pt x="20437" y="10448"/>
                </a:cubicBezTo>
                <a:lnTo>
                  <a:pt x="20437" y="10300"/>
                </a:lnTo>
                <a:cubicBezTo>
                  <a:pt x="20319" y="10270"/>
                  <a:pt x="20105" y="9840"/>
                  <a:pt x="20313" y="9840"/>
                </a:cubicBezTo>
                <a:cubicBezTo>
                  <a:pt x="20413" y="9840"/>
                  <a:pt x="20480" y="9957"/>
                  <a:pt x="20474" y="9761"/>
                </a:cubicBezTo>
                <a:lnTo>
                  <a:pt x="20540" y="9761"/>
                </a:lnTo>
                <a:cubicBezTo>
                  <a:pt x="20540" y="9761"/>
                  <a:pt x="20548" y="9935"/>
                  <a:pt x="20569" y="9957"/>
                </a:cubicBezTo>
                <a:cubicBezTo>
                  <a:pt x="20638" y="10027"/>
                  <a:pt x="20679" y="10547"/>
                  <a:pt x="20801" y="10216"/>
                </a:cubicBezTo>
                <a:cubicBezTo>
                  <a:pt x="20885" y="9986"/>
                  <a:pt x="20460" y="9743"/>
                  <a:pt x="20813" y="9729"/>
                </a:cubicBezTo>
                <a:lnTo>
                  <a:pt x="20854" y="9565"/>
                </a:lnTo>
                <a:lnTo>
                  <a:pt x="20796" y="9507"/>
                </a:lnTo>
                <a:lnTo>
                  <a:pt x="20788" y="9205"/>
                </a:lnTo>
                <a:lnTo>
                  <a:pt x="20652" y="9073"/>
                </a:lnTo>
                <a:lnTo>
                  <a:pt x="20606" y="9137"/>
                </a:lnTo>
                <a:lnTo>
                  <a:pt x="20445" y="8967"/>
                </a:lnTo>
                <a:lnTo>
                  <a:pt x="20470" y="8899"/>
                </a:lnTo>
                <a:lnTo>
                  <a:pt x="20234" y="8687"/>
                </a:lnTo>
                <a:cubicBezTo>
                  <a:pt x="20135" y="8855"/>
                  <a:pt x="20044" y="8846"/>
                  <a:pt x="19979" y="8642"/>
                </a:cubicBezTo>
                <a:cubicBezTo>
                  <a:pt x="19855" y="8249"/>
                  <a:pt x="20090" y="8715"/>
                  <a:pt x="20204" y="8272"/>
                </a:cubicBezTo>
                <a:cubicBezTo>
                  <a:pt x="20253" y="8079"/>
                  <a:pt x="20125" y="8005"/>
                  <a:pt x="20353" y="7740"/>
                </a:cubicBezTo>
                <a:cubicBezTo>
                  <a:pt x="21008" y="6981"/>
                  <a:pt x="21018" y="8075"/>
                  <a:pt x="21276" y="7859"/>
                </a:cubicBezTo>
                <a:cubicBezTo>
                  <a:pt x="21276" y="7859"/>
                  <a:pt x="21276" y="7859"/>
                  <a:pt x="21276" y="7859"/>
                </a:cubicBezTo>
                <a:close/>
                <a:moveTo>
                  <a:pt x="19848" y="12272"/>
                </a:moveTo>
                <a:cubicBezTo>
                  <a:pt x="19973" y="12272"/>
                  <a:pt x="19973" y="11734"/>
                  <a:pt x="19848" y="11734"/>
                </a:cubicBezTo>
                <a:cubicBezTo>
                  <a:pt x="19723" y="11734"/>
                  <a:pt x="19722" y="12272"/>
                  <a:pt x="19848" y="12272"/>
                </a:cubicBezTo>
                <a:cubicBezTo>
                  <a:pt x="19848" y="12272"/>
                  <a:pt x="19848" y="12272"/>
                  <a:pt x="19848" y="12272"/>
                </a:cubicBezTo>
                <a:close/>
                <a:moveTo>
                  <a:pt x="18292" y="11451"/>
                </a:moveTo>
                <a:cubicBezTo>
                  <a:pt x="18285" y="11008"/>
                  <a:pt x="18554" y="10903"/>
                  <a:pt x="18259" y="10733"/>
                </a:cubicBezTo>
                <a:cubicBezTo>
                  <a:pt x="18211" y="10705"/>
                  <a:pt x="18156" y="10712"/>
                  <a:pt x="18109" y="10686"/>
                </a:cubicBezTo>
                <a:cubicBezTo>
                  <a:pt x="17930" y="10589"/>
                  <a:pt x="18148" y="10397"/>
                  <a:pt x="18156" y="10355"/>
                </a:cubicBezTo>
                <a:cubicBezTo>
                  <a:pt x="18169" y="10285"/>
                  <a:pt x="18013" y="10102"/>
                  <a:pt x="18013" y="9937"/>
                </a:cubicBezTo>
                <a:cubicBezTo>
                  <a:pt x="18012" y="9472"/>
                  <a:pt x="17891" y="10101"/>
                  <a:pt x="17802" y="9961"/>
                </a:cubicBezTo>
                <a:cubicBezTo>
                  <a:pt x="17772" y="9913"/>
                  <a:pt x="17925" y="9585"/>
                  <a:pt x="17804" y="9653"/>
                </a:cubicBezTo>
                <a:cubicBezTo>
                  <a:pt x="17696" y="9713"/>
                  <a:pt x="17724" y="9934"/>
                  <a:pt x="17631" y="10027"/>
                </a:cubicBezTo>
                <a:cubicBezTo>
                  <a:pt x="17476" y="10182"/>
                  <a:pt x="17560" y="10155"/>
                  <a:pt x="17633" y="10325"/>
                </a:cubicBezTo>
                <a:cubicBezTo>
                  <a:pt x="17671" y="10414"/>
                  <a:pt x="17643" y="10521"/>
                  <a:pt x="17692" y="10610"/>
                </a:cubicBezTo>
                <a:cubicBezTo>
                  <a:pt x="17807" y="10819"/>
                  <a:pt x="17407" y="10978"/>
                  <a:pt x="17635" y="11313"/>
                </a:cubicBezTo>
                <a:cubicBezTo>
                  <a:pt x="17875" y="11666"/>
                  <a:pt x="17755" y="11282"/>
                  <a:pt x="18078" y="11513"/>
                </a:cubicBezTo>
                <a:cubicBezTo>
                  <a:pt x="18158" y="11571"/>
                  <a:pt x="18295" y="11628"/>
                  <a:pt x="18292" y="11451"/>
                </a:cubicBezTo>
                <a:cubicBezTo>
                  <a:pt x="18292" y="11451"/>
                  <a:pt x="18292" y="11451"/>
                  <a:pt x="18292" y="11451"/>
                </a:cubicBezTo>
                <a:close/>
                <a:moveTo>
                  <a:pt x="18509" y="12038"/>
                </a:moveTo>
                <a:cubicBezTo>
                  <a:pt x="18471" y="11922"/>
                  <a:pt x="18318" y="11679"/>
                  <a:pt x="18225" y="11693"/>
                </a:cubicBezTo>
                <a:cubicBezTo>
                  <a:pt x="17855" y="11745"/>
                  <a:pt x="18101" y="11821"/>
                  <a:pt x="18113" y="12180"/>
                </a:cubicBezTo>
                <a:cubicBezTo>
                  <a:pt x="18128" y="12628"/>
                  <a:pt x="18619" y="12378"/>
                  <a:pt x="18509" y="12038"/>
                </a:cubicBezTo>
                <a:cubicBezTo>
                  <a:pt x="18509" y="12038"/>
                  <a:pt x="18509" y="12038"/>
                  <a:pt x="18509" y="12038"/>
                </a:cubicBezTo>
                <a:close/>
                <a:moveTo>
                  <a:pt x="11808" y="18561"/>
                </a:moveTo>
                <a:cubicBezTo>
                  <a:pt x="11860" y="18707"/>
                  <a:pt x="11958" y="18564"/>
                  <a:pt x="12032" y="18564"/>
                </a:cubicBezTo>
                <a:cubicBezTo>
                  <a:pt x="12082" y="18564"/>
                  <a:pt x="12119" y="18633"/>
                  <a:pt x="12138" y="18684"/>
                </a:cubicBezTo>
                <a:cubicBezTo>
                  <a:pt x="12138" y="18684"/>
                  <a:pt x="12018" y="18716"/>
                  <a:pt x="12030" y="18843"/>
                </a:cubicBezTo>
                <a:lnTo>
                  <a:pt x="11902" y="18843"/>
                </a:lnTo>
                <a:lnTo>
                  <a:pt x="11844" y="18721"/>
                </a:lnTo>
                <a:lnTo>
                  <a:pt x="11609" y="18949"/>
                </a:lnTo>
                <a:lnTo>
                  <a:pt x="11604" y="19054"/>
                </a:lnTo>
                <a:lnTo>
                  <a:pt x="11474" y="19139"/>
                </a:lnTo>
                <a:lnTo>
                  <a:pt x="11451" y="19086"/>
                </a:lnTo>
                <a:lnTo>
                  <a:pt x="11348" y="19228"/>
                </a:lnTo>
                <a:lnTo>
                  <a:pt x="11410" y="19342"/>
                </a:lnTo>
                <a:lnTo>
                  <a:pt x="11443" y="19338"/>
                </a:lnTo>
                <a:lnTo>
                  <a:pt x="11509" y="19446"/>
                </a:lnTo>
                <a:lnTo>
                  <a:pt x="11456" y="19600"/>
                </a:lnTo>
                <a:lnTo>
                  <a:pt x="11547" y="19622"/>
                </a:lnTo>
                <a:cubicBezTo>
                  <a:pt x="11653" y="19701"/>
                  <a:pt x="11538" y="19728"/>
                  <a:pt x="11728" y="19980"/>
                </a:cubicBezTo>
                <a:lnTo>
                  <a:pt x="11695" y="20007"/>
                </a:lnTo>
                <a:cubicBezTo>
                  <a:pt x="11553" y="19933"/>
                  <a:pt x="11514" y="19863"/>
                  <a:pt x="11414" y="19711"/>
                </a:cubicBezTo>
                <a:lnTo>
                  <a:pt x="11319" y="19700"/>
                </a:lnTo>
                <a:cubicBezTo>
                  <a:pt x="11286" y="19316"/>
                  <a:pt x="11020" y="19732"/>
                  <a:pt x="11199" y="19885"/>
                </a:cubicBezTo>
                <a:cubicBezTo>
                  <a:pt x="11317" y="19986"/>
                  <a:pt x="11282" y="20066"/>
                  <a:pt x="11274" y="20203"/>
                </a:cubicBezTo>
                <a:cubicBezTo>
                  <a:pt x="11202" y="20172"/>
                  <a:pt x="11154" y="20057"/>
                  <a:pt x="11133" y="19949"/>
                </a:cubicBezTo>
                <a:cubicBezTo>
                  <a:pt x="11029" y="20004"/>
                  <a:pt x="10925" y="20202"/>
                  <a:pt x="10848" y="20218"/>
                </a:cubicBezTo>
                <a:cubicBezTo>
                  <a:pt x="10842" y="20132"/>
                  <a:pt x="10784" y="20044"/>
                  <a:pt x="10712" y="20055"/>
                </a:cubicBezTo>
                <a:cubicBezTo>
                  <a:pt x="10627" y="20202"/>
                  <a:pt x="10428" y="20055"/>
                  <a:pt x="10412" y="19911"/>
                </a:cubicBezTo>
                <a:cubicBezTo>
                  <a:pt x="10394" y="19750"/>
                  <a:pt x="10552" y="19690"/>
                  <a:pt x="10641" y="19626"/>
                </a:cubicBezTo>
                <a:cubicBezTo>
                  <a:pt x="10646" y="19185"/>
                  <a:pt x="10646" y="19396"/>
                  <a:pt x="10699" y="19197"/>
                </a:cubicBezTo>
                <a:lnTo>
                  <a:pt x="10707" y="18822"/>
                </a:lnTo>
                <a:lnTo>
                  <a:pt x="10624" y="18690"/>
                </a:lnTo>
                <a:lnTo>
                  <a:pt x="10686" y="18663"/>
                </a:lnTo>
                <a:lnTo>
                  <a:pt x="10633" y="18108"/>
                </a:lnTo>
                <a:lnTo>
                  <a:pt x="10521" y="18092"/>
                </a:lnTo>
                <a:cubicBezTo>
                  <a:pt x="10521" y="18092"/>
                  <a:pt x="10494" y="18010"/>
                  <a:pt x="10445" y="18013"/>
                </a:cubicBezTo>
                <a:cubicBezTo>
                  <a:pt x="10258" y="18023"/>
                  <a:pt x="10612" y="18257"/>
                  <a:pt x="9992" y="18214"/>
                </a:cubicBezTo>
                <a:cubicBezTo>
                  <a:pt x="9992" y="18214"/>
                  <a:pt x="9979" y="17970"/>
                  <a:pt x="10298" y="17790"/>
                </a:cubicBezTo>
                <a:lnTo>
                  <a:pt x="10211" y="17579"/>
                </a:lnTo>
                <a:lnTo>
                  <a:pt x="10277" y="17468"/>
                </a:lnTo>
                <a:lnTo>
                  <a:pt x="10108" y="17383"/>
                </a:lnTo>
                <a:lnTo>
                  <a:pt x="10103" y="17288"/>
                </a:lnTo>
                <a:cubicBezTo>
                  <a:pt x="10292" y="17194"/>
                  <a:pt x="10702" y="16814"/>
                  <a:pt x="10699" y="17267"/>
                </a:cubicBezTo>
                <a:cubicBezTo>
                  <a:pt x="10593" y="17394"/>
                  <a:pt x="10579" y="17590"/>
                  <a:pt x="10703" y="17637"/>
                </a:cubicBezTo>
                <a:cubicBezTo>
                  <a:pt x="10891" y="17709"/>
                  <a:pt x="10687" y="17976"/>
                  <a:pt x="10968" y="18182"/>
                </a:cubicBezTo>
                <a:lnTo>
                  <a:pt x="11129" y="17981"/>
                </a:lnTo>
                <a:cubicBezTo>
                  <a:pt x="11187" y="18057"/>
                  <a:pt x="11250" y="18168"/>
                  <a:pt x="11206" y="18276"/>
                </a:cubicBezTo>
                <a:cubicBezTo>
                  <a:pt x="11052" y="18658"/>
                  <a:pt x="10958" y="18485"/>
                  <a:pt x="10871" y="18517"/>
                </a:cubicBezTo>
                <a:cubicBezTo>
                  <a:pt x="10833" y="18531"/>
                  <a:pt x="10810" y="18603"/>
                  <a:pt x="10864" y="18611"/>
                </a:cubicBezTo>
                <a:cubicBezTo>
                  <a:pt x="10867" y="18691"/>
                  <a:pt x="10904" y="19105"/>
                  <a:pt x="11026" y="18963"/>
                </a:cubicBezTo>
                <a:cubicBezTo>
                  <a:pt x="11211" y="18750"/>
                  <a:pt x="10942" y="18608"/>
                  <a:pt x="11511" y="18689"/>
                </a:cubicBezTo>
                <a:cubicBezTo>
                  <a:pt x="11638" y="18708"/>
                  <a:pt x="11713" y="18290"/>
                  <a:pt x="11808" y="18561"/>
                </a:cubicBezTo>
                <a:cubicBezTo>
                  <a:pt x="11808" y="18561"/>
                  <a:pt x="11808" y="18561"/>
                  <a:pt x="11808" y="18561"/>
                </a:cubicBezTo>
                <a:close/>
                <a:moveTo>
                  <a:pt x="15768" y="19982"/>
                </a:moveTo>
                <a:lnTo>
                  <a:pt x="15614" y="20123"/>
                </a:lnTo>
                <a:cubicBezTo>
                  <a:pt x="15209" y="19961"/>
                  <a:pt x="15376" y="20271"/>
                  <a:pt x="15325" y="19742"/>
                </a:cubicBezTo>
                <a:cubicBezTo>
                  <a:pt x="15325" y="19742"/>
                  <a:pt x="15625" y="19672"/>
                  <a:pt x="15691" y="19608"/>
                </a:cubicBezTo>
                <a:cubicBezTo>
                  <a:pt x="15756" y="19745"/>
                  <a:pt x="15768" y="19821"/>
                  <a:pt x="15768" y="19982"/>
                </a:cubicBezTo>
                <a:cubicBezTo>
                  <a:pt x="15768" y="19982"/>
                  <a:pt x="15768" y="19982"/>
                  <a:pt x="15768" y="19982"/>
                </a:cubicBezTo>
                <a:close/>
                <a:moveTo>
                  <a:pt x="16976" y="19637"/>
                </a:moveTo>
                <a:cubicBezTo>
                  <a:pt x="16899" y="19609"/>
                  <a:pt x="16990" y="19764"/>
                  <a:pt x="16808" y="19785"/>
                </a:cubicBezTo>
                <a:cubicBezTo>
                  <a:pt x="16856" y="20511"/>
                  <a:pt x="17183" y="19714"/>
                  <a:pt x="16976" y="19637"/>
                </a:cubicBezTo>
                <a:cubicBezTo>
                  <a:pt x="16976" y="19637"/>
                  <a:pt x="16976" y="19637"/>
                  <a:pt x="16976" y="19637"/>
                </a:cubicBezTo>
                <a:close/>
                <a:moveTo>
                  <a:pt x="16371" y="20807"/>
                </a:moveTo>
                <a:cubicBezTo>
                  <a:pt x="16284" y="20745"/>
                  <a:pt x="16469" y="20274"/>
                  <a:pt x="16226" y="20243"/>
                </a:cubicBezTo>
                <a:cubicBezTo>
                  <a:pt x="16171" y="20236"/>
                  <a:pt x="16127" y="20081"/>
                  <a:pt x="16127" y="20081"/>
                </a:cubicBezTo>
                <a:lnTo>
                  <a:pt x="16055" y="20243"/>
                </a:lnTo>
                <a:cubicBezTo>
                  <a:pt x="15708" y="20321"/>
                  <a:pt x="15547" y="20934"/>
                  <a:pt x="15547" y="20934"/>
                </a:cubicBezTo>
                <a:lnTo>
                  <a:pt x="15702" y="20899"/>
                </a:lnTo>
                <a:lnTo>
                  <a:pt x="15630" y="21061"/>
                </a:lnTo>
                <a:lnTo>
                  <a:pt x="15846" y="21125"/>
                </a:lnTo>
                <a:lnTo>
                  <a:pt x="15807" y="21322"/>
                </a:lnTo>
                <a:lnTo>
                  <a:pt x="15936" y="21230"/>
                </a:lnTo>
                <a:lnTo>
                  <a:pt x="15936" y="21146"/>
                </a:lnTo>
                <a:lnTo>
                  <a:pt x="16127" y="20920"/>
                </a:lnTo>
                <a:cubicBezTo>
                  <a:pt x="16285" y="21142"/>
                  <a:pt x="16567" y="20948"/>
                  <a:pt x="16371" y="20807"/>
                </a:cubicBezTo>
                <a:cubicBezTo>
                  <a:pt x="16371" y="20807"/>
                  <a:pt x="16371" y="20807"/>
                  <a:pt x="16371" y="20807"/>
                </a:cubicBezTo>
                <a:close/>
                <a:moveTo>
                  <a:pt x="2931" y="20048"/>
                </a:moveTo>
                <a:cubicBezTo>
                  <a:pt x="2875" y="20007"/>
                  <a:pt x="2804" y="20026"/>
                  <a:pt x="2747" y="19996"/>
                </a:cubicBezTo>
                <a:cubicBezTo>
                  <a:pt x="2667" y="19953"/>
                  <a:pt x="2513" y="19586"/>
                  <a:pt x="2536" y="20036"/>
                </a:cubicBezTo>
                <a:cubicBezTo>
                  <a:pt x="2538" y="20077"/>
                  <a:pt x="2521" y="20108"/>
                  <a:pt x="2526" y="20150"/>
                </a:cubicBezTo>
                <a:cubicBezTo>
                  <a:pt x="2608" y="20171"/>
                  <a:pt x="2625" y="20056"/>
                  <a:pt x="2697" y="20047"/>
                </a:cubicBezTo>
                <a:cubicBezTo>
                  <a:pt x="2762" y="20038"/>
                  <a:pt x="2825" y="20131"/>
                  <a:pt x="2893" y="20139"/>
                </a:cubicBezTo>
                <a:cubicBezTo>
                  <a:pt x="2953" y="20147"/>
                  <a:pt x="3003" y="20101"/>
                  <a:pt x="2931" y="20048"/>
                </a:cubicBezTo>
                <a:cubicBezTo>
                  <a:pt x="2931" y="20048"/>
                  <a:pt x="2931" y="20048"/>
                  <a:pt x="2931" y="20048"/>
                </a:cubicBezTo>
                <a:close/>
                <a:moveTo>
                  <a:pt x="5811" y="19393"/>
                </a:moveTo>
                <a:cubicBezTo>
                  <a:pt x="5944" y="19370"/>
                  <a:pt x="5879" y="19789"/>
                  <a:pt x="5541" y="19494"/>
                </a:cubicBezTo>
                <a:cubicBezTo>
                  <a:pt x="5253" y="19241"/>
                  <a:pt x="5606" y="19048"/>
                  <a:pt x="5640" y="19056"/>
                </a:cubicBezTo>
                <a:cubicBezTo>
                  <a:pt x="5778" y="19089"/>
                  <a:pt x="5702" y="19412"/>
                  <a:pt x="5811" y="19393"/>
                </a:cubicBezTo>
                <a:cubicBezTo>
                  <a:pt x="5811" y="19393"/>
                  <a:pt x="5811" y="19393"/>
                  <a:pt x="5811" y="19393"/>
                </a:cubicBezTo>
                <a:close/>
                <a:moveTo>
                  <a:pt x="2787" y="20729"/>
                </a:moveTo>
                <a:cubicBezTo>
                  <a:pt x="2577" y="20690"/>
                  <a:pt x="2823" y="21046"/>
                  <a:pt x="2457" y="21062"/>
                </a:cubicBezTo>
                <a:cubicBezTo>
                  <a:pt x="2136" y="21076"/>
                  <a:pt x="2291" y="21494"/>
                  <a:pt x="2511" y="21278"/>
                </a:cubicBezTo>
                <a:cubicBezTo>
                  <a:pt x="2593" y="21196"/>
                  <a:pt x="2739" y="21303"/>
                  <a:pt x="2810" y="21186"/>
                </a:cubicBezTo>
                <a:cubicBezTo>
                  <a:pt x="2865" y="21097"/>
                  <a:pt x="2604" y="21043"/>
                  <a:pt x="2847" y="20882"/>
                </a:cubicBezTo>
                <a:cubicBezTo>
                  <a:pt x="2931" y="20826"/>
                  <a:pt x="2835" y="20738"/>
                  <a:pt x="2787" y="20729"/>
                </a:cubicBezTo>
                <a:cubicBezTo>
                  <a:pt x="2787" y="20729"/>
                  <a:pt x="2787" y="20729"/>
                  <a:pt x="2787" y="20729"/>
                </a:cubicBezTo>
                <a:close/>
                <a:moveTo>
                  <a:pt x="3884" y="13024"/>
                </a:moveTo>
                <a:cubicBezTo>
                  <a:pt x="3850" y="13026"/>
                  <a:pt x="3813" y="13020"/>
                  <a:pt x="3781" y="13028"/>
                </a:cubicBezTo>
                <a:cubicBezTo>
                  <a:pt x="3885" y="13280"/>
                  <a:pt x="3646" y="13504"/>
                  <a:pt x="3784" y="13607"/>
                </a:cubicBezTo>
                <a:cubicBezTo>
                  <a:pt x="3794" y="13801"/>
                  <a:pt x="3534" y="13648"/>
                  <a:pt x="3731" y="14098"/>
                </a:cubicBezTo>
                <a:lnTo>
                  <a:pt x="3558" y="14336"/>
                </a:lnTo>
                <a:cubicBezTo>
                  <a:pt x="3025" y="14057"/>
                  <a:pt x="2345" y="13951"/>
                  <a:pt x="2210" y="14162"/>
                </a:cubicBezTo>
                <a:lnTo>
                  <a:pt x="2123" y="14061"/>
                </a:lnTo>
                <a:lnTo>
                  <a:pt x="2247" y="13829"/>
                </a:lnTo>
                <a:cubicBezTo>
                  <a:pt x="2255" y="13416"/>
                  <a:pt x="2032" y="13315"/>
                  <a:pt x="2032" y="13315"/>
                </a:cubicBezTo>
                <a:lnTo>
                  <a:pt x="3558" y="12607"/>
                </a:lnTo>
                <a:lnTo>
                  <a:pt x="3640" y="12787"/>
                </a:lnTo>
                <a:cubicBezTo>
                  <a:pt x="4286" y="12465"/>
                  <a:pt x="3883" y="12809"/>
                  <a:pt x="3884" y="13024"/>
                </a:cubicBezTo>
                <a:cubicBezTo>
                  <a:pt x="3884" y="13024"/>
                  <a:pt x="3884" y="13024"/>
                  <a:pt x="3884" y="13024"/>
                </a:cubicBezTo>
                <a:close/>
                <a:moveTo>
                  <a:pt x="558" y="16297"/>
                </a:moveTo>
                <a:cubicBezTo>
                  <a:pt x="349" y="16145"/>
                  <a:pt x="750" y="15762"/>
                  <a:pt x="850" y="15939"/>
                </a:cubicBezTo>
                <a:cubicBezTo>
                  <a:pt x="860" y="15956"/>
                  <a:pt x="844" y="16198"/>
                  <a:pt x="842" y="16201"/>
                </a:cubicBezTo>
                <a:cubicBezTo>
                  <a:pt x="800" y="16242"/>
                  <a:pt x="691" y="16176"/>
                  <a:pt x="635" y="16199"/>
                </a:cubicBezTo>
                <a:cubicBezTo>
                  <a:pt x="628" y="16255"/>
                  <a:pt x="615" y="16338"/>
                  <a:pt x="558" y="16297"/>
                </a:cubicBezTo>
                <a:cubicBezTo>
                  <a:pt x="558" y="16297"/>
                  <a:pt x="558" y="16297"/>
                  <a:pt x="558" y="16297"/>
                </a:cubicBezTo>
                <a:close/>
                <a:moveTo>
                  <a:pt x="7784" y="14553"/>
                </a:moveTo>
                <a:cubicBezTo>
                  <a:pt x="7932" y="14584"/>
                  <a:pt x="7794" y="14855"/>
                  <a:pt x="7658" y="14855"/>
                </a:cubicBezTo>
                <a:cubicBezTo>
                  <a:pt x="7514" y="14855"/>
                  <a:pt x="7584" y="14704"/>
                  <a:pt x="7525" y="14602"/>
                </a:cubicBezTo>
                <a:cubicBezTo>
                  <a:pt x="7435" y="14445"/>
                  <a:pt x="7483" y="14255"/>
                  <a:pt x="7658" y="14255"/>
                </a:cubicBezTo>
                <a:cubicBezTo>
                  <a:pt x="7903" y="14255"/>
                  <a:pt x="7530" y="14430"/>
                  <a:pt x="7615" y="14621"/>
                </a:cubicBezTo>
                <a:cubicBezTo>
                  <a:pt x="7667" y="14612"/>
                  <a:pt x="7733" y="14543"/>
                  <a:pt x="7784" y="14553"/>
                </a:cubicBezTo>
                <a:cubicBezTo>
                  <a:pt x="7784" y="14553"/>
                  <a:pt x="7784" y="14553"/>
                  <a:pt x="7784" y="14553"/>
                </a:cubicBezTo>
                <a:close/>
                <a:moveTo>
                  <a:pt x="7374" y="18717"/>
                </a:moveTo>
                <a:cubicBezTo>
                  <a:pt x="7450" y="18732"/>
                  <a:pt x="7591" y="18637"/>
                  <a:pt x="7578" y="18821"/>
                </a:cubicBezTo>
                <a:cubicBezTo>
                  <a:pt x="7571" y="18918"/>
                  <a:pt x="7502" y="18978"/>
                  <a:pt x="7445" y="19029"/>
                </a:cubicBezTo>
                <a:cubicBezTo>
                  <a:pt x="7452" y="19023"/>
                  <a:pt x="7411" y="18995"/>
                  <a:pt x="7369" y="18974"/>
                </a:cubicBezTo>
                <a:cubicBezTo>
                  <a:pt x="7165" y="18874"/>
                  <a:pt x="7103" y="19341"/>
                  <a:pt x="6881" y="19254"/>
                </a:cubicBezTo>
                <a:cubicBezTo>
                  <a:pt x="6838" y="19237"/>
                  <a:pt x="6739" y="19112"/>
                  <a:pt x="6838" y="19089"/>
                </a:cubicBezTo>
                <a:cubicBezTo>
                  <a:pt x="7038" y="19042"/>
                  <a:pt x="6908" y="18984"/>
                  <a:pt x="6992" y="18862"/>
                </a:cubicBezTo>
                <a:cubicBezTo>
                  <a:pt x="7051" y="18823"/>
                  <a:pt x="7118" y="18871"/>
                  <a:pt x="7156" y="18772"/>
                </a:cubicBezTo>
                <a:cubicBezTo>
                  <a:pt x="7262" y="18503"/>
                  <a:pt x="6979" y="18541"/>
                  <a:pt x="6957" y="18420"/>
                </a:cubicBezTo>
                <a:cubicBezTo>
                  <a:pt x="7049" y="18388"/>
                  <a:pt x="7124" y="18313"/>
                  <a:pt x="7101" y="18176"/>
                </a:cubicBezTo>
                <a:cubicBezTo>
                  <a:pt x="7072" y="17999"/>
                  <a:pt x="7106" y="18031"/>
                  <a:pt x="7232" y="17994"/>
                </a:cubicBezTo>
                <a:cubicBezTo>
                  <a:pt x="7288" y="17977"/>
                  <a:pt x="7335" y="17952"/>
                  <a:pt x="7394" y="17952"/>
                </a:cubicBezTo>
                <a:cubicBezTo>
                  <a:pt x="7413" y="17998"/>
                  <a:pt x="7246" y="18223"/>
                  <a:pt x="7382" y="18178"/>
                </a:cubicBezTo>
                <a:cubicBezTo>
                  <a:pt x="7178" y="18281"/>
                  <a:pt x="7117" y="18666"/>
                  <a:pt x="7374" y="18717"/>
                </a:cubicBezTo>
                <a:cubicBezTo>
                  <a:pt x="7374" y="18717"/>
                  <a:pt x="7374" y="18717"/>
                  <a:pt x="7374" y="18717"/>
                </a:cubicBezTo>
                <a:close/>
                <a:moveTo>
                  <a:pt x="7946" y="15780"/>
                </a:moveTo>
                <a:cubicBezTo>
                  <a:pt x="8099" y="15595"/>
                  <a:pt x="8247" y="15795"/>
                  <a:pt x="8093" y="15980"/>
                </a:cubicBezTo>
                <a:cubicBezTo>
                  <a:pt x="7939" y="16166"/>
                  <a:pt x="7792" y="15966"/>
                  <a:pt x="7946" y="15780"/>
                </a:cubicBezTo>
                <a:cubicBezTo>
                  <a:pt x="7946" y="15780"/>
                  <a:pt x="7946" y="15780"/>
                  <a:pt x="7946" y="15780"/>
                </a:cubicBezTo>
                <a:close/>
                <a:moveTo>
                  <a:pt x="7759" y="16510"/>
                </a:moveTo>
                <a:cubicBezTo>
                  <a:pt x="7865" y="16609"/>
                  <a:pt x="7829" y="16967"/>
                  <a:pt x="7672" y="16881"/>
                </a:cubicBezTo>
                <a:cubicBezTo>
                  <a:pt x="7614" y="16849"/>
                  <a:pt x="7523" y="16579"/>
                  <a:pt x="7565" y="16489"/>
                </a:cubicBezTo>
                <a:cubicBezTo>
                  <a:pt x="7606" y="16399"/>
                  <a:pt x="7424" y="16426"/>
                  <a:pt x="7424" y="16426"/>
                </a:cubicBezTo>
                <a:lnTo>
                  <a:pt x="7345" y="16262"/>
                </a:lnTo>
                <a:cubicBezTo>
                  <a:pt x="6709" y="16167"/>
                  <a:pt x="7656" y="15829"/>
                  <a:pt x="7800" y="16209"/>
                </a:cubicBezTo>
                <a:cubicBezTo>
                  <a:pt x="7800" y="16209"/>
                  <a:pt x="7713" y="16468"/>
                  <a:pt x="7759" y="16510"/>
                </a:cubicBezTo>
                <a:cubicBezTo>
                  <a:pt x="7759" y="16510"/>
                  <a:pt x="7759" y="16510"/>
                  <a:pt x="7759" y="16510"/>
                </a:cubicBezTo>
                <a:close/>
                <a:moveTo>
                  <a:pt x="8499" y="10947"/>
                </a:moveTo>
                <a:cubicBezTo>
                  <a:pt x="8336" y="11089"/>
                  <a:pt x="8535" y="11413"/>
                  <a:pt x="8535" y="11413"/>
                </a:cubicBezTo>
                <a:lnTo>
                  <a:pt x="8358" y="11547"/>
                </a:lnTo>
                <a:cubicBezTo>
                  <a:pt x="7835" y="11039"/>
                  <a:pt x="8662" y="10806"/>
                  <a:pt x="8499" y="10947"/>
                </a:cubicBezTo>
                <a:cubicBezTo>
                  <a:pt x="8499" y="10947"/>
                  <a:pt x="8499" y="10947"/>
                  <a:pt x="8499" y="10947"/>
                </a:cubicBezTo>
                <a:close/>
                <a:moveTo>
                  <a:pt x="7979" y="11444"/>
                </a:moveTo>
                <a:cubicBezTo>
                  <a:pt x="7929" y="11404"/>
                  <a:pt x="7839" y="11408"/>
                  <a:pt x="7781" y="11379"/>
                </a:cubicBezTo>
                <a:cubicBezTo>
                  <a:pt x="7760" y="11495"/>
                  <a:pt x="7813" y="11627"/>
                  <a:pt x="7709" y="11689"/>
                </a:cubicBezTo>
                <a:cubicBezTo>
                  <a:pt x="7611" y="11747"/>
                  <a:pt x="7530" y="11744"/>
                  <a:pt x="7449" y="11851"/>
                </a:cubicBezTo>
                <a:cubicBezTo>
                  <a:pt x="7362" y="11967"/>
                  <a:pt x="6732" y="12781"/>
                  <a:pt x="6941" y="12203"/>
                </a:cubicBezTo>
                <a:lnTo>
                  <a:pt x="6829" y="12125"/>
                </a:lnTo>
                <a:cubicBezTo>
                  <a:pt x="6753" y="12240"/>
                  <a:pt x="6711" y="12335"/>
                  <a:pt x="6589" y="12357"/>
                </a:cubicBezTo>
                <a:cubicBezTo>
                  <a:pt x="6482" y="12376"/>
                  <a:pt x="6541" y="12385"/>
                  <a:pt x="6512" y="12484"/>
                </a:cubicBezTo>
                <a:cubicBezTo>
                  <a:pt x="6483" y="12580"/>
                  <a:pt x="6147" y="12750"/>
                  <a:pt x="6062" y="12794"/>
                </a:cubicBezTo>
                <a:cubicBezTo>
                  <a:pt x="5965" y="12842"/>
                  <a:pt x="5926" y="12966"/>
                  <a:pt x="5922" y="13092"/>
                </a:cubicBezTo>
                <a:cubicBezTo>
                  <a:pt x="5769" y="13187"/>
                  <a:pt x="5415" y="13323"/>
                  <a:pt x="5315" y="13437"/>
                </a:cubicBezTo>
                <a:lnTo>
                  <a:pt x="5111" y="13811"/>
                </a:lnTo>
                <a:lnTo>
                  <a:pt x="4505" y="14023"/>
                </a:lnTo>
                <a:cubicBezTo>
                  <a:pt x="4417" y="14011"/>
                  <a:pt x="4325" y="13997"/>
                  <a:pt x="4237" y="13996"/>
                </a:cubicBezTo>
                <a:cubicBezTo>
                  <a:pt x="4107" y="13994"/>
                  <a:pt x="3617" y="14318"/>
                  <a:pt x="3655" y="14514"/>
                </a:cubicBezTo>
                <a:cubicBezTo>
                  <a:pt x="3680" y="14648"/>
                  <a:pt x="3765" y="14573"/>
                  <a:pt x="3626" y="14675"/>
                </a:cubicBezTo>
                <a:cubicBezTo>
                  <a:pt x="3471" y="14790"/>
                  <a:pt x="3445" y="15159"/>
                  <a:pt x="3303" y="14739"/>
                </a:cubicBezTo>
                <a:cubicBezTo>
                  <a:pt x="3258" y="14607"/>
                  <a:pt x="3170" y="14583"/>
                  <a:pt x="3170" y="14396"/>
                </a:cubicBezTo>
                <a:lnTo>
                  <a:pt x="2939" y="14255"/>
                </a:lnTo>
                <a:cubicBezTo>
                  <a:pt x="2789" y="14271"/>
                  <a:pt x="2676" y="14399"/>
                  <a:pt x="2532" y="14292"/>
                </a:cubicBezTo>
                <a:cubicBezTo>
                  <a:pt x="2438" y="14222"/>
                  <a:pt x="2460" y="14335"/>
                  <a:pt x="2391" y="14389"/>
                </a:cubicBezTo>
                <a:cubicBezTo>
                  <a:pt x="2308" y="14455"/>
                  <a:pt x="2235" y="14301"/>
                  <a:pt x="2160" y="14341"/>
                </a:cubicBezTo>
                <a:cubicBezTo>
                  <a:pt x="2083" y="14383"/>
                  <a:pt x="2126" y="14604"/>
                  <a:pt x="2112" y="14687"/>
                </a:cubicBezTo>
                <a:cubicBezTo>
                  <a:pt x="2077" y="14900"/>
                  <a:pt x="1889" y="14913"/>
                  <a:pt x="1792" y="15045"/>
                </a:cubicBezTo>
                <a:lnTo>
                  <a:pt x="1792" y="15200"/>
                </a:lnTo>
                <a:lnTo>
                  <a:pt x="1853" y="15271"/>
                </a:lnTo>
                <a:lnTo>
                  <a:pt x="1836" y="15532"/>
                </a:lnTo>
                <a:cubicBezTo>
                  <a:pt x="1526" y="15346"/>
                  <a:pt x="1821" y="15294"/>
                  <a:pt x="1485" y="15474"/>
                </a:cubicBezTo>
                <a:cubicBezTo>
                  <a:pt x="1269" y="15589"/>
                  <a:pt x="1030" y="15690"/>
                  <a:pt x="947" y="16017"/>
                </a:cubicBezTo>
                <a:cubicBezTo>
                  <a:pt x="915" y="16144"/>
                  <a:pt x="1133" y="16181"/>
                  <a:pt x="1139" y="16384"/>
                </a:cubicBezTo>
                <a:cubicBezTo>
                  <a:pt x="758" y="15958"/>
                  <a:pt x="831" y="16653"/>
                  <a:pt x="827" y="16665"/>
                </a:cubicBezTo>
                <a:cubicBezTo>
                  <a:pt x="770" y="16834"/>
                  <a:pt x="556" y="16692"/>
                  <a:pt x="483" y="16852"/>
                </a:cubicBezTo>
                <a:cubicBezTo>
                  <a:pt x="450" y="16923"/>
                  <a:pt x="608" y="17539"/>
                  <a:pt x="391" y="17500"/>
                </a:cubicBezTo>
                <a:cubicBezTo>
                  <a:pt x="356" y="17494"/>
                  <a:pt x="148" y="16954"/>
                  <a:pt x="87" y="17409"/>
                </a:cubicBezTo>
                <a:cubicBezTo>
                  <a:pt x="58" y="17620"/>
                  <a:pt x="-41" y="17824"/>
                  <a:pt x="19" y="18047"/>
                </a:cubicBezTo>
                <a:cubicBezTo>
                  <a:pt x="46" y="18149"/>
                  <a:pt x="140" y="18122"/>
                  <a:pt x="179" y="18210"/>
                </a:cubicBezTo>
                <a:cubicBezTo>
                  <a:pt x="244" y="18356"/>
                  <a:pt x="-72" y="18615"/>
                  <a:pt x="297" y="18821"/>
                </a:cubicBezTo>
                <a:cubicBezTo>
                  <a:pt x="575" y="18975"/>
                  <a:pt x="245" y="19039"/>
                  <a:pt x="266" y="19226"/>
                </a:cubicBezTo>
                <a:cubicBezTo>
                  <a:pt x="350" y="19222"/>
                  <a:pt x="440" y="19230"/>
                  <a:pt x="523" y="19226"/>
                </a:cubicBezTo>
                <a:cubicBezTo>
                  <a:pt x="318" y="18922"/>
                  <a:pt x="943" y="18688"/>
                  <a:pt x="943" y="18979"/>
                </a:cubicBezTo>
                <a:cubicBezTo>
                  <a:pt x="1117" y="19017"/>
                  <a:pt x="1101" y="18523"/>
                  <a:pt x="1454" y="18485"/>
                </a:cubicBezTo>
                <a:cubicBezTo>
                  <a:pt x="1353" y="18413"/>
                  <a:pt x="1664" y="17983"/>
                  <a:pt x="1792" y="17990"/>
                </a:cubicBezTo>
                <a:cubicBezTo>
                  <a:pt x="1802" y="17990"/>
                  <a:pt x="1898" y="18009"/>
                  <a:pt x="1879" y="18047"/>
                </a:cubicBezTo>
                <a:cubicBezTo>
                  <a:pt x="1962" y="17885"/>
                  <a:pt x="2245" y="17813"/>
                  <a:pt x="2236" y="18074"/>
                </a:cubicBezTo>
                <a:cubicBezTo>
                  <a:pt x="2219" y="18521"/>
                  <a:pt x="2336" y="18231"/>
                  <a:pt x="2575" y="18599"/>
                </a:cubicBezTo>
                <a:cubicBezTo>
                  <a:pt x="2821" y="18979"/>
                  <a:pt x="2760" y="18525"/>
                  <a:pt x="2889" y="18477"/>
                </a:cubicBezTo>
                <a:cubicBezTo>
                  <a:pt x="2979" y="18443"/>
                  <a:pt x="3056" y="18549"/>
                  <a:pt x="3040" y="18660"/>
                </a:cubicBezTo>
                <a:cubicBezTo>
                  <a:pt x="3165" y="18619"/>
                  <a:pt x="3369" y="18688"/>
                  <a:pt x="3445" y="18517"/>
                </a:cubicBezTo>
                <a:cubicBezTo>
                  <a:pt x="3560" y="18255"/>
                  <a:pt x="3394" y="18187"/>
                  <a:pt x="3232" y="18209"/>
                </a:cubicBezTo>
                <a:cubicBezTo>
                  <a:pt x="2772" y="18273"/>
                  <a:pt x="3082" y="17811"/>
                  <a:pt x="3162" y="17738"/>
                </a:cubicBezTo>
                <a:cubicBezTo>
                  <a:pt x="3264" y="17645"/>
                  <a:pt x="3394" y="17836"/>
                  <a:pt x="3514" y="17739"/>
                </a:cubicBezTo>
                <a:cubicBezTo>
                  <a:pt x="3553" y="17708"/>
                  <a:pt x="3558" y="17638"/>
                  <a:pt x="3591" y="17610"/>
                </a:cubicBezTo>
                <a:cubicBezTo>
                  <a:pt x="3632" y="17574"/>
                  <a:pt x="3719" y="17578"/>
                  <a:pt x="3768" y="17551"/>
                </a:cubicBezTo>
                <a:cubicBezTo>
                  <a:pt x="3907" y="17473"/>
                  <a:pt x="4376" y="17047"/>
                  <a:pt x="4455" y="17408"/>
                </a:cubicBezTo>
                <a:lnTo>
                  <a:pt x="4648" y="17330"/>
                </a:lnTo>
                <a:lnTo>
                  <a:pt x="4648" y="17245"/>
                </a:lnTo>
                <a:cubicBezTo>
                  <a:pt x="4648" y="17245"/>
                  <a:pt x="4769" y="17133"/>
                  <a:pt x="4824" y="17140"/>
                </a:cubicBezTo>
                <a:cubicBezTo>
                  <a:pt x="4880" y="17147"/>
                  <a:pt x="4913" y="16872"/>
                  <a:pt x="5282" y="17041"/>
                </a:cubicBezTo>
                <a:lnTo>
                  <a:pt x="5282" y="16851"/>
                </a:lnTo>
                <a:cubicBezTo>
                  <a:pt x="5383" y="17011"/>
                  <a:pt x="5420" y="17041"/>
                  <a:pt x="5420" y="17245"/>
                </a:cubicBezTo>
                <a:cubicBezTo>
                  <a:pt x="5420" y="17245"/>
                  <a:pt x="5271" y="17323"/>
                  <a:pt x="5282" y="17577"/>
                </a:cubicBezTo>
                <a:cubicBezTo>
                  <a:pt x="5332" y="17644"/>
                  <a:pt x="5438" y="17734"/>
                  <a:pt x="5458" y="17821"/>
                </a:cubicBezTo>
                <a:cubicBezTo>
                  <a:pt x="5487" y="17943"/>
                  <a:pt x="5343" y="18094"/>
                  <a:pt x="5431" y="18213"/>
                </a:cubicBezTo>
                <a:cubicBezTo>
                  <a:pt x="5711" y="18592"/>
                  <a:pt x="5909" y="17905"/>
                  <a:pt x="6076" y="18207"/>
                </a:cubicBezTo>
                <a:cubicBezTo>
                  <a:pt x="6205" y="18442"/>
                  <a:pt x="6199" y="18171"/>
                  <a:pt x="6282" y="18119"/>
                </a:cubicBezTo>
                <a:cubicBezTo>
                  <a:pt x="6332" y="18088"/>
                  <a:pt x="6409" y="18138"/>
                  <a:pt x="6447" y="18072"/>
                </a:cubicBezTo>
                <a:cubicBezTo>
                  <a:pt x="6478" y="18019"/>
                  <a:pt x="6456" y="17929"/>
                  <a:pt x="6490" y="17867"/>
                </a:cubicBezTo>
                <a:cubicBezTo>
                  <a:pt x="6569" y="17823"/>
                  <a:pt x="6662" y="17847"/>
                  <a:pt x="6717" y="17751"/>
                </a:cubicBezTo>
                <a:cubicBezTo>
                  <a:pt x="6768" y="17661"/>
                  <a:pt x="6781" y="17582"/>
                  <a:pt x="6853" y="17508"/>
                </a:cubicBezTo>
                <a:cubicBezTo>
                  <a:pt x="6711" y="17499"/>
                  <a:pt x="6470" y="17494"/>
                  <a:pt x="6472" y="17254"/>
                </a:cubicBezTo>
                <a:cubicBezTo>
                  <a:pt x="6214" y="17497"/>
                  <a:pt x="6239" y="17215"/>
                  <a:pt x="6056" y="17063"/>
                </a:cubicBezTo>
                <a:cubicBezTo>
                  <a:pt x="6009" y="17025"/>
                  <a:pt x="5870" y="17004"/>
                  <a:pt x="5846" y="16938"/>
                </a:cubicBezTo>
                <a:cubicBezTo>
                  <a:pt x="5791" y="16792"/>
                  <a:pt x="6036" y="16727"/>
                  <a:pt x="6074" y="16624"/>
                </a:cubicBezTo>
                <a:cubicBezTo>
                  <a:pt x="6152" y="16407"/>
                  <a:pt x="6176" y="16570"/>
                  <a:pt x="6341" y="16450"/>
                </a:cubicBezTo>
                <a:cubicBezTo>
                  <a:pt x="6572" y="16283"/>
                  <a:pt x="6494" y="16323"/>
                  <a:pt x="6379" y="16138"/>
                </a:cubicBezTo>
                <a:cubicBezTo>
                  <a:pt x="6342" y="16077"/>
                  <a:pt x="6334" y="15996"/>
                  <a:pt x="6298" y="15937"/>
                </a:cubicBezTo>
                <a:cubicBezTo>
                  <a:pt x="6254" y="15864"/>
                  <a:pt x="6199" y="15900"/>
                  <a:pt x="6148" y="15862"/>
                </a:cubicBezTo>
                <a:cubicBezTo>
                  <a:pt x="6081" y="15812"/>
                  <a:pt x="6192" y="15706"/>
                  <a:pt x="6071" y="15645"/>
                </a:cubicBezTo>
                <a:cubicBezTo>
                  <a:pt x="5999" y="15609"/>
                  <a:pt x="5914" y="15663"/>
                  <a:pt x="5834" y="15651"/>
                </a:cubicBezTo>
                <a:cubicBezTo>
                  <a:pt x="6245" y="14842"/>
                  <a:pt x="6374" y="15715"/>
                  <a:pt x="6680" y="15660"/>
                </a:cubicBezTo>
                <a:cubicBezTo>
                  <a:pt x="7066" y="15592"/>
                  <a:pt x="6848" y="15453"/>
                  <a:pt x="6886" y="15032"/>
                </a:cubicBezTo>
                <a:cubicBezTo>
                  <a:pt x="6902" y="14850"/>
                  <a:pt x="6948" y="14781"/>
                  <a:pt x="6847" y="14643"/>
                </a:cubicBezTo>
                <a:cubicBezTo>
                  <a:pt x="6774" y="14544"/>
                  <a:pt x="6734" y="14226"/>
                  <a:pt x="6851" y="14183"/>
                </a:cubicBezTo>
                <a:cubicBezTo>
                  <a:pt x="6907" y="14162"/>
                  <a:pt x="7096" y="14118"/>
                  <a:pt x="7018" y="13977"/>
                </a:cubicBezTo>
                <a:cubicBezTo>
                  <a:pt x="6963" y="13880"/>
                  <a:pt x="6877" y="14069"/>
                  <a:pt x="6820" y="14093"/>
                </a:cubicBezTo>
                <a:cubicBezTo>
                  <a:pt x="6709" y="14139"/>
                  <a:pt x="6609" y="14006"/>
                  <a:pt x="6612" y="13869"/>
                </a:cubicBezTo>
                <a:cubicBezTo>
                  <a:pt x="6670" y="13834"/>
                  <a:pt x="6771" y="13825"/>
                  <a:pt x="6809" y="13752"/>
                </a:cubicBezTo>
                <a:cubicBezTo>
                  <a:pt x="6765" y="13697"/>
                  <a:pt x="6703" y="13720"/>
                  <a:pt x="6649" y="13697"/>
                </a:cubicBezTo>
                <a:cubicBezTo>
                  <a:pt x="6631" y="13689"/>
                  <a:pt x="6532" y="13565"/>
                  <a:pt x="6562" y="13558"/>
                </a:cubicBezTo>
                <a:cubicBezTo>
                  <a:pt x="6686" y="13531"/>
                  <a:pt x="6646" y="13393"/>
                  <a:pt x="6721" y="13313"/>
                </a:cubicBezTo>
                <a:cubicBezTo>
                  <a:pt x="6807" y="13220"/>
                  <a:pt x="6954" y="13342"/>
                  <a:pt x="7051" y="13282"/>
                </a:cubicBezTo>
                <a:cubicBezTo>
                  <a:pt x="7099" y="13252"/>
                  <a:pt x="7313" y="13004"/>
                  <a:pt x="7322" y="13338"/>
                </a:cubicBezTo>
                <a:lnTo>
                  <a:pt x="7449" y="13233"/>
                </a:lnTo>
                <a:cubicBezTo>
                  <a:pt x="7418" y="13099"/>
                  <a:pt x="7302" y="12540"/>
                  <a:pt x="7400" y="12486"/>
                </a:cubicBezTo>
                <a:cubicBezTo>
                  <a:pt x="7689" y="12326"/>
                  <a:pt x="7644" y="13061"/>
                  <a:pt x="7837" y="12867"/>
                </a:cubicBezTo>
                <a:cubicBezTo>
                  <a:pt x="8002" y="12702"/>
                  <a:pt x="8133" y="12895"/>
                  <a:pt x="8131" y="12365"/>
                </a:cubicBezTo>
                <a:cubicBezTo>
                  <a:pt x="8131" y="12175"/>
                  <a:pt x="8085" y="12014"/>
                  <a:pt x="8247" y="11941"/>
                </a:cubicBezTo>
                <a:cubicBezTo>
                  <a:pt x="8252" y="11894"/>
                  <a:pt x="8019" y="11475"/>
                  <a:pt x="7979" y="11444"/>
                </a:cubicBezTo>
                <a:cubicBezTo>
                  <a:pt x="7979" y="11444"/>
                  <a:pt x="7979" y="11444"/>
                  <a:pt x="7979" y="11444"/>
                </a:cubicBezTo>
                <a:close/>
                <a:moveTo>
                  <a:pt x="15424" y="18691"/>
                </a:moveTo>
                <a:cubicBezTo>
                  <a:pt x="15267" y="18691"/>
                  <a:pt x="15203" y="18512"/>
                  <a:pt x="15203" y="18512"/>
                </a:cubicBezTo>
                <a:cubicBezTo>
                  <a:pt x="15374" y="18504"/>
                  <a:pt x="15248" y="18260"/>
                  <a:pt x="15223" y="18152"/>
                </a:cubicBezTo>
                <a:cubicBezTo>
                  <a:pt x="15204" y="18073"/>
                  <a:pt x="15145" y="18130"/>
                  <a:pt x="15103" y="18081"/>
                </a:cubicBezTo>
                <a:cubicBezTo>
                  <a:pt x="15076" y="18049"/>
                  <a:pt x="15080" y="17993"/>
                  <a:pt x="15056" y="17961"/>
                </a:cubicBezTo>
                <a:cubicBezTo>
                  <a:pt x="15051" y="17953"/>
                  <a:pt x="14989" y="17920"/>
                  <a:pt x="14988" y="17940"/>
                </a:cubicBezTo>
                <a:cubicBezTo>
                  <a:pt x="14994" y="17849"/>
                  <a:pt x="15054" y="17697"/>
                  <a:pt x="15054" y="17697"/>
                </a:cubicBezTo>
                <a:cubicBezTo>
                  <a:pt x="14959" y="17592"/>
                  <a:pt x="15031" y="17460"/>
                  <a:pt x="14983" y="17335"/>
                </a:cubicBezTo>
                <a:cubicBezTo>
                  <a:pt x="14919" y="17171"/>
                  <a:pt x="15000" y="17131"/>
                  <a:pt x="14965" y="16987"/>
                </a:cubicBezTo>
                <a:cubicBezTo>
                  <a:pt x="14949" y="16918"/>
                  <a:pt x="14914" y="16893"/>
                  <a:pt x="14883" y="16963"/>
                </a:cubicBezTo>
                <a:cubicBezTo>
                  <a:pt x="14806" y="16963"/>
                  <a:pt x="14733" y="16775"/>
                  <a:pt x="14635" y="16885"/>
                </a:cubicBezTo>
                <a:cubicBezTo>
                  <a:pt x="14633" y="16798"/>
                  <a:pt x="14628" y="16589"/>
                  <a:pt x="14518" y="16630"/>
                </a:cubicBezTo>
                <a:cubicBezTo>
                  <a:pt x="14442" y="16658"/>
                  <a:pt x="14547" y="17022"/>
                  <a:pt x="14550" y="17023"/>
                </a:cubicBezTo>
                <a:cubicBezTo>
                  <a:pt x="14818" y="17195"/>
                  <a:pt x="14812" y="17739"/>
                  <a:pt x="14528" y="17376"/>
                </a:cubicBezTo>
                <a:cubicBezTo>
                  <a:pt x="14421" y="17711"/>
                  <a:pt x="14238" y="17528"/>
                  <a:pt x="14180" y="18088"/>
                </a:cubicBezTo>
                <a:cubicBezTo>
                  <a:pt x="14180" y="18088"/>
                  <a:pt x="14354" y="18223"/>
                  <a:pt x="14423" y="18272"/>
                </a:cubicBezTo>
                <a:cubicBezTo>
                  <a:pt x="14492" y="18321"/>
                  <a:pt x="14486" y="18416"/>
                  <a:pt x="14429" y="18413"/>
                </a:cubicBezTo>
                <a:cubicBezTo>
                  <a:pt x="14371" y="18409"/>
                  <a:pt x="14393" y="18557"/>
                  <a:pt x="14374" y="18557"/>
                </a:cubicBezTo>
                <a:cubicBezTo>
                  <a:pt x="14276" y="18557"/>
                  <a:pt x="14363" y="18803"/>
                  <a:pt x="14368" y="18847"/>
                </a:cubicBezTo>
                <a:cubicBezTo>
                  <a:pt x="14489" y="18868"/>
                  <a:pt x="14505" y="19159"/>
                  <a:pt x="14503" y="19263"/>
                </a:cubicBezTo>
                <a:cubicBezTo>
                  <a:pt x="14151" y="19359"/>
                  <a:pt x="13966" y="19437"/>
                  <a:pt x="14095" y="18841"/>
                </a:cubicBezTo>
                <a:cubicBezTo>
                  <a:pt x="14098" y="18827"/>
                  <a:pt x="14138" y="18376"/>
                  <a:pt x="14204" y="18493"/>
                </a:cubicBezTo>
                <a:cubicBezTo>
                  <a:pt x="14290" y="18330"/>
                  <a:pt x="13899" y="17800"/>
                  <a:pt x="13858" y="18363"/>
                </a:cubicBezTo>
                <a:lnTo>
                  <a:pt x="13557" y="18515"/>
                </a:lnTo>
                <a:cubicBezTo>
                  <a:pt x="13524" y="18392"/>
                  <a:pt x="13530" y="18296"/>
                  <a:pt x="13631" y="18243"/>
                </a:cubicBezTo>
                <a:cubicBezTo>
                  <a:pt x="13725" y="18194"/>
                  <a:pt x="13725" y="17988"/>
                  <a:pt x="13613" y="17969"/>
                </a:cubicBezTo>
                <a:cubicBezTo>
                  <a:pt x="13494" y="17948"/>
                  <a:pt x="13450" y="17810"/>
                  <a:pt x="13450" y="17810"/>
                </a:cubicBezTo>
                <a:cubicBezTo>
                  <a:pt x="13450" y="17810"/>
                  <a:pt x="13538" y="17837"/>
                  <a:pt x="13549" y="17782"/>
                </a:cubicBezTo>
                <a:cubicBezTo>
                  <a:pt x="13577" y="17645"/>
                  <a:pt x="13472" y="17581"/>
                  <a:pt x="13502" y="17581"/>
                </a:cubicBezTo>
                <a:cubicBezTo>
                  <a:pt x="13601" y="17581"/>
                  <a:pt x="13626" y="16906"/>
                  <a:pt x="13318" y="17168"/>
                </a:cubicBezTo>
                <a:cubicBezTo>
                  <a:pt x="12906" y="17004"/>
                  <a:pt x="13483" y="16657"/>
                  <a:pt x="12879" y="16699"/>
                </a:cubicBezTo>
                <a:cubicBezTo>
                  <a:pt x="12748" y="16708"/>
                  <a:pt x="12779" y="17128"/>
                  <a:pt x="12664" y="17193"/>
                </a:cubicBezTo>
                <a:cubicBezTo>
                  <a:pt x="12620" y="17218"/>
                  <a:pt x="12631" y="17468"/>
                  <a:pt x="12631" y="17468"/>
                </a:cubicBezTo>
                <a:lnTo>
                  <a:pt x="12573" y="17507"/>
                </a:lnTo>
                <a:lnTo>
                  <a:pt x="12380" y="17341"/>
                </a:lnTo>
                <a:lnTo>
                  <a:pt x="12414" y="17231"/>
                </a:lnTo>
                <a:lnTo>
                  <a:pt x="12289" y="17083"/>
                </a:lnTo>
                <a:cubicBezTo>
                  <a:pt x="12422" y="16991"/>
                  <a:pt x="12269" y="16811"/>
                  <a:pt x="12303" y="16671"/>
                </a:cubicBezTo>
                <a:lnTo>
                  <a:pt x="12168" y="16671"/>
                </a:lnTo>
                <a:cubicBezTo>
                  <a:pt x="12086" y="16557"/>
                  <a:pt x="11311" y="16533"/>
                  <a:pt x="11228" y="16526"/>
                </a:cubicBezTo>
                <a:lnTo>
                  <a:pt x="11074" y="16300"/>
                </a:lnTo>
                <a:cubicBezTo>
                  <a:pt x="11091" y="15977"/>
                  <a:pt x="10569" y="15272"/>
                  <a:pt x="10543" y="15203"/>
                </a:cubicBezTo>
                <a:cubicBezTo>
                  <a:pt x="10471" y="15017"/>
                  <a:pt x="10483" y="14780"/>
                  <a:pt x="10710" y="14767"/>
                </a:cubicBezTo>
                <a:cubicBezTo>
                  <a:pt x="10873" y="14757"/>
                  <a:pt x="11048" y="14343"/>
                  <a:pt x="11573" y="14343"/>
                </a:cubicBezTo>
                <a:cubicBezTo>
                  <a:pt x="11664" y="14343"/>
                  <a:pt x="11893" y="14488"/>
                  <a:pt x="11893" y="14488"/>
                </a:cubicBezTo>
                <a:lnTo>
                  <a:pt x="11975" y="14410"/>
                </a:lnTo>
                <a:cubicBezTo>
                  <a:pt x="12214" y="14505"/>
                  <a:pt x="12155" y="14443"/>
                  <a:pt x="12099" y="14661"/>
                </a:cubicBezTo>
                <a:cubicBezTo>
                  <a:pt x="12133" y="14705"/>
                  <a:pt x="12161" y="14767"/>
                  <a:pt x="12213" y="14770"/>
                </a:cubicBezTo>
                <a:cubicBezTo>
                  <a:pt x="12341" y="14776"/>
                  <a:pt x="12291" y="14971"/>
                  <a:pt x="12429" y="14916"/>
                </a:cubicBezTo>
                <a:cubicBezTo>
                  <a:pt x="12468" y="14901"/>
                  <a:pt x="12383" y="14797"/>
                  <a:pt x="12540" y="14802"/>
                </a:cubicBezTo>
                <a:cubicBezTo>
                  <a:pt x="12556" y="14532"/>
                  <a:pt x="12609" y="14597"/>
                  <a:pt x="12703" y="14601"/>
                </a:cubicBezTo>
                <a:cubicBezTo>
                  <a:pt x="12610" y="14877"/>
                  <a:pt x="13027" y="14783"/>
                  <a:pt x="13105" y="14739"/>
                </a:cubicBezTo>
                <a:cubicBezTo>
                  <a:pt x="13205" y="14683"/>
                  <a:pt x="13301" y="14587"/>
                  <a:pt x="13195" y="14501"/>
                </a:cubicBezTo>
                <a:cubicBezTo>
                  <a:pt x="13256" y="14343"/>
                  <a:pt x="13612" y="14195"/>
                  <a:pt x="13746" y="14200"/>
                </a:cubicBezTo>
                <a:cubicBezTo>
                  <a:pt x="13904" y="14206"/>
                  <a:pt x="14192" y="14347"/>
                  <a:pt x="14219" y="14361"/>
                </a:cubicBezTo>
                <a:cubicBezTo>
                  <a:pt x="14451" y="14389"/>
                  <a:pt x="14611" y="14692"/>
                  <a:pt x="14611" y="14692"/>
                </a:cubicBezTo>
                <a:lnTo>
                  <a:pt x="14864" y="14700"/>
                </a:lnTo>
                <a:cubicBezTo>
                  <a:pt x="14933" y="14524"/>
                  <a:pt x="15180" y="14958"/>
                  <a:pt x="15195" y="14989"/>
                </a:cubicBezTo>
                <a:lnTo>
                  <a:pt x="15278" y="15257"/>
                </a:lnTo>
                <a:cubicBezTo>
                  <a:pt x="15085" y="15539"/>
                  <a:pt x="15509" y="15482"/>
                  <a:pt x="15509" y="15482"/>
                </a:cubicBezTo>
                <a:lnTo>
                  <a:pt x="15768" y="15814"/>
                </a:lnTo>
                <a:cubicBezTo>
                  <a:pt x="15638" y="15890"/>
                  <a:pt x="15875" y="16399"/>
                  <a:pt x="15556" y="16551"/>
                </a:cubicBezTo>
                <a:cubicBezTo>
                  <a:pt x="15556" y="16551"/>
                  <a:pt x="15494" y="16623"/>
                  <a:pt x="15503" y="16628"/>
                </a:cubicBezTo>
                <a:cubicBezTo>
                  <a:pt x="15431" y="16586"/>
                  <a:pt x="15385" y="16620"/>
                  <a:pt x="15398" y="16728"/>
                </a:cubicBezTo>
                <a:cubicBezTo>
                  <a:pt x="15410" y="16825"/>
                  <a:pt x="15472" y="16849"/>
                  <a:pt x="15518" y="16913"/>
                </a:cubicBezTo>
                <a:cubicBezTo>
                  <a:pt x="15564" y="16976"/>
                  <a:pt x="15547" y="17061"/>
                  <a:pt x="15580" y="17129"/>
                </a:cubicBezTo>
                <a:cubicBezTo>
                  <a:pt x="15701" y="17376"/>
                  <a:pt x="15553" y="17279"/>
                  <a:pt x="15564" y="17417"/>
                </a:cubicBezTo>
                <a:cubicBezTo>
                  <a:pt x="15570" y="17496"/>
                  <a:pt x="15689" y="17478"/>
                  <a:pt x="15716" y="17547"/>
                </a:cubicBezTo>
                <a:cubicBezTo>
                  <a:pt x="15743" y="17616"/>
                  <a:pt x="15556" y="17478"/>
                  <a:pt x="15537" y="17612"/>
                </a:cubicBezTo>
                <a:cubicBezTo>
                  <a:pt x="15528" y="17669"/>
                  <a:pt x="15653" y="17947"/>
                  <a:pt x="15683" y="17993"/>
                </a:cubicBezTo>
                <a:cubicBezTo>
                  <a:pt x="15713" y="18039"/>
                  <a:pt x="15694" y="18462"/>
                  <a:pt x="15719" y="18515"/>
                </a:cubicBezTo>
                <a:cubicBezTo>
                  <a:pt x="15744" y="18568"/>
                  <a:pt x="15837" y="18505"/>
                  <a:pt x="15851" y="18550"/>
                </a:cubicBezTo>
                <a:cubicBezTo>
                  <a:pt x="15865" y="18596"/>
                  <a:pt x="15950" y="18642"/>
                  <a:pt x="15934" y="18656"/>
                </a:cubicBezTo>
                <a:cubicBezTo>
                  <a:pt x="15869" y="18712"/>
                  <a:pt x="15770" y="18569"/>
                  <a:pt x="15722" y="18660"/>
                </a:cubicBezTo>
                <a:cubicBezTo>
                  <a:pt x="15691" y="18716"/>
                  <a:pt x="15581" y="18691"/>
                  <a:pt x="15424" y="18691"/>
                </a:cubicBezTo>
                <a:cubicBezTo>
                  <a:pt x="15424" y="18691"/>
                  <a:pt x="15424" y="18691"/>
                  <a:pt x="15424" y="18691"/>
                </a:cubicBezTo>
                <a:close/>
                <a:moveTo>
                  <a:pt x="13110" y="17245"/>
                </a:moveTo>
                <a:cubicBezTo>
                  <a:pt x="12743" y="17245"/>
                  <a:pt x="13239" y="17490"/>
                  <a:pt x="13239" y="17309"/>
                </a:cubicBezTo>
                <a:cubicBezTo>
                  <a:pt x="13239" y="17274"/>
                  <a:pt x="13182" y="17245"/>
                  <a:pt x="13110" y="17245"/>
                </a:cubicBezTo>
                <a:cubicBezTo>
                  <a:pt x="13110" y="17245"/>
                  <a:pt x="13110" y="17245"/>
                  <a:pt x="13110" y="17245"/>
                </a:cubicBezTo>
                <a:close/>
                <a:moveTo>
                  <a:pt x="12071" y="16738"/>
                </a:moveTo>
                <a:cubicBezTo>
                  <a:pt x="12030" y="16697"/>
                  <a:pt x="11990" y="16749"/>
                  <a:pt x="11944" y="16752"/>
                </a:cubicBezTo>
                <a:cubicBezTo>
                  <a:pt x="11944" y="16752"/>
                  <a:pt x="11560" y="16631"/>
                  <a:pt x="11577" y="16767"/>
                </a:cubicBezTo>
                <a:cubicBezTo>
                  <a:pt x="11580" y="16796"/>
                  <a:pt x="12103" y="17568"/>
                  <a:pt x="12142" y="17113"/>
                </a:cubicBezTo>
                <a:cubicBezTo>
                  <a:pt x="12154" y="16968"/>
                  <a:pt x="12063" y="16885"/>
                  <a:pt x="12071" y="16738"/>
                </a:cubicBezTo>
                <a:cubicBezTo>
                  <a:pt x="12071" y="16738"/>
                  <a:pt x="12071" y="16738"/>
                  <a:pt x="12071" y="16738"/>
                </a:cubicBezTo>
                <a:close/>
                <a:moveTo>
                  <a:pt x="10232" y="11882"/>
                </a:moveTo>
                <a:lnTo>
                  <a:pt x="10153" y="11861"/>
                </a:lnTo>
                <a:lnTo>
                  <a:pt x="10310" y="11268"/>
                </a:lnTo>
                <a:cubicBezTo>
                  <a:pt x="10154" y="11056"/>
                  <a:pt x="10257" y="10678"/>
                  <a:pt x="10103" y="10547"/>
                </a:cubicBezTo>
                <a:cubicBezTo>
                  <a:pt x="9937" y="10407"/>
                  <a:pt x="9813" y="10582"/>
                  <a:pt x="9677" y="10597"/>
                </a:cubicBezTo>
                <a:cubicBezTo>
                  <a:pt x="9340" y="10634"/>
                  <a:pt x="9400" y="10509"/>
                  <a:pt x="9094" y="10750"/>
                </a:cubicBezTo>
                <a:cubicBezTo>
                  <a:pt x="9124" y="11268"/>
                  <a:pt x="9253" y="11035"/>
                  <a:pt x="9297" y="11475"/>
                </a:cubicBezTo>
                <a:cubicBezTo>
                  <a:pt x="9367" y="11469"/>
                  <a:pt x="9516" y="11617"/>
                  <a:pt x="9516" y="11617"/>
                </a:cubicBezTo>
                <a:cubicBezTo>
                  <a:pt x="9446" y="11797"/>
                  <a:pt x="9572" y="11663"/>
                  <a:pt x="9587" y="11792"/>
                </a:cubicBezTo>
                <a:cubicBezTo>
                  <a:pt x="9593" y="11853"/>
                  <a:pt x="9376" y="12463"/>
                  <a:pt x="9644" y="12432"/>
                </a:cubicBezTo>
                <a:cubicBezTo>
                  <a:pt x="9644" y="12432"/>
                  <a:pt x="9938" y="12321"/>
                  <a:pt x="10062" y="12272"/>
                </a:cubicBezTo>
                <a:cubicBezTo>
                  <a:pt x="10186" y="12223"/>
                  <a:pt x="10232" y="11882"/>
                  <a:pt x="10232" y="11882"/>
                </a:cubicBezTo>
                <a:cubicBezTo>
                  <a:pt x="10232" y="11882"/>
                  <a:pt x="10232" y="11882"/>
                  <a:pt x="10232" y="11882"/>
                </a:cubicBezTo>
                <a:close/>
                <a:moveTo>
                  <a:pt x="17133" y="1319"/>
                </a:moveTo>
                <a:cubicBezTo>
                  <a:pt x="17178" y="1356"/>
                  <a:pt x="17240" y="1255"/>
                  <a:pt x="17240" y="1255"/>
                </a:cubicBezTo>
                <a:lnTo>
                  <a:pt x="17042" y="922"/>
                </a:lnTo>
                <a:cubicBezTo>
                  <a:pt x="17232" y="806"/>
                  <a:pt x="16996" y="531"/>
                  <a:pt x="16996" y="531"/>
                </a:cubicBezTo>
                <a:lnTo>
                  <a:pt x="17104" y="388"/>
                </a:lnTo>
                <a:lnTo>
                  <a:pt x="17174" y="467"/>
                </a:lnTo>
                <a:cubicBezTo>
                  <a:pt x="17148" y="544"/>
                  <a:pt x="17158" y="570"/>
                  <a:pt x="17182" y="647"/>
                </a:cubicBezTo>
                <a:lnTo>
                  <a:pt x="17976" y="710"/>
                </a:lnTo>
                <a:lnTo>
                  <a:pt x="17588" y="911"/>
                </a:lnTo>
                <a:cubicBezTo>
                  <a:pt x="17394" y="621"/>
                  <a:pt x="16944" y="730"/>
                  <a:pt x="17447" y="1387"/>
                </a:cubicBezTo>
                <a:lnTo>
                  <a:pt x="16943" y="1514"/>
                </a:lnTo>
                <a:cubicBezTo>
                  <a:pt x="17021" y="1202"/>
                  <a:pt x="17087" y="1282"/>
                  <a:pt x="17133" y="1319"/>
                </a:cubicBezTo>
                <a:cubicBezTo>
                  <a:pt x="17133" y="1319"/>
                  <a:pt x="17133" y="1319"/>
                  <a:pt x="17133" y="1319"/>
                </a:cubicBezTo>
                <a:close/>
                <a:moveTo>
                  <a:pt x="17334" y="2983"/>
                </a:moveTo>
                <a:cubicBezTo>
                  <a:pt x="17385" y="3149"/>
                  <a:pt x="17546" y="2912"/>
                  <a:pt x="17579" y="2853"/>
                </a:cubicBezTo>
                <a:cubicBezTo>
                  <a:pt x="17507" y="2802"/>
                  <a:pt x="17405" y="2518"/>
                  <a:pt x="17297" y="2642"/>
                </a:cubicBezTo>
                <a:cubicBezTo>
                  <a:pt x="17248" y="2698"/>
                  <a:pt x="17312" y="2752"/>
                  <a:pt x="17331" y="2805"/>
                </a:cubicBezTo>
                <a:cubicBezTo>
                  <a:pt x="17354" y="2867"/>
                  <a:pt x="17317" y="2927"/>
                  <a:pt x="17334" y="2983"/>
                </a:cubicBezTo>
                <a:cubicBezTo>
                  <a:pt x="17334" y="2983"/>
                  <a:pt x="17334" y="2983"/>
                  <a:pt x="17334" y="2983"/>
                </a:cubicBezTo>
                <a:close/>
                <a:moveTo>
                  <a:pt x="17934" y="1705"/>
                </a:moveTo>
                <a:cubicBezTo>
                  <a:pt x="17918" y="1678"/>
                  <a:pt x="17890" y="1688"/>
                  <a:pt x="17876" y="1654"/>
                </a:cubicBezTo>
                <a:cubicBezTo>
                  <a:pt x="17858" y="1609"/>
                  <a:pt x="17867" y="1496"/>
                  <a:pt x="17799" y="1507"/>
                </a:cubicBezTo>
                <a:cubicBezTo>
                  <a:pt x="17727" y="1519"/>
                  <a:pt x="17756" y="1733"/>
                  <a:pt x="17765" y="1784"/>
                </a:cubicBezTo>
                <a:cubicBezTo>
                  <a:pt x="17765" y="1784"/>
                  <a:pt x="18144" y="2143"/>
                  <a:pt x="18179" y="2012"/>
                </a:cubicBezTo>
                <a:cubicBezTo>
                  <a:pt x="18203" y="1921"/>
                  <a:pt x="18138" y="1705"/>
                  <a:pt x="18179" y="1647"/>
                </a:cubicBezTo>
                <a:cubicBezTo>
                  <a:pt x="18213" y="1584"/>
                  <a:pt x="18155" y="1306"/>
                  <a:pt x="18125" y="1460"/>
                </a:cubicBezTo>
                <a:cubicBezTo>
                  <a:pt x="18112" y="1524"/>
                  <a:pt x="18138" y="1940"/>
                  <a:pt x="17976" y="1824"/>
                </a:cubicBezTo>
                <a:cubicBezTo>
                  <a:pt x="17941" y="1799"/>
                  <a:pt x="17954" y="1740"/>
                  <a:pt x="17934" y="1705"/>
                </a:cubicBezTo>
                <a:cubicBezTo>
                  <a:pt x="17934" y="1705"/>
                  <a:pt x="17934" y="1705"/>
                  <a:pt x="17934" y="1705"/>
                </a:cubicBezTo>
                <a:close/>
                <a:moveTo>
                  <a:pt x="17613" y="2789"/>
                </a:moveTo>
                <a:lnTo>
                  <a:pt x="17828" y="2313"/>
                </a:lnTo>
                <a:cubicBezTo>
                  <a:pt x="17811" y="2285"/>
                  <a:pt x="17704" y="1911"/>
                  <a:pt x="17819" y="1980"/>
                </a:cubicBezTo>
                <a:lnTo>
                  <a:pt x="18043" y="2218"/>
                </a:lnTo>
                <a:lnTo>
                  <a:pt x="18043" y="2424"/>
                </a:lnTo>
                <a:cubicBezTo>
                  <a:pt x="18336" y="2237"/>
                  <a:pt x="18063" y="2599"/>
                  <a:pt x="18063" y="2646"/>
                </a:cubicBezTo>
                <a:cubicBezTo>
                  <a:pt x="18063" y="2779"/>
                  <a:pt x="17950" y="2613"/>
                  <a:pt x="17819" y="2858"/>
                </a:cubicBezTo>
                <a:cubicBezTo>
                  <a:pt x="17799" y="2896"/>
                  <a:pt x="17613" y="2789"/>
                  <a:pt x="17613" y="2789"/>
                </a:cubicBezTo>
                <a:cubicBezTo>
                  <a:pt x="17613" y="2789"/>
                  <a:pt x="17613" y="2789"/>
                  <a:pt x="17613" y="27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2" name="AutoShape 6"/>
          <p:cNvSpPr>
            <a:spLocks/>
          </p:cNvSpPr>
          <p:nvPr/>
        </p:nvSpPr>
        <p:spPr bwMode="auto">
          <a:xfrm>
            <a:off x="6760871" y="2565749"/>
            <a:ext cx="2354797" cy="1455738"/>
          </a:xfrm>
          <a:custGeom>
            <a:avLst/>
            <a:gdLst>
              <a:gd name="T0" fmla="*/ 2232716 w 21589"/>
              <a:gd name="T1" fmla="*/ 1380331 h 21600"/>
              <a:gd name="T2" fmla="*/ 2232716 w 21589"/>
              <a:gd name="T3" fmla="*/ 1380331 h 21600"/>
              <a:gd name="T4" fmla="*/ 2232716 w 21589"/>
              <a:gd name="T5" fmla="*/ 1380331 h 21600"/>
              <a:gd name="T6" fmla="*/ 2232716 w 21589"/>
              <a:gd name="T7" fmla="*/ 13803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9" h="21600">
                <a:moveTo>
                  <a:pt x="19444" y="11501"/>
                </a:moveTo>
                <a:cubicBezTo>
                  <a:pt x="19463" y="11548"/>
                  <a:pt x="19481" y="11590"/>
                  <a:pt x="19498" y="11624"/>
                </a:cubicBezTo>
                <a:lnTo>
                  <a:pt x="19481" y="11625"/>
                </a:lnTo>
                <a:cubicBezTo>
                  <a:pt x="19481" y="11618"/>
                  <a:pt x="19484" y="11612"/>
                  <a:pt x="19485" y="11611"/>
                </a:cubicBezTo>
                <a:cubicBezTo>
                  <a:pt x="19485" y="11611"/>
                  <a:pt x="19483" y="11613"/>
                  <a:pt x="19474" y="11613"/>
                </a:cubicBezTo>
                <a:cubicBezTo>
                  <a:pt x="19422" y="11613"/>
                  <a:pt x="19336" y="11568"/>
                  <a:pt x="19331" y="11545"/>
                </a:cubicBezTo>
                <a:lnTo>
                  <a:pt x="19304" y="11543"/>
                </a:lnTo>
                <a:cubicBezTo>
                  <a:pt x="19303" y="11570"/>
                  <a:pt x="19304" y="11596"/>
                  <a:pt x="19306" y="11620"/>
                </a:cubicBezTo>
                <a:cubicBezTo>
                  <a:pt x="19307" y="11634"/>
                  <a:pt x="19308" y="11647"/>
                  <a:pt x="19308" y="11659"/>
                </a:cubicBezTo>
                <a:cubicBezTo>
                  <a:pt x="19288" y="11650"/>
                  <a:pt x="19249" y="11618"/>
                  <a:pt x="19242" y="11608"/>
                </a:cubicBezTo>
                <a:cubicBezTo>
                  <a:pt x="19226" y="11571"/>
                  <a:pt x="19236" y="11524"/>
                  <a:pt x="19244" y="11500"/>
                </a:cubicBezTo>
                <a:cubicBezTo>
                  <a:pt x="19267" y="11427"/>
                  <a:pt x="19318" y="11369"/>
                  <a:pt x="19358" y="11369"/>
                </a:cubicBezTo>
                <a:cubicBezTo>
                  <a:pt x="19369" y="11369"/>
                  <a:pt x="19378" y="11373"/>
                  <a:pt x="19386" y="11381"/>
                </a:cubicBezTo>
                <a:cubicBezTo>
                  <a:pt x="19399" y="11394"/>
                  <a:pt x="19422" y="11448"/>
                  <a:pt x="19444" y="11501"/>
                </a:cubicBezTo>
                <a:close/>
                <a:moveTo>
                  <a:pt x="21534" y="2740"/>
                </a:moveTo>
                <a:cubicBezTo>
                  <a:pt x="21520" y="2726"/>
                  <a:pt x="21506" y="2712"/>
                  <a:pt x="21492" y="2689"/>
                </a:cubicBezTo>
                <a:cubicBezTo>
                  <a:pt x="21478" y="2666"/>
                  <a:pt x="21466" y="2635"/>
                  <a:pt x="21453" y="2602"/>
                </a:cubicBezTo>
                <a:cubicBezTo>
                  <a:pt x="21428" y="2538"/>
                  <a:pt x="21399" y="2464"/>
                  <a:pt x="21350" y="2439"/>
                </a:cubicBezTo>
                <a:cubicBezTo>
                  <a:pt x="21346" y="2437"/>
                  <a:pt x="21342" y="2436"/>
                  <a:pt x="21337" y="2436"/>
                </a:cubicBezTo>
                <a:cubicBezTo>
                  <a:pt x="21323" y="2436"/>
                  <a:pt x="21311" y="2449"/>
                  <a:pt x="21300" y="2460"/>
                </a:cubicBezTo>
                <a:cubicBezTo>
                  <a:pt x="21292" y="2469"/>
                  <a:pt x="21285" y="2477"/>
                  <a:pt x="21277" y="2477"/>
                </a:cubicBezTo>
                <a:cubicBezTo>
                  <a:pt x="21275" y="2477"/>
                  <a:pt x="21272" y="2476"/>
                  <a:pt x="21270" y="2474"/>
                </a:cubicBezTo>
                <a:cubicBezTo>
                  <a:pt x="21240" y="2452"/>
                  <a:pt x="21234" y="2400"/>
                  <a:pt x="21227" y="2344"/>
                </a:cubicBezTo>
                <a:cubicBezTo>
                  <a:pt x="21225" y="2331"/>
                  <a:pt x="21223" y="2318"/>
                  <a:pt x="21221" y="2306"/>
                </a:cubicBezTo>
                <a:cubicBezTo>
                  <a:pt x="21202" y="2179"/>
                  <a:pt x="21191" y="2169"/>
                  <a:pt x="21130" y="2166"/>
                </a:cubicBezTo>
                <a:cubicBezTo>
                  <a:pt x="21122" y="2165"/>
                  <a:pt x="21113" y="2165"/>
                  <a:pt x="21102" y="2163"/>
                </a:cubicBezTo>
                <a:cubicBezTo>
                  <a:pt x="21088" y="2162"/>
                  <a:pt x="21070" y="2151"/>
                  <a:pt x="21053" y="2141"/>
                </a:cubicBezTo>
                <a:cubicBezTo>
                  <a:pt x="21047" y="2137"/>
                  <a:pt x="21040" y="2133"/>
                  <a:pt x="21033" y="2129"/>
                </a:cubicBezTo>
                <a:cubicBezTo>
                  <a:pt x="21025" y="2093"/>
                  <a:pt x="21013" y="2031"/>
                  <a:pt x="20997" y="1954"/>
                </a:cubicBezTo>
                <a:cubicBezTo>
                  <a:pt x="20938" y="1657"/>
                  <a:pt x="20838" y="1160"/>
                  <a:pt x="20780" y="1030"/>
                </a:cubicBezTo>
                <a:cubicBezTo>
                  <a:pt x="20770" y="1006"/>
                  <a:pt x="20726" y="979"/>
                  <a:pt x="20627" y="924"/>
                </a:cubicBezTo>
                <a:cubicBezTo>
                  <a:pt x="20598" y="908"/>
                  <a:pt x="20572" y="893"/>
                  <a:pt x="20556" y="883"/>
                </a:cubicBezTo>
                <a:lnTo>
                  <a:pt x="20544" y="875"/>
                </a:lnTo>
                <a:lnTo>
                  <a:pt x="20538" y="894"/>
                </a:lnTo>
                <a:cubicBezTo>
                  <a:pt x="20519" y="959"/>
                  <a:pt x="20454" y="1075"/>
                  <a:pt x="20415" y="1100"/>
                </a:cubicBezTo>
                <a:cubicBezTo>
                  <a:pt x="20404" y="1107"/>
                  <a:pt x="20394" y="1110"/>
                  <a:pt x="20386" y="1110"/>
                </a:cubicBezTo>
                <a:cubicBezTo>
                  <a:pt x="20360" y="1110"/>
                  <a:pt x="20353" y="1075"/>
                  <a:pt x="20345" y="1028"/>
                </a:cubicBezTo>
                <a:cubicBezTo>
                  <a:pt x="20341" y="1003"/>
                  <a:pt x="20337" y="977"/>
                  <a:pt x="20321" y="977"/>
                </a:cubicBezTo>
                <a:cubicBezTo>
                  <a:pt x="20206" y="979"/>
                  <a:pt x="20189" y="1146"/>
                  <a:pt x="20174" y="1294"/>
                </a:cubicBezTo>
                <a:cubicBezTo>
                  <a:pt x="20170" y="1331"/>
                  <a:pt x="20166" y="1369"/>
                  <a:pt x="20161" y="1404"/>
                </a:cubicBezTo>
                <a:cubicBezTo>
                  <a:pt x="20155" y="1444"/>
                  <a:pt x="20145" y="1483"/>
                  <a:pt x="20135" y="1524"/>
                </a:cubicBezTo>
                <a:cubicBezTo>
                  <a:pt x="20118" y="1593"/>
                  <a:pt x="20100" y="1664"/>
                  <a:pt x="20101" y="1740"/>
                </a:cubicBezTo>
                <a:cubicBezTo>
                  <a:pt x="20101" y="1776"/>
                  <a:pt x="20109" y="1806"/>
                  <a:pt x="20115" y="1832"/>
                </a:cubicBezTo>
                <a:cubicBezTo>
                  <a:pt x="20120" y="1852"/>
                  <a:pt x="20125" y="1870"/>
                  <a:pt x="20127" y="1890"/>
                </a:cubicBezTo>
                <a:cubicBezTo>
                  <a:pt x="20130" y="1930"/>
                  <a:pt x="20123" y="1969"/>
                  <a:pt x="20115" y="2011"/>
                </a:cubicBezTo>
                <a:cubicBezTo>
                  <a:pt x="20111" y="2032"/>
                  <a:pt x="20107" y="2053"/>
                  <a:pt x="20105" y="2074"/>
                </a:cubicBezTo>
                <a:cubicBezTo>
                  <a:pt x="20098" y="2126"/>
                  <a:pt x="20086" y="2257"/>
                  <a:pt x="20104" y="2344"/>
                </a:cubicBezTo>
                <a:cubicBezTo>
                  <a:pt x="20109" y="2366"/>
                  <a:pt x="20116" y="2384"/>
                  <a:pt x="20123" y="2402"/>
                </a:cubicBezTo>
                <a:cubicBezTo>
                  <a:pt x="20133" y="2425"/>
                  <a:pt x="20141" y="2444"/>
                  <a:pt x="20142" y="2469"/>
                </a:cubicBezTo>
                <a:cubicBezTo>
                  <a:pt x="20144" y="2507"/>
                  <a:pt x="20132" y="2579"/>
                  <a:pt x="20120" y="2618"/>
                </a:cubicBezTo>
                <a:cubicBezTo>
                  <a:pt x="20114" y="2638"/>
                  <a:pt x="20106" y="2649"/>
                  <a:pt x="20098" y="2662"/>
                </a:cubicBezTo>
                <a:cubicBezTo>
                  <a:pt x="20090" y="2675"/>
                  <a:pt x="20080" y="2689"/>
                  <a:pt x="20072" y="2711"/>
                </a:cubicBezTo>
                <a:cubicBezTo>
                  <a:pt x="20052" y="2762"/>
                  <a:pt x="20052" y="2821"/>
                  <a:pt x="20052" y="2877"/>
                </a:cubicBezTo>
                <a:cubicBezTo>
                  <a:pt x="20052" y="2933"/>
                  <a:pt x="20052" y="2985"/>
                  <a:pt x="20033" y="3026"/>
                </a:cubicBezTo>
                <a:cubicBezTo>
                  <a:pt x="20021" y="3029"/>
                  <a:pt x="19999" y="3038"/>
                  <a:pt x="19985" y="3044"/>
                </a:cubicBezTo>
                <a:lnTo>
                  <a:pt x="19983" y="3044"/>
                </a:lnTo>
                <a:cubicBezTo>
                  <a:pt x="19982" y="3045"/>
                  <a:pt x="19982" y="3045"/>
                  <a:pt x="19981" y="3045"/>
                </a:cubicBezTo>
                <a:lnTo>
                  <a:pt x="19973" y="3049"/>
                </a:lnTo>
                <a:cubicBezTo>
                  <a:pt x="19970" y="3051"/>
                  <a:pt x="19965" y="3053"/>
                  <a:pt x="19960" y="3055"/>
                </a:cubicBezTo>
                <a:lnTo>
                  <a:pt x="19958" y="3056"/>
                </a:lnTo>
                <a:cubicBezTo>
                  <a:pt x="19929" y="3069"/>
                  <a:pt x="19879" y="3095"/>
                  <a:pt x="19862" y="3115"/>
                </a:cubicBezTo>
                <a:lnTo>
                  <a:pt x="19857" y="3121"/>
                </a:lnTo>
                <a:lnTo>
                  <a:pt x="19857" y="3354"/>
                </a:lnTo>
                <a:lnTo>
                  <a:pt x="19212" y="3667"/>
                </a:lnTo>
                <a:lnTo>
                  <a:pt x="18853" y="3841"/>
                </a:lnTo>
                <a:cubicBezTo>
                  <a:pt x="18832" y="3843"/>
                  <a:pt x="18666" y="3861"/>
                  <a:pt x="18575" y="4055"/>
                </a:cubicBezTo>
                <a:cubicBezTo>
                  <a:pt x="18538" y="4136"/>
                  <a:pt x="18504" y="4222"/>
                  <a:pt x="18471" y="4305"/>
                </a:cubicBezTo>
                <a:lnTo>
                  <a:pt x="18468" y="4312"/>
                </a:lnTo>
                <a:cubicBezTo>
                  <a:pt x="18453" y="4352"/>
                  <a:pt x="18448" y="4397"/>
                  <a:pt x="18444" y="4441"/>
                </a:cubicBezTo>
                <a:cubicBezTo>
                  <a:pt x="18441" y="4478"/>
                  <a:pt x="18438" y="4512"/>
                  <a:pt x="18429" y="4542"/>
                </a:cubicBezTo>
                <a:cubicBezTo>
                  <a:pt x="18406" y="4621"/>
                  <a:pt x="18379" y="4676"/>
                  <a:pt x="18336" y="4732"/>
                </a:cubicBezTo>
                <a:cubicBezTo>
                  <a:pt x="18331" y="4738"/>
                  <a:pt x="18327" y="4744"/>
                  <a:pt x="18322" y="4749"/>
                </a:cubicBezTo>
                <a:cubicBezTo>
                  <a:pt x="18290" y="4790"/>
                  <a:pt x="18276" y="4812"/>
                  <a:pt x="18295" y="4897"/>
                </a:cubicBezTo>
                <a:lnTo>
                  <a:pt x="18298" y="4911"/>
                </a:lnTo>
                <a:lnTo>
                  <a:pt x="18307" y="4911"/>
                </a:lnTo>
                <a:cubicBezTo>
                  <a:pt x="18330" y="4913"/>
                  <a:pt x="18369" y="4930"/>
                  <a:pt x="18377" y="4957"/>
                </a:cubicBezTo>
                <a:cubicBezTo>
                  <a:pt x="18378" y="4961"/>
                  <a:pt x="18382" y="4972"/>
                  <a:pt x="18372" y="4996"/>
                </a:cubicBezTo>
                <a:cubicBezTo>
                  <a:pt x="18369" y="5001"/>
                  <a:pt x="18363" y="5005"/>
                  <a:pt x="18357" y="5009"/>
                </a:cubicBezTo>
                <a:cubicBezTo>
                  <a:pt x="18345" y="5017"/>
                  <a:pt x="18327" y="5029"/>
                  <a:pt x="18326" y="5064"/>
                </a:cubicBezTo>
                <a:cubicBezTo>
                  <a:pt x="18325" y="5095"/>
                  <a:pt x="18342" y="5115"/>
                  <a:pt x="18356" y="5131"/>
                </a:cubicBezTo>
                <a:cubicBezTo>
                  <a:pt x="18361" y="5137"/>
                  <a:pt x="18365" y="5143"/>
                  <a:pt x="18367" y="5147"/>
                </a:cubicBezTo>
                <a:cubicBezTo>
                  <a:pt x="18382" y="5176"/>
                  <a:pt x="18401" y="5284"/>
                  <a:pt x="18390" y="5309"/>
                </a:cubicBezTo>
                <a:cubicBezTo>
                  <a:pt x="18383" y="5325"/>
                  <a:pt x="18367" y="5335"/>
                  <a:pt x="18350" y="5345"/>
                </a:cubicBezTo>
                <a:cubicBezTo>
                  <a:pt x="18335" y="5354"/>
                  <a:pt x="18319" y="5364"/>
                  <a:pt x="18307" y="5381"/>
                </a:cubicBezTo>
                <a:cubicBezTo>
                  <a:pt x="18290" y="5406"/>
                  <a:pt x="18276" y="5434"/>
                  <a:pt x="18263" y="5461"/>
                </a:cubicBezTo>
                <a:cubicBezTo>
                  <a:pt x="18249" y="5489"/>
                  <a:pt x="18236" y="5515"/>
                  <a:pt x="18220" y="5538"/>
                </a:cubicBezTo>
                <a:lnTo>
                  <a:pt x="18191" y="5580"/>
                </a:lnTo>
                <a:cubicBezTo>
                  <a:pt x="18178" y="5599"/>
                  <a:pt x="18164" y="5618"/>
                  <a:pt x="18151" y="5637"/>
                </a:cubicBezTo>
                <a:cubicBezTo>
                  <a:pt x="18138" y="5656"/>
                  <a:pt x="18041" y="5669"/>
                  <a:pt x="18000" y="5675"/>
                </a:cubicBezTo>
                <a:cubicBezTo>
                  <a:pt x="17981" y="5678"/>
                  <a:pt x="17965" y="5680"/>
                  <a:pt x="17956" y="5682"/>
                </a:cubicBezTo>
                <a:cubicBezTo>
                  <a:pt x="17942" y="5686"/>
                  <a:pt x="17926" y="5687"/>
                  <a:pt x="17908" y="5687"/>
                </a:cubicBezTo>
                <a:cubicBezTo>
                  <a:pt x="17880" y="5687"/>
                  <a:pt x="17851" y="5683"/>
                  <a:pt x="17823" y="5679"/>
                </a:cubicBezTo>
                <a:cubicBezTo>
                  <a:pt x="17794" y="5674"/>
                  <a:pt x="17764" y="5670"/>
                  <a:pt x="17735" y="5670"/>
                </a:cubicBezTo>
                <a:cubicBezTo>
                  <a:pt x="17703" y="5670"/>
                  <a:pt x="17676" y="5675"/>
                  <a:pt x="17651" y="5686"/>
                </a:cubicBezTo>
                <a:cubicBezTo>
                  <a:pt x="17577" y="5719"/>
                  <a:pt x="17507" y="5778"/>
                  <a:pt x="17439" y="5836"/>
                </a:cubicBezTo>
                <a:lnTo>
                  <a:pt x="17403" y="5867"/>
                </a:lnTo>
                <a:lnTo>
                  <a:pt x="17403" y="6048"/>
                </a:lnTo>
                <a:lnTo>
                  <a:pt x="17414" y="6050"/>
                </a:lnTo>
                <a:cubicBezTo>
                  <a:pt x="17439" y="6056"/>
                  <a:pt x="17469" y="6072"/>
                  <a:pt x="17474" y="6086"/>
                </a:cubicBezTo>
                <a:cubicBezTo>
                  <a:pt x="17476" y="6092"/>
                  <a:pt x="17476" y="6107"/>
                  <a:pt x="17475" y="6119"/>
                </a:cubicBezTo>
                <a:cubicBezTo>
                  <a:pt x="17475" y="6136"/>
                  <a:pt x="17474" y="6155"/>
                  <a:pt x="17478" y="6172"/>
                </a:cubicBezTo>
                <a:cubicBezTo>
                  <a:pt x="17483" y="6190"/>
                  <a:pt x="17490" y="6202"/>
                  <a:pt x="17496" y="6214"/>
                </a:cubicBezTo>
                <a:cubicBezTo>
                  <a:pt x="17504" y="6230"/>
                  <a:pt x="17510" y="6241"/>
                  <a:pt x="17509" y="6264"/>
                </a:cubicBezTo>
                <a:cubicBezTo>
                  <a:pt x="17507" y="6298"/>
                  <a:pt x="17486" y="6332"/>
                  <a:pt x="17468" y="6362"/>
                </a:cubicBezTo>
                <a:cubicBezTo>
                  <a:pt x="17461" y="6373"/>
                  <a:pt x="17455" y="6384"/>
                  <a:pt x="17449" y="6394"/>
                </a:cubicBezTo>
                <a:cubicBezTo>
                  <a:pt x="17439" y="6415"/>
                  <a:pt x="17430" y="6437"/>
                  <a:pt x="17421" y="6458"/>
                </a:cubicBezTo>
                <a:cubicBezTo>
                  <a:pt x="17410" y="6484"/>
                  <a:pt x="17400" y="6508"/>
                  <a:pt x="17387" y="6529"/>
                </a:cubicBezTo>
                <a:cubicBezTo>
                  <a:pt x="17373" y="6554"/>
                  <a:pt x="17360" y="6579"/>
                  <a:pt x="17347" y="6603"/>
                </a:cubicBezTo>
                <a:cubicBezTo>
                  <a:pt x="17311" y="6667"/>
                  <a:pt x="17278" y="6727"/>
                  <a:pt x="17238" y="6784"/>
                </a:cubicBezTo>
                <a:lnTo>
                  <a:pt x="17232" y="6792"/>
                </a:lnTo>
                <a:cubicBezTo>
                  <a:pt x="17164" y="6887"/>
                  <a:pt x="17086" y="6981"/>
                  <a:pt x="16988" y="7090"/>
                </a:cubicBezTo>
                <a:lnTo>
                  <a:pt x="16988" y="7091"/>
                </a:lnTo>
                <a:cubicBezTo>
                  <a:pt x="16941" y="7142"/>
                  <a:pt x="16895" y="7192"/>
                  <a:pt x="16848" y="7242"/>
                </a:cubicBezTo>
                <a:lnTo>
                  <a:pt x="16815" y="7278"/>
                </a:lnTo>
                <a:cubicBezTo>
                  <a:pt x="16759" y="7339"/>
                  <a:pt x="16715" y="7389"/>
                  <a:pt x="16669" y="7478"/>
                </a:cubicBezTo>
                <a:lnTo>
                  <a:pt x="16650" y="7515"/>
                </a:lnTo>
                <a:cubicBezTo>
                  <a:pt x="16630" y="7554"/>
                  <a:pt x="16609" y="7595"/>
                  <a:pt x="16589" y="7637"/>
                </a:cubicBezTo>
                <a:cubicBezTo>
                  <a:pt x="16573" y="7641"/>
                  <a:pt x="16557" y="7643"/>
                  <a:pt x="16541" y="7646"/>
                </a:cubicBezTo>
                <a:cubicBezTo>
                  <a:pt x="16504" y="7651"/>
                  <a:pt x="16465" y="7657"/>
                  <a:pt x="16430" y="7680"/>
                </a:cubicBezTo>
                <a:cubicBezTo>
                  <a:pt x="16394" y="7702"/>
                  <a:pt x="16370" y="7740"/>
                  <a:pt x="16347" y="7776"/>
                </a:cubicBezTo>
                <a:cubicBezTo>
                  <a:pt x="16335" y="7796"/>
                  <a:pt x="16323" y="7814"/>
                  <a:pt x="16310" y="7830"/>
                </a:cubicBezTo>
                <a:lnTo>
                  <a:pt x="16305" y="7828"/>
                </a:lnTo>
                <a:cubicBezTo>
                  <a:pt x="16277" y="7815"/>
                  <a:pt x="16223" y="7789"/>
                  <a:pt x="16177" y="7783"/>
                </a:cubicBezTo>
                <a:cubicBezTo>
                  <a:pt x="16178" y="7782"/>
                  <a:pt x="16179" y="7781"/>
                  <a:pt x="16180" y="7781"/>
                </a:cubicBezTo>
                <a:cubicBezTo>
                  <a:pt x="16186" y="7776"/>
                  <a:pt x="16193" y="7772"/>
                  <a:pt x="16199" y="7767"/>
                </a:cubicBezTo>
                <a:lnTo>
                  <a:pt x="16193" y="7725"/>
                </a:lnTo>
                <a:cubicBezTo>
                  <a:pt x="16168" y="7725"/>
                  <a:pt x="15954" y="7662"/>
                  <a:pt x="15904" y="7638"/>
                </a:cubicBezTo>
                <a:cubicBezTo>
                  <a:pt x="15911" y="7614"/>
                  <a:pt x="15918" y="7589"/>
                  <a:pt x="15927" y="7563"/>
                </a:cubicBezTo>
                <a:cubicBezTo>
                  <a:pt x="15946" y="7501"/>
                  <a:pt x="15967" y="7437"/>
                  <a:pt x="15974" y="7374"/>
                </a:cubicBezTo>
                <a:cubicBezTo>
                  <a:pt x="15976" y="7348"/>
                  <a:pt x="15976" y="7322"/>
                  <a:pt x="15975" y="7297"/>
                </a:cubicBezTo>
                <a:cubicBezTo>
                  <a:pt x="15974" y="7258"/>
                  <a:pt x="15973" y="7222"/>
                  <a:pt x="15985" y="7193"/>
                </a:cubicBezTo>
                <a:cubicBezTo>
                  <a:pt x="15993" y="7171"/>
                  <a:pt x="16004" y="7155"/>
                  <a:pt x="16016" y="7137"/>
                </a:cubicBezTo>
                <a:cubicBezTo>
                  <a:pt x="16032" y="7113"/>
                  <a:pt x="16049" y="7088"/>
                  <a:pt x="16059" y="7050"/>
                </a:cubicBezTo>
                <a:cubicBezTo>
                  <a:pt x="16068" y="7015"/>
                  <a:pt x="16070" y="6979"/>
                  <a:pt x="16073" y="6944"/>
                </a:cubicBezTo>
                <a:cubicBezTo>
                  <a:pt x="16075" y="6914"/>
                  <a:pt x="16077" y="6886"/>
                  <a:pt x="16083" y="6857"/>
                </a:cubicBezTo>
                <a:cubicBezTo>
                  <a:pt x="16089" y="6827"/>
                  <a:pt x="16094" y="6813"/>
                  <a:pt x="16101" y="6813"/>
                </a:cubicBezTo>
                <a:cubicBezTo>
                  <a:pt x="16103" y="6813"/>
                  <a:pt x="16105" y="6814"/>
                  <a:pt x="16107" y="6815"/>
                </a:cubicBezTo>
                <a:cubicBezTo>
                  <a:pt x="16112" y="6817"/>
                  <a:pt x="16115" y="6829"/>
                  <a:pt x="16119" y="6846"/>
                </a:cubicBezTo>
                <a:cubicBezTo>
                  <a:pt x="16123" y="6864"/>
                  <a:pt x="16128" y="6885"/>
                  <a:pt x="16140" y="6894"/>
                </a:cubicBezTo>
                <a:cubicBezTo>
                  <a:pt x="16144" y="6896"/>
                  <a:pt x="16148" y="6898"/>
                  <a:pt x="16152" y="6898"/>
                </a:cubicBezTo>
                <a:cubicBezTo>
                  <a:pt x="16186" y="6898"/>
                  <a:pt x="16195" y="6808"/>
                  <a:pt x="16197" y="6769"/>
                </a:cubicBezTo>
                <a:cubicBezTo>
                  <a:pt x="16201" y="6700"/>
                  <a:pt x="16199" y="6633"/>
                  <a:pt x="16198" y="6567"/>
                </a:cubicBezTo>
                <a:cubicBezTo>
                  <a:pt x="16198" y="6545"/>
                  <a:pt x="16198" y="6522"/>
                  <a:pt x="16197" y="6499"/>
                </a:cubicBezTo>
                <a:lnTo>
                  <a:pt x="16197" y="6493"/>
                </a:lnTo>
                <a:lnTo>
                  <a:pt x="16195" y="6488"/>
                </a:lnTo>
                <a:cubicBezTo>
                  <a:pt x="16195" y="6488"/>
                  <a:pt x="16162" y="6400"/>
                  <a:pt x="16149" y="6360"/>
                </a:cubicBezTo>
                <a:cubicBezTo>
                  <a:pt x="16132" y="6312"/>
                  <a:pt x="16125" y="6257"/>
                  <a:pt x="16118" y="6198"/>
                </a:cubicBezTo>
                <a:cubicBezTo>
                  <a:pt x="16113" y="6159"/>
                  <a:pt x="16108" y="6119"/>
                  <a:pt x="16100" y="6082"/>
                </a:cubicBezTo>
                <a:cubicBezTo>
                  <a:pt x="16094" y="6056"/>
                  <a:pt x="16089" y="6030"/>
                  <a:pt x="16084" y="6004"/>
                </a:cubicBezTo>
                <a:cubicBezTo>
                  <a:pt x="16071" y="5938"/>
                  <a:pt x="16057" y="5870"/>
                  <a:pt x="16036" y="5806"/>
                </a:cubicBezTo>
                <a:cubicBezTo>
                  <a:pt x="16017" y="5747"/>
                  <a:pt x="15968" y="5647"/>
                  <a:pt x="15907" y="5647"/>
                </a:cubicBezTo>
                <a:cubicBezTo>
                  <a:pt x="15900" y="5647"/>
                  <a:pt x="15892" y="5649"/>
                  <a:pt x="15885" y="5652"/>
                </a:cubicBezTo>
                <a:cubicBezTo>
                  <a:pt x="15853" y="5666"/>
                  <a:pt x="15821" y="5699"/>
                  <a:pt x="15793" y="5729"/>
                </a:cubicBezTo>
                <a:lnTo>
                  <a:pt x="15779" y="5744"/>
                </a:lnTo>
                <a:cubicBezTo>
                  <a:pt x="15747" y="5777"/>
                  <a:pt x="15738" y="5831"/>
                  <a:pt x="15730" y="5879"/>
                </a:cubicBezTo>
                <a:cubicBezTo>
                  <a:pt x="15726" y="5902"/>
                  <a:pt x="15723" y="5923"/>
                  <a:pt x="15717" y="5942"/>
                </a:cubicBezTo>
                <a:cubicBezTo>
                  <a:pt x="15705" y="5986"/>
                  <a:pt x="15679" y="6059"/>
                  <a:pt x="15643" y="6088"/>
                </a:cubicBezTo>
                <a:cubicBezTo>
                  <a:pt x="15637" y="6076"/>
                  <a:pt x="15629" y="6066"/>
                  <a:pt x="15628" y="6065"/>
                </a:cubicBezTo>
                <a:cubicBezTo>
                  <a:pt x="15625" y="6063"/>
                  <a:pt x="15622" y="6061"/>
                  <a:pt x="15618" y="6061"/>
                </a:cubicBezTo>
                <a:cubicBezTo>
                  <a:pt x="15613" y="6061"/>
                  <a:pt x="15608" y="6064"/>
                  <a:pt x="15604" y="6067"/>
                </a:cubicBezTo>
                <a:cubicBezTo>
                  <a:pt x="15603" y="6068"/>
                  <a:pt x="15602" y="6068"/>
                  <a:pt x="15601" y="6069"/>
                </a:cubicBezTo>
                <a:cubicBezTo>
                  <a:pt x="15595" y="6064"/>
                  <a:pt x="15593" y="6056"/>
                  <a:pt x="15588" y="6040"/>
                </a:cubicBezTo>
                <a:lnTo>
                  <a:pt x="15584" y="6030"/>
                </a:lnTo>
                <a:cubicBezTo>
                  <a:pt x="15573" y="5993"/>
                  <a:pt x="15562" y="5954"/>
                  <a:pt x="15551" y="5910"/>
                </a:cubicBezTo>
                <a:cubicBezTo>
                  <a:pt x="15553" y="5902"/>
                  <a:pt x="15556" y="5894"/>
                  <a:pt x="15559" y="5887"/>
                </a:cubicBezTo>
                <a:cubicBezTo>
                  <a:pt x="15568" y="5857"/>
                  <a:pt x="15578" y="5829"/>
                  <a:pt x="15592" y="5813"/>
                </a:cubicBezTo>
                <a:lnTo>
                  <a:pt x="15601" y="5803"/>
                </a:lnTo>
                <a:cubicBezTo>
                  <a:pt x="15632" y="5771"/>
                  <a:pt x="15661" y="5741"/>
                  <a:pt x="15671" y="5668"/>
                </a:cubicBezTo>
                <a:cubicBezTo>
                  <a:pt x="15674" y="5647"/>
                  <a:pt x="15673" y="5627"/>
                  <a:pt x="15672" y="5607"/>
                </a:cubicBezTo>
                <a:cubicBezTo>
                  <a:pt x="15671" y="5574"/>
                  <a:pt x="15670" y="5554"/>
                  <a:pt x="15681" y="5539"/>
                </a:cubicBezTo>
                <a:cubicBezTo>
                  <a:pt x="15686" y="5533"/>
                  <a:pt x="15692" y="5527"/>
                  <a:pt x="15699" y="5521"/>
                </a:cubicBezTo>
                <a:cubicBezTo>
                  <a:pt x="15712" y="5510"/>
                  <a:pt x="15726" y="5497"/>
                  <a:pt x="15734" y="5476"/>
                </a:cubicBezTo>
                <a:cubicBezTo>
                  <a:pt x="15760" y="5410"/>
                  <a:pt x="15738" y="5210"/>
                  <a:pt x="15738" y="5208"/>
                </a:cubicBezTo>
                <a:cubicBezTo>
                  <a:pt x="15726" y="5101"/>
                  <a:pt x="15701" y="5014"/>
                  <a:pt x="15666" y="4949"/>
                </a:cubicBezTo>
                <a:cubicBezTo>
                  <a:pt x="15644" y="4907"/>
                  <a:pt x="15646" y="4895"/>
                  <a:pt x="15647" y="4894"/>
                </a:cubicBezTo>
                <a:cubicBezTo>
                  <a:pt x="15647" y="4892"/>
                  <a:pt x="15653" y="4884"/>
                  <a:pt x="15673" y="4882"/>
                </a:cubicBezTo>
                <a:lnTo>
                  <a:pt x="15689" y="4881"/>
                </a:lnTo>
                <a:lnTo>
                  <a:pt x="15686" y="4855"/>
                </a:lnTo>
                <a:cubicBezTo>
                  <a:pt x="15678" y="4802"/>
                  <a:pt x="15660" y="4738"/>
                  <a:pt x="15637" y="4679"/>
                </a:cubicBezTo>
                <a:cubicBezTo>
                  <a:pt x="15614" y="4619"/>
                  <a:pt x="15570" y="4608"/>
                  <a:pt x="15531" y="4598"/>
                </a:cubicBezTo>
                <a:cubicBezTo>
                  <a:pt x="15513" y="4594"/>
                  <a:pt x="15496" y="4589"/>
                  <a:pt x="15482" y="4581"/>
                </a:cubicBezTo>
                <a:cubicBezTo>
                  <a:pt x="15465" y="4570"/>
                  <a:pt x="15448" y="4567"/>
                  <a:pt x="15431" y="4563"/>
                </a:cubicBezTo>
                <a:cubicBezTo>
                  <a:pt x="15418" y="4561"/>
                  <a:pt x="15406" y="4558"/>
                  <a:pt x="15394" y="4553"/>
                </a:cubicBezTo>
                <a:cubicBezTo>
                  <a:pt x="15372" y="4542"/>
                  <a:pt x="15366" y="4526"/>
                  <a:pt x="15357" y="4503"/>
                </a:cubicBezTo>
                <a:cubicBezTo>
                  <a:pt x="15351" y="4488"/>
                  <a:pt x="15345" y="4471"/>
                  <a:pt x="15334" y="4453"/>
                </a:cubicBezTo>
                <a:cubicBezTo>
                  <a:pt x="15314" y="4421"/>
                  <a:pt x="15287" y="4417"/>
                  <a:pt x="15266" y="4417"/>
                </a:cubicBezTo>
                <a:cubicBezTo>
                  <a:pt x="15260" y="4417"/>
                  <a:pt x="15253" y="4417"/>
                  <a:pt x="15247" y="4418"/>
                </a:cubicBezTo>
                <a:lnTo>
                  <a:pt x="15233" y="4418"/>
                </a:lnTo>
                <a:cubicBezTo>
                  <a:pt x="15208" y="4418"/>
                  <a:pt x="15194" y="4409"/>
                  <a:pt x="15168" y="4388"/>
                </a:cubicBezTo>
                <a:cubicBezTo>
                  <a:pt x="15142" y="4369"/>
                  <a:pt x="15118" y="4359"/>
                  <a:pt x="15094" y="4359"/>
                </a:cubicBezTo>
                <a:cubicBezTo>
                  <a:pt x="15055" y="4359"/>
                  <a:pt x="15022" y="4386"/>
                  <a:pt x="14998" y="4436"/>
                </a:cubicBezTo>
                <a:cubicBezTo>
                  <a:pt x="14974" y="4486"/>
                  <a:pt x="14969" y="4610"/>
                  <a:pt x="14996" y="4661"/>
                </a:cubicBezTo>
                <a:cubicBezTo>
                  <a:pt x="15005" y="4676"/>
                  <a:pt x="15016" y="4682"/>
                  <a:pt x="15026" y="4688"/>
                </a:cubicBezTo>
                <a:cubicBezTo>
                  <a:pt x="15034" y="4692"/>
                  <a:pt x="15041" y="4696"/>
                  <a:pt x="15044" y="4702"/>
                </a:cubicBezTo>
                <a:cubicBezTo>
                  <a:pt x="15047" y="4709"/>
                  <a:pt x="15047" y="4712"/>
                  <a:pt x="15047" y="4713"/>
                </a:cubicBezTo>
                <a:cubicBezTo>
                  <a:pt x="15044" y="4726"/>
                  <a:pt x="15009" y="4737"/>
                  <a:pt x="14994" y="4742"/>
                </a:cubicBezTo>
                <a:cubicBezTo>
                  <a:pt x="14978" y="4748"/>
                  <a:pt x="14965" y="4752"/>
                  <a:pt x="14957" y="4759"/>
                </a:cubicBezTo>
                <a:cubicBezTo>
                  <a:pt x="14925" y="4790"/>
                  <a:pt x="14896" y="4823"/>
                  <a:pt x="14890" y="4893"/>
                </a:cubicBezTo>
                <a:cubicBezTo>
                  <a:pt x="14887" y="4920"/>
                  <a:pt x="14892" y="4961"/>
                  <a:pt x="14897" y="5007"/>
                </a:cubicBezTo>
                <a:cubicBezTo>
                  <a:pt x="14907" y="5089"/>
                  <a:pt x="14919" y="5191"/>
                  <a:pt x="14886" y="5210"/>
                </a:cubicBezTo>
                <a:cubicBezTo>
                  <a:pt x="14881" y="5213"/>
                  <a:pt x="14877" y="5214"/>
                  <a:pt x="14873" y="5214"/>
                </a:cubicBezTo>
                <a:cubicBezTo>
                  <a:pt x="14867" y="5214"/>
                  <a:pt x="14864" y="5212"/>
                  <a:pt x="14861" y="5206"/>
                </a:cubicBezTo>
                <a:cubicBezTo>
                  <a:pt x="14840" y="5168"/>
                  <a:pt x="14852" y="5038"/>
                  <a:pt x="14857" y="4975"/>
                </a:cubicBezTo>
                <a:cubicBezTo>
                  <a:pt x="14859" y="4955"/>
                  <a:pt x="14861" y="4939"/>
                  <a:pt x="14861" y="4929"/>
                </a:cubicBezTo>
                <a:lnTo>
                  <a:pt x="14862" y="4908"/>
                </a:lnTo>
                <a:lnTo>
                  <a:pt x="14849" y="4906"/>
                </a:lnTo>
                <a:cubicBezTo>
                  <a:pt x="14847" y="4905"/>
                  <a:pt x="14846" y="4905"/>
                  <a:pt x="14844" y="4905"/>
                </a:cubicBezTo>
                <a:cubicBezTo>
                  <a:pt x="14810" y="4905"/>
                  <a:pt x="14794" y="4976"/>
                  <a:pt x="14783" y="5028"/>
                </a:cubicBezTo>
                <a:cubicBezTo>
                  <a:pt x="14779" y="5043"/>
                  <a:pt x="14777" y="5056"/>
                  <a:pt x="14774" y="5064"/>
                </a:cubicBezTo>
                <a:cubicBezTo>
                  <a:pt x="14753" y="5128"/>
                  <a:pt x="14726" y="5200"/>
                  <a:pt x="14696" y="5272"/>
                </a:cubicBezTo>
                <a:cubicBezTo>
                  <a:pt x="14690" y="5288"/>
                  <a:pt x="14681" y="5301"/>
                  <a:pt x="14672" y="5316"/>
                </a:cubicBezTo>
                <a:cubicBezTo>
                  <a:pt x="14653" y="5345"/>
                  <a:pt x="14635" y="5374"/>
                  <a:pt x="14630" y="5423"/>
                </a:cubicBezTo>
                <a:cubicBezTo>
                  <a:pt x="14625" y="5471"/>
                  <a:pt x="14627" y="5518"/>
                  <a:pt x="14629" y="5564"/>
                </a:cubicBezTo>
                <a:cubicBezTo>
                  <a:pt x="14630" y="5585"/>
                  <a:pt x="14631" y="5606"/>
                  <a:pt x="14631" y="5627"/>
                </a:cubicBezTo>
                <a:cubicBezTo>
                  <a:pt x="14633" y="5711"/>
                  <a:pt x="14614" y="5792"/>
                  <a:pt x="14595" y="5869"/>
                </a:cubicBezTo>
                <a:cubicBezTo>
                  <a:pt x="14593" y="5877"/>
                  <a:pt x="14591" y="5885"/>
                  <a:pt x="14589" y="5893"/>
                </a:cubicBezTo>
                <a:cubicBezTo>
                  <a:pt x="14580" y="5922"/>
                  <a:pt x="14572" y="5953"/>
                  <a:pt x="14577" y="5993"/>
                </a:cubicBezTo>
                <a:cubicBezTo>
                  <a:pt x="14580" y="6016"/>
                  <a:pt x="14587" y="6037"/>
                  <a:pt x="14594" y="6057"/>
                </a:cubicBezTo>
                <a:cubicBezTo>
                  <a:pt x="14599" y="6073"/>
                  <a:pt x="14604" y="6088"/>
                  <a:pt x="14607" y="6103"/>
                </a:cubicBezTo>
                <a:cubicBezTo>
                  <a:pt x="14612" y="6134"/>
                  <a:pt x="14615" y="6180"/>
                  <a:pt x="14610" y="6206"/>
                </a:cubicBezTo>
                <a:cubicBezTo>
                  <a:pt x="14607" y="6218"/>
                  <a:pt x="14603" y="6228"/>
                  <a:pt x="14599" y="6238"/>
                </a:cubicBezTo>
                <a:cubicBezTo>
                  <a:pt x="14591" y="6255"/>
                  <a:pt x="14583" y="6275"/>
                  <a:pt x="14582" y="6305"/>
                </a:cubicBezTo>
                <a:cubicBezTo>
                  <a:pt x="14580" y="6347"/>
                  <a:pt x="14592" y="6375"/>
                  <a:pt x="14603" y="6399"/>
                </a:cubicBezTo>
                <a:cubicBezTo>
                  <a:pt x="14607" y="6409"/>
                  <a:pt x="14611" y="6419"/>
                  <a:pt x="14615" y="6430"/>
                </a:cubicBezTo>
                <a:cubicBezTo>
                  <a:pt x="14621" y="6449"/>
                  <a:pt x="14624" y="6469"/>
                  <a:pt x="14628" y="6490"/>
                </a:cubicBezTo>
                <a:cubicBezTo>
                  <a:pt x="14634" y="6520"/>
                  <a:pt x="14640" y="6551"/>
                  <a:pt x="14652" y="6580"/>
                </a:cubicBezTo>
                <a:cubicBezTo>
                  <a:pt x="14654" y="6586"/>
                  <a:pt x="14657" y="6592"/>
                  <a:pt x="14659" y="6598"/>
                </a:cubicBezTo>
                <a:cubicBezTo>
                  <a:pt x="14819" y="6989"/>
                  <a:pt x="14748" y="7368"/>
                  <a:pt x="14647" y="7719"/>
                </a:cubicBezTo>
                <a:cubicBezTo>
                  <a:pt x="14636" y="7760"/>
                  <a:pt x="14623" y="7802"/>
                  <a:pt x="14610" y="7843"/>
                </a:cubicBezTo>
                <a:lnTo>
                  <a:pt x="14610" y="7844"/>
                </a:lnTo>
                <a:cubicBezTo>
                  <a:pt x="14599" y="7879"/>
                  <a:pt x="14573" y="7901"/>
                  <a:pt x="14548" y="7923"/>
                </a:cubicBezTo>
                <a:cubicBezTo>
                  <a:pt x="14537" y="7931"/>
                  <a:pt x="14528" y="7940"/>
                  <a:pt x="14519" y="7948"/>
                </a:cubicBezTo>
                <a:cubicBezTo>
                  <a:pt x="14476" y="7992"/>
                  <a:pt x="14448" y="8010"/>
                  <a:pt x="14422" y="8010"/>
                </a:cubicBezTo>
                <a:cubicBezTo>
                  <a:pt x="14400" y="8010"/>
                  <a:pt x="14380" y="7997"/>
                  <a:pt x="14359" y="7967"/>
                </a:cubicBezTo>
                <a:cubicBezTo>
                  <a:pt x="14354" y="7961"/>
                  <a:pt x="14350" y="7954"/>
                  <a:pt x="14345" y="7946"/>
                </a:cubicBezTo>
                <a:cubicBezTo>
                  <a:pt x="14327" y="7916"/>
                  <a:pt x="14319" y="7878"/>
                  <a:pt x="14312" y="7842"/>
                </a:cubicBezTo>
                <a:cubicBezTo>
                  <a:pt x="14301" y="7787"/>
                  <a:pt x="14283" y="7730"/>
                  <a:pt x="14258" y="7679"/>
                </a:cubicBezTo>
                <a:cubicBezTo>
                  <a:pt x="14209" y="7576"/>
                  <a:pt x="14201" y="7463"/>
                  <a:pt x="14197" y="7347"/>
                </a:cubicBezTo>
                <a:lnTo>
                  <a:pt x="14195" y="7303"/>
                </a:lnTo>
                <a:cubicBezTo>
                  <a:pt x="14193" y="7215"/>
                  <a:pt x="14190" y="7124"/>
                  <a:pt x="14171" y="7033"/>
                </a:cubicBezTo>
                <a:cubicBezTo>
                  <a:pt x="14155" y="6954"/>
                  <a:pt x="14143" y="6887"/>
                  <a:pt x="14134" y="6817"/>
                </a:cubicBezTo>
                <a:cubicBezTo>
                  <a:pt x="14118" y="6688"/>
                  <a:pt x="14134" y="6551"/>
                  <a:pt x="14150" y="6418"/>
                </a:cubicBezTo>
                <a:lnTo>
                  <a:pt x="14155" y="6374"/>
                </a:lnTo>
                <a:cubicBezTo>
                  <a:pt x="14160" y="6325"/>
                  <a:pt x="14155" y="6278"/>
                  <a:pt x="14150" y="6233"/>
                </a:cubicBezTo>
                <a:cubicBezTo>
                  <a:pt x="14146" y="6193"/>
                  <a:pt x="14142" y="6154"/>
                  <a:pt x="14146" y="6116"/>
                </a:cubicBezTo>
                <a:cubicBezTo>
                  <a:pt x="14149" y="6082"/>
                  <a:pt x="14161" y="6051"/>
                  <a:pt x="14174" y="6018"/>
                </a:cubicBezTo>
                <a:cubicBezTo>
                  <a:pt x="14185" y="5988"/>
                  <a:pt x="14197" y="5957"/>
                  <a:pt x="14204" y="5921"/>
                </a:cubicBezTo>
                <a:cubicBezTo>
                  <a:pt x="14209" y="5885"/>
                  <a:pt x="14203" y="5859"/>
                  <a:pt x="14196" y="5836"/>
                </a:cubicBezTo>
                <a:cubicBezTo>
                  <a:pt x="14194" y="5827"/>
                  <a:pt x="14192" y="5818"/>
                  <a:pt x="14190" y="5807"/>
                </a:cubicBezTo>
                <a:cubicBezTo>
                  <a:pt x="14179" y="5740"/>
                  <a:pt x="14184" y="5666"/>
                  <a:pt x="14207" y="5567"/>
                </a:cubicBezTo>
                <a:cubicBezTo>
                  <a:pt x="14209" y="5557"/>
                  <a:pt x="14212" y="5546"/>
                  <a:pt x="14215" y="5535"/>
                </a:cubicBezTo>
                <a:cubicBezTo>
                  <a:pt x="14231" y="5476"/>
                  <a:pt x="14256" y="5388"/>
                  <a:pt x="14206" y="5339"/>
                </a:cubicBezTo>
                <a:cubicBezTo>
                  <a:pt x="14193" y="5325"/>
                  <a:pt x="14179" y="5318"/>
                  <a:pt x="14167" y="5318"/>
                </a:cubicBezTo>
                <a:cubicBezTo>
                  <a:pt x="14124" y="5318"/>
                  <a:pt x="14101" y="5395"/>
                  <a:pt x="14079" y="5468"/>
                </a:cubicBezTo>
                <a:cubicBezTo>
                  <a:pt x="14061" y="5529"/>
                  <a:pt x="14042" y="5593"/>
                  <a:pt x="14014" y="5595"/>
                </a:cubicBezTo>
                <a:cubicBezTo>
                  <a:pt x="14007" y="5595"/>
                  <a:pt x="14004" y="5590"/>
                  <a:pt x="14002" y="5585"/>
                </a:cubicBezTo>
                <a:cubicBezTo>
                  <a:pt x="13988" y="5544"/>
                  <a:pt x="14015" y="5416"/>
                  <a:pt x="14029" y="5378"/>
                </a:cubicBezTo>
                <a:cubicBezTo>
                  <a:pt x="14038" y="5356"/>
                  <a:pt x="14050" y="5338"/>
                  <a:pt x="14063" y="5318"/>
                </a:cubicBezTo>
                <a:cubicBezTo>
                  <a:pt x="14083" y="5288"/>
                  <a:pt x="14104" y="5256"/>
                  <a:pt x="14112" y="5207"/>
                </a:cubicBezTo>
                <a:lnTo>
                  <a:pt x="14119" y="5162"/>
                </a:lnTo>
                <a:cubicBezTo>
                  <a:pt x="14133" y="5083"/>
                  <a:pt x="14147" y="5020"/>
                  <a:pt x="14165" y="4952"/>
                </a:cubicBezTo>
                <a:lnTo>
                  <a:pt x="14178" y="4904"/>
                </a:lnTo>
                <a:cubicBezTo>
                  <a:pt x="14190" y="4860"/>
                  <a:pt x="14201" y="4819"/>
                  <a:pt x="14214" y="4777"/>
                </a:cubicBezTo>
                <a:cubicBezTo>
                  <a:pt x="14220" y="4757"/>
                  <a:pt x="14228" y="4737"/>
                  <a:pt x="14237" y="4715"/>
                </a:cubicBezTo>
                <a:cubicBezTo>
                  <a:pt x="14252" y="4678"/>
                  <a:pt x="14267" y="4641"/>
                  <a:pt x="14274" y="4600"/>
                </a:cubicBezTo>
                <a:cubicBezTo>
                  <a:pt x="14276" y="4588"/>
                  <a:pt x="14276" y="4570"/>
                  <a:pt x="14277" y="4550"/>
                </a:cubicBezTo>
                <a:cubicBezTo>
                  <a:pt x="14277" y="4530"/>
                  <a:pt x="14278" y="4513"/>
                  <a:pt x="14279" y="4501"/>
                </a:cubicBezTo>
                <a:cubicBezTo>
                  <a:pt x="14281" y="4515"/>
                  <a:pt x="14281" y="4531"/>
                  <a:pt x="14282" y="4546"/>
                </a:cubicBezTo>
                <a:cubicBezTo>
                  <a:pt x="14283" y="4569"/>
                  <a:pt x="14283" y="4592"/>
                  <a:pt x="14287" y="4615"/>
                </a:cubicBezTo>
                <a:lnTo>
                  <a:pt x="14290" y="4634"/>
                </a:lnTo>
                <a:lnTo>
                  <a:pt x="14302" y="4632"/>
                </a:lnTo>
                <a:cubicBezTo>
                  <a:pt x="14340" y="4625"/>
                  <a:pt x="14350" y="4574"/>
                  <a:pt x="14358" y="4534"/>
                </a:cubicBezTo>
                <a:cubicBezTo>
                  <a:pt x="14363" y="4512"/>
                  <a:pt x="14367" y="4491"/>
                  <a:pt x="14375" y="4479"/>
                </a:cubicBezTo>
                <a:cubicBezTo>
                  <a:pt x="14384" y="4465"/>
                  <a:pt x="14398" y="4455"/>
                  <a:pt x="14409" y="4455"/>
                </a:cubicBezTo>
                <a:cubicBezTo>
                  <a:pt x="14412" y="4455"/>
                  <a:pt x="14417" y="4455"/>
                  <a:pt x="14420" y="4460"/>
                </a:cubicBezTo>
                <a:cubicBezTo>
                  <a:pt x="14422" y="4465"/>
                  <a:pt x="14423" y="4475"/>
                  <a:pt x="14421" y="4489"/>
                </a:cubicBezTo>
                <a:cubicBezTo>
                  <a:pt x="14421" y="4492"/>
                  <a:pt x="14419" y="4499"/>
                  <a:pt x="14417" y="4508"/>
                </a:cubicBezTo>
                <a:cubicBezTo>
                  <a:pt x="14401" y="4587"/>
                  <a:pt x="14394" y="4634"/>
                  <a:pt x="14405" y="4659"/>
                </a:cubicBezTo>
                <a:cubicBezTo>
                  <a:pt x="14409" y="4668"/>
                  <a:pt x="14415" y="4674"/>
                  <a:pt x="14424" y="4674"/>
                </a:cubicBezTo>
                <a:cubicBezTo>
                  <a:pt x="14424" y="4674"/>
                  <a:pt x="14424" y="4674"/>
                  <a:pt x="14425" y="4674"/>
                </a:cubicBezTo>
                <a:cubicBezTo>
                  <a:pt x="14448" y="4671"/>
                  <a:pt x="14456" y="4623"/>
                  <a:pt x="14461" y="4585"/>
                </a:cubicBezTo>
                <a:cubicBezTo>
                  <a:pt x="14463" y="4573"/>
                  <a:pt x="14466" y="4555"/>
                  <a:pt x="14468" y="4551"/>
                </a:cubicBezTo>
                <a:cubicBezTo>
                  <a:pt x="14473" y="4540"/>
                  <a:pt x="14482" y="4535"/>
                  <a:pt x="14492" y="4529"/>
                </a:cubicBezTo>
                <a:cubicBezTo>
                  <a:pt x="14501" y="4523"/>
                  <a:pt x="14511" y="4517"/>
                  <a:pt x="14520" y="4504"/>
                </a:cubicBezTo>
                <a:cubicBezTo>
                  <a:pt x="14533" y="4484"/>
                  <a:pt x="14536" y="4460"/>
                  <a:pt x="14538" y="4438"/>
                </a:cubicBezTo>
                <a:cubicBezTo>
                  <a:pt x="14540" y="4428"/>
                  <a:pt x="14541" y="4417"/>
                  <a:pt x="14543" y="4408"/>
                </a:cubicBezTo>
                <a:cubicBezTo>
                  <a:pt x="14563" y="4333"/>
                  <a:pt x="14620" y="4321"/>
                  <a:pt x="14653" y="4321"/>
                </a:cubicBezTo>
                <a:cubicBezTo>
                  <a:pt x="14708" y="4321"/>
                  <a:pt x="14743" y="4308"/>
                  <a:pt x="14779" y="4234"/>
                </a:cubicBezTo>
                <a:cubicBezTo>
                  <a:pt x="14805" y="4179"/>
                  <a:pt x="14847" y="4171"/>
                  <a:pt x="14870" y="4171"/>
                </a:cubicBezTo>
                <a:cubicBezTo>
                  <a:pt x="14889" y="4171"/>
                  <a:pt x="14908" y="4176"/>
                  <a:pt x="14926" y="4187"/>
                </a:cubicBezTo>
                <a:cubicBezTo>
                  <a:pt x="14953" y="4202"/>
                  <a:pt x="14976" y="4227"/>
                  <a:pt x="15001" y="4253"/>
                </a:cubicBezTo>
                <a:lnTo>
                  <a:pt x="15004" y="4256"/>
                </a:lnTo>
                <a:cubicBezTo>
                  <a:pt x="15006" y="4258"/>
                  <a:pt x="15011" y="4264"/>
                  <a:pt x="15017" y="4271"/>
                </a:cubicBezTo>
                <a:cubicBezTo>
                  <a:pt x="15052" y="4314"/>
                  <a:pt x="15070" y="4335"/>
                  <a:pt x="15083" y="4335"/>
                </a:cubicBezTo>
                <a:lnTo>
                  <a:pt x="15087" y="4334"/>
                </a:lnTo>
                <a:lnTo>
                  <a:pt x="15089" y="4333"/>
                </a:lnTo>
                <a:cubicBezTo>
                  <a:pt x="15108" y="4323"/>
                  <a:pt x="15108" y="4284"/>
                  <a:pt x="15108" y="4246"/>
                </a:cubicBezTo>
                <a:cubicBezTo>
                  <a:pt x="15108" y="4229"/>
                  <a:pt x="15108" y="4198"/>
                  <a:pt x="15112" y="4192"/>
                </a:cubicBezTo>
                <a:cubicBezTo>
                  <a:pt x="15114" y="4188"/>
                  <a:pt x="15120" y="4183"/>
                  <a:pt x="15137" y="4183"/>
                </a:cubicBezTo>
                <a:cubicBezTo>
                  <a:pt x="15150" y="4183"/>
                  <a:pt x="15166" y="4186"/>
                  <a:pt x="15180" y="4189"/>
                </a:cubicBezTo>
                <a:cubicBezTo>
                  <a:pt x="15191" y="4192"/>
                  <a:pt x="15202" y="4194"/>
                  <a:pt x="15209" y="4194"/>
                </a:cubicBezTo>
                <a:lnTo>
                  <a:pt x="15216" y="4195"/>
                </a:lnTo>
                <a:cubicBezTo>
                  <a:pt x="15227" y="4195"/>
                  <a:pt x="15238" y="4195"/>
                  <a:pt x="15249" y="4195"/>
                </a:cubicBezTo>
                <a:cubicBezTo>
                  <a:pt x="15277" y="4195"/>
                  <a:pt x="15311" y="4193"/>
                  <a:pt x="15344" y="4179"/>
                </a:cubicBezTo>
                <a:cubicBezTo>
                  <a:pt x="15362" y="4172"/>
                  <a:pt x="15378" y="4163"/>
                  <a:pt x="15380" y="4141"/>
                </a:cubicBezTo>
                <a:cubicBezTo>
                  <a:pt x="15383" y="4120"/>
                  <a:pt x="15372" y="4108"/>
                  <a:pt x="15360" y="4094"/>
                </a:cubicBezTo>
                <a:cubicBezTo>
                  <a:pt x="15356" y="4090"/>
                  <a:pt x="15352" y="4085"/>
                  <a:pt x="15348" y="4080"/>
                </a:cubicBezTo>
                <a:cubicBezTo>
                  <a:pt x="15342" y="4072"/>
                  <a:pt x="15339" y="4060"/>
                  <a:pt x="15337" y="4046"/>
                </a:cubicBezTo>
                <a:cubicBezTo>
                  <a:pt x="15332" y="4025"/>
                  <a:pt x="15326" y="3995"/>
                  <a:pt x="15301" y="3981"/>
                </a:cubicBezTo>
                <a:cubicBezTo>
                  <a:pt x="15296" y="3978"/>
                  <a:pt x="15271" y="3974"/>
                  <a:pt x="15254" y="3973"/>
                </a:cubicBezTo>
                <a:cubicBezTo>
                  <a:pt x="15267" y="3923"/>
                  <a:pt x="15272" y="3871"/>
                  <a:pt x="15246" y="3812"/>
                </a:cubicBezTo>
                <a:cubicBezTo>
                  <a:pt x="15230" y="3777"/>
                  <a:pt x="15203" y="3735"/>
                  <a:pt x="15178" y="3735"/>
                </a:cubicBezTo>
                <a:cubicBezTo>
                  <a:pt x="15166" y="3735"/>
                  <a:pt x="15147" y="3743"/>
                  <a:pt x="15139" y="3792"/>
                </a:cubicBezTo>
                <a:cubicBezTo>
                  <a:pt x="15138" y="3792"/>
                  <a:pt x="15137" y="3792"/>
                  <a:pt x="15136" y="3792"/>
                </a:cubicBezTo>
                <a:cubicBezTo>
                  <a:pt x="15113" y="3792"/>
                  <a:pt x="15108" y="3789"/>
                  <a:pt x="15092" y="3752"/>
                </a:cubicBezTo>
                <a:lnTo>
                  <a:pt x="15084" y="3736"/>
                </a:lnTo>
                <a:lnTo>
                  <a:pt x="15074" y="3747"/>
                </a:lnTo>
                <a:cubicBezTo>
                  <a:pt x="15061" y="3759"/>
                  <a:pt x="15022" y="3798"/>
                  <a:pt x="14991" y="3798"/>
                </a:cubicBezTo>
                <a:cubicBezTo>
                  <a:pt x="14975" y="3798"/>
                  <a:pt x="14963" y="3788"/>
                  <a:pt x="14955" y="3764"/>
                </a:cubicBezTo>
                <a:cubicBezTo>
                  <a:pt x="14939" y="3721"/>
                  <a:pt x="14943" y="3628"/>
                  <a:pt x="14963" y="3587"/>
                </a:cubicBezTo>
                <a:lnTo>
                  <a:pt x="14977" y="3558"/>
                </a:lnTo>
                <a:lnTo>
                  <a:pt x="14955" y="3552"/>
                </a:lnTo>
                <a:cubicBezTo>
                  <a:pt x="14944" y="3549"/>
                  <a:pt x="14932" y="3547"/>
                  <a:pt x="14920" y="3547"/>
                </a:cubicBezTo>
                <a:cubicBezTo>
                  <a:pt x="14886" y="3547"/>
                  <a:pt x="14852" y="3561"/>
                  <a:pt x="14825" y="3585"/>
                </a:cubicBezTo>
                <a:cubicBezTo>
                  <a:pt x="14813" y="3596"/>
                  <a:pt x="14801" y="3609"/>
                  <a:pt x="14790" y="3622"/>
                </a:cubicBezTo>
                <a:cubicBezTo>
                  <a:pt x="14771" y="3645"/>
                  <a:pt x="14752" y="3668"/>
                  <a:pt x="14729" y="3674"/>
                </a:cubicBezTo>
                <a:cubicBezTo>
                  <a:pt x="14704" y="3682"/>
                  <a:pt x="14680" y="3683"/>
                  <a:pt x="14657" y="3685"/>
                </a:cubicBezTo>
                <a:cubicBezTo>
                  <a:pt x="14612" y="3689"/>
                  <a:pt x="14570" y="3692"/>
                  <a:pt x="14522" y="3731"/>
                </a:cubicBezTo>
                <a:cubicBezTo>
                  <a:pt x="14483" y="3762"/>
                  <a:pt x="14450" y="3799"/>
                  <a:pt x="14422" y="3842"/>
                </a:cubicBezTo>
                <a:cubicBezTo>
                  <a:pt x="14416" y="3852"/>
                  <a:pt x="14410" y="3866"/>
                  <a:pt x="14403" y="3881"/>
                </a:cubicBezTo>
                <a:cubicBezTo>
                  <a:pt x="14393" y="3902"/>
                  <a:pt x="14383" y="3926"/>
                  <a:pt x="14372" y="3933"/>
                </a:cubicBezTo>
                <a:cubicBezTo>
                  <a:pt x="14370" y="3934"/>
                  <a:pt x="14367" y="3935"/>
                  <a:pt x="14364" y="3935"/>
                </a:cubicBezTo>
                <a:cubicBezTo>
                  <a:pt x="14360" y="3935"/>
                  <a:pt x="14355" y="3933"/>
                  <a:pt x="14349" y="3931"/>
                </a:cubicBezTo>
                <a:cubicBezTo>
                  <a:pt x="14343" y="3929"/>
                  <a:pt x="14335" y="3926"/>
                  <a:pt x="14325" y="3926"/>
                </a:cubicBezTo>
                <a:cubicBezTo>
                  <a:pt x="14325" y="3926"/>
                  <a:pt x="14325" y="3926"/>
                  <a:pt x="14325" y="3926"/>
                </a:cubicBezTo>
                <a:cubicBezTo>
                  <a:pt x="14316" y="3926"/>
                  <a:pt x="14308" y="3930"/>
                  <a:pt x="14301" y="3934"/>
                </a:cubicBezTo>
                <a:cubicBezTo>
                  <a:pt x="14294" y="3937"/>
                  <a:pt x="14288" y="3940"/>
                  <a:pt x="14283" y="3940"/>
                </a:cubicBezTo>
                <a:cubicBezTo>
                  <a:pt x="14280" y="3940"/>
                  <a:pt x="14278" y="3939"/>
                  <a:pt x="14275" y="3938"/>
                </a:cubicBezTo>
                <a:cubicBezTo>
                  <a:pt x="14270" y="3935"/>
                  <a:pt x="14267" y="3928"/>
                  <a:pt x="14263" y="3920"/>
                </a:cubicBezTo>
                <a:cubicBezTo>
                  <a:pt x="14256" y="3906"/>
                  <a:pt x="14247" y="3888"/>
                  <a:pt x="14227" y="3888"/>
                </a:cubicBezTo>
                <a:cubicBezTo>
                  <a:pt x="14225" y="3888"/>
                  <a:pt x="14222" y="3888"/>
                  <a:pt x="14219" y="3889"/>
                </a:cubicBezTo>
                <a:cubicBezTo>
                  <a:pt x="14202" y="3892"/>
                  <a:pt x="14193" y="3907"/>
                  <a:pt x="14187" y="3918"/>
                </a:cubicBezTo>
                <a:cubicBezTo>
                  <a:pt x="14183" y="3925"/>
                  <a:pt x="14181" y="3930"/>
                  <a:pt x="14176" y="3934"/>
                </a:cubicBezTo>
                <a:cubicBezTo>
                  <a:pt x="14172" y="3936"/>
                  <a:pt x="14168" y="3938"/>
                  <a:pt x="14164" y="3938"/>
                </a:cubicBezTo>
                <a:cubicBezTo>
                  <a:pt x="14127" y="3938"/>
                  <a:pt x="14078" y="3844"/>
                  <a:pt x="14049" y="3787"/>
                </a:cubicBezTo>
                <a:cubicBezTo>
                  <a:pt x="14042" y="3773"/>
                  <a:pt x="14036" y="3761"/>
                  <a:pt x="14031" y="3752"/>
                </a:cubicBezTo>
                <a:cubicBezTo>
                  <a:pt x="13981" y="3662"/>
                  <a:pt x="13927" y="3619"/>
                  <a:pt x="13865" y="3619"/>
                </a:cubicBezTo>
                <a:lnTo>
                  <a:pt x="13859" y="3619"/>
                </a:lnTo>
                <a:cubicBezTo>
                  <a:pt x="13827" y="3621"/>
                  <a:pt x="13809" y="3644"/>
                  <a:pt x="13794" y="3664"/>
                </a:cubicBezTo>
                <a:cubicBezTo>
                  <a:pt x="13786" y="3675"/>
                  <a:pt x="13779" y="3684"/>
                  <a:pt x="13770" y="3692"/>
                </a:cubicBezTo>
                <a:cubicBezTo>
                  <a:pt x="13767" y="3694"/>
                  <a:pt x="13763" y="3695"/>
                  <a:pt x="13759" y="3696"/>
                </a:cubicBezTo>
                <a:cubicBezTo>
                  <a:pt x="13751" y="3699"/>
                  <a:pt x="13741" y="3701"/>
                  <a:pt x="13730" y="3713"/>
                </a:cubicBezTo>
                <a:cubicBezTo>
                  <a:pt x="13726" y="3717"/>
                  <a:pt x="13722" y="3723"/>
                  <a:pt x="13718" y="3728"/>
                </a:cubicBezTo>
                <a:cubicBezTo>
                  <a:pt x="13713" y="3734"/>
                  <a:pt x="13709" y="3741"/>
                  <a:pt x="13705" y="3744"/>
                </a:cubicBezTo>
                <a:cubicBezTo>
                  <a:pt x="13705" y="3721"/>
                  <a:pt x="13706" y="3696"/>
                  <a:pt x="13707" y="3673"/>
                </a:cubicBezTo>
                <a:cubicBezTo>
                  <a:pt x="13708" y="3648"/>
                  <a:pt x="13709" y="3623"/>
                  <a:pt x="13709" y="3598"/>
                </a:cubicBezTo>
                <a:lnTo>
                  <a:pt x="13709" y="3581"/>
                </a:lnTo>
                <a:lnTo>
                  <a:pt x="13700" y="3577"/>
                </a:lnTo>
                <a:cubicBezTo>
                  <a:pt x="13693" y="3573"/>
                  <a:pt x="13689" y="3561"/>
                  <a:pt x="13684" y="3542"/>
                </a:cubicBezTo>
                <a:cubicBezTo>
                  <a:pt x="13679" y="3525"/>
                  <a:pt x="13674" y="3506"/>
                  <a:pt x="13663" y="3492"/>
                </a:cubicBezTo>
                <a:cubicBezTo>
                  <a:pt x="13656" y="3484"/>
                  <a:pt x="13650" y="3482"/>
                  <a:pt x="13645" y="3479"/>
                </a:cubicBezTo>
                <a:cubicBezTo>
                  <a:pt x="13640" y="3477"/>
                  <a:pt x="13637" y="3476"/>
                  <a:pt x="13634" y="3469"/>
                </a:cubicBezTo>
                <a:cubicBezTo>
                  <a:pt x="13632" y="3463"/>
                  <a:pt x="13625" y="3437"/>
                  <a:pt x="13625" y="3430"/>
                </a:cubicBezTo>
                <a:cubicBezTo>
                  <a:pt x="13625" y="3434"/>
                  <a:pt x="13623" y="3444"/>
                  <a:pt x="13616" y="3448"/>
                </a:cubicBezTo>
                <a:lnTo>
                  <a:pt x="13607" y="3406"/>
                </a:lnTo>
                <a:cubicBezTo>
                  <a:pt x="13570" y="3428"/>
                  <a:pt x="13548" y="3482"/>
                  <a:pt x="13527" y="3534"/>
                </a:cubicBezTo>
                <a:cubicBezTo>
                  <a:pt x="13512" y="3571"/>
                  <a:pt x="13498" y="3605"/>
                  <a:pt x="13480" y="3627"/>
                </a:cubicBezTo>
                <a:cubicBezTo>
                  <a:pt x="13421" y="3699"/>
                  <a:pt x="13353" y="3755"/>
                  <a:pt x="13289" y="3785"/>
                </a:cubicBezTo>
                <a:cubicBezTo>
                  <a:pt x="13283" y="3788"/>
                  <a:pt x="13277" y="3790"/>
                  <a:pt x="13272" y="3793"/>
                </a:cubicBezTo>
                <a:cubicBezTo>
                  <a:pt x="13245" y="3804"/>
                  <a:pt x="13224" y="3814"/>
                  <a:pt x="13197" y="3849"/>
                </a:cubicBezTo>
                <a:cubicBezTo>
                  <a:pt x="13168" y="3888"/>
                  <a:pt x="13135" y="3932"/>
                  <a:pt x="13100" y="3970"/>
                </a:cubicBezTo>
                <a:cubicBezTo>
                  <a:pt x="13070" y="4002"/>
                  <a:pt x="13041" y="4031"/>
                  <a:pt x="13007" y="4031"/>
                </a:cubicBezTo>
                <a:lnTo>
                  <a:pt x="13003" y="4031"/>
                </a:lnTo>
                <a:cubicBezTo>
                  <a:pt x="12986" y="4030"/>
                  <a:pt x="12969" y="4020"/>
                  <a:pt x="12955" y="4011"/>
                </a:cubicBezTo>
                <a:cubicBezTo>
                  <a:pt x="12952" y="4009"/>
                  <a:pt x="12946" y="4003"/>
                  <a:pt x="12939" y="3996"/>
                </a:cubicBezTo>
                <a:cubicBezTo>
                  <a:pt x="12915" y="3972"/>
                  <a:pt x="12902" y="3961"/>
                  <a:pt x="12893" y="3961"/>
                </a:cubicBezTo>
                <a:lnTo>
                  <a:pt x="12889" y="3961"/>
                </a:lnTo>
                <a:lnTo>
                  <a:pt x="12882" y="3965"/>
                </a:lnTo>
                <a:lnTo>
                  <a:pt x="12880" y="3972"/>
                </a:lnTo>
                <a:cubicBezTo>
                  <a:pt x="12877" y="3980"/>
                  <a:pt x="12875" y="3988"/>
                  <a:pt x="12873" y="3997"/>
                </a:cubicBezTo>
                <a:cubicBezTo>
                  <a:pt x="12869" y="4013"/>
                  <a:pt x="12864" y="4031"/>
                  <a:pt x="12858" y="4036"/>
                </a:cubicBezTo>
                <a:cubicBezTo>
                  <a:pt x="12855" y="4040"/>
                  <a:pt x="12852" y="4041"/>
                  <a:pt x="12851" y="4042"/>
                </a:cubicBezTo>
                <a:cubicBezTo>
                  <a:pt x="12850" y="4028"/>
                  <a:pt x="12854" y="3989"/>
                  <a:pt x="12876" y="3890"/>
                </a:cubicBezTo>
                <a:cubicBezTo>
                  <a:pt x="12881" y="3869"/>
                  <a:pt x="12883" y="3863"/>
                  <a:pt x="12883" y="3858"/>
                </a:cubicBezTo>
                <a:cubicBezTo>
                  <a:pt x="12886" y="3824"/>
                  <a:pt x="12883" y="3797"/>
                  <a:pt x="12873" y="3778"/>
                </a:cubicBezTo>
                <a:cubicBezTo>
                  <a:pt x="12864" y="3761"/>
                  <a:pt x="12851" y="3752"/>
                  <a:pt x="12835" y="3752"/>
                </a:cubicBezTo>
                <a:cubicBezTo>
                  <a:pt x="12820" y="3752"/>
                  <a:pt x="12804" y="3759"/>
                  <a:pt x="12788" y="3772"/>
                </a:cubicBezTo>
                <a:cubicBezTo>
                  <a:pt x="12757" y="3798"/>
                  <a:pt x="12728" y="3828"/>
                  <a:pt x="12700" y="3857"/>
                </a:cubicBezTo>
                <a:cubicBezTo>
                  <a:pt x="12649" y="3909"/>
                  <a:pt x="12600" y="3959"/>
                  <a:pt x="12540" y="3985"/>
                </a:cubicBezTo>
                <a:cubicBezTo>
                  <a:pt x="12523" y="3992"/>
                  <a:pt x="12508" y="3996"/>
                  <a:pt x="12493" y="3996"/>
                </a:cubicBezTo>
                <a:cubicBezTo>
                  <a:pt x="12483" y="3996"/>
                  <a:pt x="12473" y="3994"/>
                  <a:pt x="12464" y="3991"/>
                </a:cubicBezTo>
                <a:cubicBezTo>
                  <a:pt x="12458" y="3988"/>
                  <a:pt x="12450" y="3982"/>
                  <a:pt x="12442" y="3976"/>
                </a:cubicBezTo>
                <a:cubicBezTo>
                  <a:pt x="12436" y="3971"/>
                  <a:pt x="12430" y="3966"/>
                  <a:pt x="12424" y="3962"/>
                </a:cubicBezTo>
                <a:cubicBezTo>
                  <a:pt x="12434" y="3948"/>
                  <a:pt x="12444" y="3934"/>
                  <a:pt x="12455" y="3920"/>
                </a:cubicBezTo>
                <a:cubicBezTo>
                  <a:pt x="12475" y="3894"/>
                  <a:pt x="12496" y="3868"/>
                  <a:pt x="12513" y="3835"/>
                </a:cubicBezTo>
                <a:cubicBezTo>
                  <a:pt x="12536" y="3794"/>
                  <a:pt x="12560" y="3753"/>
                  <a:pt x="12584" y="3715"/>
                </a:cubicBezTo>
                <a:cubicBezTo>
                  <a:pt x="12612" y="3669"/>
                  <a:pt x="12640" y="3622"/>
                  <a:pt x="12666" y="3573"/>
                </a:cubicBezTo>
                <a:cubicBezTo>
                  <a:pt x="12686" y="3536"/>
                  <a:pt x="12703" y="3497"/>
                  <a:pt x="12720" y="3458"/>
                </a:cubicBezTo>
                <a:cubicBezTo>
                  <a:pt x="12739" y="3417"/>
                  <a:pt x="12757" y="3375"/>
                  <a:pt x="12778" y="3337"/>
                </a:cubicBezTo>
                <a:cubicBezTo>
                  <a:pt x="12822" y="3255"/>
                  <a:pt x="12881" y="3194"/>
                  <a:pt x="12921" y="3154"/>
                </a:cubicBezTo>
                <a:cubicBezTo>
                  <a:pt x="12967" y="3109"/>
                  <a:pt x="13014" y="3080"/>
                  <a:pt x="13065" y="3048"/>
                </a:cubicBezTo>
                <a:lnTo>
                  <a:pt x="13092" y="3031"/>
                </a:lnTo>
                <a:cubicBezTo>
                  <a:pt x="13146" y="2997"/>
                  <a:pt x="13217" y="2926"/>
                  <a:pt x="13252" y="2831"/>
                </a:cubicBezTo>
                <a:lnTo>
                  <a:pt x="13262" y="2805"/>
                </a:lnTo>
                <a:lnTo>
                  <a:pt x="13233" y="2795"/>
                </a:lnTo>
                <a:cubicBezTo>
                  <a:pt x="13215" y="2789"/>
                  <a:pt x="13198" y="2783"/>
                  <a:pt x="13180" y="2783"/>
                </a:cubicBezTo>
                <a:cubicBezTo>
                  <a:pt x="13175" y="2783"/>
                  <a:pt x="13171" y="2783"/>
                  <a:pt x="13167" y="2784"/>
                </a:cubicBezTo>
                <a:cubicBezTo>
                  <a:pt x="13157" y="2786"/>
                  <a:pt x="13148" y="2791"/>
                  <a:pt x="13139" y="2796"/>
                </a:cubicBezTo>
                <a:cubicBezTo>
                  <a:pt x="13131" y="2801"/>
                  <a:pt x="13123" y="2806"/>
                  <a:pt x="13116" y="2807"/>
                </a:cubicBezTo>
                <a:cubicBezTo>
                  <a:pt x="13097" y="2753"/>
                  <a:pt x="13069" y="2727"/>
                  <a:pt x="13032" y="2727"/>
                </a:cubicBezTo>
                <a:cubicBezTo>
                  <a:pt x="13010" y="2727"/>
                  <a:pt x="12987" y="2735"/>
                  <a:pt x="12965" y="2744"/>
                </a:cubicBezTo>
                <a:cubicBezTo>
                  <a:pt x="12942" y="2752"/>
                  <a:pt x="12919" y="2761"/>
                  <a:pt x="12896" y="2761"/>
                </a:cubicBezTo>
                <a:lnTo>
                  <a:pt x="12890" y="2761"/>
                </a:lnTo>
                <a:cubicBezTo>
                  <a:pt x="12871" y="2761"/>
                  <a:pt x="12852" y="2762"/>
                  <a:pt x="12833" y="2764"/>
                </a:cubicBezTo>
                <a:cubicBezTo>
                  <a:pt x="12826" y="2731"/>
                  <a:pt x="12810" y="2678"/>
                  <a:pt x="12777" y="2678"/>
                </a:cubicBezTo>
                <a:cubicBezTo>
                  <a:pt x="12752" y="2678"/>
                  <a:pt x="12725" y="2709"/>
                  <a:pt x="12700" y="2743"/>
                </a:cubicBezTo>
                <a:cubicBezTo>
                  <a:pt x="12674" y="2779"/>
                  <a:pt x="12626" y="2844"/>
                  <a:pt x="12581" y="2844"/>
                </a:cubicBezTo>
                <a:cubicBezTo>
                  <a:pt x="12574" y="2844"/>
                  <a:pt x="12566" y="2843"/>
                  <a:pt x="12559" y="2839"/>
                </a:cubicBezTo>
                <a:cubicBezTo>
                  <a:pt x="12541" y="2829"/>
                  <a:pt x="12533" y="2808"/>
                  <a:pt x="12524" y="2783"/>
                </a:cubicBezTo>
                <a:cubicBezTo>
                  <a:pt x="12516" y="2764"/>
                  <a:pt x="12508" y="2741"/>
                  <a:pt x="12494" y="2725"/>
                </a:cubicBezTo>
                <a:cubicBezTo>
                  <a:pt x="12481" y="2711"/>
                  <a:pt x="12468" y="2709"/>
                  <a:pt x="12458" y="2709"/>
                </a:cubicBezTo>
                <a:cubicBezTo>
                  <a:pt x="12454" y="2709"/>
                  <a:pt x="12443" y="2709"/>
                  <a:pt x="12440" y="2709"/>
                </a:cubicBezTo>
                <a:cubicBezTo>
                  <a:pt x="12433" y="2709"/>
                  <a:pt x="12429" y="2708"/>
                  <a:pt x="12426" y="2705"/>
                </a:cubicBezTo>
                <a:cubicBezTo>
                  <a:pt x="12419" y="2701"/>
                  <a:pt x="12417" y="2691"/>
                  <a:pt x="12413" y="2674"/>
                </a:cubicBezTo>
                <a:cubicBezTo>
                  <a:pt x="12409" y="2658"/>
                  <a:pt x="12405" y="2639"/>
                  <a:pt x="12394" y="2625"/>
                </a:cubicBezTo>
                <a:cubicBezTo>
                  <a:pt x="12383" y="2610"/>
                  <a:pt x="12368" y="2603"/>
                  <a:pt x="12347" y="2603"/>
                </a:cubicBezTo>
                <a:cubicBezTo>
                  <a:pt x="12334" y="2603"/>
                  <a:pt x="12321" y="2606"/>
                  <a:pt x="12310" y="2608"/>
                </a:cubicBezTo>
                <a:lnTo>
                  <a:pt x="12301" y="2610"/>
                </a:lnTo>
                <a:cubicBezTo>
                  <a:pt x="12289" y="2613"/>
                  <a:pt x="12289" y="2630"/>
                  <a:pt x="12288" y="2643"/>
                </a:cubicBezTo>
                <a:cubicBezTo>
                  <a:pt x="12286" y="2697"/>
                  <a:pt x="12280" y="2704"/>
                  <a:pt x="12276" y="2705"/>
                </a:cubicBezTo>
                <a:cubicBezTo>
                  <a:pt x="12264" y="2705"/>
                  <a:pt x="12256" y="2659"/>
                  <a:pt x="12251" y="2632"/>
                </a:cubicBezTo>
                <a:cubicBezTo>
                  <a:pt x="12249" y="2619"/>
                  <a:pt x="12247" y="2607"/>
                  <a:pt x="12244" y="2599"/>
                </a:cubicBezTo>
                <a:cubicBezTo>
                  <a:pt x="12229" y="2544"/>
                  <a:pt x="12205" y="2535"/>
                  <a:pt x="12179" y="2532"/>
                </a:cubicBezTo>
                <a:cubicBezTo>
                  <a:pt x="12171" y="2504"/>
                  <a:pt x="12149" y="2473"/>
                  <a:pt x="12148" y="2472"/>
                </a:cubicBezTo>
                <a:cubicBezTo>
                  <a:pt x="12128" y="2448"/>
                  <a:pt x="12105" y="2432"/>
                  <a:pt x="12082" y="2425"/>
                </a:cubicBezTo>
                <a:cubicBezTo>
                  <a:pt x="12049" y="2414"/>
                  <a:pt x="12015" y="2408"/>
                  <a:pt x="11982" y="2408"/>
                </a:cubicBezTo>
                <a:cubicBezTo>
                  <a:pt x="11963" y="2408"/>
                  <a:pt x="11945" y="2410"/>
                  <a:pt x="11928" y="2414"/>
                </a:cubicBezTo>
                <a:cubicBezTo>
                  <a:pt x="11900" y="2421"/>
                  <a:pt x="11886" y="2441"/>
                  <a:pt x="11873" y="2461"/>
                </a:cubicBezTo>
                <a:cubicBezTo>
                  <a:pt x="11866" y="2470"/>
                  <a:pt x="11860" y="2479"/>
                  <a:pt x="11852" y="2488"/>
                </a:cubicBezTo>
                <a:cubicBezTo>
                  <a:pt x="11842" y="2498"/>
                  <a:pt x="11832" y="2503"/>
                  <a:pt x="11821" y="2503"/>
                </a:cubicBezTo>
                <a:cubicBezTo>
                  <a:pt x="11807" y="2503"/>
                  <a:pt x="11794" y="2494"/>
                  <a:pt x="11782" y="2476"/>
                </a:cubicBezTo>
                <a:cubicBezTo>
                  <a:pt x="11744" y="2421"/>
                  <a:pt x="11720" y="2412"/>
                  <a:pt x="11672" y="2397"/>
                </a:cubicBezTo>
                <a:cubicBezTo>
                  <a:pt x="11668" y="2396"/>
                  <a:pt x="11656" y="2394"/>
                  <a:pt x="11639" y="2391"/>
                </a:cubicBezTo>
                <a:cubicBezTo>
                  <a:pt x="11601" y="2385"/>
                  <a:pt x="11504" y="2368"/>
                  <a:pt x="11482" y="2355"/>
                </a:cubicBezTo>
                <a:cubicBezTo>
                  <a:pt x="11478" y="2325"/>
                  <a:pt x="11473" y="2294"/>
                  <a:pt x="11469" y="2263"/>
                </a:cubicBezTo>
                <a:cubicBezTo>
                  <a:pt x="11462" y="2220"/>
                  <a:pt x="11456" y="2177"/>
                  <a:pt x="11450" y="2133"/>
                </a:cubicBezTo>
                <a:cubicBezTo>
                  <a:pt x="11447" y="2109"/>
                  <a:pt x="11445" y="2085"/>
                  <a:pt x="11444" y="2058"/>
                </a:cubicBezTo>
                <a:cubicBezTo>
                  <a:pt x="11441" y="2013"/>
                  <a:pt x="11438" y="1967"/>
                  <a:pt x="11426" y="1924"/>
                </a:cubicBezTo>
                <a:cubicBezTo>
                  <a:pt x="11410" y="1867"/>
                  <a:pt x="11370" y="1824"/>
                  <a:pt x="11333" y="1824"/>
                </a:cubicBezTo>
                <a:cubicBezTo>
                  <a:pt x="11324" y="1824"/>
                  <a:pt x="11315" y="1827"/>
                  <a:pt x="11306" y="1832"/>
                </a:cubicBezTo>
                <a:cubicBezTo>
                  <a:pt x="11253" y="1864"/>
                  <a:pt x="11262" y="2030"/>
                  <a:pt x="11267" y="2120"/>
                </a:cubicBezTo>
                <a:cubicBezTo>
                  <a:pt x="11267" y="2122"/>
                  <a:pt x="11267" y="2124"/>
                  <a:pt x="11267" y="2125"/>
                </a:cubicBezTo>
                <a:cubicBezTo>
                  <a:pt x="11222" y="2126"/>
                  <a:pt x="11074" y="2129"/>
                  <a:pt x="10855" y="2129"/>
                </a:cubicBezTo>
                <a:cubicBezTo>
                  <a:pt x="10776" y="2129"/>
                  <a:pt x="10687" y="2129"/>
                  <a:pt x="10590" y="2128"/>
                </a:cubicBezTo>
                <a:lnTo>
                  <a:pt x="10580" y="2128"/>
                </a:lnTo>
                <a:cubicBezTo>
                  <a:pt x="10049" y="2122"/>
                  <a:pt x="9246" y="2098"/>
                  <a:pt x="8435" y="2014"/>
                </a:cubicBezTo>
                <a:cubicBezTo>
                  <a:pt x="8374" y="2007"/>
                  <a:pt x="8314" y="2001"/>
                  <a:pt x="8253" y="1993"/>
                </a:cubicBezTo>
                <a:cubicBezTo>
                  <a:pt x="7679" y="1921"/>
                  <a:pt x="7121" y="1796"/>
                  <a:pt x="6629" y="1686"/>
                </a:cubicBezTo>
                <a:cubicBezTo>
                  <a:pt x="6447" y="1645"/>
                  <a:pt x="6275" y="1606"/>
                  <a:pt x="6122" y="1575"/>
                </a:cubicBezTo>
                <a:cubicBezTo>
                  <a:pt x="5378" y="1423"/>
                  <a:pt x="4932" y="1259"/>
                  <a:pt x="4192" y="986"/>
                </a:cubicBezTo>
                <a:cubicBezTo>
                  <a:pt x="4098" y="951"/>
                  <a:pt x="3999" y="915"/>
                  <a:pt x="3895" y="877"/>
                </a:cubicBezTo>
                <a:lnTo>
                  <a:pt x="3894" y="876"/>
                </a:lnTo>
                <a:cubicBezTo>
                  <a:pt x="3800" y="842"/>
                  <a:pt x="3701" y="806"/>
                  <a:pt x="3597" y="768"/>
                </a:cubicBezTo>
                <a:cubicBezTo>
                  <a:pt x="2644" y="424"/>
                  <a:pt x="1863" y="17"/>
                  <a:pt x="1830" y="0"/>
                </a:cubicBezTo>
                <a:lnTo>
                  <a:pt x="1822" y="41"/>
                </a:lnTo>
                <a:cubicBezTo>
                  <a:pt x="1820" y="40"/>
                  <a:pt x="1819" y="38"/>
                  <a:pt x="1818" y="38"/>
                </a:cubicBezTo>
                <a:cubicBezTo>
                  <a:pt x="1829" y="56"/>
                  <a:pt x="1861" y="203"/>
                  <a:pt x="1865" y="238"/>
                </a:cubicBezTo>
                <a:cubicBezTo>
                  <a:pt x="1859" y="246"/>
                  <a:pt x="1845" y="252"/>
                  <a:pt x="1833" y="257"/>
                </a:cubicBezTo>
                <a:cubicBezTo>
                  <a:pt x="1813" y="266"/>
                  <a:pt x="1790" y="276"/>
                  <a:pt x="1777" y="303"/>
                </a:cubicBezTo>
                <a:cubicBezTo>
                  <a:pt x="1759" y="341"/>
                  <a:pt x="1760" y="389"/>
                  <a:pt x="1760" y="432"/>
                </a:cubicBezTo>
                <a:cubicBezTo>
                  <a:pt x="1761" y="474"/>
                  <a:pt x="1761" y="510"/>
                  <a:pt x="1745" y="529"/>
                </a:cubicBezTo>
                <a:cubicBezTo>
                  <a:pt x="1728" y="550"/>
                  <a:pt x="1665" y="582"/>
                  <a:pt x="1632" y="582"/>
                </a:cubicBezTo>
                <a:cubicBezTo>
                  <a:pt x="1630" y="582"/>
                  <a:pt x="1627" y="582"/>
                  <a:pt x="1625" y="581"/>
                </a:cubicBezTo>
                <a:cubicBezTo>
                  <a:pt x="1600" y="572"/>
                  <a:pt x="1381" y="289"/>
                  <a:pt x="1340" y="181"/>
                </a:cubicBezTo>
                <a:cubicBezTo>
                  <a:pt x="1332" y="159"/>
                  <a:pt x="1321" y="154"/>
                  <a:pt x="1314" y="154"/>
                </a:cubicBezTo>
                <a:cubicBezTo>
                  <a:pt x="1265" y="154"/>
                  <a:pt x="1210" y="406"/>
                  <a:pt x="1189" y="514"/>
                </a:cubicBezTo>
                <a:lnTo>
                  <a:pt x="1188" y="518"/>
                </a:lnTo>
                <a:lnTo>
                  <a:pt x="1213" y="1421"/>
                </a:lnTo>
                <a:lnTo>
                  <a:pt x="1098" y="1986"/>
                </a:lnTo>
                <a:lnTo>
                  <a:pt x="1081" y="2071"/>
                </a:lnTo>
                <a:cubicBezTo>
                  <a:pt x="1081" y="2071"/>
                  <a:pt x="1099" y="2268"/>
                  <a:pt x="1099" y="2274"/>
                </a:cubicBezTo>
                <a:cubicBezTo>
                  <a:pt x="1105" y="2337"/>
                  <a:pt x="1048" y="2494"/>
                  <a:pt x="1010" y="2597"/>
                </a:cubicBezTo>
                <a:cubicBezTo>
                  <a:pt x="993" y="2644"/>
                  <a:pt x="979" y="2684"/>
                  <a:pt x="971" y="2711"/>
                </a:cubicBezTo>
                <a:cubicBezTo>
                  <a:pt x="950" y="2788"/>
                  <a:pt x="927" y="2865"/>
                  <a:pt x="905" y="2942"/>
                </a:cubicBezTo>
                <a:cubicBezTo>
                  <a:pt x="849" y="3134"/>
                  <a:pt x="791" y="3333"/>
                  <a:pt x="747" y="3533"/>
                </a:cubicBezTo>
                <a:cubicBezTo>
                  <a:pt x="733" y="3598"/>
                  <a:pt x="721" y="3659"/>
                  <a:pt x="710" y="3719"/>
                </a:cubicBezTo>
                <a:cubicBezTo>
                  <a:pt x="680" y="3874"/>
                  <a:pt x="655" y="4008"/>
                  <a:pt x="597" y="4152"/>
                </a:cubicBezTo>
                <a:cubicBezTo>
                  <a:pt x="576" y="4205"/>
                  <a:pt x="555" y="4256"/>
                  <a:pt x="534" y="4307"/>
                </a:cubicBezTo>
                <a:cubicBezTo>
                  <a:pt x="482" y="4430"/>
                  <a:pt x="433" y="4547"/>
                  <a:pt x="393" y="4685"/>
                </a:cubicBezTo>
                <a:cubicBezTo>
                  <a:pt x="318" y="4845"/>
                  <a:pt x="321" y="5111"/>
                  <a:pt x="323" y="5369"/>
                </a:cubicBezTo>
                <a:cubicBezTo>
                  <a:pt x="324" y="5417"/>
                  <a:pt x="324" y="5464"/>
                  <a:pt x="324" y="5510"/>
                </a:cubicBezTo>
                <a:cubicBezTo>
                  <a:pt x="324" y="5609"/>
                  <a:pt x="321" y="5679"/>
                  <a:pt x="315" y="5736"/>
                </a:cubicBezTo>
                <a:cubicBezTo>
                  <a:pt x="307" y="5817"/>
                  <a:pt x="288" y="5889"/>
                  <a:pt x="269" y="5965"/>
                </a:cubicBezTo>
                <a:cubicBezTo>
                  <a:pt x="254" y="6020"/>
                  <a:pt x="240" y="6077"/>
                  <a:pt x="229" y="6137"/>
                </a:cubicBezTo>
                <a:cubicBezTo>
                  <a:pt x="222" y="6177"/>
                  <a:pt x="219" y="6223"/>
                  <a:pt x="215" y="6272"/>
                </a:cubicBezTo>
                <a:cubicBezTo>
                  <a:pt x="206" y="6381"/>
                  <a:pt x="197" y="6493"/>
                  <a:pt x="151" y="6552"/>
                </a:cubicBezTo>
                <a:cubicBezTo>
                  <a:pt x="141" y="6564"/>
                  <a:pt x="129" y="6566"/>
                  <a:pt x="115" y="6568"/>
                </a:cubicBezTo>
                <a:cubicBezTo>
                  <a:pt x="95" y="6571"/>
                  <a:pt x="71" y="6575"/>
                  <a:pt x="51" y="6613"/>
                </a:cubicBezTo>
                <a:cubicBezTo>
                  <a:pt x="11" y="6686"/>
                  <a:pt x="-8" y="6904"/>
                  <a:pt x="3" y="6989"/>
                </a:cubicBezTo>
                <a:cubicBezTo>
                  <a:pt x="15" y="7082"/>
                  <a:pt x="39" y="7163"/>
                  <a:pt x="62" y="7241"/>
                </a:cubicBezTo>
                <a:cubicBezTo>
                  <a:pt x="100" y="7370"/>
                  <a:pt x="136" y="7492"/>
                  <a:pt x="117" y="7654"/>
                </a:cubicBezTo>
                <a:cubicBezTo>
                  <a:pt x="110" y="7709"/>
                  <a:pt x="96" y="7758"/>
                  <a:pt x="82" y="7805"/>
                </a:cubicBezTo>
                <a:cubicBezTo>
                  <a:pt x="62" y="7873"/>
                  <a:pt x="42" y="7942"/>
                  <a:pt x="43" y="8032"/>
                </a:cubicBezTo>
                <a:cubicBezTo>
                  <a:pt x="46" y="8172"/>
                  <a:pt x="84" y="8300"/>
                  <a:pt x="121" y="8424"/>
                </a:cubicBezTo>
                <a:cubicBezTo>
                  <a:pt x="160" y="8557"/>
                  <a:pt x="198" y="8683"/>
                  <a:pt x="193" y="8821"/>
                </a:cubicBezTo>
                <a:cubicBezTo>
                  <a:pt x="193" y="8844"/>
                  <a:pt x="188" y="8878"/>
                  <a:pt x="184" y="8914"/>
                </a:cubicBezTo>
                <a:cubicBezTo>
                  <a:pt x="171" y="9022"/>
                  <a:pt x="164" y="9102"/>
                  <a:pt x="183" y="9139"/>
                </a:cubicBezTo>
                <a:cubicBezTo>
                  <a:pt x="189" y="9152"/>
                  <a:pt x="198" y="9158"/>
                  <a:pt x="209" y="9158"/>
                </a:cubicBezTo>
                <a:cubicBezTo>
                  <a:pt x="219" y="9158"/>
                  <a:pt x="232" y="9152"/>
                  <a:pt x="246" y="9139"/>
                </a:cubicBezTo>
                <a:cubicBezTo>
                  <a:pt x="246" y="9185"/>
                  <a:pt x="260" y="9238"/>
                  <a:pt x="272" y="9288"/>
                </a:cubicBezTo>
                <a:cubicBezTo>
                  <a:pt x="283" y="9330"/>
                  <a:pt x="294" y="9375"/>
                  <a:pt x="293" y="9402"/>
                </a:cubicBezTo>
                <a:cubicBezTo>
                  <a:pt x="293" y="9416"/>
                  <a:pt x="285" y="9430"/>
                  <a:pt x="277" y="9444"/>
                </a:cubicBezTo>
                <a:cubicBezTo>
                  <a:pt x="267" y="9461"/>
                  <a:pt x="256" y="9481"/>
                  <a:pt x="255" y="9509"/>
                </a:cubicBezTo>
                <a:cubicBezTo>
                  <a:pt x="250" y="9649"/>
                  <a:pt x="264" y="9840"/>
                  <a:pt x="309" y="9949"/>
                </a:cubicBezTo>
                <a:cubicBezTo>
                  <a:pt x="330" y="10003"/>
                  <a:pt x="367" y="10031"/>
                  <a:pt x="403" y="10058"/>
                </a:cubicBezTo>
                <a:cubicBezTo>
                  <a:pt x="450" y="10094"/>
                  <a:pt x="490" y="10125"/>
                  <a:pt x="494" y="10204"/>
                </a:cubicBezTo>
                <a:cubicBezTo>
                  <a:pt x="495" y="10235"/>
                  <a:pt x="475" y="10262"/>
                  <a:pt x="455" y="10287"/>
                </a:cubicBezTo>
                <a:cubicBezTo>
                  <a:pt x="440" y="10307"/>
                  <a:pt x="426" y="10325"/>
                  <a:pt x="418" y="10349"/>
                </a:cubicBezTo>
                <a:cubicBezTo>
                  <a:pt x="399" y="10413"/>
                  <a:pt x="401" y="10458"/>
                  <a:pt x="404" y="10525"/>
                </a:cubicBezTo>
                <a:lnTo>
                  <a:pt x="404" y="10537"/>
                </a:lnTo>
                <a:cubicBezTo>
                  <a:pt x="414" y="10787"/>
                  <a:pt x="470" y="10999"/>
                  <a:pt x="523" y="11173"/>
                </a:cubicBezTo>
                <a:cubicBezTo>
                  <a:pt x="535" y="11214"/>
                  <a:pt x="550" y="11254"/>
                  <a:pt x="564" y="11292"/>
                </a:cubicBezTo>
                <a:cubicBezTo>
                  <a:pt x="586" y="11350"/>
                  <a:pt x="609" y="11410"/>
                  <a:pt x="622" y="11471"/>
                </a:cubicBezTo>
                <a:cubicBezTo>
                  <a:pt x="631" y="11518"/>
                  <a:pt x="635" y="11566"/>
                  <a:pt x="639" y="11616"/>
                </a:cubicBezTo>
                <a:cubicBezTo>
                  <a:pt x="644" y="11681"/>
                  <a:pt x="649" y="11747"/>
                  <a:pt x="668" y="11811"/>
                </a:cubicBezTo>
                <a:lnTo>
                  <a:pt x="669" y="11816"/>
                </a:lnTo>
                <a:lnTo>
                  <a:pt x="671" y="11819"/>
                </a:lnTo>
                <a:cubicBezTo>
                  <a:pt x="718" y="11879"/>
                  <a:pt x="703" y="11934"/>
                  <a:pt x="682" y="12011"/>
                </a:cubicBezTo>
                <a:cubicBezTo>
                  <a:pt x="677" y="12030"/>
                  <a:pt x="671" y="12049"/>
                  <a:pt x="667" y="12069"/>
                </a:cubicBezTo>
                <a:cubicBezTo>
                  <a:pt x="646" y="12165"/>
                  <a:pt x="644" y="12239"/>
                  <a:pt x="662" y="12294"/>
                </a:cubicBezTo>
                <a:cubicBezTo>
                  <a:pt x="688" y="12378"/>
                  <a:pt x="751" y="12407"/>
                  <a:pt x="823" y="12440"/>
                </a:cubicBezTo>
                <a:cubicBezTo>
                  <a:pt x="845" y="12451"/>
                  <a:pt x="868" y="12461"/>
                  <a:pt x="890" y="12474"/>
                </a:cubicBezTo>
                <a:cubicBezTo>
                  <a:pt x="966" y="12516"/>
                  <a:pt x="1074" y="12594"/>
                  <a:pt x="1155" y="12728"/>
                </a:cubicBezTo>
                <a:cubicBezTo>
                  <a:pt x="1181" y="12770"/>
                  <a:pt x="1197" y="12829"/>
                  <a:pt x="1212" y="12886"/>
                </a:cubicBezTo>
                <a:cubicBezTo>
                  <a:pt x="1230" y="12950"/>
                  <a:pt x="1248" y="13017"/>
                  <a:pt x="1282" y="13064"/>
                </a:cubicBezTo>
                <a:cubicBezTo>
                  <a:pt x="1311" y="13104"/>
                  <a:pt x="1344" y="13109"/>
                  <a:pt x="1373" y="13109"/>
                </a:cubicBezTo>
                <a:cubicBezTo>
                  <a:pt x="1380" y="13109"/>
                  <a:pt x="1387" y="13109"/>
                  <a:pt x="1393" y="13109"/>
                </a:cubicBezTo>
                <a:cubicBezTo>
                  <a:pt x="1400" y="13108"/>
                  <a:pt x="1406" y="13108"/>
                  <a:pt x="1412" y="13108"/>
                </a:cubicBezTo>
                <a:cubicBezTo>
                  <a:pt x="1447" y="13108"/>
                  <a:pt x="1468" y="13119"/>
                  <a:pt x="1481" y="13175"/>
                </a:cubicBezTo>
                <a:cubicBezTo>
                  <a:pt x="1485" y="13192"/>
                  <a:pt x="1483" y="13219"/>
                  <a:pt x="1481" y="13245"/>
                </a:cubicBezTo>
                <a:cubicBezTo>
                  <a:pt x="1478" y="13281"/>
                  <a:pt x="1474" y="13318"/>
                  <a:pt x="1485" y="13348"/>
                </a:cubicBezTo>
                <a:cubicBezTo>
                  <a:pt x="1498" y="13383"/>
                  <a:pt x="1507" y="13400"/>
                  <a:pt x="1522" y="13400"/>
                </a:cubicBezTo>
                <a:lnTo>
                  <a:pt x="1530" y="13399"/>
                </a:lnTo>
                <a:cubicBezTo>
                  <a:pt x="1534" y="13399"/>
                  <a:pt x="1539" y="13400"/>
                  <a:pt x="1549" y="13408"/>
                </a:cubicBezTo>
                <a:cubicBezTo>
                  <a:pt x="1562" y="13420"/>
                  <a:pt x="1575" y="13421"/>
                  <a:pt x="1588" y="13423"/>
                </a:cubicBezTo>
                <a:cubicBezTo>
                  <a:pt x="1602" y="13425"/>
                  <a:pt x="1616" y="13427"/>
                  <a:pt x="1629" y="13441"/>
                </a:cubicBezTo>
                <a:cubicBezTo>
                  <a:pt x="1642" y="13457"/>
                  <a:pt x="1652" y="13488"/>
                  <a:pt x="1661" y="13519"/>
                </a:cubicBezTo>
                <a:cubicBezTo>
                  <a:pt x="1670" y="13547"/>
                  <a:pt x="1679" y="13577"/>
                  <a:pt x="1693" y="13598"/>
                </a:cubicBezTo>
                <a:cubicBezTo>
                  <a:pt x="1705" y="13618"/>
                  <a:pt x="1721" y="13624"/>
                  <a:pt x="1735" y="13630"/>
                </a:cubicBezTo>
                <a:cubicBezTo>
                  <a:pt x="1751" y="13637"/>
                  <a:pt x="1762" y="13642"/>
                  <a:pt x="1768" y="13658"/>
                </a:cubicBezTo>
                <a:cubicBezTo>
                  <a:pt x="1773" y="13672"/>
                  <a:pt x="1771" y="13692"/>
                  <a:pt x="1768" y="13714"/>
                </a:cubicBezTo>
                <a:cubicBezTo>
                  <a:pt x="1764" y="13740"/>
                  <a:pt x="1761" y="13769"/>
                  <a:pt x="1769" y="13796"/>
                </a:cubicBezTo>
                <a:cubicBezTo>
                  <a:pt x="1787" y="13849"/>
                  <a:pt x="1813" y="13874"/>
                  <a:pt x="1835" y="13897"/>
                </a:cubicBezTo>
                <a:cubicBezTo>
                  <a:pt x="1864" y="13925"/>
                  <a:pt x="1889" y="13949"/>
                  <a:pt x="1898" y="14024"/>
                </a:cubicBezTo>
                <a:cubicBezTo>
                  <a:pt x="1902" y="14055"/>
                  <a:pt x="1891" y="14122"/>
                  <a:pt x="1880" y="14192"/>
                </a:cubicBezTo>
                <a:cubicBezTo>
                  <a:pt x="1860" y="14313"/>
                  <a:pt x="1838" y="14450"/>
                  <a:pt x="1870" y="14524"/>
                </a:cubicBezTo>
                <a:cubicBezTo>
                  <a:pt x="1882" y="14552"/>
                  <a:pt x="1901" y="14569"/>
                  <a:pt x="1926" y="14573"/>
                </a:cubicBezTo>
                <a:cubicBezTo>
                  <a:pt x="1932" y="14574"/>
                  <a:pt x="2784" y="14717"/>
                  <a:pt x="2934" y="14742"/>
                </a:cubicBezTo>
                <a:lnTo>
                  <a:pt x="2884" y="14892"/>
                </a:lnTo>
                <a:lnTo>
                  <a:pt x="4504" y="16371"/>
                </a:lnTo>
                <a:lnTo>
                  <a:pt x="5314" y="16524"/>
                </a:lnTo>
                <a:lnTo>
                  <a:pt x="5692" y="16595"/>
                </a:lnTo>
                <a:lnTo>
                  <a:pt x="5730" y="16225"/>
                </a:lnTo>
                <a:cubicBezTo>
                  <a:pt x="5820" y="16236"/>
                  <a:pt x="6360" y="16300"/>
                  <a:pt x="6433" y="16309"/>
                </a:cubicBezTo>
                <a:lnTo>
                  <a:pt x="6441" y="16310"/>
                </a:lnTo>
                <a:cubicBezTo>
                  <a:pt x="6493" y="16316"/>
                  <a:pt x="6540" y="16445"/>
                  <a:pt x="6578" y="16549"/>
                </a:cubicBezTo>
                <a:cubicBezTo>
                  <a:pt x="6595" y="16594"/>
                  <a:pt x="6611" y="16637"/>
                  <a:pt x="6625" y="16664"/>
                </a:cubicBezTo>
                <a:cubicBezTo>
                  <a:pt x="6647" y="16707"/>
                  <a:pt x="6668" y="16751"/>
                  <a:pt x="6690" y="16795"/>
                </a:cubicBezTo>
                <a:cubicBezTo>
                  <a:pt x="6745" y="16909"/>
                  <a:pt x="6803" y="17026"/>
                  <a:pt x="6867" y="17122"/>
                </a:cubicBezTo>
                <a:cubicBezTo>
                  <a:pt x="6894" y="17162"/>
                  <a:pt x="6925" y="17196"/>
                  <a:pt x="6954" y="17230"/>
                </a:cubicBezTo>
                <a:cubicBezTo>
                  <a:pt x="7013" y="17296"/>
                  <a:pt x="7069" y="17358"/>
                  <a:pt x="7099" y="17463"/>
                </a:cubicBezTo>
                <a:cubicBezTo>
                  <a:pt x="7128" y="17565"/>
                  <a:pt x="7145" y="17678"/>
                  <a:pt x="7162" y="17787"/>
                </a:cubicBezTo>
                <a:cubicBezTo>
                  <a:pt x="7186" y="17943"/>
                  <a:pt x="7210" y="18105"/>
                  <a:pt x="7271" y="18240"/>
                </a:cubicBezTo>
                <a:cubicBezTo>
                  <a:pt x="7380" y="18485"/>
                  <a:pt x="7561" y="18657"/>
                  <a:pt x="7693" y="18758"/>
                </a:cubicBezTo>
                <a:cubicBezTo>
                  <a:pt x="7706" y="18769"/>
                  <a:pt x="7721" y="18780"/>
                  <a:pt x="7736" y="18792"/>
                </a:cubicBezTo>
                <a:cubicBezTo>
                  <a:pt x="7783" y="18829"/>
                  <a:pt x="7835" y="18870"/>
                  <a:pt x="7876" y="18893"/>
                </a:cubicBezTo>
                <a:cubicBezTo>
                  <a:pt x="7879" y="18895"/>
                  <a:pt x="7882" y="18896"/>
                  <a:pt x="7886" y="18896"/>
                </a:cubicBezTo>
                <a:cubicBezTo>
                  <a:pt x="7933" y="18896"/>
                  <a:pt x="7991" y="18710"/>
                  <a:pt x="8061" y="18466"/>
                </a:cubicBezTo>
                <a:cubicBezTo>
                  <a:pt x="8081" y="18400"/>
                  <a:pt x="8099" y="18338"/>
                  <a:pt x="8106" y="18324"/>
                </a:cubicBezTo>
                <a:cubicBezTo>
                  <a:pt x="8146" y="18244"/>
                  <a:pt x="8206" y="18205"/>
                  <a:pt x="8292" y="18205"/>
                </a:cubicBezTo>
                <a:cubicBezTo>
                  <a:pt x="8367" y="18205"/>
                  <a:pt x="8448" y="18236"/>
                  <a:pt x="8513" y="18260"/>
                </a:cubicBezTo>
                <a:lnTo>
                  <a:pt x="8526" y="18265"/>
                </a:lnTo>
                <a:cubicBezTo>
                  <a:pt x="8694" y="18329"/>
                  <a:pt x="8882" y="18578"/>
                  <a:pt x="8953" y="18833"/>
                </a:cubicBezTo>
                <a:cubicBezTo>
                  <a:pt x="8971" y="18900"/>
                  <a:pt x="8991" y="18964"/>
                  <a:pt x="9010" y="19027"/>
                </a:cubicBezTo>
                <a:cubicBezTo>
                  <a:pt x="9051" y="19164"/>
                  <a:pt x="9090" y="19293"/>
                  <a:pt x="9119" y="19441"/>
                </a:cubicBezTo>
                <a:cubicBezTo>
                  <a:pt x="9136" y="19527"/>
                  <a:pt x="9170" y="19562"/>
                  <a:pt x="9202" y="19596"/>
                </a:cubicBezTo>
                <a:cubicBezTo>
                  <a:pt x="9222" y="19616"/>
                  <a:pt x="9241" y="19636"/>
                  <a:pt x="9257" y="19669"/>
                </a:cubicBezTo>
                <a:cubicBezTo>
                  <a:pt x="9279" y="19713"/>
                  <a:pt x="9289" y="19768"/>
                  <a:pt x="9301" y="19826"/>
                </a:cubicBezTo>
                <a:cubicBezTo>
                  <a:pt x="9313" y="19893"/>
                  <a:pt x="9327" y="19961"/>
                  <a:pt x="9357" y="20018"/>
                </a:cubicBezTo>
                <a:cubicBezTo>
                  <a:pt x="9373" y="20049"/>
                  <a:pt x="9394" y="20072"/>
                  <a:pt x="9415" y="20094"/>
                </a:cubicBezTo>
                <a:cubicBezTo>
                  <a:pt x="9445" y="20127"/>
                  <a:pt x="9474" y="20158"/>
                  <a:pt x="9484" y="20211"/>
                </a:cubicBezTo>
                <a:cubicBezTo>
                  <a:pt x="9492" y="20252"/>
                  <a:pt x="9489" y="20306"/>
                  <a:pt x="9485" y="20362"/>
                </a:cubicBezTo>
                <a:cubicBezTo>
                  <a:pt x="9482" y="20413"/>
                  <a:pt x="9478" y="20466"/>
                  <a:pt x="9483" y="20512"/>
                </a:cubicBezTo>
                <a:cubicBezTo>
                  <a:pt x="9493" y="20599"/>
                  <a:pt x="9523" y="20671"/>
                  <a:pt x="9552" y="20740"/>
                </a:cubicBezTo>
                <a:cubicBezTo>
                  <a:pt x="9561" y="20763"/>
                  <a:pt x="9571" y="20786"/>
                  <a:pt x="9580" y="20809"/>
                </a:cubicBezTo>
                <a:cubicBezTo>
                  <a:pt x="9599" y="20860"/>
                  <a:pt x="9606" y="20905"/>
                  <a:pt x="9614" y="20953"/>
                </a:cubicBezTo>
                <a:cubicBezTo>
                  <a:pt x="9619" y="20983"/>
                  <a:pt x="9624" y="21013"/>
                  <a:pt x="9631" y="21046"/>
                </a:cubicBezTo>
                <a:cubicBezTo>
                  <a:pt x="9670" y="21210"/>
                  <a:pt x="9760" y="21238"/>
                  <a:pt x="9847" y="21264"/>
                </a:cubicBezTo>
                <a:cubicBezTo>
                  <a:pt x="9888" y="21276"/>
                  <a:pt x="9930" y="21289"/>
                  <a:pt x="9966" y="21317"/>
                </a:cubicBezTo>
                <a:cubicBezTo>
                  <a:pt x="9983" y="21330"/>
                  <a:pt x="9998" y="21353"/>
                  <a:pt x="10013" y="21376"/>
                </a:cubicBezTo>
                <a:cubicBezTo>
                  <a:pt x="10032" y="21406"/>
                  <a:pt x="10052" y="21437"/>
                  <a:pt x="10080" y="21453"/>
                </a:cubicBezTo>
                <a:cubicBezTo>
                  <a:pt x="10117" y="21475"/>
                  <a:pt x="10156" y="21475"/>
                  <a:pt x="10194" y="21476"/>
                </a:cubicBezTo>
                <a:cubicBezTo>
                  <a:pt x="10229" y="21476"/>
                  <a:pt x="10263" y="21477"/>
                  <a:pt x="10296" y="21493"/>
                </a:cubicBezTo>
                <a:cubicBezTo>
                  <a:pt x="10316" y="21504"/>
                  <a:pt x="10335" y="21521"/>
                  <a:pt x="10356" y="21539"/>
                </a:cubicBezTo>
                <a:cubicBezTo>
                  <a:pt x="10389" y="21569"/>
                  <a:pt x="10424" y="21600"/>
                  <a:pt x="10465" y="21600"/>
                </a:cubicBezTo>
                <a:cubicBezTo>
                  <a:pt x="10469" y="21600"/>
                  <a:pt x="10474" y="21599"/>
                  <a:pt x="10478" y="21599"/>
                </a:cubicBezTo>
                <a:cubicBezTo>
                  <a:pt x="10536" y="21589"/>
                  <a:pt x="10578" y="21574"/>
                  <a:pt x="10596" y="21525"/>
                </a:cubicBezTo>
                <a:cubicBezTo>
                  <a:pt x="10609" y="21489"/>
                  <a:pt x="10606" y="21440"/>
                  <a:pt x="10586" y="21371"/>
                </a:cubicBezTo>
                <a:cubicBezTo>
                  <a:pt x="10571" y="21315"/>
                  <a:pt x="10551" y="21259"/>
                  <a:pt x="10533" y="21206"/>
                </a:cubicBezTo>
                <a:cubicBezTo>
                  <a:pt x="10492" y="21087"/>
                  <a:pt x="10449" y="20963"/>
                  <a:pt x="10441" y="20830"/>
                </a:cubicBezTo>
                <a:cubicBezTo>
                  <a:pt x="10430" y="20661"/>
                  <a:pt x="10476" y="20458"/>
                  <a:pt x="10516" y="20279"/>
                </a:cubicBezTo>
                <a:cubicBezTo>
                  <a:pt x="10528" y="20227"/>
                  <a:pt x="10539" y="20177"/>
                  <a:pt x="10549" y="20129"/>
                </a:cubicBezTo>
                <a:cubicBezTo>
                  <a:pt x="10595" y="19898"/>
                  <a:pt x="10647" y="19680"/>
                  <a:pt x="10761" y="19566"/>
                </a:cubicBezTo>
                <a:cubicBezTo>
                  <a:pt x="10774" y="19554"/>
                  <a:pt x="10784" y="19547"/>
                  <a:pt x="10793" y="19547"/>
                </a:cubicBezTo>
                <a:cubicBezTo>
                  <a:pt x="10800" y="19547"/>
                  <a:pt x="10805" y="19551"/>
                  <a:pt x="10812" y="19556"/>
                </a:cubicBezTo>
                <a:cubicBezTo>
                  <a:pt x="10821" y="19562"/>
                  <a:pt x="10833" y="19570"/>
                  <a:pt x="10848" y="19570"/>
                </a:cubicBezTo>
                <a:cubicBezTo>
                  <a:pt x="10857" y="19570"/>
                  <a:pt x="10867" y="19568"/>
                  <a:pt x="10877" y="19562"/>
                </a:cubicBezTo>
                <a:cubicBezTo>
                  <a:pt x="10902" y="19549"/>
                  <a:pt x="10922" y="19514"/>
                  <a:pt x="10931" y="19471"/>
                </a:cubicBezTo>
                <a:cubicBezTo>
                  <a:pt x="10938" y="19435"/>
                  <a:pt x="10936" y="19400"/>
                  <a:pt x="10924" y="19374"/>
                </a:cubicBezTo>
                <a:cubicBezTo>
                  <a:pt x="10917" y="19358"/>
                  <a:pt x="10906" y="19345"/>
                  <a:pt x="10897" y="19334"/>
                </a:cubicBezTo>
                <a:cubicBezTo>
                  <a:pt x="10891" y="19326"/>
                  <a:pt x="10881" y="19314"/>
                  <a:pt x="10880" y="19310"/>
                </a:cubicBezTo>
                <a:cubicBezTo>
                  <a:pt x="10880" y="19309"/>
                  <a:pt x="10882" y="19300"/>
                  <a:pt x="10906" y="19282"/>
                </a:cubicBezTo>
                <a:cubicBezTo>
                  <a:pt x="10920" y="19271"/>
                  <a:pt x="10942" y="19265"/>
                  <a:pt x="10964" y="19265"/>
                </a:cubicBezTo>
                <a:cubicBezTo>
                  <a:pt x="10995" y="19265"/>
                  <a:pt x="11022" y="19278"/>
                  <a:pt x="11036" y="19301"/>
                </a:cubicBezTo>
                <a:lnTo>
                  <a:pt x="11039" y="19307"/>
                </a:lnTo>
                <a:lnTo>
                  <a:pt x="11044" y="19308"/>
                </a:lnTo>
                <a:cubicBezTo>
                  <a:pt x="11054" y="19310"/>
                  <a:pt x="11064" y="19311"/>
                  <a:pt x="11075" y="19311"/>
                </a:cubicBezTo>
                <a:cubicBezTo>
                  <a:pt x="11075" y="19311"/>
                  <a:pt x="11075" y="19311"/>
                  <a:pt x="11075" y="19311"/>
                </a:cubicBezTo>
                <a:cubicBezTo>
                  <a:pt x="11190" y="19311"/>
                  <a:pt x="11289" y="19168"/>
                  <a:pt x="11386" y="19029"/>
                </a:cubicBezTo>
                <a:cubicBezTo>
                  <a:pt x="11462" y="18919"/>
                  <a:pt x="11541" y="18806"/>
                  <a:pt x="11623" y="18773"/>
                </a:cubicBezTo>
                <a:cubicBezTo>
                  <a:pt x="11632" y="18769"/>
                  <a:pt x="11641" y="18766"/>
                  <a:pt x="11650" y="18763"/>
                </a:cubicBezTo>
                <a:cubicBezTo>
                  <a:pt x="11691" y="18749"/>
                  <a:pt x="11731" y="18736"/>
                  <a:pt x="11753" y="18646"/>
                </a:cubicBezTo>
                <a:lnTo>
                  <a:pt x="11763" y="18607"/>
                </a:lnTo>
                <a:lnTo>
                  <a:pt x="11737" y="18616"/>
                </a:lnTo>
                <a:cubicBezTo>
                  <a:pt x="11732" y="18618"/>
                  <a:pt x="11726" y="18619"/>
                  <a:pt x="11720" y="18619"/>
                </a:cubicBezTo>
                <a:cubicBezTo>
                  <a:pt x="11670" y="18619"/>
                  <a:pt x="11614" y="18546"/>
                  <a:pt x="11593" y="18477"/>
                </a:cubicBezTo>
                <a:cubicBezTo>
                  <a:pt x="11602" y="18488"/>
                  <a:pt x="11610" y="18499"/>
                  <a:pt x="11611" y="18505"/>
                </a:cubicBezTo>
                <a:cubicBezTo>
                  <a:pt x="11610" y="18501"/>
                  <a:pt x="11612" y="18492"/>
                  <a:pt x="11616" y="18490"/>
                </a:cubicBezTo>
                <a:lnTo>
                  <a:pt x="11626" y="18530"/>
                </a:lnTo>
                <a:cubicBezTo>
                  <a:pt x="11659" y="18508"/>
                  <a:pt x="11660" y="18458"/>
                  <a:pt x="11661" y="18421"/>
                </a:cubicBezTo>
                <a:cubicBezTo>
                  <a:pt x="11662" y="18376"/>
                  <a:pt x="11663" y="18367"/>
                  <a:pt x="11681" y="18367"/>
                </a:cubicBezTo>
                <a:cubicBezTo>
                  <a:pt x="11685" y="18367"/>
                  <a:pt x="11690" y="18368"/>
                  <a:pt x="11695" y="18369"/>
                </a:cubicBezTo>
                <a:cubicBezTo>
                  <a:pt x="11689" y="18428"/>
                  <a:pt x="11685" y="18488"/>
                  <a:pt x="11703" y="18515"/>
                </a:cubicBezTo>
                <a:cubicBezTo>
                  <a:pt x="11711" y="18527"/>
                  <a:pt x="11720" y="18533"/>
                  <a:pt x="11731" y="18533"/>
                </a:cubicBezTo>
                <a:cubicBezTo>
                  <a:pt x="11743" y="18533"/>
                  <a:pt x="11754" y="18525"/>
                  <a:pt x="11765" y="18516"/>
                </a:cubicBezTo>
                <a:cubicBezTo>
                  <a:pt x="11774" y="18509"/>
                  <a:pt x="11782" y="18502"/>
                  <a:pt x="11789" y="18502"/>
                </a:cubicBezTo>
                <a:cubicBezTo>
                  <a:pt x="11794" y="18503"/>
                  <a:pt x="11803" y="18510"/>
                  <a:pt x="11810" y="18517"/>
                </a:cubicBezTo>
                <a:cubicBezTo>
                  <a:pt x="11821" y="18527"/>
                  <a:pt x="11832" y="18537"/>
                  <a:pt x="11844" y="18537"/>
                </a:cubicBezTo>
                <a:cubicBezTo>
                  <a:pt x="11848" y="18537"/>
                  <a:pt x="11852" y="18536"/>
                  <a:pt x="11856" y="18533"/>
                </a:cubicBezTo>
                <a:cubicBezTo>
                  <a:pt x="11878" y="18516"/>
                  <a:pt x="11881" y="18462"/>
                  <a:pt x="11879" y="18405"/>
                </a:cubicBezTo>
                <a:cubicBezTo>
                  <a:pt x="11889" y="18406"/>
                  <a:pt x="11899" y="18407"/>
                  <a:pt x="11910" y="18408"/>
                </a:cubicBezTo>
                <a:cubicBezTo>
                  <a:pt x="11935" y="18410"/>
                  <a:pt x="11960" y="18412"/>
                  <a:pt x="11985" y="18412"/>
                </a:cubicBezTo>
                <a:cubicBezTo>
                  <a:pt x="11997" y="18412"/>
                  <a:pt x="12008" y="18411"/>
                  <a:pt x="12020" y="18410"/>
                </a:cubicBezTo>
                <a:cubicBezTo>
                  <a:pt x="12049" y="18407"/>
                  <a:pt x="12079" y="18404"/>
                  <a:pt x="12111" y="18399"/>
                </a:cubicBezTo>
                <a:lnTo>
                  <a:pt x="12118" y="18398"/>
                </a:lnTo>
                <a:lnTo>
                  <a:pt x="12144" y="18394"/>
                </a:lnTo>
                <a:lnTo>
                  <a:pt x="12144" y="18393"/>
                </a:lnTo>
                <a:cubicBezTo>
                  <a:pt x="12193" y="18385"/>
                  <a:pt x="12243" y="18375"/>
                  <a:pt x="12292" y="18365"/>
                </a:cubicBezTo>
                <a:cubicBezTo>
                  <a:pt x="12301" y="18363"/>
                  <a:pt x="12309" y="18362"/>
                  <a:pt x="12317" y="18360"/>
                </a:cubicBezTo>
                <a:cubicBezTo>
                  <a:pt x="12354" y="18354"/>
                  <a:pt x="12391" y="18347"/>
                  <a:pt x="12426" y="18327"/>
                </a:cubicBezTo>
                <a:cubicBezTo>
                  <a:pt x="12441" y="18319"/>
                  <a:pt x="12452" y="18315"/>
                  <a:pt x="12460" y="18315"/>
                </a:cubicBezTo>
                <a:cubicBezTo>
                  <a:pt x="12473" y="18315"/>
                  <a:pt x="12479" y="18323"/>
                  <a:pt x="12492" y="18341"/>
                </a:cubicBezTo>
                <a:cubicBezTo>
                  <a:pt x="12502" y="18354"/>
                  <a:pt x="12514" y="18371"/>
                  <a:pt x="12534" y="18388"/>
                </a:cubicBezTo>
                <a:cubicBezTo>
                  <a:pt x="12538" y="18391"/>
                  <a:pt x="12543" y="18396"/>
                  <a:pt x="12549" y="18401"/>
                </a:cubicBezTo>
                <a:cubicBezTo>
                  <a:pt x="12575" y="18425"/>
                  <a:pt x="12610" y="18457"/>
                  <a:pt x="12641" y="18457"/>
                </a:cubicBezTo>
                <a:cubicBezTo>
                  <a:pt x="12658" y="18457"/>
                  <a:pt x="12672" y="18447"/>
                  <a:pt x="12682" y="18429"/>
                </a:cubicBezTo>
                <a:cubicBezTo>
                  <a:pt x="12687" y="18429"/>
                  <a:pt x="12692" y="18428"/>
                  <a:pt x="12697" y="18428"/>
                </a:cubicBezTo>
                <a:cubicBezTo>
                  <a:pt x="12721" y="18428"/>
                  <a:pt x="12739" y="18432"/>
                  <a:pt x="12757" y="18441"/>
                </a:cubicBezTo>
                <a:cubicBezTo>
                  <a:pt x="12763" y="18445"/>
                  <a:pt x="12769" y="18450"/>
                  <a:pt x="12775" y="18455"/>
                </a:cubicBezTo>
                <a:cubicBezTo>
                  <a:pt x="12788" y="18465"/>
                  <a:pt x="12802" y="18476"/>
                  <a:pt x="12817" y="18476"/>
                </a:cubicBezTo>
                <a:cubicBezTo>
                  <a:pt x="12825" y="18476"/>
                  <a:pt x="12832" y="18474"/>
                  <a:pt x="12839" y="18468"/>
                </a:cubicBezTo>
                <a:lnTo>
                  <a:pt x="12847" y="18462"/>
                </a:lnTo>
                <a:lnTo>
                  <a:pt x="12847" y="18448"/>
                </a:lnTo>
                <a:cubicBezTo>
                  <a:pt x="12846" y="18415"/>
                  <a:pt x="12835" y="18382"/>
                  <a:pt x="12824" y="18351"/>
                </a:cubicBezTo>
                <a:cubicBezTo>
                  <a:pt x="12812" y="18318"/>
                  <a:pt x="12800" y="18284"/>
                  <a:pt x="12805" y="18260"/>
                </a:cubicBezTo>
                <a:cubicBezTo>
                  <a:pt x="12814" y="18220"/>
                  <a:pt x="12863" y="18214"/>
                  <a:pt x="12890" y="18214"/>
                </a:cubicBezTo>
                <a:cubicBezTo>
                  <a:pt x="12904" y="18214"/>
                  <a:pt x="12917" y="18215"/>
                  <a:pt x="12926" y="18216"/>
                </a:cubicBezTo>
                <a:cubicBezTo>
                  <a:pt x="12971" y="18223"/>
                  <a:pt x="13007" y="18263"/>
                  <a:pt x="13045" y="18305"/>
                </a:cubicBezTo>
                <a:cubicBezTo>
                  <a:pt x="13052" y="18312"/>
                  <a:pt x="13058" y="18319"/>
                  <a:pt x="13065" y="18327"/>
                </a:cubicBezTo>
                <a:cubicBezTo>
                  <a:pt x="13093" y="18356"/>
                  <a:pt x="13126" y="18369"/>
                  <a:pt x="13158" y="18382"/>
                </a:cubicBezTo>
                <a:cubicBezTo>
                  <a:pt x="13196" y="18397"/>
                  <a:pt x="13231" y="18411"/>
                  <a:pt x="13256" y="18449"/>
                </a:cubicBezTo>
                <a:cubicBezTo>
                  <a:pt x="13271" y="18470"/>
                  <a:pt x="13278" y="18504"/>
                  <a:pt x="13284" y="18539"/>
                </a:cubicBezTo>
                <a:cubicBezTo>
                  <a:pt x="13293" y="18580"/>
                  <a:pt x="13301" y="18623"/>
                  <a:pt x="13324" y="18650"/>
                </a:cubicBezTo>
                <a:cubicBezTo>
                  <a:pt x="13346" y="18676"/>
                  <a:pt x="13377" y="18679"/>
                  <a:pt x="13406" y="18679"/>
                </a:cubicBezTo>
                <a:cubicBezTo>
                  <a:pt x="13415" y="18679"/>
                  <a:pt x="13425" y="18679"/>
                  <a:pt x="13435" y="18679"/>
                </a:cubicBezTo>
                <a:cubicBezTo>
                  <a:pt x="13444" y="18678"/>
                  <a:pt x="13453" y="18678"/>
                  <a:pt x="13461" y="18678"/>
                </a:cubicBezTo>
                <a:cubicBezTo>
                  <a:pt x="13475" y="18678"/>
                  <a:pt x="13485" y="18679"/>
                  <a:pt x="13493" y="18681"/>
                </a:cubicBezTo>
                <a:lnTo>
                  <a:pt x="13507" y="18686"/>
                </a:lnTo>
                <a:lnTo>
                  <a:pt x="13509" y="18662"/>
                </a:lnTo>
                <a:cubicBezTo>
                  <a:pt x="13512" y="18628"/>
                  <a:pt x="13518" y="18600"/>
                  <a:pt x="13525" y="18590"/>
                </a:cubicBezTo>
                <a:cubicBezTo>
                  <a:pt x="13528" y="18586"/>
                  <a:pt x="13541" y="18573"/>
                  <a:pt x="13588" y="18573"/>
                </a:cubicBezTo>
                <a:cubicBezTo>
                  <a:pt x="13634" y="18573"/>
                  <a:pt x="13687" y="18585"/>
                  <a:pt x="13714" y="18596"/>
                </a:cubicBezTo>
                <a:cubicBezTo>
                  <a:pt x="13707" y="18653"/>
                  <a:pt x="13702" y="18713"/>
                  <a:pt x="13704" y="18753"/>
                </a:cubicBezTo>
                <a:lnTo>
                  <a:pt x="13705" y="18768"/>
                </a:lnTo>
                <a:lnTo>
                  <a:pt x="13715" y="18772"/>
                </a:lnTo>
                <a:cubicBezTo>
                  <a:pt x="13719" y="18773"/>
                  <a:pt x="13723" y="18774"/>
                  <a:pt x="13727" y="18774"/>
                </a:cubicBezTo>
                <a:cubicBezTo>
                  <a:pt x="13775" y="18774"/>
                  <a:pt x="13794" y="18666"/>
                  <a:pt x="13797" y="18645"/>
                </a:cubicBezTo>
                <a:cubicBezTo>
                  <a:pt x="13819" y="18503"/>
                  <a:pt x="13736" y="18452"/>
                  <a:pt x="13656" y="18403"/>
                </a:cubicBezTo>
                <a:cubicBezTo>
                  <a:pt x="13592" y="18363"/>
                  <a:pt x="13525" y="18322"/>
                  <a:pt x="13505" y="18236"/>
                </a:cubicBezTo>
                <a:cubicBezTo>
                  <a:pt x="13514" y="18245"/>
                  <a:pt x="13524" y="18256"/>
                  <a:pt x="13534" y="18268"/>
                </a:cubicBezTo>
                <a:cubicBezTo>
                  <a:pt x="13539" y="18274"/>
                  <a:pt x="13544" y="18280"/>
                  <a:pt x="13549" y="18286"/>
                </a:cubicBezTo>
                <a:cubicBezTo>
                  <a:pt x="13586" y="18328"/>
                  <a:pt x="13611" y="18330"/>
                  <a:pt x="13649" y="18330"/>
                </a:cubicBezTo>
                <a:lnTo>
                  <a:pt x="13665" y="18330"/>
                </a:lnTo>
                <a:cubicBezTo>
                  <a:pt x="13735" y="18330"/>
                  <a:pt x="13775" y="18385"/>
                  <a:pt x="13822" y="18449"/>
                </a:cubicBezTo>
                <a:cubicBezTo>
                  <a:pt x="13842" y="18477"/>
                  <a:pt x="13864" y="18507"/>
                  <a:pt x="13889" y="18532"/>
                </a:cubicBezTo>
                <a:cubicBezTo>
                  <a:pt x="13922" y="18564"/>
                  <a:pt x="13967" y="18569"/>
                  <a:pt x="14007" y="18574"/>
                </a:cubicBezTo>
                <a:cubicBezTo>
                  <a:pt x="14027" y="18576"/>
                  <a:pt x="14045" y="18578"/>
                  <a:pt x="14060" y="18583"/>
                </a:cubicBezTo>
                <a:cubicBezTo>
                  <a:pt x="14080" y="18588"/>
                  <a:pt x="14093" y="18623"/>
                  <a:pt x="14108" y="18660"/>
                </a:cubicBezTo>
                <a:cubicBezTo>
                  <a:pt x="14125" y="18702"/>
                  <a:pt x="14144" y="18751"/>
                  <a:pt x="14177" y="18752"/>
                </a:cubicBezTo>
                <a:cubicBezTo>
                  <a:pt x="14218" y="18752"/>
                  <a:pt x="14260" y="18617"/>
                  <a:pt x="14265" y="18562"/>
                </a:cubicBezTo>
                <a:cubicBezTo>
                  <a:pt x="14268" y="18522"/>
                  <a:pt x="14255" y="18512"/>
                  <a:pt x="14250" y="18509"/>
                </a:cubicBezTo>
                <a:cubicBezTo>
                  <a:pt x="14226" y="18498"/>
                  <a:pt x="14203" y="18498"/>
                  <a:pt x="14181" y="18498"/>
                </a:cubicBezTo>
                <a:cubicBezTo>
                  <a:pt x="14167" y="18497"/>
                  <a:pt x="14154" y="18497"/>
                  <a:pt x="14140" y="18495"/>
                </a:cubicBezTo>
                <a:cubicBezTo>
                  <a:pt x="14094" y="18485"/>
                  <a:pt x="14032" y="18454"/>
                  <a:pt x="14001" y="18406"/>
                </a:cubicBezTo>
                <a:cubicBezTo>
                  <a:pt x="13963" y="18349"/>
                  <a:pt x="13945" y="18278"/>
                  <a:pt x="13925" y="18204"/>
                </a:cubicBezTo>
                <a:lnTo>
                  <a:pt x="13919" y="18182"/>
                </a:lnTo>
                <a:cubicBezTo>
                  <a:pt x="13916" y="18171"/>
                  <a:pt x="13911" y="18162"/>
                  <a:pt x="13908" y="18154"/>
                </a:cubicBezTo>
                <a:cubicBezTo>
                  <a:pt x="13902" y="18144"/>
                  <a:pt x="13900" y="18138"/>
                  <a:pt x="13900" y="18130"/>
                </a:cubicBezTo>
                <a:cubicBezTo>
                  <a:pt x="13900" y="18126"/>
                  <a:pt x="13905" y="18115"/>
                  <a:pt x="13907" y="18109"/>
                </a:cubicBezTo>
                <a:cubicBezTo>
                  <a:pt x="13910" y="18102"/>
                  <a:pt x="13914" y="18095"/>
                  <a:pt x="13916" y="18087"/>
                </a:cubicBezTo>
                <a:cubicBezTo>
                  <a:pt x="13920" y="18116"/>
                  <a:pt x="13929" y="18139"/>
                  <a:pt x="13944" y="18139"/>
                </a:cubicBezTo>
                <a:cubicBezTo>
                  <a:pt x="13965" y="18139"/>
                  <a:pt x="13975" y="18091"/>
                  <a:pt x="13975" y="18044"/>
                </a:cubicBezTo>
                <a:cubicBezTo>
                  <a:pt x="13975" y="17997"/>
                  <a:pt x="13965" y="17950"/>
                  <a:pt x="13944" y="17950"/>
                </a:cubicBezTo>
                <a:cubicBezTo>
                  <a:pt x="13924" y="17950"/>
                  <a:pt x="13914" y="17991"/>
                  <a:pt x="13913" y="18035"/>
                </a:cubicBezTo>
                <a:cubicBezTo>
                  <a:pt x="13889" y="17945"/>
                  <a:pt x="13795" y="17936"/>
                  <a:pt x="13723" y="17930"/>
                </a:cubicBezTo>
                <a:cubicBezTo>
                  <a:pt x="13699" y="17928"/>
                  <a:pt x="13679" y="17926"/>
                  <a:pt x="13667" y="17921"/>
                </a:cubicBezTo>
                <a:cubicBezTo>
                  <a:pt x="13640" y="17911"/>
                  <a:pt x="13542" y="17852"/>
                  <a:pt x="13530" y="17828"/>
                </a:cubicBezTo>
                <a:cubicBezTo>
                  <a:pt x="13529" y="17803"/>
                  <a:pt x="13533" y="17783"/>
                  <a:pt x="13541" y="17768"/>
                </a:cubicBezTo>
                <a:cubicBezTo>
                  <a:pt x="13550" y="17753"/>
                  <a:pt x="13564" y="17744"/>
                  <a:pt x="13580" y="17744"/>
                </a:cubicBezTo>
                <a:lnTo>
                  <a:pt x="13583" y="17744"/>
                </a:lnTo>
                <a:cubicBezTo>
                  <a:pt x="13620" y="17747"/>
                  <a:pt x="13662" y="17784"/>
                  <a:pt x="13703" y="17820"/>
                </a:cubicBezTo>
                <a:cubicBezTo>
                  <a:pt x="13732" y="17846"/>
                  <a:pt x="13763" y="17873"/>
                  <a:pt x="13793" y="17887"/>
                </a:cubicBezTo>
                <a:cubicBezTo>
                  <a:pt x="13838" y="17909"/>
                  <a:pt x="13867" y="17920"/>
                  <a:pt x="13879" y="17920"/>
                </a:cubicBezTo>
                <a:cubicBezTo>
                  <a:pt x="13882" y="17920"/>
                  <a:pt x="13889" y="17920"/>
                  <a:pt x="13894" y="17910"/>
                </a:cubicBezTo>
                <a:lnTo>
                  <a:pt x="13899" y="17901"/>
                </a:lnTo>
                <a:lnTo>
                  <a:pt x="13898" y="17891"/>
                </a:lnTo>
                <a:cubicBezTo>
                  <a:pt x="13896" y="17871"/>
                  <a:pt x="13887" y="17856"/>
                  <a:pt x="13879" y="17842"/>
                </a:cubicBezTo>
                <a:cubicBezTo>
                  <a:pt x="13866" y="17822"/>
                  <a:pt x="13863" y="17813"/>
                  <a:pt x="13865" y="17802"/>
                </a:cubicBezTo>
                <a:cubicBezTo>
                  <a:pt x="13866" y="17798"/>
                  <a:pt x="13869" y="17785"/>
                  <a:pt x="13893" y="17785"/>
                </a:cubicBezTo>
                <a:cubicBezTo>
                  <a:pt x="13908" y="17785"/>
                  <a:pt x="13925" y="17790"/>
                  <a:pt x="13938" y="17794"/>
                </a:cubicBezTo>
                <a:cubicBezTo>
                  <a:pt x="13946" y="17796"/>
                  <a:pt x="13953" y="17798"/>
                  <a:pt x="13959" y="17799"/>
                </a:cubicBezTo>
                <a:cubicBezTo>
                  <a:pt x="13966" y="17800"/>
                  <a:pt x="13973" y="17801"/>
                  <a:pt x="13980" y="17801"/>
                </a:cubicBezTo>
                <a:cubicBezTo>
                  <a:pt x="13986" y="17801"/>
                  <a:pt x="13992" y="17801"/>
                  <a:pt x="13998" y="17800"/>
                </a:cubicBezTo>
                <a:cubicBezTo>
                  <a:pt x="13999" y="17799"/>
                  <a:pt x="14001" y="17798"/>
                  <a:pt x="14003" y="17798"/>
                </a:cubicBezTo>
                <a:lnTo>
                  <a:pt x="14005" y="17803"/>
                </a:lnTo>
                <a:lnTo>
                  <a:pt x="14015" y="17799"/>
                </a:lnTo>
                <a:cubicBezTo>
                  <a:pt x="14030" y="17793"/>
                  <a:pt x="14046" y="17782"/>
                  <a:pt x="14068" y="17761"/>
                </a:cubicBezTo>
                <a:cubicBezTo>
                  <a:pt x="14146" y="17685"/>
                  <a:pt x="14219" y="17667"/>
                  <a:pt x="14296" y="17649"/>
                </a:cubicBezTo>
                <a:cubicBezTo>
                  <a:pt x="14327" y="17641"/>
                  <a:pt x="14358" y="17634"/>
                  <a:pt x="14393" y="17621"/>
                </a:cubicBezTo>
                <a:cubicBezTo>
                  <a:pt x="14427" y="17597"/>
                  <a:pt x="14463" y="17585"/>
                  <a:pt x="14503" y="17583"/>
                </a:cubicBezTo>
                <a:cubicBezTo>
                  <a:pt x="14506" y="17582"/>
                  <a:pt x="14509" y="17582"/>
                  <a:pt x="14513" y="17582"/>
                </a:cubicBezTo>
                <a:lnTo>
                  <a:pt x="14528" y="17582"/>
                </a:lnTo>
                <a:lnTo>
                  <a:pt x="14528" y="17581"/>
                </a:lnTo>
                <a:cubicBezTo>
                  <a:pt x="14549" y="17585"/>
                  <a:pt x="14569" y="17593"/>
                  <a:pt x="14588" y="17610"/>
                </a:cubicBezTo>
                <a:cubicBezTo>
                  <a:pt x="14591" y="17613"/>
                  <a:pt x="14597" y="17621"/>
                  <a:pt x="14603" y="17630"/>
                </a:cubicBezTo>
                <a:cubicBezTo>
                  <a:pt x="14620" y="17653"/>
                  <a:pt x="14639" y="17679"/>
                  <a:pt x="14656" y="17679"/>
                </a:cubicBezTo>
                <a:cubicBezTo>
                  <a:pt x="14662" y="17679"/>
                  <a:pt x="14667" y="17676"/>
                  <a:pt x="14671" y="17671"/>
                </a:cubicBezTo>
                <a:cubicBezTo>
                  <a:pt x="14684" y="17657"/>
                  <a:pt x="14683" y="17621"/>
                  <a:pt x="14676" y="17525"/>
                </a:cubicBezTo>
                <a:cubicBezTo>
                  <a:pt x="14674" y="17490"/>
                  <a:pt x="14671" y="17439"/>
                  <a:pt x="14671" y="17407"/>
                </a:cubicBezTo>
                <a:cubicBezTo>
                  <a:pt x="14677" y="17432"/>
                  <a:pt x="14683" y="17469"/>
                  <a:pt x="14686" y="17486"/>
                </a:cubicBezTo>
                <a:cubicBezTo>
                  <a:pt x="14690" y="17508"/>
                  <a:pt x="14691" y="17519"/>
                  <a:pt x="14693" y="17526"/>
                </a:cubicBezTo>
                <a:cubicBezTo>
                  <a:pt x="14713" y="17594"/>
                  <a:pt x="14762" y="17669"/>
                  <a:pt x="14822" y="17669"/>
                </a:cubicBezTo>
                <a:cubicBezTo>
                  <a:pt x="14863" y="17669"/>
                  <a:pt x="14891" y="17629"/>
                  <a:pt x="14915" y="17593"/>
                </a:cubicBezTo>
                <a:cubicBezTo>
                  <a:pt x="14930" y="17569"/>
                  <a:pt x="14945" y="17548"/>
                  <a:pt x="14963" y="17535"/>
                </a:cubicBezTo>
                <a:cubicBezTo>
                  <a:pt x="14976" y="17526"/>
                  <a:pt x="14992" y="17521"/>
                  <a:pt x="15011" y="17521"/>
                </a:cubicBezTo>
                <a:cubicBezTo>
                  <a:pt x="15032" y="17521"/>
                  <a:pt x="15054" y="17526"/>
                  <a:pt x="15075" y="17531"/>
                </a:cubicBezTo>
                <a:cubicBezTo>
                  <a:pt x="15097" y="17537"/>
                  <a:pt x="15119" y="17542"/>
                  <a:pt x="15140" y="17542"/>
                </a:cubicBezTo>
                <a:lnTo>
                  <a:pt x="15147" y="17542"/>
                </a:lnTo>
                <a:cubicBezTo>
                  <a:pt x="15200" y="17539"/>
                  <a:pt x="15251" y="17530"/>
                  <a:pt x="15300" y="17522"/>
                </a:cubicBezTo>
                <a:cubicBezTo>
                  <a:pt x="15354" y="17512"/>
                  <a:pt x="15405" y="17503"/>
                  <a:pt x="15456" y="17503"/>
                </a:cubicBezTo>
                <a:cubicBezTo>
                  <a:pt x="15549" y="17503"/>
                  <a:pt x="15624" y="17533"/>
                  <a:pt x="15699" y="17600"/>
                </a:cubicBezTo>
                <a:cubicBezTo>
                  <a:pt x="15741" y="17636"/>
                  <a:pt x="15776" y="17689"/>
                  <a:pt x="15811" y="17741"/>
                </a:cubicBezTo>
                <a:cubicBezTo>
                  <a:pt x="15847" y="17795"/>
                  <a:pt x="15885" y="17852"/>
                  <a:pt x="15931" y="17891"/>
                </a:cubicBezTo>
                <a:cubicBezTo>
                  <a:pt x="15968" y="17922"/>
                  <a:pt x="16004" y="17937"/>
                  <a:pt x="16039" y="17937"/>
                </a:cubicBezTo>
                <a:cubicBezTo>
                  <a:pt x="16143" y="17937"/>
                  <a:pt x="16222" y="17803"/>
                  <a:pt x="16299" y="17674"/>
                </a:cubicBezTo>
                <a:cubicBezTo>
                  <a:pt x="16346" y="17594"/>
                  <a:pt x="16390" y="17519"/>
                  <a:pt x="16438" y="17477"/>
                </a:cubicBezTo>
                <a:cubicBezTo>
                  <a:pt x="16445" y="17473"/>
                  <a:pt x="16490" y="17458"/>
                  <a:pt x="16516" y="17455"/>
                </a:cubicBezTo>
                <a:cubicBezTo>
                  <a:pt x="16510" y="17481"/>
                  <a:pt x="16510" y="17505"/>
                  <a:pt x="16515" y="17527"/>
                </a:cubicBezTo>
                <a:cubicBezTo>
                  <a:pt x="16529" y="17582"/>
                  <a:pt x="16571" y="17609"/>
                  <a:pt x="16617" y="17638"/>
                </a:cubicBezTo>
                <a:cubicBezTo>
                  <a:pt x="16648" y="17657"/>
                  <a:pt x="16680" y="17677"/>
                  <a:pt x="16700" y="17706"/>
                </a:cubicBezTo>
                <a:cubicBezTo>
                  <a:pt x="16732" y="17753"/>
                  <a:pt x="16759" y="17821"/>
                  <a:pt x="16789" y="17892"/>
                </a:cubicBezTo>
                <a:cubicBezTo>
                  <a:pt x="16844" y="18024"/>
                  <a:pt x="16900" y="18161"/>
                  <a:pt x="16990" y="18190"/>
                </a:cubicBezTo>
                <a:cubicBezTo>
                  <a:pt x="16996" y="18192"/>
                  <a:pt x="17003" y="18193"/>
                  <a:pt x="17010" y="18193"/>
                </a:cubicBezTo>
                <a:cubicBezTo>
                  <a:pt x="17022" y="18193"/>
                  <a:pt x="17033" y="18191"/>
                  <a:pt x="17044" y="18188"/>
                </a:cubicBezTo>
                <a:cubicBezTo>
                  <a:pt x="17055" y="18186"/>
                  <a:pt x="17065" y="18184"/>
                  <a:pt x="17075" y="18184"/>
                </a:cubicBezTo>
                <a:cubicBezTo>
                  <a:pt x="17093" y="18184"/>
                  <a:pt x="17105" y="18192"/>
                  <a:pt x="17114" y="18209"/>
                </a:cubicBezTo>
                <a:cubicBezTo>
                  <a:pt x="17139" y="18254"/>
                  <a:pt x="17121" y="18330"/>
                  <a:pt x="17101" y="18367"/>
                </a:cubicBezTo>
                <a:lnTo>
                  <a:pt x="17121" y="18396"/>
                </a:lnTo>
                <a:cubicBezTo>
                  <a:pt x="17120" y="18397"/>
                  <a:pt x="17119" y="18399"/>
                  <a:pt x="17116" y="18399"/>
                </a:cubicBezTo>
                <a:cubicBezTo>
                  <a:pt x="17115" y="18399"/>
                  <a:pt x="17115" y="18399"/>
                  <a:pt x="17114" y="18399"/>
                </a:cubicBezTo>
                <a:cubicBezTo>
                  <a:pt x="17130" y="18410"/>
                  <a:pt x="17169" y="18545"/>
                  <a:pt x="17172" y="18570"/>
                </a:cubicBezTo>
                <a:cubicBezTo>
                  <a:pt x="17176" y="18630"/>
                  <a:pt x="17167" y="18694"/>
                  <a:pt x="17158" y="18756"/>
                </a:cubicBezTo>
                <a:cubicBezTo>
                  <a:pt x="17155" y="18775"/>
                  <a:pt x="17153" y="18793"/>
                  <a:pt x="17150" y="18812"/>
                </a:cubicBezTo>
                <a:cubicBezTo>
                  <a:pt x="17066" y="19484"/>
                  <a:pt x="17419" y="19958"/>
                  <a:pt x="17729" y="20375"/>
                </a:cubicBezTo>
                <a:cubicBezTo>
                  <a:pt x="17880" y="20578"/>
                  <a:pt x="18022" y="20769"/>
                  <a:pt x="18113" y="20972"/>
                </a:cubicBezTo>
                <a:cubicBezTo>
                  <a:pt x="18123" y="20993"/>
                  <a:pt x="18126" y="21007"/>
                  <a:pt x="18123" y="21022"/>
                </a:cubicBezTo>
                <a:cubicBezTo>
                  <a:pt x="18121" y="21030"/>
                  <a:pt x="18115" y="21038"/>
                  <a:pt x="18108" y="21045"/>
                </a:cubicBezTo>
                <a:cubicBezTo>
                  <a:pt x="18101" y="21055"/>
                  <a:pt x="18092" y="21066"/>
                  <a:pt x="18088" y="21083"/>
                </a:cubicBezTo>
                <a:cubicBezTo>
                  <a:pt x="18069" y="21165"/>
                  <a:pt x="18086" y="21236"/>
                  <a:pt x="18130" y="21270"/>
                </a:cubicBezTo>
                <a:cubicBezTo>
                  <a:pt x="18140" y="21277"/>
                  <a:pt x="18154" y="21285"/>
                  <a:pt x="18168" y="21285"/>
                </a:cubicBezTo>
                <a:cubicBezTo>
                  <a:pt x="18178" y="21285"/>
                  <a:pt x="18186" y="21281"/>
                  <a:pt x="18193" y="21274"/>
                </a:cubicBezTo>
                <a:cubicBezTo>
                  <a:pt x="18203" y="21265"/>
                  <a:pt x="18226" y="21222"/>
                  <a:pt x="18217" y="21190"/>
                </a:cubicBezTo>
                <a:cubicBezTo>
                  <a:pt x="18209" y="21162"/>
                  <a:pt x="18192" y="21147"/>
                  <a:pt x="18179" y="21136"/>
                </a:cubicBezTo>
                <a:cubicBezTo>
                  <a:pt x="18170" y="21128"/>
                  <a:pt x="18161" y="21120"/>
                  <a:pt x="18159" y="21113"/>
                </a:cubicBezTo>
                <a:cubicBezTo>
                  <a:pt x="18159" y="21111"/>
                  <a:pt x="18159" y="21106"/>
                  <a:pt x="18163" y="21094"/>
                </a:cubicBezTo>
                <a:cubicBezTo>
                  <a:pt x="18180" y="21103"/>
                  <a:pt x="18195" y="21121"/>
                  <a:pt x="18212" y="21139"/>
                </a:cubicBezTo>
                <a:cubicBezTo>
                  <a:pt x="18234" y="21164"/>
                  <a:pt x="18257" y="21190"/>
                  <a:pt x="18287" y="21196"/>
                </a:cubicBezTo>
                <a:cubicBezTo>
                  <a:pt x="18291" y="21197"/>
                  <a:pt x="18296" y="21197"/>
                  <a:pt x="18300" y="21197"/>
                </a:cubicBezTo>
                <a:cubicBezTo>
                  <a:pt x="18347" y="21197"/>
                  <a:pt x="18393" y="21153"/>
                  <a:pt x="18428" y="21115"/>
                </a:cubicBezTo>
                <a:cubicBezTo>
                  <a:pt x="18432" y="21111"/>
                  <a:pt x="18437" y="21106"/>
                  <a:pt x="18442" y="21101"/>
                </a:cubicBezTo>
                <a:cubicBezTo>
                  <a:pt x="18463" y="21081"/>
                  <a:pt x="18488" y="21056"/>
                  <a:pt x="18498" y="21025"/>
                </a:cubicBezTo>
                <a:cubicBezTo>
                  <a:pt x="18512" y="20977"/>
                  <a:pt x="18490" y="20945"/>
                  <a:pt x="18475" y="20924"/>
                </a:cubicBezTo>
                <a:cubicBezTo>
                  <a:pt x="18472" y="20920"/>
                  <a:pt x="18468" y="20915"/>
                  <a:pt x="18465" y="20910"/>
                </a:cubicBezTo>
                <a:cubicBezTo>
                  <a:pt x="18434" y="20857"/>
                  <a:pt x="18472" y="20699"/>
                  <a:pt x="18500" y="20583"/>
                </a:cubicBezTo>
                <a:cubicBezTo>
                  <a:pt x="18513" y="20528"/>
                  <a:pt x="18524" y="20481"/>
                  <a:pt x="18528" y="20448"/>
                </a:cubicBezTo>
                <a:cubicBezTo>
                  <a:pt x="18561" y="20152"/>
                  <a:pt x="18567" y="19619"/>
                  <a:pt x="18447" y="19367"/>
                </a:cubicBezTo>
                <a:cubicBezTo>
                  <a:pt x="18397" y="19262"/>
                  <a:pt x="18358" y="19149"/>
                  <a:pt x="18320" y="19040"/>
                </a:cubicBezTo>
                <a:cubicBezTo>
                  <a:pt x="18293" y="18960"/>
                  <a:pt x="18264" y="18877"/>
                  <a:pt x="18231" y="18796"/>
                </a:cubicBezTo>
                <a:cubicBezTo>
                  <a:pt x="18219" y="18767"/>
                  <a:pt x="18207" y="18739"/>
                  <a:pt x="18195" y="18713"/>
                </a:cubicBezTo>
                <a:cubicBezTo>
                  <a:pt x="18153" y="18620"/>
                  <a:pt x="18117" y="18539"/>
                  <a:pt x="18106" y="18417"/>
                </a:cubicBezTo>
                <a:cubicBezTo>
                  <a:pt x="18098" y="18326"/>
                  <a:pt x="18037" y="18154"/>
                  <a:pt x="18004" y="18061"/>
                </a:cubicBezTo>
                <a:lnTo>
                  <a:pt x="17998" y="18043"/>
                </a:lnTo>
                <a:cubicBezTo>
                  <a:pt x="17983" y="18001"/>
                  <a:pt x="17961" y="17974"/>
                  <a:pt x="17939" y="17947"/>
                </a:cubicBezTo>
                <a:cubicBezTo>
                  <a:pt x="17919" y="17923"/>
                  <a:pt x="17900" y="17899"/>
                  <a:pt x="17889" y="17866"/>
                </a:cubicBezTo>
                <a:cubicBezTo>
                  <a:pt x="17876" y="17830"/>
                  <a:pt x="17873" y="17789"/>
                  <a:pt x="17870" y="17745"/>
                </a:cubicBezTo>
                <a:cubicBezTo>
                  <a:pt x="17867" y="17699"/>
                  <a:pt x="17864" y="17652"/>
                  <a:pt x="17849" y="17609"/>
                </a:cubicBezTo>
                <a:cubicBezTo>
                  <a:pt x="17838" y="17577"/>
                  <a:pt x="17824" y="17548"/>
                  <a:pt x="17811" y="17520"/>
                </a:cubicBezTo>
                <a:cubicBezTo>
                  <a:pt x="17793" y="17483"/>
                  <a:pt x="17775" y="17448"/>
                  <a:pt x="17766" y="17407"/>
                </a:cubicBezTo>
                <a:cubicBezTo>
                  <a:pt x="17758" y="17378"/>
                  <a:pt x="17757" y="17345"/>
                  <a:pt x="17755" y="17311"/>
                </a:cubicBezTo>
                <a:cubicBezTo>
                  <a:pt x="17753" y="17257"/>
                  <a:pt x="17751" y="17202"/>
                  <a:pt x="17727" y="17156"/>
                </a:cubicBezTo>
                <a:cubicBezTo>
                  <a:pt x="17715" y="17132"/>
                  <a:pt x="17697" y="17126"/>
                  <a:pt x="17681" y="17120"/>
                </a:cubicBezTo>
                <a:cubicBezTo>
                  <a:pt x="17669" y="17116"/>
                  <a:pt x="17659" y="17113"/>
                  <a:pt x="17655" y="17104"/>
                </a:cubicBezTo>
                <a:cubicBezTo>
                  <a:pt x="17632" y="17054"/>
                  <a:pt x="17636" y="17039"/>
                  <a:pt x="17644" y="17010"/>
                </a:cubicBezTo>
                <a:cubicBezTo>
                  <a:pt x="17650" y="16988"/>
                  <a:pt x="17658" y="16960"/>
                  <a:pt x="17657" y="16914"/>
                </a:cubicBezTo>
                <a:cubicBezTo>
                  <a:pt x="17655" y="16835"/>
                  <a:pt x="17646" y="16760"/>
                  <a:pt x="17638" y="16688"/>
                </a:cubicBezTo>
                <a:lnTo>
                  <a:pt x="17633" y="16644"/>
                </a:lnTo>
                <a:cubicBezTo>
                  <a:pt x="17626" y="16579"/>
                  <a:pt x="17619" y="16509"/>
                  <a:pt x="17619" y="16434"/>
                </a:cubicBezTo>
                <a:cubicBezTo>
                  <a:pt x="17619" y="16394"/>
                  <a:pt x="17619" y="16384"/>
                  <a:pt x="17602" y="16368"/>
                </a:cubicBezTo>
                <a:cubicBezTo>
                  <a:pt x="17599" y="16366"/>
                  <a:pt x="17597" y="16363"/>
                  <a:pt x="17593" y="16360"/>
                </a:cubicBezTo>
                <a:cubicBezTo>
                  <a:pt x="17568" y="16333"/>
                  <a:pt x="17572" y="16282"/>
                  <a:pt x="17580" y="16217"/>
                </a:cubicBezTo>
                <a:cubicBezTo>
                  <a:pt x="17581" y="16208"/>
                  <a:pt x="17582" y="16199"/>
                  <a:pt x="17583" y="16191"/>
                </a:cubicBezTo>
                <a:cubicBezTo>
                  <a:pt x="17584" y="16180"/>
                  <a:pt x="17584" y="16167"/>
                  <a:pt x="17584" y="16153"/>
                </a:cubicBezTo>
                <a:cubicBezTo>
                  <a:pt x="17585" y="16133"/>
                  <a:pt x="17585" y="16110"/>
                  <a:pt x="17590" y="16097"/>
                </a:cubicBezTo>
                <a:cubicBezTo>
                  <a:pt x="17593" y="16088"/>
                  <a:pt x="17597" y="16083"/>
                  <a:pt x="17605" y="16076"/>
                </a:cubicBezTo>
                <a:cubicBezTo>
                  <a:pt x="17611" y="16071"/>
                  <a:pt x="17617" y="16066"/>
                  <a:pt x="17623" y="16057"/>
                </a:cubicBezTo>
                <a:cubicBezTo>
                  <a:pt x="17646" y="16024"/>
                  <a:pt x="17657" y="15945"/>
                  <a:pt x="17650" y="15901"/>
                </a:cubicBezTo>
                <a:cubicBezTo>
                  <a:pt x="17649" y="15892"/>
                  <a:pt x="17624" y="15836"/>
                  <a:pt x="17604" y="15809"/>
                </a:cubicBezTo>
                <a:cubicBezTo>
                  <a:pt x="17614" y="15784"/>
                  <a:pt x="17627" y="15761"/>
                  <a:pt x="17641" y="15738"/>
                </a:cubicBezTo>
                <a:cubicBezTo>
                  <a:pt x="17656" y="15714"/>
                  <a:pt x="17671" y="15689"/>
                  <a:pt x="17683" y="15658"/>
                </a:cubicBezTo>
                <a:cubicBezTo>
                  <a:pt x="17694" y="15627"/>
                  <a:pt x="17698" y="15596"/>
                  <a:pt x="17702" y="15567"/>
                </a:cubicBezTo>
                <a:cubicBezTo>
                  <a:pt x="17705" y="15537"/>
                  <a:pt x="17709" y="15509"/>
                  <a:pt x="17720" y="15484"/>
                </a:cubicBezTo>
                <a:cubicBezTo>
                  <a:pt x="17722" y="15480"/>
                  <a:pt x="17723" y="15476"/>
                  <a:pt x="17725" y="15473"/>
                </a:cubicBezTo>
                <a:cubicBezTo>
                  <a:pt x="17746" y="15433"/>
                  <a:pt x="17774" y="15402"/>
                  <a:pt x="17801" y="15372"/>
                </a:cubicBezTo>
                <a:cubicBezTo>
                  <a:pt x="17849" y="15318"/>
                  <a:pt x="17900" y="15262"/>
                  <a:pt x="17916" y="15150"/>
                </a:cubicBezTo>
                <a:cubicBezTo>
                  <a:pt x="17920" y="15127"/>
                  <a:pt x="17919" y="15101"/>
                  <a:pt x="17918" y="15074"/>
                </a:cubicBezTo>
                <a:cubicBezTo>
                  <a:pt x="17915" y="15012"/>
                  <a:pt x="17916" y="14974"/>
                  <a:pt x="17940" y="14961"/>
                </a:cubicBezTo>
                <a:cubicBezTo>
                  <a:pt x="17965" y="14961"/>
                  <a:pt x="18062" y="14979"/>
                  <a:pt x="18072" y="14984"/>
                </a:cubicBezTo>
                <a:lnTo>
                  <a:pt x="18078" y="14964"/>
                </a:lnTo>
                <a:lnTo>
                  <a:pt x="18087" y="14948"/>
                </a:lnTo>
                <a:cubicBezTo>
                  <a:pt x="18056" y="14902"/>
                  <a:pt x="18054" y="14881"/>
                  <a:pt x="18055" y="14875"/>
                </a:cubicBezTo>
                <a:cubicBezTo>
                  <a:pt x="18057" y="14859"/>
                  <a:pt x="18080" y="14845"/>
                  <a:pt x="18100" y="14832"/>
                </a:cubicBezTo>
                <a:cubicBezTo>
                  <a:pt x="18133" y="14812"/>
                  <a:pt x="18171" y="14790"/>
                  <a:pt x="18183" y="14736"/>
                </a:cubicBezTo>
                <a:cubicBezTo>
                  <a:pt x="18190" y="14705"/>
                  <a:pt x="18191" y="14679"/>
                  <a:pt x="18192" y="14656"/>
                </a:cubicBezTo>
                <a:cubicBezTo>
                  <a:pt x="18193" y="14620"/>
                  <a:pt x="18194" y="14597"/>
                  <a:pt x="18217" y="14565"/>
                </a:cubicBezTo>
                <a:cubicBezTo>
                  <a:pt x="18228" y="14551"/>
                  <a:pt x="18238" y="14543"/>
                  <a:pt x="18248" y="14534"/>
                </a:cubicBezTo>
                <a:cubicBezTo>
                  <a:pt x="18266" y="14520"/>
                  <a:pt x="18285" y="14504"/>
                  <a:pt x="18300" y="14456"/>
                </a:cubicBezTo>
                <a:cubicBezTo>
                  <a:pt x="18322" y="14391"/>
                  <a:pt x="18330" y="14314"/>
                  <a:pt x="18337" y="14240"/>
                </a:cubicBezTo>
                <a:cubicBezTo>
                  <a:pt x="18343" y="14181"/>
                  <a:pt x="18348" y="14126"/>
                  <a:pt x="18360" y="14076"/>
                </a:cubicBezTo>
                <a:cubicBezTo>
                  <a:pt x="18390" y="13949"/>
                  <a:pt x="18434" y="13871"/>
                  <a:pt x="18502" y="13820"/>
                </a:cubicBezTo>
                <a:cubicBezTo>
                  <a:pt x="18531" y="13799"/>
                  <a:pt x="18554" y="13773"/>
                  <a:pt x="18574" y="13743"/>
                </a:cubicBezTo>
                <a:lnTo>
                  <a:pt x="18575" y="13744"/>
                </a:lnTo>
                <a:lnTo>
                  <a:pt x="18582" y="13733"/>
                </a:lnTo>
                <a:cubicBezTo>
                  <a:pt x="18583" y="13732"/>
                  <a:pt x="18583" y="13732"/>
                  <a:pt x="18583" y="13731"/>
                </a:cubicBezTo>
                <a:lnTo>
                  <a:pt x="18587" y="13724"/>
                </a:lnTo>
                <a:lnTo>
                  <a:pt x="18587" y="13723"/>
                </a:lnTo>
                <a:cubicBezTo>
                  <a:pt x="18611" y="13683"/>
                  <a:pt x="18631" y="13638"/>
                  <a:pt x="18650" y="13586"/>
                </a:cubicBezTo>
                <a:cubicBezTo>
                  <a:pt x="18666" y="13590"/>
                  <a:pt x="18686" y="13603"/>
                  <a:pt x="18706" y="13616"/>
                </a:cubicBezTo>
                <a:cubicBezTo>
                  <a:pt x="18733" y="13634"/>
                  <a:pt x="18762" y="13652"/>
                  <a:pt x="18785" y="13652"/>
                </a:cubicBezTo>
                <a:cubicBezTo>
                  <a:pt x="18792" y="13652"/>
                  <a:pt x="18798" y="13650"/>
                  <a:pt x="18804" y="13647"/>
                </a:cubicBezTo>
                <a:cubicBezTo>
                  <a:pt x="18858" y="13618"/>
                  <a:pt x="18846" y="13538"/>
                  <a:pt x="18838" y="13486"/>
                </a:cubicBezTo>
                <a:cubicBezTo>
                  <a:pt x="18835" y="13468"/>
                  <a:pt x="18833" y="13452"/>
                  <a:pt x="18832" y="13438"/>
                </a:cubicBezTo>
                <a:cubicBezTo>
                  <a:pt x="18829" y="13371"/>
                  <a:pt x="18839" y="13349"/>
                  <a:pt x="18860" y="13300"/>
                </a:cubicBezTo>
                <a:cubicBezTo>
                  <a:pt x="18864" y="13291"/>
                  <a:pt x="18869" y="13281"/>
                  <a:pt x="18874" y="13270"/>
                </a:cubicBezTo>
                <a:cubicBezTo>
                  <a:pt x="18897" y="13215"/>
                  <a:pt x="18925" y="13163"/>
                  <a:pt x="18952" y="13113"/>
                </a:cubicBezTo>
                <a:cubicBezTo>
                  <a:pt x="18977" y="13068"/>
                  <a:pt x="19002" y="13021"/>
                  <a:pt x="19025" y="12971"/>
                </a:cubicBezTo>
                <a:cubicBezTo>
                  <a:pt x="19050" y="12914"/>
                  <a:pt x="19092" y="12873"/>
                  <a:pt x="19137" y="12830"/>
                </a:cubicBezTo>
                <a:cubicBezTo>
                  <a:pt x="19173" y="12795"/>
                  <a:pt x="19210" y="12759"/>
                  <a:pt x="19239" y="12713"/>
                </a:cubicBezTo>
                <a:cubicBezTo>
                  <a:pt x="19257" y="12731"/>
                  <a:pt x="19281" y="12749"/>
                  <a:pt x="19302" y="12749"/>
                </a:cubicBezTo>
                <a:cubicBezTo>
                  <a:pt x="19322" y="12749"/>
                  <a:pt x="19337" y="12735"/>
                  <a:pt x="19346" y="12708"/>
                </a:cubicBezTo>
                <a:cubicBezTo>
                  <a:pt x="19367" y="12646"/>
                  <a:pt x="19322" y="12552"/>
                  <a:pt x="19298" y="12526"/>
                </a:cubicBezTo>
                <a:cubicBezTo>
                  <a:pt x="19289" y="12516"/>
                  <a:pt x="19279" y="12508"/>
                  <a:pt x="19268" y="12499"/>
                </a:cubicBezTo>
                <a:cubicBezTo>
                  <a:pt x="19227" y="12466"/>
                  <a:pt x="19209" y="12446"/>
                  <a:pt x="19222" y="12399"/>
                </a:cubicBezTo>
                <a:cubicBezTo>
                  <a:pt x="19234" y="12353"/>
                  <a:pt x="19248" y="12353"/>
                  <a:pt x="19252" y="12353"/>
                </a:cubicBezTo>
                <a:cubicBezTo>
                  <a:pt x="19293" y="12353"/>
                  <a:pt x="19353" y="12491"/>
                  <a:pt x="19376" y="12543"/>
                </a:cubicBezTo>
                <a:lnTo>
                  <a:pt x="19401" y="12600"/>
                </a:lnTo>
                <a:lnTo>
                  <a:pt x="19407" y="12547"/>
                </a:lnTo>
                <a:cubicBezTo>
                  <a:pt x="19416" y="12455"/>
                  <a:pt x="19387" y="12310"/>
                  <a:pt x="19347" y="12243"/>
                </a:cubicBezTo>
                <a:cubicBezTo>
                  <a:pt x="19333" y="12220"/>
                  <a:pt x="19305" y="12180"/>
                  <a:pt x="19275" y="12180"/>
                </a:cubicBezTo>
                <a:cubicBezTo>
                  <a:pt x="19260" y="12180"/>
                  <a:pt x="19240" y="12191"/>
                  <a:pt x="19227" y="12237"/>
                </a:cubicBezTo>
                <a:cubicBezTo>
                  <a:pt x="19213" y="12228"/>
                  <a:pt x="19197" y="12205"/>
                  <a:pt x="19186" y="12179"/>
                </a:cubicBezTo>
                <a:cubicBezTo>
                  <a:pt x="19177" y="12157"/>
                  <a:pt x="19173" y="12136"/>
                  <a:pt x="19175" y="12122"/>
                </a:cubicBezTo>
                <a:cubicBezTo>
                  <a:pt x="19180" y="12094"/>
                  <a:pt x="19191" y="12084"/>
                  <a:pt x="19215" y="12084"/>
                </a:cubicBezTo>
                <a:cubicBezTo>
                  <a:pt x="19224" y="12084"/>
                  <a:pt x="19233" y="12085"/>
                  <a:pt x="19243" y="12086"/>
                </a:cubicBezTo>
                <a:cubicBezTo>
                  <a:pt x="19252" y="12088"/>
                  <a:pt x="19262" y="12089"/>
                  <a:pt x="19270" y="12089"/>
                </a:cubicBezTo>
                <a:cubicBezTo>
                  <a:pt x="19278" y="12089"/>
                  <a:pt x="19284" y="12088"/>
                  <a:pt x="19289" y="12086"/>
                </a:cubicBezTo>
                <a:cubicBezTo>
                  <a:pt x="19304" y="12081"/>
                  <a:pt x="19312" y="12070"/>
                  <a:pt x="19317" y="12063"/>
                </a:cubicBezTo>
                <a:cubicBezTo>
                  <a:pt x="19318" y="12062"/>
                  <a:pt x="19320" y="12060"/>
                  <a:pt x="19321" y="12059"/>
                </a:cubicBezTo>
                <a:cubicBezTo>
                  <a:pt x="19322" y="12059"/>
                  <a:pt x="19325" y="12060"/>
                  <a:pt x="19334" y="12066"/>
                </a:cubicBezTo>
                <a:lnTo>
                  <a:pt x="19334" y="12067"/>
                </a:lnTo>
                <a:cubicBezTo>
                  <a:pt x="19390" y="12209"/>
                  <a:pt x="19412" y="12228"/>
                  <a:pt x="19426" y="12228"/>
                </a:cubicBezTo>
                <a:cubicBezTo>
                  <a:pt x="19435" y="12228"/>
                  <a:pt x="19442" y="12220"/>
                  <a:pt x="19446" y="12205"/>
                </a:cubicBezTo>
                <a:cubicBezTo>
                  <a:pt x="19457" y="12159"/>
                  <a:pt x="19451" y="12105"/>
                  <a:pt x="19446" y="12053"/>
                </a:cubicBezTo>
                <a:cubicBezTo>
                  <a:pt x="19442" y="12015"/>
                  <a:pt x="19438" y="11979"/>
                  <a:pt x="19441" y="11949"/>
                </a:cubicBezTo>
                <a:cubicBezTo>
                  <a:pt x="19442" y="11934"/>
                  <a:pt x="19442" y="11923"/>
                  <a:pt x="19442" y="11915"/>
                </a:cubicBezTo>
                <a:cubicBezTo>
                  <a:pt x="19441" y="11902"/>
                  <a:pt x="19441" y="11899"/>
                  <a:pt x="19447" y="11887"/>
                </a:cubicBezTo>
                <a:cubicBezTo>
                  <a:pt x="19453" y="11881"/>
                  <a:pt x="19482" y="11865"/>
                  <a:pt x="19494" y="11859"/>
                </a:cubicBezTo>
                <a:lnTo>
                  <a:pt x="19509" y="11886"/>
                </a:lnTo>
                <a:lnTo>
                  <a:pt x="19513" y="11838"/>
                </a:lnTo>
                <a:cubicBezTo>
                  <a:pt x="19517" y="11789"/>
                  <a:pt x="19514" y="11738"/>
                  <a:pt x="19511" y="11690"/>
                </a:cubicBezTo>
                <a:cubicBezTo>
                  <a:pt x="19510" y="11675"/>
                  <a:pt x="19509" y="11660"/>
                  <a:pt x="19509" y="11645"/>
                </a:cubicBezTo>
                <a:cubicBezTo>
                  <a:pt x="19532" y="11688"/>
                  <a:pt x="19553" y="11714"/>
                  <a:pt x="19574" y="11714"/>
                </a:cubicBezTo>
                <a:cubicBezTo>
                  <a:pt x="19577" y="11714"/>
                  <a:pt x="19581" y="11713"/>
                  <a:pt x="19584" y="11712"/>
                </a:cubicBezTo>
                <a:cubicBezTo>
                  <a:pt x="19590" y="11709"/>
                  <a:pt x="19595" y="11701"/>
                  <a:pt x="19597" y="11691"/>
                </a:cubicBezTo>
                <a:cubicBezTo>
                  <a:pt x="19609" y="11630"/>
                  <a:pt x="19521" y="11352"/>
                  <a:pt x="19504" y="11319"/>
                </a:cubicBezTo>
                <a:cubicBezTo>
                  <a:pt x="19493" y="11297"/>
                  <a:pt x="19479" y="11276"/>
                  <a:pt x="19465" y="11255"/>
                </a:cubicBezTo>
                <a:cubicBezTo>
                  <a:pt x="19440" y="11219"/>
                  <a:pt x="19415" y="11181"/>
                  <a:pt x="19406" y="11135"/>
                </a:cubicBezTo>
                <a:cubicBezTo>
                  <a:pt x="19398" y="11102"/>
                  <a:pt x="19398" y="11077"/>
                  <a:pt x="19399" y="11056"/>
                </a:cubicBezTo>
                <a:lnTo>
                  <a:pt x="19399" y="11040"/>
                </a:lnTo>
                <a:cubicBezTo>
                  <a:pt x="19399" y="11037"/>
                  <a:pt x="19399" y="11035"/>
                  <a:pt x="19399" y="11032"/>
                </a:cubicBezTo>
                <a:lnTo>
                  <a:pt x="19399" y="11028"/>
                </a:lnTo>
                <a:cubicBezTo>
                  <a:pt x="19400" y="10981"/>
                  <a:pt x="19387" y="10965"/>
                  <a:pt x="19341" y="10954"/>
                </a:cubicBezTo>
                <a:cubicBezTo>
                  <a:pt x="19341" y="10923"/>
                  <a:pt x="19343" y="10889"/>
                  <a:pt x="19346" y="10854"/>
                </a:cubicBezTo>
                <a:cubicBezTo>
                  <a:pt x="19350" y="10791"/>
                  <a:pt x="19355" y="10726"/>
                  <a:pt x="19344" y="10668"/>
                </a:cubicBezTo>
                <a:cubicBezTo>
                  <a:pt x="19339" y="10643"/>
                  <a:pt x="19329" y="10623"/>
                  <a:pt x="19320" y="10606"/>
                </a:cubicBezTo>
                <a:cubicBezTo>
                  <a:pt x="19307" y="10578"/>
                  <a:pt x="19297" y="10560"/>
                  <a:pt x="19308" y="10520"/>
                </a:cubicBezTo>
                <a:cubicBezTo>
                  <a:pt x="19310" y="10512"/>
                  <a:pt x="19318" y="10502"/>
                  <a:pt x="19326" y="10493"/>
                </a:cubicBezTo>
                <a:cubicBezTo>
                  <a:pt x="19336" y="10482"/>
                  <a:pt x="19348" y="10468"/>
                  <a:pt x="19355" y="10450"/>
                </a:cubicBezTo>
                <a:cubicBezTo>
                  <a:pt x="19364" y="10423"/>
                  <a:pt x="19368" y="10385"/>
                  <a:pt x="19371" y="10353"/>
                </a:cubicBezTo>
                <a:lnTo>
                  <a:pt x="19372" y="10336"/>
                </a:lnTo>
                <a:cubicBezTo>
                  <a:pt x="19379" y="10274"/>
                  <a:pt x="19383" y="10215"/>
                  <a:pt x="19363" y="10174"/>
                </a:cubicBezTo>
                <a:cubicBezTo>
                  <a:pt x="19356" y="10158"/>
                  <a:pt x="19345" y="10147"/>
                  <a:pt x="19331" y="10140"/>
                </a:cubicBezTo>
                <a:cubicBezTo>
                  <a:pt x="19362" y="10077"/>
                  <a:pt x="19374" y="10045"/>
                  <a:pt x="19379" y="10026"/>
                </a:cubicBezTo>
                <a:cubicBezTo>
                  <a:pt x="19400" y="10021"/>
                  <a:pt x="19415" y="10009"/>
                  <a:pt x="19425" y="9990"/>
                </a:cubicBezTo>
                <a:cubicBezTo>
                  <a:pt x="19444" y="9954"/>
                  <a:pt x="19442" y="9905"/>
                  <a:pt x="19440" y="9852"/>
                </a:cubicBezTo>
                <a:lnTo>
                  <a:pt x="19438" y="9827"/>
                </a:lnTo>
                <a:cubicBezTo>
                  <a:pt x="19437" y="9790"/>
                  <a:pt x="19437" y="9753"/>
                  <a:pt x="19446" y="9721"/>
                </a:cubicBezTo>
                <a:cubicBezTo>
                  <a:pt x="19451" y="9705"/>
                  <a:pt x="19455" y="9689"/>
                  <a:pt x="19460" y="9675"/>
                </a:cubicBezTo>
                <a:cubicBezTo>
                  <a:pt x="19491" y="9564"/>
                  <a:pt x="19506" y="9509"/>
                  <a:pt x="19493" y="9368"/>
                </a:cubicBezTo>
                <a:lnTo>
                  <a:pt x="19491" y="9345"/>
                </a:lnTo>
                <a:cubicBezTo>
                  <a:pt x="19490" y="9335"/>
                  <a:pt x="19489" y="9320"/>
                  <a:pt x="19487" y="9303"/>
                </a:cubicBezTo>
                <a:cubicBezTo>
                  <a:pt x="19477" y="9178"/>
                  <a:pt x="19464" y="9055"/>
                  <a:pt x="19429" y="9027"/>
                </a:cubicBezTo>
                <a:lnTo>
                  <a:pt x="19415" y="9016"/>
                </a:lnTo>
                <a:cubicBezTo>
                  <a:pt x="19362" y="8974"/>
                  <a:pt x="19338" y="8955"/>
                  <a:pt x="19308" y="8864"/>
                </a:cubicBezTo>
                <a:cubicBezTo>
                  <a:pt x="19302" y="8846"/>
                  <a:pt x="19297" y="8818"/>
                  <a:pt x="19292" y="8789"/>
                </a:cubicBezTo>
                <a:cubicBezTo>
                  <a:pt x="19286" y="8760"/>
                  <a:pt x="19281" y="8730"/>
                  <a:pt x="19273" y="8703"/>
                </a:cubicBezTo>
                <a:lnTo>
                  <a:pt x="19272" y="8698"/>
                </a:lnTo>
                <a:lnTo>
                  <a:pt x="19255" y="8677"/>
                </a:lnTo>
                <a:cubicBezTo>
                  <a:pt x="19290" y="8693"/>
                  <a:pt x="19304" y="8742"/>
                  <a:pt x="19321" y="8803"/>
                </a:cubicBezTo>
                <a:cubicBezTo>
                  <a:pt x="19334" y="8848"/>
                  <a:pt x="19348" y="8899"/>
                  <a:pt x="19374" y="8939"/>
                </a:cubicBezTo>
                <a:lnTo>
                  <a:pt x="19384" y="8954"/>
                </a:lnTo>
                <a:lnTo>
                  <a:pt x="19393" y="8938"/>
                </a:lnTo>
                <a:cubicBezTo>
                  <a:pt x="19410" y="8909"/>
                  <a:pt x="19435" y="8889"/>
                  <a:pt x="19461" y="8868"/>
                </a:cubicBezTo>
                <a:cubicBezTo>
                  <a:pt x="19503" y="8834"/>
                  <a:pt x="19547" y="8798"/>
                  <a:pt x="19558" y="8719"/>
                </a:cubicBezTo>
                <a:cubicBezTo>
                  <a:pt x="19563" y="8685"/>
                  <a:pt x="19563" y="8657"/>
                  <a:pt x="19563" y="8629"/>
                </a:cubicBezTo>
                <a:cubicBezTo>
                  <a:pt x="19563" y="8584"/>
                  <a:pt x="19563" y="8545"/>
                  <a:pt x="19584" y="8492"/>
                </a:cubicBezTo>
                <a:cubicBezTo>
                  <a:pt x="19594" y="8473"/>
                  <a:pt x="19678" y="8366"/>
                  <a:pt x="19693" y="8362"/>
                </a:cubicBezTo>
                <a:cubicBezTo>
                  <a:pt x="19688" y="8362"/>
                  <a:pt x="19684" y="8355"/>
                  <a:pt x="19684" y="8346"/>
                </a:cubicBezTo>
                <a:lnTo>
                  <a:pt x="19698" y="8345"/>
                </a:lnTo>
                <a:lnTo>
                  <a:pt x="19711" y="8345"/>
                </a:lnTo>
                <a:cubicBezTo>
                  <a:pt x="19710" y="8293"/>
                  <a:pt x="19682" y="8258"/>
                  <a:pt x="19651" y="8246"/>
                </a:cubicBezTo>
                <a:cubicBezTo>
                  <a:pt x="19656" y="8224"/>
                  <a:pt x="19662" y="8202"/>
                  <a:pt x="19669" y="8178"/>
                </a:cubicBezTo>
                <a:cubicBezTo>
                  <a:pt x="19688" y="8108"/>
                  <a:pt x="19708" y="8036"/>
                  <a:pt x="19704" y="7970"/>
                </a:cubicBezTo>
                <a:lnTo>
                  <a:pt x="19703" y="7942"/>
                </a:lnTo>
                <a:cubicBezTo>
                  <a:pt x="19697" y="7838"/>
                  <a:pt x="19693" y="7762"/>
                  <a:pt x="19700" y="7656"/>
                </a:cubicBezTo>
                <a:lnTo>
                  <a:pt x="19700" y="7648"/>
                </a:lnTo>
                <a:cubicBezTo>
                  <a:pt x="19703" y="7603"/>
                  <a:pt x="19706" y="7560"/>
                  <a:pt x="19688" y="7512"/>
                </a:cubicBezTo>
                <a:cubicBezTo>
                  <a:pt x="19688" y="7511"/>
                  <a:pt x="19668" y="7472"/>
                  <a:pt x="19651" y="7450"/>
                </a:cubicBezTo>
                <a:cubicBezTo>
                  <a:pt x="19659" y="7432"/>
                  <a:pt x="19674" y="7423"/>
                  <a:pt x="19701" y="7423"/>
                </a:cubicBezTo>
                <a:cubicBezTo>
                  <a:pt x="19710" y="7423"/>
                  <a:pt x="19719" y="7424"/>
                  <a:pt x="19728" y="7425"/>
                </a:cubicBezTo>
                <a:cubicBezTo>
                  <a:pt x="19736" y="7425"/>
                  <a:pt x="19744" y="7426"/>
                  <a:pt x="19752" y="7426"/>
                </a:cubicBezTo>
                <a:cubicBezTo>
                  <a:pt x="19770" y="7426"/>
                  <a:pt x="19789" y="7423"/>
                  <a:pt x="19800" y="7401"/>
                </a:cubicBezTo>
                <a:cubicBezTo>
                  <a:pt x="19808" y="7387"/>
                  <a:pt x="19810" y="7367"/>
                  <a:pt x="19807" y="7342"/>
                </a:cubicBezTo>
                <a:lnTo>
                  <a:pt x="19805" y="7328"/>
                </a:lnTo>
                <a:lnTo>
                  <a:pt x="19796" y="7325"/>
                </a:lnTo>
                <a:cubicBezTo>
                  <a:pt x="19793" y="7324"/>
                  <a:pt x="19790" y="7322"/>
                  <a:pt x="19787" y="7321"/>
                </a:cubicBezTo>
                <a:cubicBezTo>
                  <a:pt x="19787" y="7321"/>
                  <a:pt x="19787" y="7320"/>
                  <a:pt x="19787" y="7320"/>
                </a:cubicBezTo>
                <a:cubicBezTo>
                  <a:pt x="19804" y="7258"/>
                  <a:pt x="19872" y="7225"/>
                  <a:pt x="19928" y="7198"/>
                </a:cubicBezTo>
                <a:cubicBezTo>
                  <a:pt x="19949" y="7187"/>
                  <a:pt x="19969" y="7178"/>
                  <a:pt x="19985" y="7167"/>
                </a:cubicBezTo>
                <a:lnTo>
                  <a:pt x="20004" y="7154"/>
                </a:lnTo>
                <a:cubicBezTo>
                  <a:pt x="20086" y="7098"/>
                  <a:pt x="20163" y="7045"/>
                  <a:pt x="20232" y="6944"/>
                </a:cubicBezTo>
                <a:cubicBezTo>
                  <a:pt x="20239" y="6933"/>
                  <a:pt x="20252" y="6919"/>
                  <a:pt x="20264" y="6905"/>
                </a:cubicBezTo>
                <a:cubicBezTo>
                  <a:pt x="20309" y="6854"/>
                  <a:pt x="20365" y="6791"/>
                  <a:pt x="20358" y="6709"/>
                </a:cubicBezTo>
                <a:cubicBezTo>
                  <a:pt x="20352" y="6634"/>
                  <a:pt x="20293" y="6634"/>
                  <a:pt x="20273" y="6634"/>
                </a:cubicBezTo>
                <a:cubicBezTo>
                  <a:pt x="20260" y="6634"/>
                  <a:pt x="20246" y="6635"/>
                  <a:pt x="20234" y="6637"/>
                </a:cubicBezTo>
                <a:cubicBezTo>
                  <a:pt x="20226" y="6638"/>
                  <a:pt x="20219" y="6638"/>
                  <a:pt x="20213" y="6638"/>
                </a:cubicBezTo>
                <a:lnTo>
                  <a:pt x="20197" y="6638"/>
                </a:lnTo>
                <a:cubicBezTo>
                  <a:pt x="20189" y="6637"/>
                  <a:pt x="20181" y="6637"/>
                  <a:pt x="20173" y="6637"/>
                </a:cubicBezTo>
                <a:cubicBezTo>
                  <a:pt x="20134" y="6637"/>
                  <a:pt x="20085" y="6646"/>
                  <a:pt x="20063" y="6717"/>
                </a:cubicBezTo>
                <a:cubicBezTo>
                  <a:pt x="20058" y="6734"/>
                  <a:pt x="20055" y="6751"/>
                  <a:pt x="20053" y="6766"/>
                </a:cubicBezTo>
                <a:cubicBezTo>
                  <a:pt x="20050" y="6787"/>
                  <a:pt x="20048" y="6804"/>
                  <a:pt x="20039" y="6819"/>
                </a:cubicBezTo>
                <a:cubicBezTo>
                  <a:pt x="20025" y="6840"/>
                  <a:pt x="20000" y="6849"/>
                  <a:pt x="19981" y="6854"/>
                </a:cubicBezTo>
                <a:cubicBezTo>
                  <a:pt x="19969" y="6857"/>
                  <a:pt x="19958" y="6859"/>
                  <a:pt x="19947" y="6861"/>
                </a:cubicBezTo>
                <a:cubicBezTo>
                  <a:pt x="19912" y="6869"/>
                  <a:pt x="19880" y="6876"/>
                  <a:pt x="19847" y="6909"/>
                </a:cubicBezTo>
                <a:cubicBezTo>
                  <a:pt x="19863" y="6887"/>
                  <a:pt x="19880" y="6869"/>
                  <a:pt x="19899" y="6849"/>
                </a:cubicBezTo>
                <a:cubicBezTo>
                  <a:pt x="19907" y="6841"/>
                  <a:pt x="19915" y="6832"/>
                  <a:pt x="19924" y="6823"/>
                </a:cubicBezTo>
                <a:cubicBezTo>
                  <a:pt x="19939" y="6805"/>
                  <a:pt x="19954" y="6785"/>
                  <a:pt x="19967" y="6766"/>
                </a:cubicBezTo>
                <a:cubicBezTo>
                  <a:pt x="19987" y="6739"/>
                  <a:pt x="20006" y="6713"/>
                  <a:pt x="20027" y="6695"/>
                </a:cubicBezTo>
                <a:cubicBezTo>
                  <a:pt x="20062" y="6666"/>
                  <a:pt x="20099" y="6648"/>
                  <a:pt x="20138" y="6630"/>
                </a:cubicBezTo>
                <a:cubicBezTo>
                  <a:pt x="20180" y="6611"/>
                  <a:pt x="20224" y="6590"/>
                  <a:pt x="20265" y="6553"/>
                </a:cubicBezTo>
                <a:lnTo>
                  <a:pt x="20274" y="6545"/>
                </a:lnTo>
                <a:cubicBezTo>
                  <a:pt x="20297" y="6523"/>
                  <a:pt x="20326" y="6496"/>
                  <a:pt x="20351" y="6496"/>
                </a:cubicBezTo>
                <a:cubicBezTo>
                  <a:pt x="20354" y="6496"/>
                  <a:pt x="20356" y="6496"/>
                  <a:pt x="20359" y="6497"/>
                </a:cubicBezTo>
                <a:lnTo>
                  <a:pt x="20360" y="6497"/>
                </a:lnTo>
                <a:cubicBezTo>
                  <a:pt x="20366" y="6499"/>
                  <a:pt x="20372" y="6503"/>
                  <a:pt x="20378" y="6510"/>
                </a:cubicBezTo>
                <a:cubicBezTo>
                  <a:pt x="20383" y="6517"/>
                  <a:pt x="20388" y="6535"/>
                  <a:pt x="20393" y="6552"/>
                </a:cubicBezTo>
                <a:cubicBezTo>
                  <a:pt x="20401" y="6583"/>
                  <a:pt x="20411" y="6619"/>
                  <a:pt x="20433" y="6626"/>
                </a:cubicBezTo>
                <a:cubicBezTo>
                  <a:pt x="20438" y="6627"/>
                  <a:pt x="20442" y="6628"/>
                  <a:pt x="20446" y="6628"/>
                </a:cubicBezTo>
                <a:cubicBezTo>
                  <a:pt x="20460" y="6628"/>
                  <a:pt x="20468" y="6617"/>
                  <a:pt x="20472" y="6608"/>
                </a:cubicBezTo>
                <a:cubicBezTo>
                  <a:pt x="20485" y="6578"/>
                  <a:pt x="20473" y="6528"/>
                  <a:pt x="20461" y="6476"/>
                </a:cubicBezTo>
                <a:cubicBezTo>
                  <a:pt x="20457" y="6458"/>
                  <a:pt x="20451" y="6431"/>
                  <a:pt x="20450" y="6419"/>
                </a:cubicBezTo>
                <a:cubicBezTo>
                  <a:pt x="20473" y="6401"/>
                  <a:pt x="20491" y="6370"/>
                  <a:pt x="20509" y="6340"/>
                </a:cubicBezTo>
                <a:cubicBezTo>
                  <a:pt x="20525" y="6313"/>
                  <a:pt x="20540" y="6287"/>
                  <a:pt x="20558" y="6271"/>
                </a:cubicBezTo>
                <a:cubicBezTo>
                  <a:pt x="20571" y="6260"/>
                  <a:pt x="20581" y="6254"/>
                  <a:pt x="20588" y="6252"/>
                </a:cubicBezTo>
                <a:cubicBezTo>
                  <a:pt x="20590" y="6252"/>
                  <a:pt x="20591" y="6252"/>
                  <a:pt x="20592" y="6252"/>
                </a:cubicBezTo>
                <a:cubicBezTo>
                  <a:pt x="20601" y="6252"/>
                  <a:pt x="20608" y="6259"/>
                  <a:pt x="20623" y="6275"/>
                </a:cubicBezTo>
                <a:cubicBezTo>
                  <a:pt x="20631" y="6285"/>
                  <a:pt x="20642" y="6296"/>
                  <a:pt x="20655" y="6308"/>
                </a:cubicBezTo>
                <a:cubicBezTo>
                  <a:pt x="20680" y="6330"/>
                  <a:pt x="20692" y="6338"/>
                  <a:pt x="20703" y="6338"/>
                </a:cubicBezTo>
                <a:cubicBezTo>
                  <a:pt x="20717" y="6338"/>
                  <a:pt x="20725" y="6326"/>
                  <a:pt x="20734" y="6311"/>
                </a:cubicBezTo>
                <a:cubicBezTo>
                  <a:pt x="20741" y="6300"/>
                  <a:pt x="20750" y="6287"/>
                  <a:pt x="20765" y="6272"/>
                </a:cubicBezTo>
                <a:cubicBezTo>
                  <a:pt x="20781" y="6256"/>
                  <a:pt x="20823" y="6249"/>
                  <a:pt x="20863" y="6242"/>
                </a:cubicBezTo>
                <a:cubicBezTo>
                  <a:pt x="20931" y="6230"/>
                  <a:pt x="21001" y="6218"/>
                  <a:pt x="21022" y="6164"/>
                </a:cubicBezTo>
                <a:cubicBezTo>
                  <a:pt x="21027" y="6151"/>
                  <a:pt x="21031" y="6129"/>
                  <a:pt x="21025" y="6099"/>
                </a:cubicBezTo>
                <a:lnTo>
                  <a:pt x="21020" y="6079"/>
                </a:lnTo>
                <a:lnTo>
                  <a:pt x="21007" y="6086"/>
                </a:lnTo>
                <a:cubicBezTo>
                  <a:pt x="21000" y="6089"/>
                  <a:pt x="20993" y="6094"/>
                  <a:pt x="20985" y="6098"/>
                </a:cubicBezTo>
                <a:cubicBezTo>
                  <a:pt x="20950" y="6119"/>
                  <a:pt x="20910" y="6142"/>
                  <a:pt x="20874" y="6142"/>
                </a:cubicBezTo>
                <a:cubicBezTo>
                  <a:pt x="20862" y="6142"/>
                  <a:pt x="20851" y="6139"/>
                  <a:pt x="20841" y="6134"/>
                </a:cubicBezTo>
                <a:cubicBezTo>
                  <a:pt x="20819" y="6121"/>
                  <a:pt x="20802" y="6095"/>
                  <a:pt x="20795" y="6063"/>
                </a:cubicBezTo>
                <a:cubicBezTo>
                  <a:pt x="20789" y="6035"/>
                  <a:pt x="20792" y="6005"/>
                  <a:pt x="20802" y="5978"/>
                </a:cubicBezTo>
                <a:cubicBezTo>
                  <a:pt x="20820" y="5933"/>
                  <a:pt x="20847" y="5928"/>
                  <a:pt x="20878" y="5922"/>
                </a:cubicBezTo>
                <a:cubicBezTo>
                  <a:pt x="20901" y="5917"/>
                  <a:pt x="20925" y="5913"/>
                  <a:pt x="20946" y="5891"/>
                </a:cubicBezTo>
                <a:cubicBezTo>
                  <a:pt x="20968" y="5868"/>
                  <a:pt x="20981" y="5831"/>
                  <a:pt x="20984" y="5784"/>
                </a:cubicBezTo>
                <a:cubicBezTo>
                  <a:pt x="20989" y="5705"/>
                  <a:pt x="20964" y="5618"/>
                  <a:pt x="20938" y="5578"/>
                </a:cubicBezTo>
                <a:cubicBezTo>
                  <a:pt x="20912" y="5538"/>
                  <a:pt x="20888" y="5518"/>
                  <a:pt x="20868" y="5518"/>
                </a:cubicBezTo>
                <a:cubicBezTo>
                  <a:pt x="20853" y="5518"/>
                  <a:pt x="20840" y="5531"/>
                  <a:pt x="20833" y="5553"/>
                </a:cubicBezTo>
                <a:cubicBezTo>
                  <a:pt x="20822" y="5592"/>
                  <a:pt x="20829" y="5654"/>
                  <a:pt x="20852" y="5711"/>
                </a:cubicBezTo>
                <a:cubicBezTo>
                  <a:pt x="20820" y="5727"/>
                  <a:pt x="20801" y="5761"/>
                  <a:pt x="20796" y="5811"/>
                </a:cubicBezTo>
                <a:cubicBezTo>
                  <a:pt x="20780" y="5787"/>
                  <a:pt x="20764" y="5765"/>
                  <a:pt x="20748" y="5744"/>
                </a:cubicBezTo>
                <a:cubicBezTo>
                  <a:pt x="20737" y="5730"/>
                  <a:pt x="20726" y="5715"/>
                  <a:pt x="20715" y="5700"/>
                </a:cubicBezTo>
                <a:cubicBezTo>
                  <a:pt x="20695" y="5671"/>
                  <a:pt x="20680" y="5640"/>
                  <a:pt x="20664" y="5606"/>
                </a:cubicBezTo>
                <a:cubicBezTo>
                  <a:pt x="20655" y="5588"/>
                  <a:pt x="20646" y="5570"/>
                  <a:pt x="20637" y="5552"/>
                </a:cubicBezTo>
                <a:cubicBezTo>
                  <a:pt x="20627" y="5533"/>
                  <a:pt x="20613" y="5516"/>
                  <a:pt x="20598" y="5498"/>
                </a:cubicBezTo>
                <a:cubicBezTo>
                  <a:pt x="20578" y="5474"/>
                  <a:pt x="20558" y="5449"/>
                  <a:pt x="20550" y="5424"/>
                </a:cubicBezTo>
                <a:cubicBezTo>
                  <a:pt x="20538" y="5381"/>
                  <a:pt x="20549" y="5350"/>
                  <a:pt x="20564" y="5310"/>
                </a:cubicBezTo>
                <a:cubicBezTo>
                  <a:pt x="20573" y="5285"/>
                  <a:pt x="20583" y="5259"/>
                  <a:pt x="20586" y="5228"/>
                </a:cubicBezTo>
                <a:cubicBezTo>
                  <a:pt x="20596" y="5146"/>
                  <a:pt x="20562" y="5058"/>
                  <a:pt x="20523" y="5013"/>
                </a:cubicBezTo>
                <a:lnTo>
                  <a:pt x="20515" y="5003"/>
                </a:lnTo>
                <a:lnTo>
                  <a:pt x="20507" y="5013"/>
                </a:lnTo>
                <a:lnTo>
                  <a:pt x="20503" y="5018"/>
                </a:lnTo>
                <a:lnTo>
                  <a:pt x="20502" y="5024"/>
                </a:lnTo>
                <a:cubicBezTo>
                  <a:pt x="20496" y="5050"/>
                  <a:pt x="20490" y="5073"/>
                  <a:pt x="20479" y="5090"/>
                </a:cubicBezTo>
                <a:cubicBezTo>
                  <a:pt x="20476" y="5073"/>
                  <a:pt x="20473" y="5056"/>
                  <a:pt x="20471" y="5040"/>
                </a:cubicBezTo>
                <a:lnTo>
                  <a:pt x="20470" y="5038"/>
                </a:lnTo>
                <a:cubicBezTo>
                  <a:pt x="20458" y="4962"/>
                  <a:pt x="20458" y="4905"/>
                  <a:pt x="20470" y="4846"/>
                </a:cubicBezTo>
                <a:lnTo>
                  <a:pt x="20470" y="4845"/>
                </a:lnTo>
                <a:cubicBezTo>
                  <a:pt x="20473" y="4826"/>
                  <a:pt x="20479" y="4805"/>
                  <a:pt x="20486" y="4784"/>
                </a:cubicBezTo>
                <a:cubicBezTo>
                  <a:pt x="20487" y="4780"/>
                  <a:pt x="20491" y="4772"/>
                  <a:pt x="20497" y="4760"/>
                </a:cubicBezTo>
                <a:cubicBezTo>
                  <a:pt x="20550" y="4648"/>
                  <a:pt x="20584" y="4563"/>
                  <a:pt x="20575" y="4511"/>
                </a:cubicBezTo>
                <a:cubicBezTo>
                  <a:pt x="20572" y="4494"/>
                  <a:pt x="20565" y="4482"/>
                  <a:pt x="20554" y="4476"/>
                </a:cubicBezTo>
                <a:cubicBezTo>
                  <a:pt x="20554" y="4476"/>
                  <a:pt x="20553" y="4472"/>
                  <a:pt x="20553" y="4471"/>
                </a:cubicBezTo>
                <a:cubicBezTo>
                  <a:pt x="20546" y="4421"/>
                  <a:pt x="20594" y="4261"/>
                  <a:pt x="20616" y="4225"/>
                </a:cubicBezTo>
                <a:cubicBezTo>
                  <a:pt x="20629" y="4203"/>
                  <a:pt x="20645" y="4190"/>
                  <a:pt x="20662" y="4177"/>
                </a:cubicBezTo>
                <a:cubicBezTo>
                  <a:pt x="20682" y="4162"/>
                  <a:pt x="20702" y="4147"/>
                  <a:pt x="20720" y="4116"/>
                </a:cubicBezTo>
                <a:cubicBezTo>
                  <a:pt x="20774" y="4020"/>
                  <a:pt x="20843" y="3949"/>
                  <a:pt x="20910" y="3880"/>
                </a:cubicBezTo>
                <a:cubicBezTo>
                  <a:pt x="20966" y="3823"/>
                  <a:pt x="21023" y="3764"/>
                  <a:pt x="21072" y="3691"/>
                </a:cubicBezTo>
                <a:cubicBezTo>
                  <a:pt x="21122" y="3616"/>
                  <a:pt x="21158" y="3535"/>
                  <a:pt x="21178" y="3448"/>
                </a:cubicBezTo>
                <a:cubicBezTo>
                  <a:pt x="21214" y="3293"/>
                  <a:pt x="21295" y="3138"/>
                  <a:pt x="21394" y="3035"/>
                </a:cubicBezTo>
                <a:cubicBezTo>
                  <a:pt x="21398" y="3030"/>
                  <a:pt x="21403" y="3026"/>
                  <a:pt x="21408" y="3022"/>
                </a:cubicBezTo>
                <a:cubicBezTo>
                  <a:pt x="21425" y="3008"/>
                  <a:pt x="21446" y="2991"/>
                  <a:pt x="21454" y="2958"/>
                </a:cubicBezTo>
                <a:cubicBezTo>
                  <a:pt x="21459" y="2937"/>
                  <a:pt x="21451" y="2886"/>
                  <a:pt x="21445" y="2858"/>
                </a:cubicBezTo>
                <a:cubicBezTo>
                  <a:pt x="21452" y="2848"/>
                  <a:pt x="21458" y="2846"/>
                  <a:pt x="21462" y="2846"/>
                </a:cubicBezTo>
                <a:cubicBezTo>
                  <a:pt x="21475" y="2846"/>
                  <a:pt x="21491" y="2864"/>
                  <a:pt x="21507" y="2882"/>
                </a:cubicBezTo>
                <a:cubicBezTo>
                  <a:pt x="21525" y="2903"/>
                  <a:pt x="21545" y="2925"/>
                  <a:pt x="21566" y="2925"/>
                </a:cubicBezTo>
                <a:cubicBezTo>
                  <a:pt x="21571" y="2925"/>
                  <a:pt x="21575" y="2925"/>
                  <a:pt x="21579" y="2923"/>
                </a:cubicBezTo>
                <a:lnTo>
                  <a:pt x="21588" y="2919"/>
                </a:lnTo>
                <a:lnTo>
                  <a:pt x="21589" y="2902"/>
                </a:lnTo>
                <a:cubicBezTo>
                  <a:pt x="21592" y="2797"/>
                  <a:pt x="21563" y="2769"/>
                  <a:pt x="21534" y="27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3" name="AutoShape 7"/>
          <p:cNvSpPr>
            <a:spLocks/>
          </p:cNvSpPr>
          <p:nvPr/>
        </p:nvSpPr>
        <p:spPr bwMode="auto">
          <a:xfrm>
            <a:off x="3811726" y="2562401"/>
            <a:ext cx="1843321" cy="1455738"/>
          </a:xfrm>
          <a:custGeom>
            <a:avLst/>
            <a:gdLst>
              <a:gd name="T0" fmla="*/ 1747838 w 21450"/>
              <a:gd name="T1" fmla="*/ 1381994 h 21582"/>
              <a:gd name="T2" fmla="*/ 1747838 w 21450"/>
              <a:gd name="T3" fmla="*/ 1381994 h 21582"/>
              <a:gd name="T4" fmla="*/ 1747838 w 21450"/>
              <a:gd name="T5" fmla="*/ 1381994 h 21582"/>
              <a:gd name="T6" fmla="*/ 1747838 w 21450"/>
              <a:gd name="T7" fmla="*/ 1381994 h 215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0" h="21582">
                <a:moveTo>
                  <a:pt x="21391" y="3695"/>
                </a:moveTo>
                <a:cubicBezTo>
                  <a:pt x="21391" y="3897"/>
                  <a:pt x="21407" y="4257"/>
                  <a:pt x="21208" y="4313"/>
                </a:cubicBezTo>
                <a:cubicBezTo>
                  <a:pt x="21088" y="4348"/>
                  <a:pt x="20977" y="4273"/>
                  <a:pt x="20866" y="4355"/>
                </a:cubicBezTo>
                <a:cubicBezTo>
                  <a:pt x="20804" y="4400"/>
                  <a:pt x="20738" y="4482"/>
                  <a:pt x="20685" y="4567"/>
                </a:cubicBezTo>
                <a:cubicBezTo>
                  <a:pt x="20680" y="4575"/>
                  <a:pt x="20676" y="4582"/>
                  <a:pt x="20672" y="4589"/>
                </a:cubicBezTo>
                <a:cubicBezTo>
                  <a:pt x="20667" y="4597"/>
                  <a:pt x="20662" y="4605"/>
                  <a:pt x="20658" y="4613"/>
                </a:cubicBezTo>
                <a:cubicBezTo>
                  <a:pt x="20653" y="4622"/>
                  <a:pt x="20649" y="4630"/>
                  <a:pt x="20644" y="4638"/>
                </a:cubicBezTo>
                <a:cubicBezTo>
                  <a:pt x="20635" y="4656"/>
                  <a:pt x="20627" y="4673"/>
                  <a:pt x="20620" y="4689"/>
                </a:cubicBezTo>
                <a:cubicBezTo>
                  <a:pt x="20618" y="4693"/>
                  <a:pt x="20617" y="4696"/>
                  <a:pt x="20615" y="4700"/>
                </a:cubicBezTo>
                <a:cubicBezTo>
                  <a:pt x="20614" y="4704"/>
                  <a:pt x="20612" y="4708"/>
                  <a:pt x="20610" y="4712"/>
                </a:cubicBezTo>
                <a:cubicBezTo>
                  <a:pt x="20762" y="4825"/>
                  <a:pt x="20938" y="5192"/>
                  <a:pt x="20970" y="5502"/>
                </a:cubicBezTo>
                <a:cubicBezTo>
                  <a:pt x="20972" y="5524"/>
                  <a:pt x="20973" y="5545"/>
                  <a:pt x="20974" y="5565"/>
                </a:cubicBezTo>
                <a:cubicBezTo>
                  <a:pt x="20982" y="5780"/>
                  <a:pt x="20911" y="5954"/>
                  <a:pt x="20702" y="5978"/>
                </a:cubicBezTo>
                <a:cubicBezTo>
                  <a:pt x="20491" y="6002"/>
                  <a:pt x="20453" y="6262"/>
                  <a:pt x="20378" y="6464"/>
                </a:cubicBezTo>
                <a:cubicBezTo>
                  <a:pt x="20327" y="6604"/>
                  <a:pt x="20307" y="6631"/>
                  <a:pt x="20197" y="6657"/>
                </a:cubicBezTo>
                <a:cubicBezTo>
                  <a:pt x="20136" y="6672"/>
                  <a:pt x="20030" y="6662"/>
                  <a:pt x="20047" y="6775"/>
                </a:cubicBezTo>
                <a:cubicBezTo>
                  <a:pt x="20059" y="6850"/>
                  <a:pt x="20159" y="6875"/>
                  <a:pt x="20168" y="6962"/>
                </a:cubicBezTo>
                <a:cubicBezTo>
                  <a:pt x="20183" y="7093"/>
                  <a:pt x="20011" y="7123"/>
                  <a:pt x="19944" y="7154"/>
                </a:cubicBezTo>
                <a:cubicBezTo>
                  <a:pt x="19896" y="7176"/>
                  <a:pt x="19857" y="7171"/>
                  <a:pt x="19819" y="7156"/>
                </a:cubicBezTo>
                <a:cubicBezTo>
                  <a:pt x="19786" y="7143"/>
                  <a:pt x="19754" y="7123"/>
                  <a:pt x="19719" y="7106"/>
                </a:cubicBezTo>
                <a:cubicBezTo>
                  <a:pt x="19715" y="7105"/>
                  <a:pt x="19712" y="7103"/>
                  <a:pt x="19708" y="7101"/>
                </a:cubicBezTo>
                <a:cubicBezTo>
                  <a:pt x="19701" y="7098"/>
                  <a:pt x="19694" y="7095"/>
                  <a:pt x="19686" y="7092"/>
                </a:cubicBezTo>
                <a:cubicBezTo>
                  <a:pt x="19682" y="7091"/>
                  <a:pt x="19678" y="7090"/>
                  <a:pt x="19674" y="7088"/>
                </a:cubicBezTo>
                <a:cubicBezTo>
                  <a:pt x="19670" y="7087"/>
                  <a:pt x="19667" y="7086"/>
                  <a:pt x="19662" y="7085"/>
                </a:cubicBezTo>
                <a:cubicBezTo>
                  <a:pt x="19658" y="7084"/>
                  <a:pt x="19654" y="7083"/>
                  <a:pt x="19650" y="7082"/>
                </a:cubicBezTo>
                <a:cubicBezTo>
                  <a:pt x="19481" y="7046"/>
                  <a:pt x="19504" y="7240"/>
                  <a:pt x="19468" y="7388"/>
                </a:cubicBezTo>
                <a:cubicBezTo>
                  <a:pt x="19432" y="7536"/>
                  <a:pt x="19364" y="7651"/>
                  <a:pt x="19286" y="7754"/>
                </a:cubicBezTo>
                <a:cubicBezTo>
                  <a:pt x="19274" y="7771"/>
                  <a:pt x="19261" y="7787"/>
                  <a:pt x="19248" y="7803"/>
                </a:cubicBezTo>
                <a:cubicBezTo>
                  <a:pt x="19165" y="7908"/>
                  <a:pt x="19075" y="8006"/>
                  <a:pt x="19000" y="8122"/>
                </a:cubicBezTo>
                <a:cubicBezTo>
                  <a:pt x="18924" y="8243"/>
                  <a:pt x="18905" y="8471"/>
                  <a:pt x="18784" y="8528"/>
                </a:cubicBezTo>
                <a:cubicBezTo>
                  <a:pt x="18725" y="8556"/>
                  <a:pt x="18670" y="8548"/>
                  <a:pt x="18612" y="8592"/>
                </a:cubicBezTo>
                <a:cubicBezTo>
                  <a:pt x="18454" y="8711"/>
                  <a:pt x="18330" y="8889"/>
                  <a:pt x="18214" y="9065"/>
                </a:cubicBezTo>
                <a:cubicBezTo>
                  <a:pt x="18162" y="9143"/>
                  <a:pt x="18109" y="9223"/>
                  <a:pt x="18044" y="9284"/>
                </a:cubicBezTo>
                <a:cubicBezTo>
                  <a:pt x="17983" y="9339"/>
                  <a:pt x="17867" y="9336"/>
                  <a:pt x="17820" y="9386"/>
                </a:cubicBezTo>
                <a:cubicBezTo>
                  <a:pt x="17871" y="9331"/>
                  <a:pt x="17970" y="9264"/>
                  <a:pt x="17997" y="9185"/>
                </a:cubicBezTo>
                <a:cubicBezTo>
                  <a:pt x="18056" y="9014"/>
                  <a:pt x="17925" y="9025"/>
                  <a:pt x="17833" y="8986"/>
                </a:cubicBezTo>
                <a:cubicBezTo>
                  <a:pt x="17922" y="8715"/>
                  <a:pt x="18295" y="8146"/>
                  <a:pt x="17836" y="8073"/>
                </a:cubicBezTo>
                <a:cubicBezTo>
                  <a:pt x="17636" y="8041"/>
                  <a:pt x="17577" y="8217"/>
                  <a:pt x="17527" y="8423"/>
                </a:cubicBezTo>
                <a:cubicBezTo>
                  <a:pt x="17521" y="8449"/>
                  <a:pt x="17514" y="8473"/>
                  <a:pt x="17506" y="8495"/>
                </a:cubicBezTo>
                <a:cubicBezTo>
                  <a:pt x="17504" y="8501"/>
                  <a:pt x="17502" y="8508"/>
                  <a:pt x="17499" y="8514"/>
                </a:cubicBezTo>
                <a:cubicBezTo>
                  <a:pt x="17499" y="8514"/>
                  <a:pt x="17499" y="8515"/>
                  <a:pt x="17499" y="8515"/>
                </a:cubicBezTo>
                <a:cubicBezTo>
                  <a:pt x="17498" y="8518"/>
                  <a:pt x="17496" y="8521"/>
                  <a:pt x="17495" y="8524"/>
                </a:cubicBezTo>
                <a:cubicBezTo>
                  <a:pt x="17492" y="8531"/>
                  <a:pt x="17489" y="8538"/>
                  <a:pt x="17486" y="8545"/>
                </a:cubicBezTo>
                <a:cubicBezTo>
                  <a:pt x="17484" y="8550"/>
                  <a:pt x="17482" y="8555"/>
                  <a:pt x="17479" y="8560"/>
                </a:cubicBezTo>
                <a:cubicBezTo>
                  <a:pt x="17470" y="8579"/>
                  <a:pt x="17460" y="8597"/>
                  <a:pt x="17449" y="8614"/>
                </a:cubicBezTo>
                <a:cubicBezTo>
                  <a:pt x="17444" y="8621"/>
                  <a:pt x="17440" y="8629"/>
                  <a:pt x="17435" y="8636"/>
                </a:cubicBezTo>
                <a:cubicBezTo>
                  <a:pt x="17430" y="8642"/>
                  <a:pt x="17426" y="8649"/>
                  <a:pt x="17421" y="8655"/>
                </a:cubicBezTo>
                <a:cubicBezTo>
                  <a:pt x="17411" y="8669"/>
                  <a:pt x="17400" y="8682"/>
                  <a:pt x="17389" y="8694"/>
                </a:cubicBezTo>
                <a:cubicBezTo>
                  <a:pt x="17385" y="8699"/>
                  <a:pt x="17380" y="8705"/>
                  <a:pt x="17375" y="8710"/>
                </a:cubicBezTo>
                <a:cubicBezTo>
                  <a:pt x="17375" y="8710"/>
                  <a:pt x="17375" y="8711"/>
                  <a:pt x="17374" y="8711"/>
                </a:cubicBezTo>
                <a:cubicBezTo>
                  <a:pt x="17370" y="8716"/>
                  <a:pt x="17365" y="8721"/>
                  <a:pt x="17361" y="8726"/>
                </a:cubicBezTo>
                <a:cubicBezTo>
                  <a:pt x="17360" y="8726"/>
                  <a:pt x="17359" y="8727"/>
                  <a:pt x="17359" y="8728"/>
                </a:cubicBezTo>
                <a:cubicBezTo>
                  <a:pt x="17354" y="8733"/>
                  <a:pt x="17349" y="8738"/>
                  <a:pt x="17344" y="8742"/>
                </a:cubicBezTo>
                <a:cubicBezTo>
                  <a:pt x="17339" y="8748"/>
                  <a:pt x="17333" y="8753"/>
                  <a:pt x="17328" y="8758"/>
                </a:cubicBezTo>
                <a:cubicBezTo>
                  <a:pt x="17323" y="8762"/>
                  <a:pt x="17319" y="8767"/>
                  <a:pt x="17314" y="8771"/>
                </a:cubicBezTo>
                <a:cubicBezTo>
                  <a:pt x="17308" y="8777"/>
                  <a:pt x="17301" y="8783"/>
                  <a:pt x="17295" y="8789"/>
                </a:cubicBezTo>
                <a:cubicBezTo>
                  <a:pt x="17279" y="8803"/>
                  <a:pt x="17262" y="8818"/>
                  <a:pt x="17245" y="8833"/>
                </a:cubicBezTo>
                <a:cubicBezTo>
                  <a:pt x="17242" y="8835"/>
                  <a:pt x="17239" y="8838"/>
                  <a:pt x="17236" y="8841"/>
                </a:cubicBezTo>
                <a:cubicBezTo>
                  <a:pt x="17093" y="8968"/>
                  <a:pt x="17097" y="9178"/>
                  <a:pt x="16966" y="9325"/>
                </a:cubicBezTo>
                <a:cubicBezTo>
                  <a:pt x="16883" y="9417"/>
                  <a:pt x="16792" y="9405"/>
                  <a:pt x="16692" y="9439"/>
                </a:cubicBezTo>
                <a:cubicBezTo>
                  <a:pt x="16437" y="9528"/>
                  <a:pt x="16454" y="9889"/>
                  <a:pt x="16683" y="9998"/>
                </a:cubicBezTo>
                <a:cubicBezTo>
                  <a:pt x="16689" y="10001"/>
                  <a:pt x="16696" y="10004"/>
                  <a:pt x="16704" y="10007"/>
                </a:cubicBezTo>
                <a:cubicBezTo>
                  <a:pt x="16824" y="10054"/>
                  <a:pt x="17001" y="9937"/>
                  <a:pt x="17103" y="10061"/>
                </a:cubicBezTo>
                <a:cubicBezTo>
                  <a:pt x="17167" y="10140"/>
                  <a:pt x="17120" y="10298"/>
                  <a:pt x="17156" y="10391"/>
                </a:cubicBezTo>
                <a:cubicBezTo>
                  <a:pt x="17202" y="10507"/>
                  <a:pt x="17366" y="10589"/>
                  <a:pt x="17455" y="10506"/>
                </a:cubicBezTo>
                <a:cubicBezTo>
                  <a:pt x="17459" y="10502"/>
                  <a:pt x="17463" y="10498"/>
                  <a:pt x="17467" y="10494"/>
                </a:cubicBezTo>
                <a:cubicBezTo>
                  <a:pt x="17469" y="10492"/>
                  <a:pt x="17471" y="10490"/>
                  <a:pt x="17473" y="10489"/>
                </a:cubicBezTo>
                <a:cubicBezTo>
                  <a:pt x="17474" y="10486"/>
                  <a:pt x="17476" y="10485"/>
                  <a:pt x="17478" y="10482"/>
                </a:cubicBezTo>
                <a:cubicBezTo>
                  <a:pt x="17480" y="10480"/>
                  <a:pt x="17483" y="10477"/>
                  <a:pt x="17485" y="10474"/>
                </a:cubicBezTo>
                <a:cubicBezTo>
                  <a:pt x="17485" y="10474"/>
                  <a:pt x="17485" y="10474"/>
                  <a:pt x="17485" y="10474"/>
                </a:cubicBezTo>
                <a:cubicBezTo>
                  <a:pt x="17493" y="10464"/>
                  <a:pt x="17500" y="10455"/>
                  <a:pt x="17506" y="10445"/>
                </a:cubicBezTo>
                <a:cubicBezTo>
                  <a:pt x="17584" y="10331"/>
                  <a:pt x="17622" y="10167"/>
                  <a:pt x="17710" y="10069"/>
                </a:cubicBezTo>
                <a:cubicBezTo>
                  <a:pt x="17818" y="9947"/>
                  <a:pt x="17916" y="10055"/>
                  <a:pt x="18024" y="10112"/>
                </a:cubicBezTo>
                <a:cubicBezTo>
                  <a:pt x="18163" y="10184"/>
                  <a:pt x="18353" y="10072"/>
                  <a:pt x="18477" y="10163"/>
                </a:cubicBezTo>
                <a:cubicBezTo>
                  <a:pt x="18583" y="10241"/>
                  <a:pt x="18518" y="10415"/>
                  <a:pt x="18414" y="10441"/>
                </a:cubicBezTo>
                <a:cubicBezTo>
                  <a:pt x="18290" y="10473"/>
                  <a:pt x="18239" y="10518"/>
                  <a:pt x="18153" y="10622"/>
                </a:cubicBezTo>
                <a:cubicBezTo>
                  <a:pt x="18074" y="10718"/>
                  <a:pt x="17958" y="10759"/>
                  <a:pt x="17910" y="10897"/>
                </a:cubicBezTo>
                <a:cubicBezTo>
                  <a:pt x="17870" y="11015"/>
                  <a:pt x="17881" y="11076"/>
                  <a:pt x="17804" y="11173"/>
                </a:cubicBezTo>
                <a:cubicBezTo>
                  <a:pt x="17729" y="11267"/>
                  <a:pt x="17655" y="11327"/>
                  <a:pt x="17604" y="11452"/>
                </a:cubicBezTo>
                <a:cubicBezTo>
                  <a:pt x="17561" y="11560"/>
                  <a:pt x="17493" y="11682"/>
                  <a:pt x="17460" y="11808"/>
                </a:cubicBezTo>
                <a:cubicBezTo>
                  <a:pt x="17447" y="11861"/>
                  <a:pt x="17439" y="11914"/>
                  <a:pt x="17443" y="11967"/>
                </a:cubicBezTo>
                <a:cubicBezTo>
                  <a:pt x="17444" y="11975"/>
                  <a:pt x="17567" y="12054"/>
                  <a:pt x="17586" y="12064"/>
                </a:cubicBezTo>
                <a:cubicBezTo>
                  <a:pt x="17663" y="12107"/>
                  <a:pt x="17750" y="12106"/>
                  <a:pt x="17825" y="12154"/>
                </a:cubicBezTo>
                <a:cubicBezTo>
                  <a:pt x="17875" y="12186"/>
                  <a:pt x="17935" y="12253"/>
                  <a:pt x="17973" y="12305"/>
                </a:cubicBezTo>
                <a:cubicBezTo>
                  <a:pt x="18074" y="12438"/>
                  <a:pt x="18096" y="12640"/>
                  <a:pt x="18171" y="12794"/>
                </a:cubicBezTo>
                <a:cubicBezTo>
                  <a:pt x="18175" y="12802"/>
                  <a:pt x="18179" y="12810"/>
                  <a:pt x="18183" y="12818"/>
                </a:cubicBezTo>
                <a:cubicBezTo>
                  <a:pt x="18194" y="12840"/>
                  <a:pt x="18205" y="12861"/>
                  <a:pt x="18217" y="12882"/>
                </a:cubicBezTo>
                <a:cubicBezTo>
                  <a:pt x="18221" y="12888"/>
                  <a:pt x="18225" y="12894"/>
                  <a:pt x="18229" y="12901"/>
                </a:cubicBezTo>
                <a:cubicBezTo>
                  <a:pt x="18233" y="12908"/>
                  <a:pt x="18237" y="12915"/>
                  <a:pt x="18242" y="12923"/>
                </a:cubicBezTo>
                <a:cubicBezTo>
                  <a:pt x="18261" y="12952"/>
                  <a:pt x="18281" y="12981"/>
                  <a:pt x="18302" y="13006"/>
                </a:cubicBezTo>
                <a:cubicBezTo>
                  <a:pt x="18271" y="13044"/>
                  <a:pt x="18265" y="13101"/>
                  <a:pt x="18262" y="13151"/>
                </a:cubicBezTo>
                <a:cubicBezTo>
                  <a:pt x="18350" y="13144"/>
                  <a:pt x="18419" y="13236"/>
                  <a:pt x="18487" y="13290"/>
                </a:cubicBezTo>
                <a:cubicBezTo>
                  <a:pt x="18537" y="13330"/>
                  <a:pt x="18716" y="13403"/>
                  <a:pt x="18728" y="13491"/>
                </a:cubicBezTo>
                <a:cubicBezTo>
                  <a:pt x="18755" y="13701"/>
                  <a:pt x="18422" y="13664"/>
                  <a:pt x="18326" y="13664"/>
                </a:cubicBezTo>
                <a:cubicBezTo>
                  <a:pt x="18413" y="13666"/>
                  <a:pt x="18471" y="13742"/>
                  <a:pt x="18542" y="13792"/>
                </a:cubicBezTo>
                <a:cubicBezTo>
                  <a:pt x="18621" y="13846"/>
                  <a:pt x="18733" y="13849"/>
                  <a:pt x="18792" y="13932"/>
                </a:cubicBezTo>
                <a:cubicBezTo>
                  <a:pt x="19021" y="14255"/>
                  <a:pt x="18393" y="14305"/>
                  <a:pt x="18411" y="14606"/>
                </a:cubicBezTo>
                <a:cubicBezTo>
                  <a:pt x="18412" y="14612"/>
                  <a:pt x="18412" y="14618"/>
                  <a:pt x="18413" y="14624"/>
                </a:cubicBezTo>
                <a:cubicBezTo>
                  <a:pt x="18430" y="14740"/>
                  <a:pt x="18515" y="14673"/>
                  <a:pt x="18571" y="14638"/>
                </a:cubicBezTo>
                <a:cubicBezTo>
                  <a:pt x="18657" y="14585"/>
                  <a:pt x="18724" y="14544"/>
                  <a:pt x="18818" y="14600"/>
                </a:cubicBezTo>
                <a:cubicBezTo>
                  <a:pt x="18938" y="14672"/>
                  <a:pt x="18971" y="14800"/>
                  <a:pt x="18976" y="14941"/>
                </a:cubicBezTo>
                <a:cubicBezTo>
                  <a:pt x="18979" y="15019"/>
                  <a:pt x="18973" y="15101"/>
                  <a:pt x="18968" y="15179"/>
                </a:cubicBezTo>
                <a:cubicBezTo>
                  <a:pt x="18955" y="15399"/>
                  <a:pt x="19001" y="15767"/>
                  <a:pt x="18814" y="15866"/>
                </a:cubicBezTo>
                <a:cubicBezTo>
                  <a:pt x="18736" y="15907"/>
                  <a:pt x="18641" y="16013"/>
                  <a:pt x="18623" y="16122"/>
                </a:cubicBezTo>
                <a:cubicBezTo>
                  <a:pt x="18610" y="16196"/>
                  <a:pt x="18639" y="16225"/>
                  <a:pt x="18652" y="16290"/>
                </a:cubicBezTo>
                <a:cubicBezTo>
                  <a:pt x="18666" y="16358"/>
                  <a:pt x="18660" y="16411"/>
                  <a:pt x="18643" y="16469"/>
                </a:cubicBezTo>
                <a:cubicBezTo>
                  <a:pt x="18636" y="16489"/>
                  <a:pt x="18629" y="16510"/>
                  <a:pt x="18620" y="16532"/>
                </a:cubicBezTo>
                <a:cubicBezTo>
                  <a:pt x="18618" y="16538"/>
                  <a:pt x="18616" y="16544"/>
                  <a:pt x="18612" y="16551"/>
                </a:cubicBezTo>
                <a:cubicBezTo>
                  <a:pt x="18611" y="16554"/>
                  <a:pt x="18610" y="16557"/>
                  <a:pt x="18609" y="16560"/>
                </a:cubicBezTo>
                <a:cubicBezTo>
                  <a:pt x="18605" y="16569"/>
                  <a:pt x="18601" y="16578"/>
                  <a:pt x="18597" y="16588"/>
                </a:cubicBezTo>
                <a:cubicBezTo>
                  <a:pt x="18595" y="16592"/>
                  <a:pt x="18593" y="16596"/>
                  <a:pt x="18591" y="16600"/>
                </a:cubicBezTo>
                <a:cubicBezTo>
                  <a:pt x="18580" y="16624"/>
                  <a:pt x="18568" y="16650"/>
                  <a:pt x="18554" y="16678"/>
                </a:cubicBezTo>
                <a:cubicBezTo>
                  <a:pt x="18552" y="16681"/>
                  <a:pt x="18550" y="16685"/>
                  <a:pt x="18548" y="16688"/>
                </a:cubicBezTo>
                <a:cubicBezTo>
                  <a:pt x="18547" y="16692"/>
                  <a:pt x="18545" y="16695"/>
                  <a:pt x="18544" y="16698"/>
                </a:cubicBezTo>
                <a:cubicBezTo>
                  <a:pt x="18539" y="16707"/>
                  <a:pt x="18534" y="16716"/>
                  <a:pt x="18529" y="16725"/>
                </a:cubicBezTo>
                <a:cubicBezTo>
                  <a:pt x="18529" y="16726"/>
                  <a:pt x="18528" y="16727"/>
                  <a:pt x="18528" y="16727"/>
                </a:cubicBezTo>
                <a:cubicBezTo>
                  <a:pt x="18523" y="16736"/>
                  <a:pt x="18519" y="16745"/>
                  <a:pt x="18514" y="16753"/>
                </a:cubicBezTo>
                <a:cubicBezTo>
                  <a:pt x="18512" y="16756"/>
                  <a:pt x="18511" y="16758"/>
                  <a:pt x="18509" y="16761"/>
                </a:cubicBezTo>
                <a:cubicBezTo>
                  <a:pt x="18448" y="16869"/>
                  <a:pt x="18376" y="16971"/>
                  <a:pt x="18323" y="16972"/>
                </a:cubicBezTo>
                <a:cubicBezTo>
                  <a:pt x="18303" y="17092"/>
                  <a:pt x="18379" y="17212"/>
                  <a:pt x="18369" y="17349"/>
                </a:cubicBezTo>
                <a:cubicBezTo>
                  <a:pt x="18354" y="17538"/>
                  <a:pt x="18375" y="17721"/>
                  <a:pt x="18198" y="17718"/>
                </a:cubicBezTo>
                <a:cubicBezTo>
                  <a:pt x="18182" y="17856"/>
                  <a:pt x="18191" y="17926"/>
                  <a:pt x="18146" y="18050"/>
                </a:cubicBezTo>
                <a:cubicBezTo>
                  <a:pt x="18104" y="18169"/>
                  <a:pt x="18097" y="18273"/>
                  <a:pt x="18000" y="18348"/>
                </a:cubicBezTo>
                <a:cubicBezTo>
                  <a:pt x="17933" y="18399"/>
                  <a:pt x="17834" y="18386"/>
                  <a:pt x="17778" y="18462"/>
                </a:cubicBezTo>
                <a:cubicBezTo>
                  <a:pt x="17726" y="18535"/>
                  <a:pt x="17740" y="18662"/>
                  <a:pt x="17708" y="18748"/>
                </a:cubicBezTo>
                <a:cubicBezTo>
                  <a:pt x="17671" y="18846"/>
                  <a:pt x="17586" y="18980"/>
                  <a:pt x="17509" y="19030"/>
                </a:cubicBezTo>
                <a:cubicBezTo>
                  <a:pt x="17462" y="19060"/>
                  <a:pt x="17400" y="19036"/>
                  <a:pt x="17351" y="19050"/>
                </a:cubicBezTo>
                <a:cubicBezTo>
                  <a:pt x="17327" y="19056"/>
                  <a:pt x="17307" y="19072"/>
                  <a:pt x="17293" y="19105"/>
                </a:cubicBezTo>
                <a:cubicBezTo>
                  <a:pt x="17274" y="19149"/>
                  <a:pt x="17268" y="19194"/>
                  <a:pt x="17262" y="19238"/>
                </a:cubicBezTo>
                <a:cubicBezTo>
                  <a:pt x="17254" y="19299"/>
                  <a:pt x="17248" y="19358"/>
                  <a:pt x="17211" y="19414"/>
                </a:cubicBezTo>
                <a:cubicBezTo>
                  <a:pt x="17144" y="19515"/>
                  <a:pt x="17046" y="19604"/>
                  <a:pt x="16955" y="19666"/>
                </a:cubicBezTo>
                <a:cubicBezTo>
                  <a:pt x="16797" y="19773"/>
                  <a:pt x="16614" y="19758"/>
                  <a:pt x="16453" y="19856"/>
                </a:cubicBezTo>
                <a:cubicBezTo>
                  <a:pt x="16316" y="19939"/>
                  <a:pt x="16165" y="19967"/>
                  <a:pt x="16021" y="20024"/>
                </a:cubicBezTo>
                <a:cubicBezTo>
                  <a:pt x="15901" y="20070"/>
                  <a:pt x="15837" y="20201"/>
                  <a:pt x="15737" y="20297"/>
                </a:cubicBezTo>
                <a:cubicBezTo>
                  <a:pt x="15602" y="20427"/>
                  <a:pt x="15484" y="20531"/>
                  <a:pt x="15327" y="20623"/>
                </a:cubicBezTo>
                <a:cubicBezTo>
                  <a:pt x="15140" y="20731"/>
                  <a:pt x="14934" y="20784"/>
                  <a:pt x="14739" y="20861"/>
                </a:cubicBezTo>
                <a:cubicBezTo>
                  <a:pt x="14647" y="20898"/>
                  <a:pt x="14560" y="20945"/>
                  <a:pt x="14514" y="21060"/>
                </a:cubicBezTo>
                <a:cubicBezTo>
                  <a:pt x="14458" y="21199"/>
                  <a:pt x="14506" y="21272"/>
                  <a:pt x="14523" y="21401"/>
                </a:cubicBezTo>
                <a:cubicBezTo>
                  <a:pt x="14539" y="21524"/>
                  <a:pt x="14474" y="21587"/>
                  <a:pt x="14379" y="21581"/>
                </a:cubicBezTo>
                <a:cubicBezTo>
                  <a:pt x="14254" y="21573"/>
                  <a:pt x="14162" y="21362"/>
                  <a:pt x="14139" y="21227"/>
                </a:cubicBezTo>
                <a:cubicBezTo>
                  <a:pt x="14126" y="21146"/>
                  <a:pt x="14120" y="21066"/>
                  <a:pt x="14155" y="20997"/>
                </a:cubicBezTo>
                <a:cubicBezTo>
                  <a:pt x="14177" y="20952"/>
                  <a:pt x="14260" y="20858"/>
                  <a:pt x="14193" y="20822"/>
                </a:cubicBezTo>
                <a:cubicBezTo>
                  <a:pt x="14183" y="20816"/>
                  <a:pt x="14169" y="20812"/>
                  <a:pt x="14150" y="20810"/>
                </a:cubicBezTo>
                <a:cubicBezTo>
                  <a:pt x="14098" y="20803"/>
                  <a:pt x="14029" y="20853"/>
                  <a:pt x="13983" y="20881"/>
                </a:cubicBezTo>
                <a:cubicBezTo>
                  <a:pt x="13856" y="20958"/>
                  <a:pt x="13840" y="20816"/>
                  <a:pt x="13705" y="20802"/>
                </a:cubicBezTo>
                <a:cubicBezTo>
                  <a:pt x="13627" y="20794"/>
                  <a:pt x="13562" y="20845"/>
                  <a:pt x="13487" y="20858"/>
                </a:cubicBezTo>
                <a:cubicBezTo>
                  <a:pt x="13412" y="20870"/>
                  <a:pt x="13324" y="20854"/>
                  <a:pt x="13249" y="20846"/>
                </a:cubicBezTo>
                <a:cubicBezTo>
                  <a:pt x="13093" y="20828"/>
                  <a:pt x="12914" y="20799"/>
                  <a:pt x="12785" y="20675"/>
                </a:cubicBezTo>
                <a:cubicBezTo>
                  <a:pt x="12694" y="20589"/>
                  <a:pt x="12608" y="20339"/>
                  <a:pt x="12745" y="20234"/>
                </a:cubicBezTo>
                <a:cubicBezTo>
                  <a:pt x="12780" y="20207"/>
                  <a:pt x="12735" y="20129"/>
                  <a:pt x="12718" y="20112"/>
                </a:cubicBezTo>
                <a:cubicBezTo>
                  <a:pt x="12682" y="20075"/>
                  <a:pt x="12597" y="20085"/>
                  <a:pt x="12556" y="20089"/>
                </a:cubicBezTo>
                <a:cubicBezTo>
                  <a:pt x="12473" y="20097"/>
                  <a:pt x="12379" y="20105"/>
                  <a:pt x="12298" y="20070"/>
                </a:cubicBezTo>
                <a:cubicBezTo>
                  <a:pt x="12225" y="20038"/>
                  <a:pt x="12206" y="19966"/>
                  <a:pt x="12157" y="19907"/>
                </a:cubicBezTo>
                <a:cubicBezTo>
                  <a:pt x="12149" y="19897"/>
                  <a:pt x="12141" y="19888"/>
                  <a:pt x="12131" y="19879"/>
                </a:cubicBezTo>
                <a:cubicBezTo>
                  <a:pt x="12076" y="19829"/>
                  <a:pt x="11959" y="19889"/>
                  <a:pt x="11911" y="19941"/>
                </a:cubicBezTo>
                <a:cubicBezTo>
                  <a:pt x="11844" y="20015"/>
                  <a:pt x="11856" y="20157"/>
                  <a:pt x="11780" y="20225"/>
                </a:cubicBezTo>
                <a:cubicBezTo>
                  <a:pt x="11740" y="20260"/>
                  <a:pt x="11609" y="20280"/>
                  <a:pt x="11555" y="20306"/>
                </a:cubicBezTo>
                <a:cubicBezTo>
                  <a:pt x="11494" y="20335"/>
                  <a:pt x="11460" y="20346"/>
                  <a:pt x="11420" y="20337"/>
                </a:cubicBezTo>
                <a:cubicBezTo>
                  <a:pt x="11417" y="20337"/>
                  <a:pt x="11415" y="20336"/>
                  <a:pt x="11412" y="20335"/>
                </a:cubicBezTo>
                <a:cubicBezTo>
                  <a:pt x="11412" y="20335"/>
                  <a:pt x="11412" y="20335"/>
                  <a:pt x="11411" y="20335"/>
                </a:cubicBezTo>
                <a:cubicBezTo>
                  <a:pt x="11401" y="20332"/>
                  <a:pt x="11390" y="20328"/>
                  <a:pt x="11378" y="20322"/>
                </a:cubicBezTo>
                <a:cubicBezTo>
                  <a:pt x="11322" y="20296"/>
                  <a:pt x="11281" y="20262"/>
                  <a:pt x="11216" y="20277"/>
                </a:cubicBezTo>
                <a:cubicBezTo>
                  <a:pt x="11147" y="20293"/>
                  <a:pt x="11136" y="20397"/>
                  <a:pt x="11087" y="20412"/>
                </a:cubicBezTo>
                <a:cubicBezTo>
                  <a:pt x="10994" y="20441"/>
                  <a:pt x="10922" y="20255"/>
                  <a:pt x="10838" y="20243"/>
                </a:cubicBezTo>
                <a:cubicBezTo>
                  <a:pt x="10721" y="20226"/>
                  <a:pt x="10675" y="20461"/>
                  <a:pt x="10569" y="20436"/>
                </a:cubicBezTo>
                <a:cubicBezTo>
                  <a:pt x="10509" y="20421"/>
                  <a:pt x="10518" y="20329"/>
                  <a:pt x="10447" y="20382"/>
                </a:cubicBezTo>
                <a:cubicBezTo>
                  <a:pt x="10284" y="20504"/>
                  <a:pt x="10411" y="20738"/>
                  <a:pt x="10454" y="20886"/>
                </a:cubicBezTo>
                <a:cubicBezTo>
                  <a:pt x="10479" y="20971"/>
                  <a:pt x="10526" y="21136"/>
                  <a:pt x="10498" y="21222"/>
                </a:cubicBezTo>
                <a:cubicBezTo>
                  <a:pt x="10443" y="21393"/>
                  <a:pt x="10257" y="21172"/>
                  <a:pt x="10216" y="21084"/>
                </a:cubicBezTo>
                <a:cubicBezTo>
                  <a:pt x="10181" y="21011"/>
                  <a:pt x="10204" y="20888"/>
                  <a:pt x="10121" y="20877"/>
                </a:cubicBezTo>
                <a:cubicBezTo>
                  <a:pt x="10009" y="20863"/>
                  <a:pt x="9898" y="21067"/>
                  <a:pt x="9770" y="21037"/>
                </a:cubicBezTo>
                <a:cubicBezTo>
                  <a:pt x="9616" y="21001"/>
                  <a:pt x="9715" y="20783"/>
                  <a:pt x="9620" y="20691"/>
                </a:cubicBezTo>
                <a:cubicBezTo>
                  <a:pt x="9555" y="20628"/>
                  <a:pt x="9404" y="20689"/>
                  <a:pt x="9324" y="20676"/>
                </a:cubicBezTo>
                <a:cubicBezTo>
                  <a:pt x="9323" y="20582"/>
                  <a:pt x="9316" y="20425"/>
                  <a:pt x="9334" y="20332"/>
                </a:cubicBezTo>
                <a:cubicBezTo>
                  <a:pt x="9356" y="20224"/>
                  <a:pt x="9423" y="20171"/>
                  <a:pt x="9414" y="20042"/>
                </a:cubicBezTo>
                <a:cubicBezTo>
                  <a:pt x="9414" y="20041"/>
                  <a:pt x="9273" y="19999"/>
                  <a:pt x="9259" y="19990"/>
                </a:cubicBezTo>
                <a:cubicBezTo>
                  <a:pt x="9213" y="19963"/>
                  <a:pt x="9177" y="19926"/>
                  <a:pt x="9152" y="19869"/>
                </a:cubicBezTo>
                <a:cubicBezTo>
                  <a:pt x="9097" y="19740"/>
                  <a:pt x="9144" y="19598"/>
                  <a:pt x="9123" y="19463"/>
                </a:cubicBezTo>
                <a:cubicBezTo>
                  <a:pt x="9085" y="19213"/>
                  <a:pt x="8722" y="19283"/>
                  <a:pt x="8639" y="19465"/>
                </a:cubicBezTo>
                <a:cubicBezTo>
                  <a:pt x="8652" y="19437"/>
                  <a:pt x="8595" y="19265"/>
                  <a:pt x="8591" y="19224"/>
                </a:cubicBezTo>
                <a:cubicBezTo>
                  <a:pt x="8582" y="19144"/>
                  <a:pt x="8585" y="19068"/>
                  <a:pt x="8604" y="18992"/>
                </a:cubicBezTo>
                <a:cubicBezTo>
                  <a:pt x="8646" y="18829"/>
                  <a:pt x="8748" y="18695"/>
                  <a:pt x="8845" y="18582"/>
                </a:cubicBezTo>
                <a:cubicBezTo>
                  <a:pt x="8897" y="18521"/>
                  <a:pt x="9018" y="18458"/>
                  <a:pt x="9052" y="18386"/>
                </a:cubicBezTo>
                <a:cubicBezTo>
                  <a:pt x="9131" y="18222"/>
                  <a:pt x="9275" y="17105"/>
                  <a:pt x="9008" y="17128"/>
                </a:cubicBezTo>
                <a:cubicBezTo>
                  <a:pt x="8957" y="17132"/>
                  <a:pt x="8972" y="17262"/>
                  <a:pt x="8921" y="17128"/>
                </a:cubicBezTo>
                <a:cubicBezTo>
                  <a:pt x="8893" y="17054"/>
                  <a:pt x="8909" y="16931"/>
                  <a:pt x="8891" y="16849"/>
                </a:cubicBezTo>
                <a:cubicBezTo>
                  <a:pt x="8881" y="16800"/>
                  <a:pt x="8868" y="16754"/>
                  <a:pt x="8846" y="16720"/>
                </a:cubicBezTo>
                <a:cubicBezTo>
                  <a:pt x="8767" y="16599"/>
                  <a:pt x="8608" y="16667"/>
                  <a:pt x="8517" y="16743"/>
                </a:cubicBezTo>
                <a:cubicBezTo>
                  <a:pt x="8450" y="16686"/>
                  <a:pt x="8270" y="16680"/>
                  <a:pt x="8181" y="16618"/>
                </a:cubicBezTo>
                <a:cubicBezTo>
                  <a:pt x="8157" y="16601"/>
                  <a:pt x="8140" y="16581"/>
                  <a:pt x="8133" y="16555"/>
                </a:cubicBezTo>
                <a:cubicBezTo>
                  <a:pt x="8199" y="16526"/>
                  <a:pt x="8283" y="16385"/>
                  <a:pt x="8267" y="16286"/>
                </a:cubicBezTo>
                <a:cubicBezTo>
                  <a:pt x="7933" y="16252"/>
                  <a:pt x="8249" y="16168"/>
                  <a:pt x="8127" y="15992"/>
                </a:cubicBezTo>
                <a:cubicBezTo>
                  <a:pt x="7999" y="15809"/>
                  <a:pt x="7829" y="16100"/>
                  <a:pt x="7745" y="16198"/>
                </a:cubicBezTo>
                <a:cubicBezTo>
                  <a:pt x="7758" y="16184"/>
                  <a:pt x="7423" y="15976"/>
                  <a:pt x="7337" y="16021"/>
                </a:cubicBezTo>
                <a:cubicBezTo>
                  <a:pt x="7245" y="16069"/>
                  <a:pt x="7209" y="16190"/>
                  <a:pt x="7139" y="16268"/>
                </a:cubicBezTo>
                <a:cubicBezTo>
                  <a:pt x="7019" y="16400"/>
                  <a:pt x="6982" y="16264"/>
                  <a:pt x="6850" y="16315"/>
                </a:cubicBezTo>
                <a:cubicBezTo>
                  <a:pt x="6790" y="16338"/>
                  <a:pt x="6750" y="16442"/>
                  <a:pt x="6712" y="16503"/>
                </a:cubicBezTo>
                <a:cubicBezTo>
                  <a:pt x="6615" y="16660"/>
                  <a:pt x="6516" y="16845"/>
                  <a:pt x="6350" y="16884"/>
                </a:cubicBezTo>
                <a:cubicBezTo>
                  <a:pt x="6099" y="16942"/>
                  <a:pt x="6127" y="16546"/>
                  <a:pt x="5912" y="16566"/>
                </a:cubicBezTo>
                <a:cubicBezTo>
                  <a:pt x="5841" y="16572"/>
                  <a:pt x="5828" y="16608"/>
                  <a:pt x="5756" y="16596"/>
                </a:cubicBezTo>
                <a:cubicBezTo>
                  <a:pt x="5697" y="16586"/>
                  <a:pt x="5634" y="16542"/>
                  <a:pt x="5571" y="16533"/>
                </a:cubicBezTo>
                <a:cubicBezTo>
                  <a:pt x="5535" y="16528"/>
                  <a:pt x="5493" y="16397"/>
                  <a:pt x="5427" y="16386"/>
                </a:cubicBezTo>
                <a:cubicBezTo>
                  <a:pt x="5364" y="16375"/>
                  <a:pt x="5285" y="16430"/>
                  <a:pt x="5232" y="16467"/>
                </a:cubicBezTo>
                <a:cubicBezTo>
                  <a:pt x="5083" y="16571"/>
                  <a:pt x="4994" y="16764"/>
                  <a:pt x="4854" y="16879"/>
                </a:cubicBezTo>
                <a:cubicBezTo>
                  <a:pt x="4848" y="16742"/>
                  <a:pt x="4867" y="16618"/>
                  <a:pt x="4862" y="16482"/>
                </a:cubicBezTo>
                <a:cubicBezTo>
                  <a:pt x="4635" y="16463"/>
                  <a:pt x="4403" y="16549"/>
                  <a:pt x="4177" y="16498"/>
                </a:cubicBezTo>
                <a:cubicBezTo>
                  <a:pt x="3998" y="16458"/>
                  <a:pt x="3846" y="16326"/>
                  <a:pt x="3692" y="16212"/>
                </a:cubicBezTo>
                <a:cubicBezTo>
                  <a:pt x="3501" y="16071"/>
                  <a:pt x="3297" y="15941"/>
                  <a:pt x="3146" y="15732"/>
                </a:cubicBezTo>
                <a:cubicBezTo>
                  <a:pt x="3077" y="15637"/>
                  <a:pt x="3051" y="15504"/>
                  <a:pt x="2985" y="15407"/>
                </a:cubicBezTo>
                <a:cubicBezTo>
                  <a:pt x="2921" y="15316"/>
                  <a:pt x="2854" y="15375"/>
                  <a:pt x="2789" y="15324"/>
                </a:cubicBezTo>
                <a:cubicBezTo>
                  <a:pt x="2701" y="15255"/>
                  <a:pt x="2740" y="15136"/>
                  <a:pt x="2691" y="15039"/>
                </a:cubicBezTo>
                <a:cubicBezTo>
                  <a:pt x="2634" y="14924"/>
                  <a:pt x="2519" y="14955"/>
                  <a:pt x="2457" y="14855"/>
                </a:cubicBezTo>
                <a:cubicBezTo>
                  <a:pt x="2383" y="14738"/>
                  <a:pt x="2315" y="14591"/>
                  <a:pt x="2238" y="14466"/>
                </a:cubicBezTo>
                <a:cubicBezTo>
                  <a:pt x="2147" y="14318"/>
                  <a:pt x="1883" y="14307"/>
                  <a:pt x="1897" y="14557"/>
                </a:cubicBezTo>
                <a:cubicBezTo>
                  <a:pt x="1849" y="14574"/>
                  <a:pt x="1782" y="14465"/>
                  <a:pt x="1749" y="14416"/>
                </a:cubicBezTo>
                <a:cubicBezTo>
                  <a:pt x="1701" y="14347"/>
                  <a:pt x="1684" y="14258"/>
                  <a:pt x="1627" y="14197"/>
                </a:cubicBezTo>
                <a:cubicBezTo>
                  <a:pt x="1556" y="14121"/>
                  <a:pt x="1511" y="14165"/>
                  <a:pt x="1470" y="14023"/>
                </a:cubicBezTo>
                <a:cubicBezTo>
                  <a:pt x="1446" y="13940"/>
                  <a:pt x="1469" y="13868"/>
                  <a:pt x="1399" y="13813"/>
                </a:cubicBezTo>
                <a:cubicBezTo>
                  <a:pt x="1373" y="13792"/>
                  <a:pt x="1333" y="13837"/>
                  <a:pt x="1301" y="13809"/>
                </a:cubicBezTo>
                <a:cubicBezTo>
                  <a:pt x="1269" y="13780"/>
                  <a:pt x="1260" y="13685"/>
                  <a:pt x="1249" y="13643"/>
                </a:cubicBezTo>
                <a:cubicBezTo>
                  <a:pt x="1236" y="13594"/>
                  <a:pt x="1207" y="13482"/>
                  <a:pt x="1168" y="13458"/>
                </a:cubicBezTo>
                <a:cubicBezTo>
                  <a:pt x="1101" y="13416"/>
                  <a:pt x="1077" y="13513"/>
                  <a:pt x="1024" y="13498"/>
                </a:cubicBezTo>
                <a:cubicBezTo>
                  <a:pt x="896" y="13460"/>
                  <a:pt x="977" y="13183"/>
                  <a:pt x="970" y="13055"/>
                </a:cubicBezTo>
                <a:cubicBezTo>
                  <a:pt x="964" y="12947"/>
                  <a:pt x="910" y="12813"/>
                  <a:pt x="983" y="12723"/>
                </a:cubicBezTo>
                <a:cubicBezTo>
                  <a:pt x="996" y="12707"/>
                  <a:pt x="1134" y="12656"/>
                  <a:pt x="1135" y="12667"/>
                </a:cubicBezTo>
                <a:cubicBezTo>
                  <a:pt x="1176" y="13004"/>
                  <a:pt x="1498" y="12875"/>
                  <a:pt x="1438" y="12598"/>
                </a:cubicBezTo>
                <a:cubicBezTo>
                  <a:pt x="1376" y="12312"/>
                  <a:pt x="1098" y="11927"/>
                  <a:pt x="1433" y="11734"/>
                </a:cubicBezTo>
                <a:cubicBezTo>
                  <a:pt x="1593" y="11642"/>
                  <a:pt x="1876" y="11660"/>
                  <a:pt x="1926" y="11374"/>
                </a:cubicBezTo>
                <a:cubicBezTo>
                  <a:pt x="1926" y="11370"/>
                  <a:pt x="1927" y="11366"/>
                  <a:pt x="1928" y="11361"/>
                </a:cubicBezTo>
                <a:cubicBezTo>
                  <a:pt x="1955" y="11172"/>
                  <a:pt x="1833" y="10893"/>
                  <a:pt x="1707" y="10805"/>
                </a:cubicBezTo>
                <a:cubicBezTo>
                  <a:pt x="1698" y="10798"/>
                  <a:pt x="1689" y="10793"/>
                  <a:pt x="1680" y="10788"/>
                </a:cubicBezTo>
                <a:cubicBezTo>
                  <a:pt x="1677" y="10786"/>
                  <a:pt x="1674" y="10785"/>
                  <a:pt x="1671" y="10783"/>
                </a:cubicBezTo>
                <a:cubicBezTo>
                  <a:pt x="1403" y="10646"/>
                  <a:pt x="1148" y="11058"/>
                  <a:pt x="879" y="10835"/>
                </a:cubicBezTo>
                <a:cubicBezTo>
                  <a:pt x="858" y="10818"/>
                  <a:pt x="603" y="10514"/>
                  <a:pt x="666" y="10498"/>
                </a:cubicBezTo>
                <a:cubicBezTo>
                  <a:pt x="545" y="10528"/>
                  <a:pt x="476" y="10521"/>
                  <a:pt x="444" y="10357"/>
                </a:cubicBezTo>
                <a:cubicBezTo>
                  <a:pt x="417" y="10221"/>
                  <a:pt x="488" y="10177"/>
                  <a:pt x="485" y="10050"/>
                </a:cubicBezTo>
                <a:cubicBezTo>
                  <a:pt x="482" y="9891"/>
                  <a:pt x="349" y="9733"/>
                  <a:pt x="241" y="9674"/>
                </a:cubicBezTo>
                <a:cubicBezTo>
                  <a:pt x="189" y="9645"/>
                  <a:pt x="135" y="9656"/>
                  <a:pt x="90" y="9612"/>
                </a:cubicBezTo>
                <a:cubicBezTo>
                  <a:pt x="50" y="9573"/>
                  <a:pt x="37" y="9465"/>
                  <a:pt x="24" y="9407"/>
                </a:cubicBezTo>
                <a:cubicBezTo>
                  <a:pt x="126" y="9463"/>
                  <a:pt x="212" y="9502"/>
                  <a:pt x="326" y="9476"/>
                </a:cubicBezTo>
                <a:cubicBezTo>
                  <a:pt x="324" y="9477"/>
                  <a:pt x="267" y="8974"/>
                  <a:pt x="270" y="8923"/>
                </a:cubicBezTo>
                <a:cubicBezTo>
                  <a:pt x="281" y="8726"/>
                  <a:pt x="315" y="8619"/>
                  <a:pt x="140" y="8574"/>
                </a:cubicBezTo>
                <a:cubicBezTo>
                  <a:pt x="-139" y="8502"/>
                  <a:pt x="65" y="7917"/>
                  <a:pt x="180" y="7731"/>
                </a:cubicBezTo>
                <a:lnTo>
                  <a:pt x="181" y="7730"/>
                </a:lnTo>
                <a:cubicBezTo>
                  <a:pt x="250" y="7620"/>
                  <a:pt x="672" y="7483"/>
                  <a:pt x="776" y="7494"/>
                </a:cubicBezTo>
                <a:cubicBezTo>
                  <a:pt x="918" y="7509"/>
                  <a:pt x="849" y="7601"/>
                  <a:pt x="909" y="7706"/>
                </a:cubicBezTo>
                <a:cubicBezTo>
                  <a:pt x="1063" y="7975"/>
                  <a:pt x="1242" y="7526"/>
                  <a:pt x="1356" y="7462"/>
                </a:cubicBezTo>
                <a:cubicBezTo>
                  <a:pt x="1468" y="7399"/>
                  <a:pt x="1582" y="7511"/>
                  <a:pt x="1690" y="7525"/>
                </a:cubicBezTo>
                <a:cubicBezTo>
                  <a:pt x="1810" y="7541"/>
                  <a:pt x="1850" y="7449"/>
                  <a:pt x="1965" y="7380"/>
                </a:cubicBezTo>
                <a:cubicBezTo>
                  <a:pt x="2194" y="7244"/>
                  <a:pt x="2462" y="7130"/>
                  <a:pt x="2718" y="7141"/>
                </a:cubicBezTo>
                <a:cubicBezTo>
                  <a:pt x="2723" y="7020"/>
                  <a:pt x="2717" y="6811"/>
                  <a:pt x="2773" y="6707"/>
                </a:cubicBezTo>
                <a:cubicBezTo>
                  <a:pt x="2833" y="6594"/>
                  <a:pt x="2965" y="6588"/>
                  <a:pt x="2999" y="6440"/>
                </a:cubicBezTo>
                <a:cubicBezTo>
                  <a:pt x="3033" y="6287"/>
                  <a:pt x="2952" y="6084"/>
                  <a:pt x="2969" y="5921"/>
                </a:cubicBezTo>
                <a:cubicBezTo>
                  <a:pt x="2979" y="5826"/>
                  <a:pt x="3026" y="5700"/>
                  <a:pt x="3006" y="5604"/>
                </a:cubicBezTo>
                <a:cubicBezTo>
                  <a:pt x="2984" y="5500"/>
                  <a:pt x="2908" y="5483"/>
                  <a:pt x="2876" y="5389"/>
                </a:cubicBezTo>
                <a:cubicBezTo>
                  <a:pt x="3011" y="5362"/>
                  <a:pt x="3150" y="5345"/>
                  <a:pt x="3286" y="5329"/>
                </a:cubicBezTo>
                <a:cubicBezTo>
                  <a:pt x="3345" y="5322"/>
                  <a:pt x="3444" y="5301"/>
                  <a:pt x="3501" y="5326"/>
                </a:cubicBezTo>
                <a:cubicBezTo>
                  <a:pt x="3607" y="5374"/>
                  <a:pt x="3670" y="5528"/>
                  <a:pt x="3803" y="5440"/>
                </a:cubicBezTo>
                <a:cubicBezTo>
                  <a:pt x="3917" y="5364"/>
                  <a:pt x="3775" y="5295"/>
                  <a:pt x="3715" y="5273"/>
                </a:cubicBezTo>
                <a:cubicBezTo>
                  <a:pt x="3762" y="5087"/>
                  <a:pt x="3884" y="4924"/>
                  <a:pt x="3965" y="4759"/>
                </a:cubicBezTo>
                <a:cubicBezTo>
                  <a:pt x="4026" y="4635"/>
                  <a:pt x="4072" y="4278"/>
                  <a:pt x="4196" y="4239"/>
                </a:cubicBezTo>
                <a:cubicBezTo>
                  <a:pt x="4263" y="4218"/>
                  <a:pt x="4338" y="4309"/>
                  <a:pt x="4391" y="4345"/>
                </a:cubicBezTo>
                <a:cubicBezTo>
                  <a:pt x="4474" y="4401"/>
                  <a:pt x="4552" y="4416"/>
                  <a:pt x="4642" y="4437"/>
                </a:cubicBezTo>
                <a:cubicBezTo>
                  <a:pt x="4783" y="4471"/>
                  <a:pt x="5016" y="4611"/>
                  <a:pt x="5048" y="4327"/>
                </a:cubicBezTo>
                <a:cubicBezTo>
                  <a:pt x="5069" y="4136"/>
                  <a:pt x="5013" y="3894"/>
                  <a:pt x="5152" y="3765"/>
                </a:cubicBezTo>
                <a:cubicBezTo>
                  <a:pt x="5240" y="3684"/>
                  <a:pt x="5378" y="3726"/>
                  <a:pt x="5457" y="3640"/>
                </a:cubicBezTo>
                <a:cubicBezTo>
                  <a:pt x="5499" y="3594"/>
                  <a:pt x="5558" y="3359"/>
                  <a:pt x="5558" y="3359"/>
                </a:cubicBezTo>
                <a:cubicBezTo>
                  <a:pt x="5558" y="3359"/>
                  <a:pt x="5992" y="3343"/>
                  <a:pt x="6006" y="3343"/>
                </a:cubicBezTo>
                <a:cubicBezTo>
                  <a:pt x="5925" y="3346"/>
                  <a:pt x="5866" y="3486"/>
                  <a:pt x="5882" y="3571"/>
                </a:cubicBezTo>
                <a:cubicBezTo>
                  <a:pt x="5911" y="3722"/>
                  <a:pt x="6088" y="3878"/>
                  <a:pt x="6165" y="3992"/>
                </a:cubicBezTo>
                <a:cubicBezTo>
                  <a:pt x="6278" y="4159"/>
                  <a:pt x="6437" y="4129"/>
                  <a:pt x="6560" y="4250"/>
                </a:cubicBezTo>
                <a:cubicBezTo>
                  <a:pt x="6687" y="4375"/>
                  <a:pt x="6733" y="4649"/>
                  <a:pt x="6787" y="4832"/>
                </a:cubicBezTo>
                <a:cubicBezTo>
                  <a:pt x="6839" y="5008"/>
                  <a:pt x="6857" y="5197"/>
                  <a:pt x="6822" y="5382"/>
                </a:cubicBezTo>
                <a:cubicBezTo>
                  <a:pt x="6798" y="5511"/>
                  <a:pt x="6689" y="5594"/>
                  <a:pt x="6677" y="5721"/>
                </a:cubicBezTo>
                <a:cubicBezTo>
                  <a:pt x="6669" y="5812"/>
                  <a:pt x="6710" y="5884"/>
                  <a:pt x="6760" y="5942"/>
                </a:cubicBezTo>
                <a:cubicBezTo>
                  <a:pt x="6867" y="6066"/>
                  <a:pt x="7020" y="6124"/>
                  <a:pt x="7160" y="6145"/>
                </a:cubicBezTo>
                <a:cubicBezTo>
                  <a:pt x="7270" y="6162"/>
                  <a:pt x="7375" y="6149"/>
                  <a:pt x="7482" y="6194"/>
                </a:cubicBezTo>
                <a:cubicBezTo>
                  <a:pt x="7603" y="6246"/>
                  <a:pt x="7715" y="6338"/>
                  <a:pt x="7817" y="6436"/>
                </a:cubicBezTo>
                <a:cubicBezTo>
                  <a:pt x="7825" y="6444"/>
                  <a:pt x="7833" y="6452"/>
                  <a:pt x="7841" y="6460"/>
                </a:cubicBezTo>
                <a:cubicBezTo>
                  <a:pt x="7959" y="6576"/>
                  <a:pt x="8071" y="6664"/>
                  <a:pt x="8198" y="6761"/>
                </a:cubicBezTo>
                <a:cubicBezTo>
                  <a:pt x="8314" y="6850"/>
                  <a:pt x="8307" y="7110"/>
                  <a:pt x="8341" y="7263"/>
                </a:cubicBezTo>
                <a:cubicBezTo>
                  <a:pt x="8357" y="7339"/>
                  <a:pt x="8378" y="7398"/>
                  <a:pt x="8403" y="7446"/>
                </a:cubicBezTo>
                <a:cubicBezTo>
                  <a:pt x="8406" y="7450"/>
                  <a:pt x="8408" y="7455"/>
                  <a:pt x="8411" y="7459"/>
                </a:cubicBezTo>
                <a:cubicBezTo>
                  <a:pt x="8415" y="7467"/>
                  <a:pt x="8420" y="7475"/>
                  <a:pt x="8425" y="7482"/>
                </a:cubicBezTo>
                <a:cubicBezTo>
                  <a:pt x="8428" y="7487"/>
                  <a:pt x="8431" y="7492"/>
                  <a:pt x="8434" y="7496"/>
                </a:cubicBezTo>
                <a:cubicBezTo>
                  <a:pt x="8437" y="7499"/>
                  <a:pt x="8439" y="7502"/>
                  <a:pt x="8442" y="7505"/>
                </a:cubicBezTo>
                <a:cubicBezTo>
                  <a:pt x="8466" y="7537"/>
                  <a:pt x="8494" y="7561"/>
                  <a:pt x="8524" y="7580"/>
                </a:cubicBezTo>
                <a:cubicBezTo>
                  <a:pt x="8527" y="7581"/>
                  <a:pt x="8530" y="7583"/>
                  <a:pt x="8532" y="7585"/>
                </a:cubicBezTo>
                <a:cubicBezTo>
                  <a:pt x="8535" y="7586"/>
                  <a:pt x="8538" y="7588"/>
                  <a:pt x="8540" y="7589"/>
                </a:cubicBezTo>
                <a:cubicBezTo>
                  <a:pt x="8544" y="7591"/>
                  <a:pt x="8548" y="7593"/>
                  <a:pt x="8551" y="7595"/>
                </a:cubicBezTo>
                <a:cubicBezTo>
                  <a:pt x="8617" y="7629"/>
                  <a:pt x="8697" y="7644"/>
                  <a:pt x="8789" y="7661"/>
                </a:cubicBezTo>
                <a:cubicBezTo>
                  <a:pt x="8807" y="7664"/>
                  <a:pt x="8824" y="7668"/>
                  <a:pt x="8842" y="7671"/>
                </a:cubicBezTo>
                <a:cubicBezTo>
                  <a:pt x="9062" y="7715"/>
                  <a:pt x="9279" y="7784"/>
                  <a:pt x="9499" y="7826"/>
                </a:cubicBezTo>
                <a:cubicBezTo>
                  <a:pt x="9761" y="7875"/>
                  <a:pt x="10025" y="7850"/>
                  <a:pt x="10288" y="7909"/>
                </a:cubicBezTo>
                <a:cubicBezTo>
                  <a:pt x="10515" y="7961"/>
                  <a:pt x="10662" y="8196"/>
                  <a:pt x="10883" y="8263"/>
                </a:cubicBezTo>
                <a:cubicBezTo>
                  <a:pt x="11202" y="8360"/>
                  <a:pt x="11571" y="8570"/>
                  <a:pt x="11885" y="8362"/>
                </a:cubicBezTo>
                <a:cubicBezTo>
                  <a:pt x="12184" y="8163"/>
                  <a:pt x="12426" y="7901"/>
                  <a:pt x="12781" y="7896"/>
                </a:cubicBezTo>
                <a:cubicBezTo>
                  <a:pt x="12981" y="7894"/>
                  <a:pt x="13201" y="7937"/>
                  <a:pt x="13391" y="7836"/>
                </a:cubicBezTo>
                <a:cubicBezTo>
                  <a:pt x="13561" y="7745"/>
                  <a:pt x="13604" y="7553"/>
                  <a:pt x="13722" y="7398"/>
                </a:cubicBezTo>
                <a:cubicBezTo>
                  <a:pt x="13808" y="7282"/>
                  <a:pt x="13952" y="7197"/>
                  <a:pt x="14056" y="7106"/>
                </a:cubicBezTo>
                <a:cubicBezTo>
                  <a:pt x="14117" y="7053"/>
                  <a:pt x="14191" y="7004"/>
                  <a:pt x="14170" y="6898"/>
                </a:cubicBezTo>
                <a:cubicBezTo>
                  <a:pt x="14148" y="6789"/>
                  <a:pt x="13940" y="6575"/>
                  <a:pt x="13940" y="6575"/>
                </a:cubicBezTo>
                <a:lnTo>
                  <a:pt x="14032" y="6185"/>
                </a:lnTo>
                <a:cubicBezTo>
                  <a:pt x="14032" y="6185"/>
                  <a:pt x="14132" y="6090"/>
                  <a:pt x="14217" y="6139"/>
                </a:cubicBezTo>
                <a:cubicBezTo>
                  <a:pt x="14321" y="6199"/>
                  <a:pt x="14452" y="6267"/>
                  <a:pt x="14524" y="6277"/>
                </a:cubicBezTo>
                <a:cubicBezTo>
                  <a:pt x="14743" y="6306"/>
                  <a:pt x="14742" y="6161"/>
                  <a:pt x="14865" y="5977"/>
                </a:cubicBezTo>
                <a:cubicBezTo>
                  <a:pt x="14908" y="5912"/>
                  <a:pt x="14950" y="5813"/>
                  <a:pt x="15003" y="5765"/>
                </a:cubicBezTo>
                <a:cubicBezTo>
                  <a:pt x="15050" y="5721"/>
                  <a:pt x="15102" y="5736"/>
                  <a:pt x="15157" y="5722"/>
                </a:cubicBezTo>
                <a:cubicBezTo>
                  <a:pt x="15277" y="5690"/>
                  <a:pt x="15426" y="5690"/>
                  <a:pt x="15503" y="5546"/>
                </a:cubicBezTo>
                <a:cubicBezTo>
                  <a:pt x="15555" y="5451"/>
                  <a:pt x="15532" y="5316"/>
                  <a:pt x="15587" y="5216"/>
                </a:cubicBezTo>
                <a:cubicBezTo>
                  <a:pt x="15669" y="5067"/>
                  <a:pt x="15822" y="4973"/>
                  <a:pt x="15947" y="4896"/>
                </a:cubicBezTo>
                <a:cubicBezTo>
                  <a:pt x="16071" y="4820"/>
                  <a:pt x="16192" y="4722"/>
                  <a:pt x="16334" y="4710"/>
                </a:cubicBezTo>
                <a:cubicBezTo>
                  <a:pt x="16418" y="4703"/>
                  <a:pt x="16672" y="4733"/>
                  <a:pt x="16708" y="4593"/>
                </a:cubicBezTo>
                <a:cubicBezTo>
                  <a:pt x="16732" y="4500"/>
                  <a:pt x="16541" y="4323"/>
                  <a:pt x="16490" y="4262"/>
                </a:cubicBezTo>
                <a:cubicBezTo>
                  <a:pt x="16389" y="4141"/>
                  <a:pt x="16267" y="4029"/>
                  <a:pt x="16134" y="3973"/>
                </a:cubicBezTo>
                <a:cubicBezTo>
                  <a:pt x="16047" y="3936"/>
                  <a:pt x="15986" y="3961"/>
                  <a:pt x="15911" y="4022"/>
                </a:cubicBezTo>
                <a:cubicBezTo>
                  <a:pt x="15868" y="4057"/>
                  <a:pt x="15787" y="4162"/>
                  <a:pt x="15731" y="4154"/>
                </a:cubicBezTo>
                <a:cubicBezTo>
                  <a:pt x="15699" y="4149"/>
                  <a:pt x="15669" y="4099"/>
                  <a:pt x="15631" y="4093"/>
                </a:cubicBezTo>
                <a:cubicBezTo>
                  <a:pt x="15594" y="4087"/>
                  <a:pt x="15545" y="4108"/>
                  <a:pt x="15510" y="4121"/>
                </a:cubicBezTo>
                <a:cubicBezTo>
                  <a:pt x="15421" y="4155"/>
                  <a:pt x="15328" y="4258"/>
                  <a:pt x="15231" y="4210"/>
                </a:cubicBezTo>
                <a:cubicBezTo>
                  <a:pt x="15110" y="4150"/>
                  <a:pt x="15180" y="3931"/>
                  <a:pt x="15218" y="3771"/>
                </a:cubicBezTo>
                <a:cubicBezTo>
                  <a:pt x="15271" y="3541"/>
                  <a:pt x="15333" y="3060"/>
                  <a:pt x="15333" y="3060"/>
                </a:cubicBezTo>
                <a:cubicBezTo>
                  <a:pt x="15333" y="3060"/>
                  <a:pt x="15375" y="2854"/>
                  <a:pt x="15651" y="2968"/>
                </a:cubicBezTo>
                <a:cubicBezTo>
                  <a:pt x="15856" y="3053"/>
                  <a:pt x="15838" y="2803"/>
                  <a:pt x="15971" y="2682"/>
                </a:cubicBezTo>
                <a:cubicBezTo>
                  <a:pt x="16031" y="2628"/>
                  <a:pt x="16133" y="2660"/>
                  <a:pt x="16183" y="2584"/>
                </a:cubicBezTo>
                <a:cubicBezTo>
                  <a:pt x="16238" y="2500"/>
                  <a:pt x="16131" y="2335"/>
                  <a:pt x="16131" y="2335"/>
                </a:cubicBezTo>
                <a:cubicBezTo>
                  <a:pt x="16105" y="2294"/>
                  <a:pt x="16156" y="2125"/>
                  <a:pt x="16208" y="1975"/>
                </a:cubicBezTo>
                <a:cubicBezTo>
                  <a:pt x="16211" y="1968"/>
                  <a:pt x="16213" y="1960"/>
                  <a:pt x="16216" y="1953"/>
                </a:cubicBezTo>
                <a:cubicBezTo>
                  <a:pt x="16218" y="1947"/>
                  <a:pt x="16220" y="1941"/>
                  <a:pt x="16222" y="1935"/>
                </a:cubicBezTo>
                <a:cubicBezTo>
                  <a:pt x="16231" y="1909"/>
                  <a:pt x="16240" y="1884"/>
                  <a:pt x="16248" y="1861"/>
                </a:cubicBezTo>
                <a:cubicBezTo>
                  <a:pt x="16251" y="1852"/>
                  <a:pt x="16254" y="1844"/>
                  <a:pt x="16257" y="1836"/>
                </a:cubicBezTo>
                <a:cubicBezTo>
                  <a:pt x="16271" y="1798"/>
                  <a:pt x="16282" y="1766"/>
                  <a:pt x="16288" y="1746"/>
                </a:cubicBezTo>
                <a:cubicBezTo>
                  <a:pt x="16289" y="1743"/>
                  <a:pt x="16290" y="1740"/>
                  <a:pt x="16290" y="1738"/>
                </a:cubicBezTo>
                <a:cubicBezTo>
                  <a:pt x="16291" y="1737"/>
                  <a:pt x="16291" y="1736"/>
                  <a:pt x="16291" y="1735"/>
                </a:cubicBezTo>
                <a:cubicBezTo>
                  <a:pt x="16319" y="1619"/>
                  <a:pt x="16330" y="1491"/>
                  <a:pt x="16382" y="1387"/>
                </a:cubicBezTo>
                <a:cubicBezTo>
                  <a:pt x="16427" y="1298"/>
                  <a:pt x="16469" y="1251"/>
                  <a:pt x="16468" y="1133"/>
                </a:cubicBezTo>
                <a:cubicBezTo>
                  <a:pt x="16467" y="1055"/>
                  <a:pt x="16432" y="872"/>
                  <a:pt x="16345" y="872"/>
                </a:cubicBezTo>
                <a:cubicBezTo>
                  <a:pt x="16274" y="872"/>
                  <a:pt x="16207" y="882"/>
                  <a:pt x="16216" y="777"/>
                </a:cubicBezTo>
                <a:cubicBezTo>
                  <a:pt x="16225" y="671"/>
                  <a:pt x="16412" y="383"/>
                  <a:pt x="16489" y="325"/>
                </a:cubicBezTo>
                <a:cubicBezTo>
                  <a:pt x="16506" y="313"/>
                  <a:pt x="16523" y="302"/>
                  <a:pt x="16540" y="291"/>
                </a:cubicBezTo>
                <a:cubicBezTo>
                  <a:pt x="16547" y="287"/>
                  <a:pt x="16555" y="282"/>
                  <a:pt x="16562" y="278"/>
                </a:cubicBezTo>
                <a:cubicBezTo>
                  <a:pt x="16679" y="211"/>
                  <a:pt x="16800" y="185"/>
                  <a:pt x="16923" y="144"/>
                </a:cubicBezTo>
                <a:cubicBezTo>
                  <a:pt x="17014" y="114"/>
                  <a:pt x="17056" y="22"/>
                  <a:pt x="17156" y="10"/>
                </a:cubicBezTo>
                <a:cubicBezTo>
                  <a:pt x="17234" y="0"/>
                  <a:pt x="17333" y="-13"/>
                  <a:pt x="17408" y="23"/>
                </a:cubicBezTo>
                <a:cubicBezTo>
                  <a:pt x="17475" y="55"/>
                  <a:pt x="17518" y="147"/>
                  <a:pt x="17591" y="159"/>
                </a:cubicBezTo>
                <a:cubicBezTo>
                  <a:pt x="17668" y="171"/>
                  <a:pt x="17734" y="83"/>
                  <a:pt x="17809" y="93"/>
                </a:cubicBezTo>
                <a:cubicBezTo>
                  <a:pt x="17912" y="106"/>
                  <a:pt x="18061" y="369"/>
                  <a:pt x="18121" y="471"/>
                </a:cubicBezTo>
                <a:cubicBezTo>
                  <a:pt x="18430" y="992"/>
                  <a:pt x="18663" y="1579"/>
                  <a:pt x="18945" y="2122"/>
                </a:cubicBezTo>
                <a:cubicBezTo>
                  <a:pt x="18984" y="2195"/>
                  <a:pt x="19206" y="2066"/>
                  <a:pt x="19259" y="2055"/>
                </a:cubicBezTo>
                <a:cubicBezTo>
                  <a:pt x="19357" y="2035"/>
                  <a:pt x="19469" y="2064"/>
                  <a:pt x="19565" y="2094"/>
                </a:cubicBezTo>
                <a:cubicBezTo>
                  <a:pt x="19685" y="2132"/>
                  <a:pt x="19824" y="2236"/>
                  <a:pt x="19946" y="2229"/>
                </a:cubicBezTo>
                <a:cubicBezTo>
                  <a:pt x="19975" y="2361"/>
                  <a:pt x="20030" y="2462"/>
                  <a:pt x="20073" y="2585"/>
                </a:cubicBezTo>
                <a:cubicBezTo>
                  <a:pt x="20117" y="2714"/>
                  <a:pt x="20165" y="2883"/>
                  <a:pt x="20290" y="2899"/>
                </a:cubicBezTo>
                <a:cubicBezTo>
                  <a:pt x="20409" y="2916"/>
                  <a:pt x="20553" y="2810"/>
                  <a:pt x="20680" y="2809"/>
                </a:cubicBezTo>
                <a:cubicBezTo>
                  <a:pt x="20746" y="2710"/>
                  <a:pt x="20802" y="2602"/>
                  <a:pt x="20871" y="2505"/>
                </a:cubicBezTo>
                <a:cubicBezTo>
                  <a:pt x="20944" y="2401"/>
                  <a:pt x="21175" y="2049"/>
                  <a:pt x="21285" y="2068"/>
                </a:cubicBezTo>
                <a:cubicBezTo>
                  <a:pt x="21385" y="2085"/>
                  <a:pt x="21406" y="2272"/>
                  <a:pt x="21427" y="2374"/>
                </a:cubicBezTo>
                <a:cubicBezTo>
                  <a:pt x="21460" y="2526"/>
                  <a:pt x="21461" y="2587"/>
                  <a:pt x="21401" y="2722"/>
                </a:cubicBezTo>
                <a:cubicBezTo>
                  <a:pt x="21319" y="2905"/>
                  <a:pt x="21384" y="3029"/>
                  <a:pt x="21408" y="3209"/>
                </a:cubicBezTo>
                <a:cubicBezTo>
                  <a:pt x="21429" y="3370"/>
                  <a:pt x="21391" y="3534"/>
                  <a:pt x="21391" y="3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4" name="AutoShape 8"/>
          <p:cNvSpPr>
            <a:spLocks/>
          </p:cNvSpPr>
          <p:nvPr/>
        </p:nvSpPr>
        <p:spPr bwMode="auto">
          <a:xfrm>
            <a:off x="10583963" y="2563238"/>
            <a:ext cx="1097454" cy="1455738"/>
          </a:xfrm>
          <a:custGeom>
            <a:avLst/>
            <a:gdLst>
              <a:gd name="T0" fmla="*/ 1040606 w 21468"/>
              <a:gd name="T1" fmla="*/ 1391460 h 21459"/>
              <a:gd name="T2" fmla="*/ 1040606 w 21468"/>
              <a:gd name="T3" fmla="*/ 1391460 h 21459"/>
              <a:gd name="T4" fmla="*/ 1040606 w 21468"/>
              <a:gd name="T5" fmla="*/ 1391460 h 21459"/>
              <a:gd name="T6" fmla="*/ 1040606 w 21468"/>
              <a:gd name="T7" fmla="*/ 1391460 h 21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8" h="21459">
                <a:moveTo>
                  <a:pt x="3718" y="18470"/>
                </a:moveTo>
                <a:cubicBezTo>
                  <a:pt x="3473" y="18177"/>
                  <a:pt x="3180" y="18394"/>
                  <a:pt x="3433" y="18060"/>
                </a:cubicBezTo>
                <a:cubicBezTo>
                  <a:pt x="3534" y="17928"/>
                  <a:pt x="3356" y="17764"/>
                  <a:pt x="3171" y="17800"/>
                </a:cubicBezTo>
                <a:cubicBezTo>
                  <a:pt x="2878" y="17858"/>
                  <a:pt x="2728" y="18016"/>
                  <a:pt x="2406" y="17670"/>
                </a:cubicBezTo>
                <a:cubicBezTo>
                  <a:pt x="2352" y="17611"/>
                  <a:pt x="2196" y="17287"/>
                  <a:pt x="2074" y="17412"/>
                </a:cubicBezTo>
                <a:cubicBezTo>
                  <a:pt x="1934" y="17555"/>
                  <a:pt x="1556" y="17481"/>
                  <a:pt x="1450" y="17729"/>
                </a:cubicBezTo>
                <a:cubicBezTo>
                  <a:pt x="1305" y="18063"/>
                  <a:pt x="1068" y="17817"/>
                  <a:pt x="946" y="18003"/>
                </a:cubicBezTo>
                <a:cubicBezTo>
                  <a:pt x="839" y="18166"/>
                  <a:pt x="661" y="18065"/>
                  <a:pt x="502" y="18188"/>
                </a:cubicBezTo>
                <a:cubicBezTo>
                  <a:pt x="469" y="18213"/>
                  <a:pt x="458" y="18322"/>
                  <a:pt x="482" y="18320"/>
                </a:cubicBezTo>
                <a:cubicBezTo>
                  <a:pt x="356" y="18331"/>
                  <a:pt x="102" y="18268"/>
                  <a:pt x="29" y="18373"/>
                </a:cubicBezTo>
                <a:cubicBezTo>
                  <a:pt x="-132" y="18600"/>
                  <a:pt x="425" y="18720"/>
                  <a:pt x="563" y="18806"/>
                </a:cubicBezTo>
                <a:cubicBezTo>
                  <a:pt x="605" y="18833"/>
                  <a:pt x="845" y="19001"/>
                  <a:pt x="731" y="19048"/>
                </a:cubicBezTo>
                <a:cubicBezTo>
                  <a:pt x="603" y="19101"/>
                  <a:pt x="544" y="19030"/>
                  <a:pt x="496" y="18949"/>
                </a:cubicBezTo>
                <a:cubicBezTo>
                  <a:pt x="303" y="18620"/>
                  <a:pt x="101" y="19022"/>
                  <a:pt x="348" y="19057"/>
                </a:cubicBezTo>
                <a:cubicBezTo>
                  <a:pt x="690" y="19105"/>
                  <a:pt x="339" y="19484"/>
                  <a:pt x="639" y="19310"/>
                </a:cubicBezTo>
                <a:cubicBezTo>
                  <a:pt x="865" y="19179"/>
                  <a:pt x="1074" y="18904"/>
                  <a:pt x="1074" y="19280"/>
                </a:cubicBezTo>
                <a:cubicBezTo>
                  <a:pt x="1074" y="19468"/>
                  <a:pt x="1573" y="19106"/>
                  <a:pt x="1573" y="19100"/>
                </a:cubicBezTo>
                <a:cubicBezTo>
                  <a:pt x="1555" y="18762"/>
                  <a:pt x="1197" y="19155"/>
                  <a:pt x="1087" y="19003"/>
                </a:cubicBezTo>
                <a:cubicBezTo>
                  <a:pt x="849" y="18661"/>
                  <a:pt x="1267" y="18193"/>
                  <a:pt x="1738" y="19055"/>
                </a:cubicBezTo>
                <a:cubicBezTo>
                  <a:pt x="1813" y="19194"/>
                  <a:pt x="1575" y="19296"/>
                  <a:pt x="1603" y="19345"/>
                </a:cubicBezTo>
                <a:cubicBezTo>
                  <a:pt x="1617" y="19371"/>
                  <a:pt x="1695" y="19376"/>
                  <a:pt x="1702" y="19390"/>
                </a:cubicBezTo>
                <a:cubicBezTo>
                  <a:pt x="1856" y="19729"/>
                  <a:pt x="1359" y="19966"/>
                  <a:pt x="1150" y="20204"/>
                </a:cubicBezTo>
                <a:cubicBezTo>
                  <a:pt x="951" y="20430"/>
                  <a:pt x="1381" y="20535"/>
                  <a:pt x="1422" y="20710"/>
                </a:cubicBezTo>
                <a:cubicBezTo>
                  <a:pt x="1470" y="20917"/>
                  <a:pt x="1340" y="20886"/>
                  <a:pt x="1261" y="21041"/>
                </a:cubicBezTo>
                <a:cubicBezTo>
                  <a:pt x="1089" y="21382"/>
                  <a:pt x="2342" y="21480"/>
                  <a:pt x="1871" y="21015"/>
                </a:cubicBezTo>
                <a:cubicBezTo>
                  <a:pt x="1569" y="20717"/>
                  <a:pt x="2134" y="20563"/>
                  <a:pt x="2171" y="20615"/>
                </a:cubicBezTo>
                <a:cubicBezTo>
                  <a:pt x="2195" y="20648"/>
                  <a:pt x="1843" y="20744"/>
                  <a:pt x="2212" y="20999"/>
                </a:cubicBezTo>
                <a:cubicBezTo>
                  <a:pt x="2443" y="21159"/>
                  <a:pt x="1755" y="21512"/>
                  <a:pt x="2187" y="21452"/>
                </a:cubicBezTo>
                <a:cubicBezTo>
                  <a:pt x="2866" y="21358"/>
                  <a:pt x="2710" y="20612"/>
                  <a:pt x="2984" y="20963"/>
                </a:cubicBezTo>
                <a:cubicBezTo>
                  <a:pt x="3094" y="21105"/>
                  <a:pt x="3201" y="20900"/>
                  <a:pt x="3240" y="20822"/>
                </a:cubicBezTo>
                <a:cubicBezTo>
                  <a:pt x="3358" y="20585"/>
                  <a:pt x="3248" y="20249"/>
                  <a:pt x="3277" y="19996"/>
                </a:cubicBezTo>
                <a:cubicBezTo>
                  <a:pt x="3280" y="19970"/>
                  <a:pt x="3540" y="19347"/>
                  <a:pt x="3555" y="19332"/>
                </a:cubicBezTo>
                <a:cubicBezTo>
                  <a:pt x="3691" y="19193"/>
                  <a:pt x="3912" y="19012"/>
                  <a:pt x="3928" y="18828"/>
                </a:cubicBezTo>
                <a:cubicBezTo>
                  <a:pt x="3930" y="18814"/>
                  <a:pt x="3928" y="18824"/>
                  <a:pt x="3928" y="18828"/>
                </a:cubicBezTo>
                <a:cubicBezTo>
                  <a:pt x="3950" y="18697"/>
                  <a:pt x="3802" y="18570"/>
                  <a:pt x="3718" y="18470"/>
                </a:cubicBezTo>
                <a:close/>
                <a:moveTo>
                  <a:pt x="7904" y="17011"/>
                </a:moveTo>
                <a:cubicBezTo>
                  <a:pt x="7829" y="17006"/>
                  <a:pt x="7823" y="16778"/>
                  <a:pt x="7823" y="16778"/>
                </a:cubicBezTo>
                <a:cubicBezTo>
                  <a:pt x="7150" y="16750"/>
                  <a:pt x="7188" y="16479"/>
                  <a:pt x="6556" y="16735"/>
                </a:cubicBezTo>
                <a:cubicBezTo>
                  <a:pt x="6336" y="16824"/>
                  <a:pt x="6313" y="17177"/>
                  <a:pt x="6049" y="17190"/>
                </a:cubicBezTo>
                <a:cubicBezTo>
                  <a:pt x="5937" y="17196"/>
                  <a:pt x="5581" y="17298"/>
                  <a:pt x="5534" y="17253"/>
                </a:cubicBezTo>
                <a:cubicBezTo>
                  <a:pt x="5414" y="17138"/>
                  <a:pt x="5314" y="16990"/>
                  <a:pt x="5121" y="17159"/>
                </a:cubicBezTo>
                <a:cubicBezTo>
                  <a:pt x="5056" y="17216"/>
                  <a:pt x="4846" y="17635"/>
                  <a:pt x="4752" y="17718"/>
                </a:cubicBezTo>
                <a:cubicBezTo>
                  <a:pt x="4381" y="18045"/>
                  <a:pt x="3959" y="18060"/>
                  <a:pt x="3959" y="18070"/>
                </a:cubicBezTo>
                <a:cubicBezTo>
                  <a:pt x="3959" y="18118"/>
                  <a:pt x="4524" y="18020"/>
                  <a:pt x="4615" y="18244"/>
                </a:cubicBezTo>
                <a:cubicBezTo>
                  <a:pt x="4686" y="18422"/>
                  <a:pt x="4357" y="18869"/>
                  <a:pt x="4381" y="18881"/>
                </a:cubicBezTo>
                <a:cubicBezTo>
                  <a:pt x="4444" y="18913"/>
                  <a:pt x="4605" y="18549"/>
                  <a:pt x="4827" y="18841"/>
                </a:cubicBezTo>
                <a:cubicBezTo>
                  <a:pt x="5032" y="19112"/>
                  <a:pt x="5040" y="18944"/>
                  <a:pt x="5227" y="18891"/>
                </a:cubicBezTo>
                <a:cubicBezTo>
                  <a:pt x="5354" y="18855"/>
                  <a:pt x="5631" y="18888"/>
                  <a:pt x="5392" y="18717"/>
                </a:cubicBezTo>
                <a:cubicBezTo>
                  <a:pt x="5283" y="18639"/>
                  <a:pt x="5773" y="18505"/>
                  <a:pt x="5802" y="18120"/>
                </a:cubicBezTo>
                <a:cubicBezTo>
                  <a:pt x="5809" y="18037"/>
                  <a:pt x="6137" y="17966"/>
                  <a:pt x="6260" y="17821"/>
                </a:cubicBezTo>
                <a:cubicBezTo>
                  <a:pt x="6317" y="17756"/>
                  <a:pt x="6624" y="17798"/>
                  <a:pt x="6712" y="17817"/>
                </a:cubicBezTo>
                <a:cubicBezTo>
                  <a:pt x="6914" y="17860"/>
                  <a:pt x="7226" y="18332"/>
                  <a:pt x="7277" y="17977"/>
                </a:cubicBezTo>
                <a:cubicBezTo>
                  <a:pt x="7321" y="17672"/>
                  <a:pt x="8136" y="17382"/>
                  <a:pt x="8023" y="17134"/>
                </a:cubicBezTo>
                <a:cubicBezTo>
                  <a:pt x="7990" y="17063"/>
                  <a:pt x="7979" y="17016"/>
                  <a:pt x="7904" y="17011"/>
                </a:cubicBezTo>
                <a:cubicBezTo>
                  <a:pt x="7904" y="17011"/>
                  <a:pt x="7904" y="17011"/>
                  <a:pt x="7904" y="17011"/>
                </a:cubicBezTo>
                <a:close/>
                <a:moveTo>
                  <a:pt x="12636" y="11365"/>
                </a:moveTo>
                <a:cubicBezTo>
                  <a:pt x="12636" y="11284"/>
                  <a:pt x="12997" y="11228"/>
                  <a:pt x="12993" y="11099"/>
                </a:cubicBezTo>
                <a:cubicBezTo>
                  <a:pt x="12989" y="10982"/>
                  <a:pt x="12794" y="11001"/>
                  <a:pt x="12882" y="10806"/>
                </a:cubicBezTo>
                <a:cubicBezTo>
                  <a:pt x="12911" y="10743"/>
                  <a:pt x="12970" y="10626"/>
                  <a:pt x="12823" y="10632"/>
                </a:cubicBezTo>
                <a:cubicBezTo>
                  <a:pt x="12645" y="10640"/>
                  <a:pt x="12657" y="10827"/>
                  <a:pt x="12556" y="10908"/>
                </a:cubicBezTo>
                <a:cubicBezTo>
                  <a:pt x="12481" y="10968"/>
                  <a:pt x="12632" y="11261"/>
                  <a:pt x="12636" y="11365"/>
                </a:cubicBezTo>
                <a:cubicBezTo>
                  <a:pt x="12636" y="11365"/>
                  <a:pt x="12636" y="11365"/>
                  <a:pt x="12636" y="11365"/>
                </a:cubicBezTo>
                <a:close/>
                <a:moveTo>
                  <a:pt x="17032" y="7453"/>
                </a:moveTo>
                <a:cubicBezTo>
                  <a:pt x="17032" y="7453"/>
                  <a:pt x="17233" y="7778"/>
                  <a:pt x="17408" y="7910"/>
                </a:cubicBezTo>
                <a:cubicBezTo>
                  <a:pt x="17792" y="8198"/>
                  <a:pt x="17592" y="9073"/>
                  <a:pt x="17164" y="9337"/>
                </a:cubicBezTo>
                <a:cubicBezTo>
                  <a:pt x="16842" y="9536"/>
                  <a:pt x="17578" y="10318"/>
                  <a:pt x="17101" y="10100"/>
                </a:cubicBezTo>
                <a:cubicBezTo>
                  <a:pt x="16816" y="9970"/>
                  <a:pt x="16079" y="10515"/>
                  <a:pt x="16555" y="10901"/>
                </a:cubicBezTo>
                <a:cubicBezTo>
                  <a:pt x="16944" y="11217"/>
                  <a:pt x="16919" y="11749"/>
                  <a:pt x="16925" y="11867"/>
                </a:cubicBezTo>
                <a:cubicBezTo>
                  <a:pt x="16932" y="11984"/>
                  <a:pt x="16706" y="12300"/>
                  <a:pt x="16706" y="12300"/>
                </a:cubicBezTo>
                <a:cubicBezTo>
                  <a:pt x="16362" y="12763"/>
                  <a:pt x="16507" y="13456"/>
                  <a:pt x="16781" y="13539"/>
                </a:cubicBezTo>
                <a:cubicBezTo>
                  <a:pt x="16929" y="13584"/>
                  <a:pt x="17169" y="13812"/>
                  <a:pt x="16850" y="13864"/>
                </a:cubicBezTo>
                <a:cubicBezTo>
                  <a:pt x="16315" y="13952"/>
                  <a:pt x="16577" y="14405"/>
                  <a:pt x="16477" y="14631"/>
                </a:cubicBezTo>
                <a:cubicBezTo>
                  <a:pt x="16412" y="14777"/>
                  <a:pt x="16149" y="14765"/>
                  <a:pt x="16060" y="14906"/>
                </a:cubicBezTo>
                <a:cubicBezTo>
                  <a:pt x="15678" y="15510"/>
                  <a:pt x="15578" y="14469"/>
                  <a:pt x="15677" y="14376"/>
                </a:cubicBezTo>
                <a:cubicBezTo>
                  <a:pt x="15756" y="14303"/>
                  <a:pt x="16043" y="14206"/>
                  <a:pt x="15932" y="14063"/>
                </a:cubicBezTo>
                <a:cubicBezTo>
                  <a:pt x="15883" y="14000"/>
                  <a:pt x="15664" y="14033"/>
                  <a:pt x="15530" y="14074"/>
                </a:cubicBezTo>
                <a:cubicBezTo>
                  <a:pt x="15081" y="14213"/>
                  <a:pt x="15574" y="14530"/>
                  <a:pt x="15506" y="14672"/>
                </a:cubicBezTo>
                <a:cubicBezTo>
                  <a:pt x="15400" y="14893"/>
                  <a:pt x="15265" y="14632"/>
                  <a:pt x="15157" y="14600"/>
                </a:cubicBezTo>
                <a:cubicBezTo>
                  <a:pt x="15003" y="14554"/>
                  <a:pt x="14717" y="14606"/>
                  <a:pt x="14659" y="14731"/>
                </a:cubicBezTo>
                <a:cubicBezTo>
                  <a:pt x="14565" y="14936"/>
                  <a:pt x="14922" y="15188"/>
                  <a:pt x="14665" y="15371"/>
                </a:cubicBezTo>
                <a:cubicBezTo>
                  <a:pt x="14460" y="15518"/>
                  <a:pt x="14339" y="15678"/>
                  <a:pt x="14322" y="15679"/>
                </a:cubicBezTo>
                <a:cubicBezTo>
                  <a:pt x="14004" y="15695"/>
                  <a:pt x="14492" y="14905"/>
                  <a:pt x="13863" y="15084"/>
                </a:cubicBezTo>
                <a:cubicBezTo>
                  <a:pt x="13552" y="15173"/>
                  <a:pt x="13722" y="15305"/>
                  <a:pt x="13570" y="15431"/>
                </a:cubicBezTo>
                <a:cubicBezTo>
                  <a:pt x="13381" y="15588"/>
                  <a:pt x="13343" y="15824"/>
                  <a:pt x="13343" y="15824"/>
                </a:cubicBezTo>
                <a:lnTo>
                  <a:pt x="12396" y="15838"/>
                </a:lnTo>
                <a:cubicBezTo>
                  <a:pt x="12205" y="15833"/>
                  <a:pt x="11655" y="15998"/>
                  <a:pt x="11607" y="15972"/>
                </a:cubicBezTo>
                <a:cubicBezTo>
                  <a:pt x="11561" y="15948"/>
                  <a:pt x="12086" y="15651"/>
                  <a:pt x="11612" y="15729"/>
                </a:cubicBezTo>
                <a:cubicBezTo>
                  <a:pt x="11219" y="15793"/>
                  <a:pt x="11139" y="15748"/>
                  <a:pt x="11160" y="15442"/>
                </a:cubicBezTo>
                <a:cubicBezTo>
                  <a:pt x="11102" y="15420"/>
                  <a:pt x="11027" y="15437"/>
                  <a:pt x="10978" y="15461"/>
                </a:cubicBezTo>
                <a:cubicBezTo>
                  <a:pt x="10024" y="15925"/>
                  <a:pt x="11412" y="16076"/>
                  <a:pt x="11398" y="16286"/>
                </a:cubicBezTo>
                <a:cubicBezTo>
                  <a:pt x="11387" y="16450"/>
                  <a:pt x="11461" y="16385"/>
                  <a:pt x="10915" y="16479"/>
                </a:cubicBezTo>
                <a:cubicBezTo>
                  <a:pt x="10370" y="16573"/>
                  <a:pt x="10464" y="16870"/>
                  <a:pt x="10464" y="16870"/>
                </a:cubicBezTo>
                <a:lnTo>
                  <a:pt x="10075" y="17129"/>
                </a:lnTo>
                <a:lnTo>
                  <a:pt x="10068" y="17525"/>
                </a:lnTo>
                <a:lnTo>
                  <a:pt x="9673" y="17718"/>
                </a:lnTo>
                <a:cubicBezTo>
                  <a:pt x="9146" y="17675"/>
                  <a:pt x="8632" y="17148"/>
                  <a:pt x="8632" y="17148"/>
                </a:cubicBezTo>
                <a:lnTo>
                  <a:pt x="8607" y="16634"/>
                </a:lnTo>
                <a:cubicBezTo>
                  <a:pt x="8755" y="16519"/>
                  <a:pt x="9117" y="16346"/>
                  <a:pt x="9008" y="16149"/>
                </a:cubicBezTo>
                <a:cubicBezTo>
                  <a:pt x="8977" y="16093"/>
                  <a:pt x="8741" y="16133"/>
                  <a:pt x="8561" y="16124"/>
                </a:cubicBezTo>
                <a:cubicBezTo>
                  <a:pt x="8598" y="16187"/>
                  <a:pt x="8483" y="16262"/>
                  <a:pt x="8442" y="16381"/>
                </a:cubicBezTo>
                <a:cubicBezTo>
                  <a:pt x="8259" y="16907"/>
                  <a:pt x="7826" y="16389"/>
                  <a:pt x="8378" y="16097"/>
                </a:cubicBezTo>
                <a:cubicBezTo>
                  <a:pt x="8122" y="16023"/>
                  <a:pt x="7321" y="16078"/>
                  <a:pt x="7321" y="16078"/>
                </a:cubicBezTo>
                <a:cubicBezTo>
                  <a:pt x="7314" y="16089"/>
                  <a:pt x="6796" y="16431"/>
                  <a:pt x="6720" y="16453"/>
                </a:cubicBezTo>
                <a:cubicBezTo>
                  <a:pt x="6643" y="16475"/>
                  <a:pt x="6306" y="16460"/>
                  <a:pt x="6223" y="16461"/>
                </a:cubicBezTo>
                <a:cubicBezTo>
                  <a:pt x="6114" y="16464"/>
                  <a:pt x="5956" y="16611"/>
                  <a:pt x="5864" y="16600"/>
                </a:cubicBezTo>
                <a:cubicBezTo>
                  <a:pt x="5627" y="16571"/>
                  <a:pt x="4888" y="16975"/>
                  <a:pt x="4720" y="16952"/>
                </a:cubicBezTo>
                <a:cubicBezTo>
                  <a:pt x="4572" y="16932"/>
                  <a:pt x="4315" y="16657"/>
                  <a:pt x="4185" y="16871"/>
                </a:cubicBezTo>
                <a:cubicBezTo>
                  <a:pt x="4106" y="17000"/>
                  <a:pt x="4052" y="17558"/>
                  <a:pt x="3939" y="17558"/>
                </a:cubicBezTo>
                <a:cubicBezTo>
                  <a:pt x="3820" y="17558"/>
                  <a:pt x="3676" y="17280"/>
                  <a:pt x="3182" y="17257"/>
                </a:cubicBezTo>
                <a:cubicBezTo>
                  <a:pt x="2990" y="17248"/>
                  <a:pt x="2740" y="17475"/>
                  <a:pt x="2592" y="17485"/>
                </a:cubicBezTo>
                <a:cubicBezTo>
                  <a:pt x="2438" y="17495"/>
                  <a:pt x="2509" y="17320"/>
                  <a:pt x="2409" y="17308"/>
                </a:cubicBezTo>
                <a:cubicBezTo>
                  <a:pt x="1991" y="17259"/>
                  <a:pt x="1989" y="16856"/>
                  <a:pt x="2308" y="16856"/>
                </a:cubicBezTo>
                <a:cubicBezTo>
                  <a:pt x="2919" y="16856"/>
                  <a:pt x="2863" y="16552"/>
                  <a:pt x="3130" y="16436"/>
                </a:cubicBezTo>
                <a:cubicBezTo>
                  <a:pt x="3160" y="16423"/>
                  <a:pt x="3344" y="16410"/>
                  <a:pt x="3350" y="16408"/>
                </a:cubicBezTo>
                <a:lnTo>
                  <a:pt x="4587" y="15411"/>
                </a:lnTo>
                <a:cubicBezTo>
                  <a:pt x="4589" y="15265"/>
                  <a:pt x="5086" y="15022"/>
                  <a:pt x="5175" y="15001"/>
                </a:cubicBezTo>
                <a:cubicBezTo>
                  <a:pt x="5492" y="14927"/>
                  <a:pt x="5335" y="15052"/>
                  <a:pt x="5375" y="15159"/>
                </a:cubicBezTo>
                <a:cubicBezTo>
                  <a:pt x="5865" y="15159"/>
                  <a:pt x="5930" y="15047"/>
                  <a:pt x="6466" y="15052"/>
                </a:cubicBezTo>
                <a:cubicBezTo>
                  <a:pt x="6753" y="15054"/>
                  <a:pt x="6728" y="14964"/>
                  <a:pt x="6930" y="14928"/>
                </a:cubicBezTo>
                <a:cubicBezTo>
                  <a:pt x="7029" y="14911"/>
                  <a:pt x="7095" y="14915"/>
                  <a:pt x="7184" y="14871"/>
                </a:cubicBezTo>
                <a:cubicBezTo>
                  <a:pt x="7608" y="14667"/>
                  <a:pt x="7945" y="14894"/>
                  <a:pt x="8179" y="14714"/>
                </a:cubicBezTo>
                <a:cubicBezTo>
                  <a:pt x="8687" y="14324"/>
                  <a:pt x="8433" y="14773"/>
                  <a:pt x="8549" y="14908"/>
                </a:cubicBezTo>
                <a:cubicBezTo>
                  <a:pt x="8670" y="15049"/>
                  <a:pt x="8790" y="14738"/>
                  <a:pt x="8925" y="14820"/>
                </a:cubicBezTo>
                <a:cubicBezTo>
                  <a:pt x="8998" y="14865"/>
                  <a:pt x="8995" y="14931"/>
                  <a:pt x="9116" y="14911"/>
                </a:cubicBezTo>
                <a:cubicBezTo>
                  <a:pt x="9194" y="14898"/>
                  <a:pt x="9713" y="14604"/>
                  <a:pt x="9740" y="14569"/>
                </a:cubicBezTo>
                <a:cubicBezTo>
                  <a:pt x="9790" y="14506"/>
                  <a:pt x="9774" y="14343"/>
                  <a:pt x="9623" y="14274"/>
                </a:cubicBezTo>
                <a:cubicBezTo>
                  <a:pt x="9364" y="14155"/>
                  <a:pt x="10250" y="13401"/>
                  <a:pt x="10376" y="13263"/>
                </a:cubicBezTo>
                <a:cubicBezTo>
                  <a:pt x="10856" y="12737"/>
                  <a:pt x="9877" y="12326"/>
                  <a:pt x="10730" y="12093"/>
                </a:cubicBezTo>
                <a:cubicBezTo>
                  <a:pt x="10953" y="12032"/>
                  <a:pt x="11040" y="11915"/>
                  <a:pt x="11118" y="11892"/>
                </a:cubicBezTo>
                <a:cubicBezTo>
                  <a:pt x="11302" y="11838"/>
                  <a:pt x="11430" y="11956"/>
                  <a:pt x="11362" y="12089"/>
                </a:cubicBezTo>
                <a:cubicBezTo>
                  <a:pt x="11321" y="12169"/>
                  <a:pt x="10956" y="12330"/>
                  <a:pt x="10911" y="12376"/>
                </a:cubicBezTo>
                <a:cubicBezTo>
                  <a:pt x="10805" y="12484"/>
                  <a:pt x="11052" y="12883"/>
                  <a:pt x="11245" y="12899"/>
                </a:cubicBezTo>
                <a:cubicBezTo>
                  <a:pt x="11512" y="12921"/>
                  <a:pt x="11474" y="12621"/>
                  <a:pt x="11918" y="12586"/>
                </a:cubicBezTo>
                <a:cubicBezTo>
                  <a:pt x="12148" y="12568"/>
                  <a:pt x="12954" y="12076"/>
                  <a:pt x="12969" y="12063"/>
                </a:cubicBezTo>
                <a:cubicBezTo>
                  <a:pt x="13379" y="11701"/>
                  <a:pt x="13227" y="11258"/>
                  <a:pt x="14014" y="10888"/>
                </a:cubicBezTo>
                <a:cubicBezTo>
                  <a:pt x="14248" y="10779"/>
                  <a:pt x="14168" y="10328"/>
                  <a:pt x="14260" y="10138"/>
                </a:cubicBezTo>
                <a:cubicBezTo>
                  <a:pt x="14355" y="9941"/>
                  <a:pt x="14592" y="9571"/>
                  <a:pt x="14592" y="9400"/>
                </a:cubicBezTo>
                <a:cubicBezTo>
                  <a:pt x="14592" y="9225"/>
                  <a:pt x="14730" y="9324"/>
                  <a:pt x="14700" y="8508"/>
                </a:cubicBezTo>
                <a:cubicBezTo>
                  <a:pt x="14601" y="8467"/>
                  <a:pt x="14569" y="8413"/>
                  <a:pt x="14560" y="8332"/>
                </a:cubicBezTo>
                <a:cubicBezTo>
                  <a:pt x="14516" y="7913"/>
                  <a:pt x="14511" y="8338"/>
                  <a:pt x="14325" y="8374"/>
                </a:cubicBezTo>
                <a:cubicBezTo>
                  <a:pt x="14213" y="8396"/>
                  <a:pt x="14129" y="8308"/>
                  <a:pt x="14154" y="8227"/>
                </a:cubicBezTo>
                <a:cubicBezTo>
                  <a:pt x="14235" y="7953"/>
                  <a:pt x="14708" y="7980"/>
                  <a:pt x="14400" y="7532"/>
                </a:cubicBezTo>
                <a:cubicBezTo>
                  <a:pt x="14140" y="7153"/>
                  <a:pt x="14042" y="7271"/>
                  <a:pt x="14453" y="7031"/>
                </a:cubicBezTo>
                <a:cubicBezTo>
                  <a:pt x="14702" y="6886"/>
                  <a:pt x="14614" y="6665"/>
                  <a:pt x="14647" y="6468"/>
                </a:cubicBezTo>
                <a:cubicBezTo>
                  <a:pt x="14679" y="6277"/>
                  <a:pt x="14975" y="6131"/>
                  <a:pt x="15112" y="6323"/>
                </a:cubicBezTo>
                <a:cubicBezTo>
                  <a:pt x="15166" y="6398"/>
                  <a:pt x="15086" y="6874"/>
                  <a:pt x="15405" y="6750"/>
                </a:cubicBezTo>
                <a:cubicBezTo>
                  <a:pt x="15475" y="6723"/>
                  <a:pt x="15494" y="6643"/>
                  <a:pt x="15558" y="6612"/>
                </a:cubicBezTo>
                <a:cubicBezTo>
                  <a:pt x="15665" y="6559"/>
                  <a:pt x="15825" y="6691"/>
                  <a:pt x="15933" y="6639"/>
                </a:cubicBezTo>
                <a:cubicBezTo>
                  <a:pt x="16078" y="6569"/>
                  <a:pt x="15996" y="6039"/>
                  <a:pt x="15760" y="6216"/>
                </a:cubicBezTo>
                <a:cubicBezTo>
                  <a:pt x="15611" y="6328"/>
                  <a:pt x="15217" y="6410"/>
                  <a:pt x="15290" y="6192"/>
                </a:cubicBezTo>
                <a:cubicBezTo>
                  <a:pt x="15498" y="5563"/>
                  <a:pt x="15676" y="6023"/>
                  <a:pt x="15983" y="5920"/>
                </a:cubicBezTo>
                <a:cubicBezTo>
                  <a:pt x="16315" y="5808"/>
                  <a:pt x="16015" y="6239"/>
                  <a:pt x="16256" y="6297"/>
                </a:cubicBezTo>
                <a:cubicBezTo>
                  <a:pt x="16298" y="7041"/>
                  <a:pt x="16323" y="6848"/>
                  <a:pt x="17032" y="7453"/>
                </a:cubicBezTo>
                <a:cubicBezTo>
                  <a:pt x="17032" y="7453"/>
                  <a:pt x="17032" y="7453"/>
                  <a:pt x="17032" y="7453"/>
                </a:cubicBezTo>
                <a:close/>
                <a:moveTo>
                  <a:pt x="20957" y="2591"/>
                </a:moveTo>
                <a:cubicBezTo>
                  <a:pt x="20823" y="2484"/>
                  <a:pt x="20497" y="2101"/>
                  <a:pt x="20497" y="2044"/>
                </a:cubicBezTo>
                <a:cubicBezTo>
                  <a:pt x="20497" y="1988"/>
                  <a:pt x="20347" y="1680"/>
                  <a:pt x="20690" y="1435"/>
                </a:cubicBezTo>
                <a:lnTo>
                  <a:pt x="20706" y="1178"/>
                </a:lnTo>
                <a:cubicBezTo>
                  <a:pt x="20233" y="1472"/>
                  <a:pt x="20270" y="1804"/>
                  <a:pt x="19811" y="1812"/>
                </a:cubicBezTo>
                <a:cubicBezTo>
                  <a:pt x="19602" y="1816"/>
                  <a:pt x="19061" y="1824"/>
                  <a:pt x="18601" y="1687"/>
                </a:cubicBezTo>
                <a:cubicBezTo>
                  <a:pt x="18560" y="1675"/>
                  <a:pt x="18452" y="1583"/>
                  <a:pt x="18302" y="1522"/>
                </a:cubicBezTo>
                <a:cubicBezTo>
                  <a:pt x="18096" y="1438"/>
                  <a:pt x="17979" y="1479"/>
                  <a:pt x="17509" y="1169"/>
                </a:cubicBezTo>
                <a:cubicBezTo>
                  <a:pt x="16900" y="766"/>
                  <a:pt x="16206" y="183"/>
                  <a:pt x="15997" y="16"/>
                </a:cubicBezTo>
                <a:cubicBezTo>
                  <a:pt x="15746" y="-87"/>
                  <a:pt x="15780" y="352"/>
                  <a:pt x="15621" y="367"/>
                </a:cubicBezTo>
                <a:cubicBezTo>
                  <a:pt x="15554" y="374"/>
                  <a:pt x="15403" y="562"/>
                  <a:pt x="15570" y="700"/>
                </a:cubicBezTo>
                <a:cubicBezTo>
                  <a:pt x="15794" y="885"/>
                  <a:pt x="16121" y="1297"/>
                  <a:pt x="15905" y="1297"/>
                </a:cubicBezTo>
                <a:cubicBezTo>
                  <a:pt x="15838" y="1297"/>
                  <a:pt x="15871" y="2352"/>
                  <a:pt x="15871" y="2352"/>
                </a:cubicBezTo>
                <a:cubicBezTo>
                  <a:pt x="15398" y="2680"/>
                  <a:pt x="15696" y="2570"/>
                  <a:pt x="15696" y="2754"/>
                </a:cubicBezTo>
                <a:cubicBezTo>
                  <a:pt x="15696" y="2836"/>
                  <a:pt x="15846" y="3288"/>
                  <a:pt x="15353" y="3288"/>
                </a:cubicBezTo>
                <a:cubicBezTo>
                  <a:pt x="14859" y="3288"/>
                  <a:pt x="14843" y="3282"/>
                  <a:pt x="14809" y="3219"/>
                </a:cubicBezTo>
                <a:cubicBezTo>
                  <a:pt x="14736" y="3081"/>
                  <a:pt x="14034" y="3245"/>
                  <a:pt x="14475" y="3558"/>
                </a:cubicBezTo>
                <a:cubicBezTo>
                  <a:pt x="14841" y="3818"/>
                  <a:pt x="13699" y="4132"/>
                  <a:pt x="13680" y="4375"/>
                </a:cubicBezTo>
                <a:cubicBezTo>
                  <a:pt x="13672" y="4482"/>
                  <a:pt x="13705" y="4777"/>
                  <a:pt x="13705" y="4777"/>
                </a:cubicBezTo>
                <a:cubicBezTo>
                  <a:pt x="13705" y="4777"/>
                  <a:pt x="14257" y="5097"/>
                  <a:pt x="14257" y="5160"/>
                </a:cubicBezTo>
                <a:cubicBezTo>
                  <a:pt x="14257" y="5486"/>
                  <a:pt x="13862" y="5671"/>
                  <a:pt x="14224" y="5832"/>
                </a:cubicBezTo>
                <a:cubicBezTo>
                  <a:pt x="14449" y="5932"/>
                  <a:pt x="14525" y="5995"/>
                  <a:pt x="14617" y="5832"/>
                </a:cubicBezTo>
                <a:cubicBezTo>
                  <a:pt x="14709" y="5669"/>
                  <a:pt x="14663" y="5332"/>
                  <a:pt x="14926" y="5304"/>
                </a:cubicBezTo>
                <a:cubicBezTo>
                  <a:pt x="15102" y="5286"/>
                  <a:pt x="15351" y="5650"/>
                  <a:pt x="15696" y="5172"/>
                </a:cubicBezTo>
                <a:lnTo>
                  <a:pt x="15152" y="5041"/>
                </a:lnTo>
                <a:lnTo>
                  <a:pt x="15144" y="4865"/>
                </a:lnTo>
                <a:cubicBezTo>
                  <a:pt x="14239" y="4972"/>
                  <a:pt x="14042" y="4237"/>
                  <a:pt x="14951" y="4237"/>
                </a:cubicBezTo>
                <a:cubicBezTo>
                  <a:pt x="15085" y="4237"/>
                  <a:pt x="15307" y="4560"/>
                  <a:pt x="15307" y="4560"/>
                </a:cubicBezTo>
                <a:cubicBezTo>
                  <a:pt x="15697" y="4056"/>
                  <a:pt x="16363" y="3949"/>
                  <a:pt x="16800" y="4193"/>
                </a:cubicBezTo>
                <a:cubicBezTo>
                  <a:pt x="17852" y="4779"/>
                  <a:pt x="17854" y="4550"/>
                  <a:pt x="18519" y="4824"/>
                </a:cubicBezTo>
                <a:cubicBezTo>
                  <a:pt x="18577" y="4264"/>
                  <a:pt x="18464" y="4062"/>
                  <a:pt x="19057" y="3588"/>
                </a:cubicBezTo>
                <a:cubicBezTo>
                  <a:pt x="19827" y="2971"/>
                  <a:pt x="19494" y="3309"/>
                  <a:pt x="20285" y="3282"/>
                </a:cubicBezTo>
                <a:cubicBezTo>
                  <a:pt x="20204" y="3240"/>
                  <a:pt x="20079" y="3036"/>
                  <a:pt x="20276" y="3039"/>
                </a:cubicBezTo>
                <a:cubicBezTo>
                  <a:pt x="20386" y="3041"/>
                  <a:pt x="20440" y="3174"/>
                  <a:pt x="20559" y="3146"/>
                </a:cubicBezTo>
                <a:cubicBezTo>
                  <a:pt x="20620" y="3132"/>
                  <a:pt x="20782" y="2929"/>
                  <a:pt x="20929" y="2924"/>
                </a:cubicBezTo>
                <a:cubicBezTo>
                  <a:pt x="21150" y="2918"/>
                  <a:pt x="21293" y="2665"/>
                  <a:pt x="21467" y="2547"/>
                </a:cubicBezTo>
                <a:cubicBezTo>
                  <a:pt x="21467" y="2547"/>
                  <a:pt x="21091" y="2698"/>
                  <a:pt x="20957" y="2591"/>
                </a:cubicBezTo>
                <a:cubicBezTo>
                  <a:pt x="20957" y="2591"/>
                  <a:pt x="20957" y="2591"/>
                  <a:pt x="20957" y="2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5" name="AutoShape 9"/>
          <p:cNvSpPr>
            <a:spLocks/>
          </p:cNvSpPr>
          <p:nvPr/>
        </p:nvSpPr>
        <p:spPr bwMode="auto">
          <a:xfrm>
            <a:off x="1354800" y="4358844"/>
            <a:ext cx="92668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Hong Kong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6" name="AutoShape 10"/>
          <p:cNvSpPr>
            <a:spLocks/>
          </p:cNvSpPr>
          <p:nvPr/>
        </p:nvSpPr>
        <p:spPr bwMode="auto">
          <a:xfrm>
            <a:off x="1269415" y="4630068"/>
            <a:ext cx="109745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19,57%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7" name="AutoShape 11"/>
          <p:cNvSpPr>
            <a:spLocks/>
          </p:cNvSpPr>
          <p:nvPr/>
        </p:nvSpPr>
        <p:spPr bwMode="auto">
          <a:xfrm>
            <a:off x="4483927" y="4358844"/>
            <a:ext cx="508127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China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8" name="AutoShape 12"/>
          <p:cNvSpPr>
            <a:spLocks/>
          </p:cNvSpPr>
          <p:nvPr/>
        </p:nvSpPr>
        <p:spPr bwMode="auto">
          <a:xfrm>
            <a:off x="4126479" y="4630068"/>
            <a:ext cx="122218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18,75%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9" name="AutoShape 13"/>
          <p:cNvSpPr>
            <a:spLocks/>
          </p:cNvSpPr>
          <p:nvPr/>
        </p:nvSpPr>
        <p:spPr bwMode="auto">
          <a:xfrm>
            <a:off x="7734433" y="4358844"/>
            <a:ext cx="40181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USA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0" name="AutoShape 14"/>
          <p:cNvSpPr>
            <a:spLocks/>
          </p:cNvSpPr>
          <p:nvPr/>
        </p:nvSpPr>
        <p:spPr bwMode="auto">
          <a:xfrm>
            <a:off x="7287416" y="4630068"/>
            <a:ext cx="1295012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18,36%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1" name="AutoShape 15"/>
          <p:cNvSpPr>
            <a:spLocks/>
          </p:cNvSpPr>
          <p:nvPr/>
        </p:nvSpPr>
        <p:spPr bwMode="auto">
          <a:xfrm>
            <a:off x="10860211" y="4358844"/>
            <a:ext cx="54328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Japan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2" name="AutoShape 16"/>
          <p:cNvSpPr>
            <a:spLocks/>
          </p:cNvSpPr>
          <p:nvPr/>
        </p:nvSpPr>
        <p:spPr bwMode="auto">
          <a:xfrm>
            <a:off x="10552990" y="4630068"/>
            <a:ext cx="1158563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6,17%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3" name="AutoShape 17"/>
          <p:cNvSpPr>
            <a:spLocks/>
          </p:cNvSpPr>
          <p:nvPr/>
        </p:nvSpPr>
        <p:spPr bwMode="auto">
          <a:xfrm>
            <a:off x="866764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4" name="AutoShape 18"/>
          <p:cNvSpPr>
            <a:spLocks/>
          </p:cNvSpPr>
          <p:nvPr/>
        </p:nvSpPr>
        <p:spPr bwMode="auto">
          <a:xfrm>
            <a:off x="3787449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5" name="AutoShape 19"/>
          <p:cNvSpPr>
            <a:spLocks/>
          </p:cNvSpPr>
          <p:nvPr/>
        </p:nvSpPr>
        <p:spPr bwMode="auto">
          <a:xfrm>
            <a:off x="6984381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6" name="AutoShape 20"/>
          <p:cNvSpPr>
            <a:spLocks/>
          </p:cNvSpPr>
          <p:nvPr/>
        </p:nvSpPr>
        <p:spPr bwMode="auto">
          <a:xfrm>
            <a:off x="10181312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370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5" grpId="0"/>
      <p:bldP spid="116746" grpId="0"/>
      <p:bldP spid="116747" grpId="0"/>
      <p:bldP spid="116748" grpId="0"/>
      <p:bldP spid="116749" grpId="0"/>
      <p:bldP spid="116750" grpId="0"/>
      <p:bldP spid="116751" grpId="0"/>
      <p:bldP spid="116752" grpId="0"/>
      <p:bldP spid="116753" grpId="0"/>
      <p:bldP spid="116754" grpId="0"/>
      <p:bldP spid="116755" grpId="0"/>
      <p:bldP spid="1167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/>
          <p:nvPr>
            <p:custDataLst>
              <p:tags r:id="rId2"/>
            </p:custDataLst>
          </p:nvPr>
        </p:nvSpPr>
        <p:spPr>
          <a:xfrm>
            <a:off x="6069355" y="1384200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42" name="MH_Number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116738" y="1687054"/>
            <a:ext cx="842016" cy="550554"/>
          </a:xfrm>
          <a:custGeom>
            <a:avLst/>
            <a:gdLst/>
            <a:ahLst/>
            <a:cxnLst/>
            <a:rect l="l" t="t" r="r" b="b"/>
            <a:pathLst>
              <a:path w="608521" h="397883">
                <a:moveTo>
                  <a:pt x="427446" y="28538"/>
                </a:moveTo>
                <a:cubicBezTo>
                  <a:pt x="429890" y="28538"/>
                  <a:pt x="432098" y="28602"/>
                  <a:pt x="434070" y="28731"/>
                </a:cubicBezTo>
                <a:lnTo>
                  <a:pt x="435373" y="198397"/>
                </a:lnTo>
                <a:lnTo>
                  <a:pt x="434349" y="342548"/>
                </a:lnTo>
                <a:lnTo>
                  <a:pt x="434169" y="368942"/>
                </a:lnTo>
                <a:cubicBezTo>
                  <a:pt x="405805" y="369248"/>
                  <a:pt x="380604" y="361360"/>
                  <a:pt x="358567" y="345279"/>
                </a:cubicBezTo>
                <a:cubicBezTo>
                  <a:pt x="338192" y="326077"/>
                  <a:pt x="322941" y="304467"/>
                  <a:pt x="312814" y="280450"/>
                </a:cubicBezTo>
                <a:cubicBezTo>
                  <a:pt x="302687" y="256432"/>
                  <a:pt x="297624" y="229350"/>
                  <a:pt x="297624" y="199203"/>
                </a:cubicBezTo>
                <a:cubicBezTo>
                  <a:pt x="297624" y="146178"/>
                  <a:pt x="311245" y="104109"/>
                  <a:pt x="338488" y="72995"/>
                </a:cubicBezTo>
                <a:cubicBezTo>
                  <a:pt x="350567" y="59164"/>
                  <a:pt x="364582" y="48296"/>
                  <a:pt x="380532" y="40393"/>
                </a:cubicBezTo>
                <a:cubicBezTo>
                  <a:pt x="396481" y="32490"/>
                  <a:pt x="412119" y="28538"/>
                  <a:pt x="427446" y="28538"/>
                </a:cubicBezTo>
                <a:close/>
                <a:moveTo>
                  <a:pt x="0" y="3567"/>
                </a:moveTo>
                <a:lnTo>
                  <a:pt x="2285" y="162691"/>
                </a:lnTo>
                <a:lnTo>
                  <a:pt x="0" y="378851"/>
                </a:lnTo>
                <a:lnTo>
                  <a:pt x="0" y="387730"/>
                </a:lnTo>
                <a:lnTo>
                  <a:pt x="166562" y="387730"/>
                </a:lnTo>
                <a:lnTo>
                  <a:pt x="166562" y="373367"/>
                </a:lnTo>
                <a:lnTo>
                  <a:pt x="164367" y="159561"/>
                </a:lnTo>
                <a:lnTo>
                  <a:pt x="163826" y="80490"/>
                </a:lnTo>
                <a:lnTo>
                  <a:pt x="163826" y="76691"/>
                </a:lnTo>
                <a:lnTo>
                  <a:pt x="201312" y="88349"/>
                </a:lnTo>
                <a:cubicBezTo>
                  <a:pt x="205343" y="89818"/>
                  <a:pt x="209186" y="90553"/>
                  <a:pt x="212841" y="90553"/>
                </a:cubicBezTo>
                <a:cubicBezTo>
                  <a:pt x="221868" y="90553"/>
                  <a:pt x="226381" y="85667"/>
                  <a:pt x="226381" y="75894"/>
                </a:cubicBezTo>
                <a:cubicBezTo>
                  <a:pt x="226381" y="69285"/>
                  <a:pt x="224433" y="64847"/>
                  <a:pt x="220535" y="62579"/>
                </a:cubicBezTo>
                <a:cubicBezTo>
                  <a:pt x="216638" y="60311"/>
                  <a:pt x="205335" y="57347"/>
                  <a:pt x="186628" y="53689"/>
                </a:cubicBezTo>
                <a:lnTo>
                  <a:pt x="126349" y="36431"/>
                </a:lnTo>
                <a:lnTo>
                  <a:pt x="103479" y="30335"/>
                </a:lnTo>
                <a:close/>
                <a:moveTo>
                  <a:pt x="428736" y="0"/>
                </a:moveTo>
                <a:cubicBezTo>
                  <a:pt x="384715" y="0"/>
                  <a:pt x="346729" y="19431"/>
                  <a:pt x="314778" y="58293"/>
                </a:cubicBezTo>
                <a:cubicBezTo>
                  <a:pt x="283951" y="95801"/>
                  <a:pt x="268537" y="143491"/>
                  <a:pt x="268537" y="201364"/>
                </a:cubicBezTo>
                <a:cubicBezTo>
                  <a:pt x="268537" y="261452"/>
                  <a:pt x="289735" y="311173"/>
                  <a:pt x="332130" y="350527"/>
                </a:cubicBezTo>
                <a:cubicBezTo>
                  <a:pt x="356940" y="382098"/>
                  <a:pt x="391063" y="397883"/>
                  <a:pt x="434499" y="397883"/>
                </a:cubicBezTo>
                <a:cubicBezTo>
                  <a:pt x="464206" y="397883"/>
                  <a:pt x="493003" y="389255"/>
                  <a:pt x="520892" y="371999"/>
                </a:cubicBezTo>
                <a:cubicBezTo>
                  <a:pt x="550153" y="356150"/>
                  <a:pt x="572920" y="331103"/>
                  <a:pt x="589193" y="296860"/>
                </a:cubicBezTo>
                <a:cubicBezTo>
                  <a:pt x="602078" y="269769"/>
                  <a:pt x="608521" y="237129"/>
                  <a:pt x="608521" y="198942"/>
                </a:cubicBezTo>
                <a:cubicBezTo>
                  <a:pt x="608521" y="137398"/>
                  <a:pt x="591318" y="91425"/>
                  <a:pt x="556912" y="61020"/>
                </a:cubicBezTo>
                <a:cubicBezTo>
                  <a:pt x="540236" y="38574"/>
                  <a:pt x="521384" y="22853"/>
                  <a:pt x="500355" y="13858"/>
                </a:cubicBezTo>
                <a:cubicBezTo>
                  <a:pt x="479326" y="4862"/>
                  <a:pt x="455453" y="243"/>
                  <a:pt x="428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Entry_3"/>
          <p:cNvSpPr/>
          <p:nvPr>
            <p:custDataLst>
              <p:tags r:id="rId4"/>
            </p:custDataLst>
          </p:nvPr>
        </p:nvSpPr>
        <p:spPr>
          <a:xfrm>
            <a:off x="6079401" y="3803789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44" name="MH_Number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6087103" y="4059442"/>
            <a:ext cx="966606" cy="550554"/>
          </a:xfrm>
          <a:custGeom>
            <a:avLst/>
            <a:gdLst/>
            <a:ahLst/>
            <a:cxnLst/>
            <a:rect l="l" t="t" r="r" b="b"/>
            <a:pathLst>
              <a:path w="698562" h="397883">
                <a:moveTo>
                  <a:pt x="517487" y="28538"/>
                </a:moveTo>
                <a:cubicBezTo>
                  <a:pt x="519931" y="28538"/>
                  <a:pt x="522139" y="28602"/>
                  <a:pt x="524111" y="28731"/>
                </a:cubicBezTo>
                <a:lnTo>
                  <a:pt x="525414" y="198397"/>
                </a:lnTo>
                <a:lnTo>
                  <a:pt x="524390" y="342548"/>
                </a:lnTo>
                <a:lnTo>
                  <a:pt x="524210" y="368942"/>
                </a:lnTo>
                <a:cubicBezTo>
                  <a:pt x="495846" y="369248"/>
                  <a:pt x="470645" y="361360"/>
                  <a:pt x="448608" y="345279"/>
                </a:cubicBezTo>
                <a:cubicBezTo>
                  <a:pt x="428233" y="326077"/>
                  <a:pt x="412982" y="304467"/>
                  <a:pt x="402855" y="280450"/>
                </a:cubicBezTo>
                <a:cubicBezTo>
                  <a:pt x="392728" y="256432"/>
                  <a:pt x="387665" y="229350"/>
                  <a:pt x="387665" y="199203"/>
                </a:cubicBezTo>
                <a:cubicBezTo>
                  <a:pt x="387665" y="146178"/>
                  <a:pt x="401286" y="104109"/>
                  <a:pt x="428529" y="72995"/>
                </a:cubicBezTo>
                <a:cubicBezTo>
                  <a:pt x="440608" y="59164"/>
                  <a:pt x="454623" y="48296"/>
                  <a:pt x="470573" y="40393"/>
                </a:cubicBezTo>
                <a:cubicBezTo>
                  <a:pt x="486522" y="32490"/>
                  <a:pt x="502160" y="28538"/>
                  <a:pt x="517487" y="28538"/>
                </a:cubicBezTo>
                <a:close/>
                <a:moveTo>
                  <a:pt x="160169" y="0"/>
                </a:moveTo>
                <a:cubicBezTo>
                  <a:pt x="121764" y="0"/>
                  <a:pt x="90679" y="6992"/>
                  <a:pt x="66915" y="20975"/>
                </a:cubicBezTo>
                <a:cubicBezTo>
                  <a:pt x="50454" y="29527"/>
                  <a:pt x="38296" y="40464"/>
                  <a:pt x="30441" y="53785"/>
                </a:cubicBezTo>
                <a:cubicBezTo>
                  <a:pt x="22586" y="67107"/>
                  <a:pt x="18659" y="81752"/>
                  <a:pt x="18659" y="97722"/>
                </a:cubicBezTo>
                <a:cubicBezTo>
                  <a:pt x="18659" y="124799"/>
                  <a:pt x="29596" y="146274"/>
                  <a:pt x="51471" y="162146"/>
                </a:cubicBezTo>
                <a:cubicBezTo>
                  <a:pt x="66176" y="172792"/>
                  <a:pt x="83230" y="180359"/>
                  <a:pt x="102636" y="184847"/>
                </a:cubicBezTo>
                <a:lnTo>
                  <a:pt x="115970" y="187133"/>
                </a:lnTo>
                <a:lnTo>
                  <a:pt x="106823" y="187623"/>
                </a:lnTo>
                <a:cubicBezTo>
                  <a:pt x="72660" y="191850"/>
                  <a:pt x="45755" y="202952"/>
                  <a:pt x="26106" y="220928"/>
                </a:cubicBezTo>
                <a:cubicBezTo>
                  <a:pt x="8702" y="236792"/>
                  <a:pt x="0" y="256889"/>
                  <a:pt x="0" y="281219"/>
                </a:cubicBezTo>
                <a:cubicBezTo>
                  <a:pt x="0" y="304406"/>
                  <a:pt x="8190" y="325437"/>
                  <a:pt x="24571" y="344310"/>
                </a:cubicBezTo>
                <a:cubicBezTo>
                  <a:pt x="55422" y="380025"/>
                  <a:pt x="105992" y="397883"/>
                  <a:pt x="176282" y="397883"/>
                </a:cubicBezTo>
                <a:cubicBezTo>
                  <a:pt x="229664" y="397883"/>
                  <a:pt x="272112" y="387291"/>
                  <a:pt x="303626" y="366108"/>
                </a:cubicBezTo>
                <a:cubicBezTo>
                  <a:pt x="325486" y="351602"/>
                  <a:pt x="336417" y="337423"/>
                  <a:pt x="336417" y="323572"/>
                </a:cubicBezTo>
                <a:cubicBezTo>
                  <a:pt x="336417" y="318890"/>
                  <a:pt x="334747" y="315012"/>
                  <a:pt x="331409" y="311940"/>
                </a:cubicBezTo>
                <a:cubicBezTo>
                  <a:pt x="328070" y="308867"/>
                  <a:pt x="324147" y="307330"/>
                  <a:pt x="319640" y="307330"/>
                </a:cubicBezTo>
                <a:cubicBezTo>
                  <a:pt x="314086" y="307330"/>
                  <a:pt x="309950" y="308687"/>
                  <a:pt x="307234" y="311399"/>
                </a:cubicBezTo>
                <a:cubicBezTo>
                  <a:pt x="304517" y="314112"/>
                  <a:pt x="300839" y="319456"/>
                  <a:pt x="296200" y="327430"/>
                </a:cubicBezTo>
                <a:cubicBezTo>
                  <a:pt x="290580" y="337663"/>
                  <a:pt x="280949" y="345898"/>
                  <a:pt x="267306" y="352135"/>
                </a:cubicBezTo>
                <a:cubicBezTo>
                  <a:pt x="242427" y="363606"/>
                  <a:pt x="214032" y="369341"/>
                  <a:pt x="182121" y="369341"/>
                </a:cubicBezTo>
                <a:lnTo>
                  <a:pt x="179184" y="369277"/>
                </a:lnTo>
                <a:lnTo>
                  <a:pt x="179184" y="200588"/>
                </a:lnTo>
                <a:lnTo>
                  <a:pt x="214213" y="200588"/>
                </a:lnTo>
                <a:cubicBezTo>
                  <a:pt x="223998" y="200588"/>
                  <a:pt x="230713" y="199780"/>
                  <a:pt x="234358" y="198163"/>
                </a:cubicBezTo>
                <a:cubicBezTo>
                  <a:pt x="238004" y="196547"/>
                  <a:pt x="239827" y="192552"/>
                  <a:pt x="239827" y="186178"/>
                </a:cubicBezTo>
                <a:cubicBezTo>
                  <a:pt x="239827" y="179586"/>
                  <a:pt x="237988" y="175401"/>
                  <a:pt x="234309" y="173622"/>
                </a:cubicBezTo>
                <a:cubicBezTo>
                  <a:pt x="230630" y="171842"/>
                  <a:pt x="223843" y="170953"/>
                  <a:pt x="213948" y="170953"/>
                </a:cubicBezTo>
                <a:lnTo>
                  <a:pt x="179184" y="170953"/>
                </a:lnTo>
                <a:lnTo>
                  <a:pt x="179184" y="29293"/>
                </a:lnTo>
                <a:cubicBezTo>
                  <a:pt x="217135" y="28801"/>
                  <a:pt x="247206" y="40972"/>
                  <a:pt x="269398" y="65805"/>
                </a:cubicBezTo>
                <a:cubicBezTo>
                  <a:pt x="277476" y="74255"/>
                  <a:pt x="284705" y="78479"/>
                  <a:pt x="291085" y="78479"/>
                </a:cubicBezTo>
                <a:cubicBezTo>
                  <a:pt x="295601" y="78479"/>
                  <a:pt x="299346" y="76602"/>
                  <a:pt x="302320" y="72848"/>
                </a:cubicBezTo>
                <a:cubicBezTo>
                  <a:pt x="305294" y="69093"/>
                  <a:pt x="306781" y="64838"/>
                  <a:pt x="306781" y="60081"/>
                </a:cubicBezTo>
                <a:cubicBezTo>
                  <a:pt x="306781" y="51309"/>
                  <a:pt x="298723" y="41546"/>
                  <a:pt x="282608" y="30793"/>
                </a:cubicBezTo>
                <a:cubicBezTo>
                  <a:pt x="252107" y="10265"/>
                  <a:pt x="211294" y="0"/>
                  <a:pt x="160169" y="0"/>
                </a:cubicBezTo>
                <a:close/>
                <a:moveTo>
                  <a:pt x="518777" y="0"/>
                </a:moveTo>
                <a:cubicBezTo>
                  <a:pt x="474756" y="0"/>
                  <a:pt x="436770" y="19431"/>
                  <a:pt x="404819" y="58294"/>
                </a:cubicBezTo>
                <a:cubicBezTo>
                  <a:pt x="373992" y="95801"/>
                  <a:pt x="358578" y="143491"/>
                  <a:pt x="358578" y="201364"/>
                </a:cubicBezTo>
                <a:cubicBezTo>
                  <a:pt x="358578" y="261452"/>
                  <a:pt x="379776" y="311173"/>
                  <a:pt x="422171" y="350527"/>
                </a:cubicBezTo>
                <a:cubicBezTo>
                  <a:pt x="446981" y="382098"/>
                  <a:pt x="481104" y="397883"/>
                  <a:pt x="524540" y="397883"/>
                </a:cubicBezTo>
                <a:cubicBezTo>
                  <a:pt x="554247" y="397883"/>
                  <a:pt x="583044" y="389255"/>
                  <a:pt x="610933" y="371999"/>
                </a:cubicBezTo>
                <a:cubicBezTo>
                  <a:pt x="640194" y="356150"/>
                  <a:pt x="662961" y="331103"/>
                  <a:pt x="679234" y="296860"/>
                </a:cubicBezTo>
                <a:cubicBezTo>
                  <a:pt x="692119" y="269769"/>
                  <a:pt x="698562" y="237129"/>
                  <a:pt x="698562" y="198942"/>
                </a:cubicBezTo>
                <a:cubicBezTo>
                  <a:pt x="698562" y="137398"/>
                  <a:pt x="681359" y="91425"/>
                  <a:pt x="646953" y="61020"/>
                </a:cubicBezTo>
                <a:cubicBezTo>
                  <a:pt x="630277" y="38574"/>
                  <a:pt x="611425" y="22853"/>
                  <a:pt x="590396" y="13858"/>
                </a:cubicBezTo>
                <a:cubicBezTo>
                  <a:pt x="569367" y="4862"/>
                  <a:pt x="545494" y="243"/>
                  <a:pt x="5187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Entry_2"/>
          <p:cNvSpPr/>
          <p:nvPr>
            <p:custDataLst>
              <p:tags r:id="rId6"/>
            </p:custDataLst>
          </p:nvPr>
        </p:nvSpPr>
        <p:spPr>
          <a:xfrm>
            <a:off x="6079399" y="2593994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43" name="MH_Number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6084665" y="2873248"/>
            <a:ext cx="976858" cy="550554"/>
          </a:xfrm>
          <a:custGeom>
            <a:avLst/>
            <a:gdLst/>
            <a:ahLst/>
            <a:cxnLst/>
            <a:rect l="l" t="t" r="r" b="b"/>
            <a:pathLst>
              <a:path w="705971" h="397883">
                <a:moveTo>
                  <a:pt x="524896" y="28538"/>
                </a:moveTo>
                <a:cubicBezTo>
                  <a:pt x="527340" y="28538"/>
                  <a:pt x="529548" y="28602"/>
                  <a:pt x="531520" y="28731"/>
                </a:cubicBezTo>
                <a:lnTo>
                  <a:pt x="532823" y="198397"/>
                </a:lnTo>
                <a:lnTo>
                  <a:pt x="531799" y="342548"/>
                </a:lnTo>
                <a:lnTo>
                  <a:pt x="531619" y="368942"/>
                </a:lnTo>
                <a:cubicBezTo>
                  <a:pt x="503255" y="369248"/>
                  <a:pt x="478055" y="361360"/>
                  <a:pt x="456017" y="345279"/>
                </a:cubicBezTo>
                <a:cubicBezTo>
                  <a:pt x="435642" y="326077"/>
                  <a:pt x="420392" y="304467"/>
                  <a:pt x="410264" y="280450"/>
                </a:cubicBezTo>
                <a:cubicBezTo>
                  <a:pt x="400137" y="256432"/>
                  <a:pt x="395074" y="229350"/>
                  <a:pt x="395074" y="199203"/>
                </a:cubicBezTo>
                <a:cubicBezTo>
                  <a:pt x="395074" y="146178"/>
                  <a:pt x="408695" y="104109"/>
                  <a:pt x="435938" y="72995"/>
                </a:cubicBezTo>
                <a:cubicBezTo>
                  <a:pt x="448018" y="59164"/>
                  <a:pt x="462032" y="48296"/>
                  <a:pt x="477982" y="40393"/>
                </a:cubicBezTo>
                <a:cubicBezTo>
                  <a:pt x="493931" y="32490"/>
                  <a:pt x="509569" y="28538"/>
                  <a:pt x="524896" y="28538"/>
                </a:cubicBezTo>
                <a:close/>
                <a:moveTo>
                  <a:pt x="156139" y="0"/>
                </a:moveTo>
                <a:cubicBezTo>
                  <a:pt x="119294" y="0"/>
                  <a:pt x="87550" y="6477"/>
                  <a:pt x="60904" y="19431"/>
                </a:cubicBezTo>
                <a:cubicBezTo>
                  <a:pt x="40816" y="29101"/>
                  <a:pt x="25196" y="43269"/>
                  <a:pt x="14046" y="61934"/>
                </a:cubicBezTo>
                <a:cubicBezTo>
                  <a:pt x="4865" y="77374"/>
                  <a:pt x="274" y="94610"/>
                  <a:pt x="274" y="113641"/>
                </a:cubicBezTo>
                <a:cubicBezTo>
                  <a:pt x="274" y="128393"/>
                  <a:pt x="2918" y="143232"/>
                  <a:pt x="8206" y="158156"/>
                </a:cubicBezTo>
                <a:cubicBezTo>
                  <a:pt x="13494" y="173081"/>
                  <a:pt x="22246" y="190934"/>
                  <a:pt x="34463" y="211714"/>
                </a:cubicBezTo>
                <a:cubicBezTo>
                  <a:pt x="55489" y="247155"/>
                  <a:pt x="80269" y="284521"/>
                  <a:pt x="108804" y="323812"/>
                </a:cubicBezTo>
                <a:lnTo>
                  <a:pt x="139636" y="359467"/>
                </a:lnTo>
                <a:lnTo>
                  <a:pt x="135528" y="359467"/>
                </a:lnTo>
                <a:cubicBezTo>
                  <a:pt x="86768" y="359284"/>
                  <a:pt x="51786" y="357820"/>
                  <a:pt x="30583" y="355076"/>
                </a:cubicBezTo>
                <a:cubicBezTo>
                  <a:pt x="23605" y="353796"/>
                  <a:pt x="18202" y="353155"/>
                  <a:pt x="14372" y="353155"/>
                </a:cubicBezTo>
                <a:cubicBezTo>
                  <a:pt x="4790" y="353155"/>
                  <a:pt x="0" y="358059"/>
                  <a:pt x="0" y="367866"/>
                </a:cubicBezTo>
                <a:cubicBezTo>
                  <a:pt x="0" y="377467"/>
                  <a:pt x="3851" y="383380"/>
                  <a:pt x="11555" y="385603"/>
                </a:cubicBezTo>
                <a:cubicBezTo>
                  <a:pt x="16059" y="387021"/>
                  <a:pt x="22648" y="387730"/>
                  <a:pt x="31320" y="387730"/>
                </a:cubicBezTo>
                <a:lnTo>
                  <a:pt x="342179" y="387730"/>
                </a:lnTo>
                <a:cubicBezTo>
                  <a:pt x="309771" y="343766"/>
                  <a:pt x="282668" y="307363"/>
                  <a:pt x="260868" y="278522"/>
                </a:cubicBezTo>
                <a:cubicBezTo>
                  <a:pt x="239069" y="249682"/>
                  <a:pt x="216392" y="217762"/>
                  <a:pt x="192836" y="182765"/>
                </a:cubicBezTo>
                <a:cubicBezTo>
                  <a:pt x="166916" y="144131"/>
                  <a:pt x="148877" y="115541"/>
                  <a:pt x="138718" y="96993"/>
                </a:cubicBezTo>
                <a:cubicBezTo>
                  <a:pt x="128560" y="78445"/>
                  <a:pt x="123481" y="65005"/>
                  <a:pt x="123481" y="56673"/>
                </a:cubicBezTo>
                <a:cubicBezTo>
                  <a:pt x="123481" y="47746"/>
                  <a:pt x="126968" y="41008"/>
                  <a:pt x="133944" y="36459"/>
                </a:cubicBezTo>
                <a:cubicBezTo>
                  <a:pt x="140920" y="31910"/>
                  <a:pt x="152177" y="29636"/>
                  <a:pt x="167715" y="29636"/>
                </a:cubicBezTo>
                <a:cubicBezTo>
                  <a:pt x="183779" y="29636"/>
                  <a:pt x="200244" y="32319"/>
                  <a:pt x="217110" y="37685"/>
                </a:cubicBezTo>
                <a:cubicBezTo>
                  <a:pt x="233976" y="43052"/>
                  <a:pt x="251145" y="50500"/>
                  <a:pt x="268618" y="60030"/>
                </a:cubicBezTo>
                <a:cubicBezTo>
                  <a:pt x="273715" y="67670"/>
                  <a:pt x="279474" y="77293"/>
                  <a:pt x="285897" y="88898"/>
                </a:cubicBezTo>
                <a:cubicBezTo>
                  <a:pt x="292320" y="100503"/>
                  <a:pt x="295531" y="112005"/>
                  <a:pt x="295531" y="123404"/>
                </a:cubicBezTo>
                <a:cubicBezTo>
                  <a:pt x="295531" y="131181"/>
                  <a:pt x="294533" y="137681"/>
                  <a:pt x="292538" y="142901"/>
                </a:cubicBezTo>
                <a:cubicBezTo>
                  <a:pt x="290543" y="148122"/>
                  <a:pt x="285937" y="155966"/>
                  <a:pt x="278720" y="166434"/>
                </a:cubicBezTo>
                <a:cubicBezTo>
                  <a:pt x="276207" y="170372"/>
                  <a:pt x="274951" y="174051"/>
                  <a:pt x="274951" y="177470"/>
                </a:cubicBezTo>
                <a:cubicBezTo>
                  <a:pt x="274951" y="181694"/>
                  <a:pt x="276580" y="185369"/>
                  <a:pt x="279839" y="188493"/>
                </a:cubicBezTo>
                <a:cubicBezTo>
                  <a:pt x="283097" y="191617"/>
                  <a:pt x="286794" y="193179"/>
                  <a:pt x="290930" y="193179"/>
                </a:cubicBezTo>
                <a:cubicBezTo>
                  <a:pt x="300423" y="193179"/>
                  <a:pt x="308639" y="185983"/>
                  <a:pt x="315579" y="171589"/>
                </a:cubicBezTo>
                <a:cubicBezTo>
                  <a:pt x="322520" y="157196"/>
                  <a:pt x="325990" y="142289"/>
                  <a:pt x="325990" y="126868"/>
                </a:cubicBezTo>
                <a:cubicBezTo>
                  <a:pt x="325990" y="105619"/>
                  <a:pt x="319607" y="85511"/>
                  <a:pt x="306841" y="66543"/>
                </a:cubicBezTo>
                <a:cubicBezTo>
                  <a:pt x="292450" y="45039"/>
                  <a:pt x="272205" y="28573"/>
                  <a:pt x="246109" y="17144"/>
                </a:cubicBezTo>
                <a:cubicBezTo>
                  <a:pt x="220012" y="5715"/>
                  <a:pt x="190022" y="0"/>
                  <a:pt x="156139" y="0"/>
                </a:cubicBezTo>
                <a:close/>
                <a:moveTo>
                  <a:pt x="526186" y="0"/>
                </a:moveTo>
                <a:cubicBezTo>
                  <a:pt x="482165" y="0"/>
                  <a:pt x="444179" y="19431"/>
                  <a:pt x="412228" y="58293"/>
                </a:cubicBezTo>
                <a:cubicBezTo>
                  <a:pt x="381401" y="95801"/>
                  <a:pt x="365987" y="143491"/>
                  <a:pt x="365987" y="201364"/>
                </a:cubicBezTo>
                <a:cubicBezTo>
                  <a:pt x="365987" y="261452"/>
                  <a:pt x="387185" y="311173"/>
                  <a:pt x="429580" y="350527"/>
                </a:cubicBezTo>
                <a:cubicBezTo>
                  <a:pt x="454390" y="382098"/>
                  <a:pt x="488513" y="397883"/>
                  <a:pt x="531949" y="397883"/>
                </a:cubicBezTo>
                <a:cubicBezTo>
                  <a:pt x="561656" y="397883"/>
                  <a:pt x="590454" y="389255"/>
                  <a:pt x="618343" y="371999"/>
                </a:cubicBezTo>
                <a:cubicBezTo>
                  <a:pt x="647603" y="356150"/>
                  <a:pt x="670370" y="331103"/>
                  <a:pt x="686643" y="296860"/>
                </a:cubicBezTo>
                <a:cubicBezTo>
                  <a:pt x="699528" y="269769"/>
                  <a:pt x="705971" y="237129"/>
                  <a:pt x="705971" y="198942"/>
                </a:cubicBezTo>
                <a:cubicBezTo>
                  <a:pt x="705971" y="137398"/>
                  <a:pt x="688768" y="91425"/>
                  <a:pt x="654362" y="61020"/>
                </a:cubicBezTo>
                <a:cubicBezTo>
                  <a:pt x="637686" y="38574"/>
                  <a:pt x="618834" y="22853"/>
                  <a:pt x="597805" y="13858"/>
                </a:cubicBezTo>
                <a:cubicBezTo>
                  <a:pt x="576776" y="4862"/>
                  <a:pt x="552903" y="243"/>
                  <a:pt x="526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4"/>
          <p:cNvSpPr/>
          <p:nvPr>
            <p:custDataLst>
              <p:tags r:id="rId8"/>
            </p:custDataLst>
          </p:nvPr>
        </p:nvSpPr>
        <p:spPr>
          <a:xfrm>
            <a:off x="6079433" y="5013584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46" name="MH_Number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flipH="1">
            <a:off x="6083646" y="5245635"/>
            <a:ext cx="981144" cy="577701"/>
          </a:xfrm>
          <a:custGeom>
            <a:avLst/>
            <a:gdLst/>
            <a:ahLst/>
            <a:cxnLst/>
            <a:rect l="l" t="t" r="r" b="b"/>
            <a:pathLst>
              <a:path w="709069" h="417502">
                <a:moveTo>
                  <a:pt x="217053" y="199798"/>
                </a:moveTo>
                <a:lnTo>
                  <a:pt x="313389" y="304757"/>
                </a:lnTo>
                <a:cubicBezTo>
                  <a:pt x="301127" y="305086"/>
                  <a:pt x="284045" y="305250"/>
                  <a:pt x="262144" y="305250"/>
                </a:cubicBezTo>
                <a:lnTo>
                  <a:pt x="217053" y="304847"/>
                </a:lnTo>
                <a:close/>
                <a:moveTo>
                  <a:pt x="527994" y="48157"/>
                </a:moveTo>
                <a:cubicBezTo>
                  <a:pt x="530438" y="48157"/>
                  <a:pt x="532646" y="48221"/>
                  <a:pt x="534618" y="48350"/>
                </a:cubicBezTo>
                <a:lnTo>
                  <a:pt x="535921" y="218016"/>
                </a:lnTo>
                <a:lnTo>
                  <a:pt x="534897" y="362167"/>
                </a:lnTo>
                <a:lnTo>
                  <a:pt x="534717" y="388561"/>
                </a:lnTo>
                <a:cubicBezTo>
                  <a:pt x="506353" y="388867"/>
                  <a:pt x="481153" y="380979"/>
                  <a:pt x="459115" y="364898"/>
                </a:cubicBezTo>
                <a:cubicBezTo>
                  <a:pt x="438740" y="345696"/>
                  <a:pt x="423490" y="324086"/>
                  <a:pt x="413362" y="300069"/>
                </a:cubicBezTo>
                <a:cubicBezTo>
                  <a:pt x="403235" y="276051"/>
                  <a:pt x="398172" y="248969"/>
                  <a:pt x="398172" y="218822"/>
                </a:cubicBezTo>
                <a:cubicBezTo>
                  <a:pt x="398172" y="165797"/>
                  <a:pt x="411793" y="123728"/>
                  <a:pt x="439036" y="92614"/>
                </a:cubicBezTo>
                <a:cubicBezTo>
                  <a:pt x="451116" y="78783"/>
                  <a:pt x="465130" y="67915"/>
                  <a:pt x="481080" y="60012"/>
                </a:cubicBezTo>
                <a:cubicBezTo>
                  <a:pt x="497029" y="52109"/>
                  <a:pt x="512667" y="48157"/>
                  <a:pt x="527994" y="48157"/>
                </a:cubicBezTo>
                <a:close/>
                <a:moveTo>
                  <a:pt x="529284" y="19619"/>
                </a:moveTo>
                <a:cubicBezTo>
                  <a:pt x="485263" y="19619"/>
                  <a:pt x="447277" y="39050"/>
                  <a:pt x="415326" y="77913"/>
                </a:cubicBezTo>
                <a:cubicBezTo>
                  <a:pt x="384499" y="115420"/>
                  <a:pt x="369085" y="163110"/>
                  <a:pt x="369085" y="220983"/>
                </a:cubicBezTo>
                <a:cubicBezTo>
                  <a:pt x="369085" y="281071"/>
                  <a:pt x="390283" y="330792"/>
                  <a:pt x="432678" y="370146"/>
                </a:cubicBezTo>
                <a:cubicBezTo>
                  <a:pt x="457488" y="401717"/>
                  <a:pt x="491611" y="417502"/>
                  <a:pt x="535047" y="417502"/>
                </a:cubicBezTo>
                <a:cubicBezTo>
                  <a:pt x="564754" y="417502"/>
                  <a:pt x="593552" y="408874"/>
                  <a:pt x="621441" y="391618"/>
                </a:cubicBezTo>
                <a:cubicBezTo>
                  <a:pt x="650701" y="375769"/>
                  <a:pt x="673468" y="350722"/>
                  <a:pt x="689741" y="316479"/>
                </a:cubicBezTo>
                <a:cubicBezTo>
                  <a:pt x="702626" y="289388"/>
                  <a:pt x="709069" y="256748"/>
                  <a:pt x="709069" y="218561"/>
                </a:cubicBezTo>
                <a:cubicBezTo>
                  <a:pt x="709069" y="157017"/>
                  <a:pt x="691866" y="111044"/>
                  <a:pt x="657460" y="80639"/>
                </a:cubicBezTo>
                <a:cubicBezTo>
                  <a:pt x="640784" y="58193"/>
                  <a:pt x="621932" y="42472"/>
                  <a:pt x="600903" y="33477"/>
                </a:cubicBezTo>
                <a:cubicBezTo>
                  <a:pt x="579874" y="24481"/>
                  <a:pt x="556001" y="19862"/>
                  <a:pt x="529284" y="19619"/>
                </a:cubicBezTo>
                <a:close/>
                <a:moveTo>
                  <a:pt x="54881" y="0"/>
                </a:moveTo>
                <a:lnTo>
                  <a:pt x="55241" y="24953"/>
                </a:lnTo>
                <a:lnTo>
                  <a:pt x="55957" y="110090"/>
                </a:lnTo>
                <a:lnTo>
                  <a:pt x="56523" y="231157"/>
                </a:lnTo>
                <a:lnTo>
                  <a:pt x="55828" y="304103"/>
                </a:lnTo>
                <a:lnTo>
                  <a:pt x="52402" y="303209"/>
                </a:lnTo>
                <a:lnTo>
                  <a:pt x="22733" y="302107"/>
                </a:lnTo>
                <a:lnTo>
                  <a:pt x="13566" y="301473"/>
                </a:lnTo>
                <a:cubicBezTo>
                  <a:pt x="4522" y="301473"/>
                  <a:pt x="0" y="306724"/>
                  <a:pt x="0" y="317225"/>
                </a:cubicBezTo>
                <a:cubicBezTo>
                  <a:pt x="0" y="326140"/>
                  <a:pt x="3843" y="331193"/>
                  <a:pt x="11529" y="332382"/>
                </a:cubicBezTo>
                <a:cubicBezTo>
                  <a:pt x="12701" y="332776"/>
                  <a:pt x="19749" y="333069"/>
                  <a:pt x="32671" y="333261"/>
                </a:cubicBezTo>
                <a:lnTo>
                  <a:pt x="55429" y="333261"/>
                </a:lnTo>
                <a:lnTo>
                  <a:pt x="55429" y="407349"/>
                </a:lnTo>
                <a:lnTo>
                  <a:pt x="218150" y="407349"/>
                </a:lnTo>
                <a:lnTo>
                  <a:pt x="217327" y="364298"/>
                </a:lnTo>
                <a:lnTo>
                  <a:pt x="217054" y="334371"/>
                </a:lnTo>
                <a:lnTo>
                  <a:pt x="218909" y="334371"/>
                </a:lnTo>
                <a:lnTo>
                  <a:pt x="244639" y="334101"/>
                </a:lnTo>
                <a:lnTo>
                  <a:pt x="304561" y="334907"/>
                </a:lnTo>
                <a:lnTo>
                  <a:pt x="320472" y="335177"/>
                </a:lnTo>
                <a:cubicBezTo>
                  <a:pt x="330959" y="335177"/>
                  <a:pt x="338708" y="334011"/>
                  <a:pt x="343719" y="331679"/>
                </a:cubicBezTo>
                <a:cubicBezTo>
                  <a:pt x="348730" y="329346"/>
                  <a:pt x="351235" y="324721"/>
                  <a:pt x="351235" y="317804"/>
                </a:cubicBezTo>
                <a:cubicBezTo>
                  <a:pt x="351235" y="313271"/>
                  <a:pt x="349324" y="308592"/>
                  <a:pt x="345501" y="303769"/>
                </a:cubicBezTo>
                <a:cubicBezTo>
                  <a:pt x="341677" y="298945"/>
                  <a:pt x="331895" y="288107"/>
                  <a:pt x="316155" y="2712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MH_Others_11"/>
          <p:cNvSpPr/>
          <p:nvPr>
            <p:custDataLst>
              <p:tags r:id="rId10"/>
            </p:custDataLst>
          </p:nvPr>
        </p:nvSpPr>
        <p:spPr>
          <a:xfrm>
            <a:off x="2661202" y="199"/>
            <a:ext cx="368475" cy="72322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MH_Others_12"/>
          <p:cNvCxnSpPr/>
          <p:nvPr>
            <p:custDataLst>
              <p:tags r:id="rId11"/>
            </p:custDataLst>
          </p:nvPr>
        </p:nvCxnSpPr>
        <p:spPr>
          <a:xfrm>
            <a:off x="3095396" y="199"/>
            <a:ext cx="0" cy="723225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s_1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 rot="16200000">
            <a:off x="-771624" y="2436744"/>
            <a:ext cx="6234122" cy="136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99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Verdana" panose="020B0604030504040204" pitchFamily="34" charset="0"/>
                <a:sym typeface="Arial" panose="020B0604020202020204" pitchFamily="34" charset="0"/>
              </a:rPr>
              <a:t>CONTENT</a:t>
            </a:r>
            <a:endParaRPr lang="zh-CN" altLang="en-US" sz="7999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MH_Others_1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2997804" y="3957563"/>
            <a:ext cx="1440080" cy="224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 anchorCtr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1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Verdana" panose="020B0604030504040204" pitchFamily="34" charset="0"/>
                <a:sym typeface="Arial" panose="020B0604020202020204" pitchFamily="34" charset="0"/>
              </a:rPr>
              <a:t>目 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2198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2" grpId="0" animBg="1"/>
      <p:bldP spid="10" grpId="0" animBg="1"/>
      <p:bldP spid="44" grpId="0" animBg="1"/>
      <p:bldP spid="22" grpId="0" animBg="1"/>
      <p:bldP spid="43" grpId="0" animBg="1"/>
      <p:bldP spid="25" grpId="0" animBg="1"/>
      <p:bldP spid="46" grpId="0" animBg="1"/>
      <p:bldP spid="18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/>
          <p:cNvSpPr>
            <a:spLocks/>
          </p:cNvSpPr>
          <p:nvPr/>
        </p:nvSpPr>
        <p:spPr bwMode="auto">
          <a:xfrm>
            <a:off x="1083576" y="4757309"/>
            <a:ext cx="2339729" cy="130590"/>
          </a:xfrm>
          <a:custGeom>
            <a:avLst/>
            <a:gdLst>
              <a:gd name="T0" fmla="*/ 2218532 w 21600"/>
              <a:gd name="T1" fmla="*/ 123825 h 21600"/>
              <a:gd name="T2" fmla="*/ 2218532 w 21600"/>
              <a:gd name="T3" fmla="*/ 123825 h 21600"/>
              <a:gd name="T4" fmla="*/ 2218532 w 21600"/>
              <a:gd name="T5" fmla="*/ 123825 h 21600"/>
              <a:gd name="T6" fmla="*/ 2218532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03" name="AutoShape 3"/>
          <p:cNvSpPr>
            <a:spLocks/>
          </p:cNvSpPr>
          <p:nvPr/>
        </p:nvSpPr>
        <p:spPr bwMode="auto">
          <a:xfrm>
            <a:off x="1751591" y="5123965"/>
            <a:ext cx="1166098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4" name="AutoShape 4"/>
          <p:cNvSpPr>
            <a:spLocks/>
          </p:cNvSpPr>
          <p:nvPr/>
        </p:nvSpPr>
        <p:spPr bwMode="auto">
          <a:xfrm>
            <a:off x="1757452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6" name="AutoShape 6"/>
          <p:cNvSpPr>
            <a:spLocks/>
          </p:cNvSpPr>
          <p:nvPr/>
        </p:nvSpPr>
        <p:spPr bwMode="auto">
          <a:xfrm>
            <a:off x="3866974" y="4757309"/>
            <a:ext cx="2339729" cy="130590"/>
          </a:xfrm>
          <a:custGeom>
            <a:avLst/>
            <a:gdLst>
              <a:gd name="T0" fmla="*/ 2218531 w 21600"/>
              <a:gd name="T1" fmla="*/ 123825 h 21600"/>
              <a:gd name="T2" fmla="*/ 2218531 w 21600"/>
              <a:gd name="T3" fmla="*/ 123825 h 21600"/>
              <a:gd name="T4" fmla="*/ 2218531 w 21600"/>
              <a:gd name="T5" fmla="*/ 123825 h 21600"/>
              <a:gd name="T6" fmla="*/ 2218531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07" name="AutoShape 7"/>
          <p:cNvSpPr>
            <a:spLocks/>
          </p:cNvSpPr>
          <p:nvPr/>
        </p:nvSpPr>
        <p:spPr bwMode="auto">
          <a:xfrm>
            <a:off x="4534990" y="5123965"/>
            <a:ext cx="1166935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8" name="AutoShape 8"/>
          <p:cNvSpPr>
            <a:spLocks/>
          </p:cNvSpPr>
          <p:nvPr/>
        </p:nvSpPr>
        <p:spPr bwMode="auto">
          <a:xfrm>
            <a:off x="4540850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0" name="AutoShape 10"/>
          <p:cNvSpPr>
            <a:spLocks/>
          </p:cNvSpPr>
          <p:nvPr/>
        </p:nvSpPr>
        <p:spPr bwMode="auto">
          <a:xfrm>
            <a:off x="6651210" y="4757309"/>
            <a:ext cx="2339729" cy="130590"/>
          </a:xfrm>
          <a:custGeom>
            <a:avLst/>
            <a:gdLst>
              <a:gd name="T0" fmla="*/ 2218531 w 21600"/>
              <a:gd name="T1" fmla="*/ 123825 h 21600"/>
              <a:gd name="T2" fmla="*/ 2218531 w 21600"/>
              <a:gd name="T3" fmla="*/ 123825 h 21600"/>
              <a:gd name="T4" fmla="*/ 2218531 w 21600"/>
              <a:gd name="T5" fmla="*/ 123825 h 21600"/>
              <a:gd name="T6" fmla="*/ 2218531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11" name="AutoShape 11"/>
          <p:cNvSpPr>
            <a:spLocks/>
          </p:cNvSpPr>
          <p:nvPr/>
        </p:nvSpPr>
        <p:spPr bwMode="auto">
          <a:xfrm>
            <a:off x="7319226" y="5123965"/>
            <a:ext cx="1166097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2" name="AutoShape 12"/>
          <p:cNvSpPr>
            <a:spLocks/>
          </p:cNvSpPr>
          <p:nvPr/>
        </p:nvSpPr>
        <p:spPr bwMode="auto">
          <a:xfrm>
            <a:off x="7325086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4" name="AutoShape 14"/>
          <p:cNvSpPr>
            <a:spLocks/>
          </p:cNvSpPr>
          <p:nvPr/>
        </p:nvSpPr>
        <p:spPr bwMode="auto">
          <a:xfrm>
            <a:off x="9434608" y="4757309"/>
            <a:ext cx="2339729" cy="130590"/>
          </a:xfrm>
          <a:custGeom>
            <a:avLst/>
            <a:gdLst>
              <a:gd name="T0" fmla="*/ 2218532 w 21600"/>
              <a:gd name="T1" fmla="*/ 123825 h 21600"/>
              <a:gd name="T2" fmla="*/ 2218532 w 21600"/>
              <a:gd name="T3" fmla="*/ 123825 h 21600"/>
              <a:gd name="T4" fmla="*/ 2218532 w 21600"/>
              <a:gd name="T5" fmla="*/ 123825 h 21600"/>
              <a:gd name="T6" fmla="*/ 2218532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15" name="AutoShape 15"/>
          <p:cNvSpPr>
            <a:spLocks/>
          </p:cNvSpPr>
          <p:nvPr/>
        </p:nvSpPr>
        <p:spPr bwMode="auto">
          <a:xfrm>
            <a:off x="10102624" y="5123965"/>
            <a:ext cx="1166935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6" name="AutoShape 16"/>
          <p:cNvSpPr>
            <a:spLocks/>
          </p:cNvSpPr>
          <p:nvPr/>
        </p:nvSpPr>
        <p:spPr bwMode="auto">
          <a:xfrm>
            <a:off x="10108484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r="21686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1" r="2168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1" r="21701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1" r="21701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75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7" grpId="0"/>
      <p:bldP spid="128008" grpId="0"/>
      <p:bldP spid="128011" grpId="0"/>
      <p:bldP spid="128012" grpId="0"/>
      <p:bldP spid="128015" grpId="0"/>
      <p:bldP spid="1280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494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Object 12"/>
          <p:cNvGraphicFramePr>
            <a:graphicFrameLocks noChangeAspect="1"/>
          </p:cNvGraphicFramePr>
          <p:nvPr>
            <p:extLst/>
          </p:nvPr>
        </p:nvGraphicFramePr>
        <p:xfrm>
          <a:off x="7122828" y="1657941"/>
          <a:ext cx="6017353" cy="3265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Object 12"/>
          <p:cNvGraphicFramePr>
            <a:graphicFrameLocks noChangeAspect="1"/>
          </p:cNvGraphicFramePr>
          <p:nvPr>
            <p:extLst/>
          </p:nvPr>
        </p:nvGraphicFramePr>
        <p:xfrm>
          <a:off x="3202866" y="1631085"/>
          <a:ext cx="6453019" cy="3501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Object 12"/>
          <p:cNvGraphicFramePr>
            <a:graphicFrameLocks noChangeAspect="1"/>
          </p:cNvGraphicFramePr>
          <p:nvPr>
            <p:extLst/>
          </p:nvPr>
        </p:nvGraphicFramePr>
        <p:xfrm>
          <a:off x="353" y="1755752"/>
          <a:ext cx="6017353" cy="3265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321876" y="1921173"/>
          <a:ext cx="2209976" cy="221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7526" name="AutoShape 6"/>
          <p:cNvSpPr>
            <a:spLocks/>
          </p:cNvSpPr>
          <p:nvPr/>
        </p:nvSpPr>
        <p:spPr bwMode="auto">
          <a:xfrm>
            <a:off x="5531991" y="2132125"/>
            <a:ext cx="1789746" cy="1788909"/>
          </a:xfrm>
          <a:custGeom>
            <a:avLst/>
            <a:gdLst>
              <a:gd name="T0" fmla="*/ 1696951 w 19679"/>
              <a:gd name="T1" fmla="*/ 1861825 h 19679"/>
              <a:gd name="T2" fmla="*/ 1696951 w 19679"/>
              <a:gd name="T3" fmla="*/ 1861825 h 19679"/>
              <a:gd name="T4" fmla="*/ 1696951 w 19679"/>
              <a:gd name="T5" fmla="*/ 1861825 h 19679"/>
              <a:gd name="T6" fmla="*/ 1696951 w 19679"/>
              <a:gd name="T7" fmla="*/ 186182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00000">
              <a:alpha val="1215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27" name="AutoShape 7"/>
          <p:cNvSpPr>
            <a:spLocks/>
          </p:cNvSpPr>
          <p:nvPr/>
        </p:nvSpPr>
        <p:spPr bwMode="auto">
          <a:xfrm>
            <a:off x="5690205" y="2292851"/>
            <a:ext cx="1468295" cy="1467458"/>
          </a:xfrm>
          <a:custGeom>
            <a:avLst/>
            <a:gdLst>
              <a:gd name="T0" fmla="*/ 1392167 w 19679"/>
              <a:gd name="T1" fmla="*/ 1527272 h 19679"/>
              <a:gd name="T2" fmla="*/ 1392167 w 19679"/>
              <a:gd name="T3" fmla="*/ 1527272 h 19679"/>
              <a:gd name="T4" fmla="*/ 1392167 w 19679"/>
              <a:gd name="T5" fmla="*/ 1527272 h 19679"/>
              <a:gd name="T6" fmla="*/ 1392167 w 19679"/>
              <a:gd name="T7" fmla="*/ 152727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28" name="AutoShape 8"/>
          <p:cNvSpPr>
            <a:spLocks/>
          </p:cNvSpPr>
          <p:nvPr/>
        </p:nvSpPr>
        <p:spPr bwMode="auto">
          <a:xfrm rot="21600000">
            <a:off x="5946361" y="2791770"/>
            <a:ext cx="960168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94%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29" name="AutoShape 9"/>
          <p:cNvSpPr>
            <a:spLocks/>
          </p:cNvSpPr>
          <p:nvPr/>
        </p:nvSpPr>
        <p:spPr bwMode="auto">
          <a:xfrm rot="21600000">
            <a:off x="5511064" y="4793305"/>
            <a:ext cx="186676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0" name="AutoShape 10"/>
          <p:cNvSpPr>
            <a:spLocks/>
          </p:cNvSpPr>
          <p:nvPr/>
        </p:nvSpPr>
        <p:spPr bwMode="auto">
          <a:xfrm>
            <a:off x="5129340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2" name="AutoShape 12"/>
          <p:cNvSpPr>
            <a:spLocks/>
          </p:cNvSpPr>
          <p:nvPr/>
        </p:nvSpPr>
        <p:spPr bwMode="auto">
          <a:xfrm>
            <a:off x="2150895" y="2179004"/>
            <a:ext cx="1695152" cy="1695152"/>
          </a:xfrm>
          <a:custGeom>
            <a:avLst/>
            <a:gdLst>
              <a:gd name="T0" fmla="*/ 1607262 w 19679"/>
              <a:gd name="T1" fmla="*/ 1764247 h 19679"/>
              <a:gd name="T2" fmla="*/ 1607262 w 19679"/>
              <a:gd name="T3" fmla="*/ 1764247 h 19679"/>
              <a:gd name="T4" fmla="*/ 1607262 w 19679"/>
              <a:gd name="T5" fmla="*/ 1764247 h 19679"/>
              <a:gd name="T6" fmla="*/ 1607262 w 19679"/>
              <a:gd name="T7" fmla="*/ 176424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33" name="AutoShape 13"/>
          <p:cNvSpPr>
            <a:spLocks/>
          </p:cNvSpPr>
          <p:nvPr/>
        </p:nvSpPr>
        <p:spPr bwMode="auto">
          <a:xfrm rot="21600000">
            <a:off x="2518387" y="2791770"/>
            <a:ext cx="960168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4" name="AutoShape 14"/>
          <p:cNvSpPr>
            <a:spLocks/>
          </p:cNvSpPr>
          <p:nvPr/>
        </p:nvSpPr>
        <p:spPr bwMode="auto">
          <a:xfrm rot="21600000">
            <a:off x="2082251" y="4793305"/>
            <a:ext cx="1867597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1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5" name="AutoShape 15"/>
          <p:cNvSpPr>
            <a:spLocks/>
          </p:cNvSpPr>
          <p:nvPr/>
        </p:nvSpPr>
        <p:spPr bwMode="auto">
          <a:xfrm>
            <a:off x="1701365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7" name="AutoShape 17"/>
          <p:cNvSpPr>
            <a:spLocks/>
          </p:cNvSpPr>
          <p:nvPr/>
        </p:nvSpPr>
        <p:spPr bwMode="auto">
          <a:xfrm rot="21600000">
            <a:off x="10090486" y="3290689"/>
            <a:ext cx="772654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8" name="AutoShape 18"/>
          <p:cNvSpPr>
            <a:spLocks/>
          </p:cNvSpPr>
          <p:nvPr/>
        </p:nvSpPr>
        <p:spPr bwMode="auto">
          <a:xfrm rot="21600000">
            <a:off x="8939038" y="4793305"/>
            <a:ext cx="186676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9" name="AutoShape 19"/>
          <p:cNvSpPr>
            <a:spLocks/>
          </p:cNvSpPr>
          <p:nvPr/>
        </p:nvSpPr>
        <p:spPr bwMode="auto">
          <a:xfrm>
            <a:off x="8557314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40" name="AutoShape 20"/>
          <p:cNvSpPr>
            <a:spLocks/>
          </p:cNvSpPr>
          <p:nvPr/>
        </p:nvSpPr>
        <p:spPr bwMode="auto">
          <a:xfrm>
            <a:off x="10188493" y="2234362"/>
            <a:ext cx="368329" cy="342379"/>
          </a:xfrm>
          <a:custGeom>
            <a:avLst/>
            <a:gdLst>
              <a:gd name="T0" fmla="*/ 349250 w 21600"/>
              <a:gd name="T1" fmla="*/ 324644 h 21600"/>
              <a:gd name="T2" fmla="*/ 349250 w 21600"/>
              <a:gd name="T3" fmla="*/ 324644 h 21600"/>
              <a:gd name="T4" fmla="*/ 349250 w 21600"/>
              <a:gd name="T5" fmla="*/ 324644 h 21600"/>
              <a:gd name="T6" fmla="*/ 349250 w 21600"/>
              <a:gd name="T7" fmla="*/ 3246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188" y="12492"/>
                </a:moveTo>
                <a:lnTo>
                  <a:pt x="19188" y="9720"/>
                </a:lnTo>
                <a:lnTo>
                  <a:pt x="16141" y="9720"/>
                </a:lnTo>
                <a:lnTo>
                  <a:pt x="16141" y="12492"/>
                </a:lnTo>
                <a:cubicBezTo>
                  <a:pt x="16141" y="12492"/>
                  <a:pt x="19188" y="12492"/>
                  <a:pt x="19188" y="12492"/>
                </a:cubicBezTo>
                <a:close/>
                <a:moveTo>
                  <a:pt x="19188" y="6552"/>
                </a:moveTo>
                <a:lnTo>
                  <a:pt x="16141" y="6300"/>
                </a:lnTo>
                <a:lnTo>
                  <a:pt x="16141" y="8892"/>
                </a:lnTo>
                <a:lnTo>
                  <a:pt x="19188" y="8892"/>
                </a:lnTo>
                <a:cubicBezTo>
                  <a:pt x="19188" y="8892"/>
                  <a:pt x="19188" y="6552"/>
                  <a:pt x="19188" y="6552"/>
                </a:cubicBezTo>
                <a:close/>
                <a:moveTo>
                  <a:pt x="18217" y="16775"/>
                </a:moveTo>
                <a:cubicBezTo>
                  <a:pt x="17012" y="16775"/>
                  <a:pt x="16007" y="17856"/>
                  <a:pt x="16007" y="19188"/>
                </a:cubicBezTo>
                <a:cubicBezTo>
                  <a:pt x="16007" y="20519"/>
                  <a:pt x="17012" y="21600"/>
                  <a:pt x="18217" y="21600"/>
                </a:cubicBezTo>
                <a:cubicBezTo>
                  <a:pt x="19456" y="21600"/>
                  <a:pt x="20461" y="20519"/>
                  <a:pt x="20461" y="19188"/>
                </a:cubicBezTo>
                <a:cubicBezTo>
                  <a:pt x="20428" y="17856"/>
                  <a:pt x="19456" y="16775"/>
                  <a:pt x="18217" y="16775"/>
                </a:cubicBezTo>
                <a:close/>
                <a:moveTo>
                  <a:pt x="11720" y="9720"/>
                </a:moveTo>
                <a:lnTo>
                  <a:pt x="11720" y="12492"/>
                </a:lnTo>
                <a:lnTo>
                  <a:pt x="15070" y="12492"/>
                </a:lnTo>
                <a:lnTo>
                  <a:pt x="15070" y="9720"/>
                </a:lnTo>
                <a:cubicBezTo>
                  <a:pt x="15070" y="9720"/>
                  <a:pt x="11720" y="9720"/>
                  <a:pt x="11720" y="9720"/>
                </a:cubicBezTo>
                <a:close/>
                <a:moveTo>
                  <a:pt x="15070" y="8892"/>
                </a:moveTo>
                <a:lnTo>
                  <a:pt x="15070" y="6228"/>
                </a:lnTo>
                <a:lnTo>
                  <a:pt x="11720" y="5976"/>
                </a:lnTo>
                <a:lnTo>
                  <a:pt x="11720" y="8892"/>
                </a:lnTo>
                <a:cubicBezTo>
                  <a:pt x="11720" y="8892"/>
                  <a:pt x="15070" y="8892"/>
                  <a:pt x="15070" y="8892"/>
                </a:cubicBezTo>
                <a:close/>
                <a:moveTo>
                  <a:pt x="8439" y="12492"/>
                </a:moveTo>
                <a:lnTo>
                  <a:pt x="10649" y="12492"/>
                </a:lnTo>
                <a:lnTo>
                  <a:pt x="10649" y="9720"/>
                </a:lnTo>
                <a:lnTo>
                  <a:pt x="7635" y="9720"/>
                </a:lnTo>
                <a:cubicBezTo>
                  <a:pt x="7635" y="9720"/>
                  <a:pt x="8439" y="12492"/>
                  <a:pt x="8439" y="12492"/>
                </a:cubicBezTo>
                <a:close/>
                <a:moveTo>
                  <a:pt x="6362" y="5616"/>
                </a:moveTo>
                <a:lnTo>
                  <a:pt x="7367" y="8892"/>
                </a:lnTo>
                <a:lnTo>
                  <a:pt x="10649" y="8892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8" y="16775"/>
                  <a:pt x="5124" y="17856"/>
                  <a:pt x="5124" y="19188"/>
                </a:cubicBezTo>
                <a:cubicBezTo>
                  <a:pt x="5124" y="20519"/>
                  <a:pt x="6128" y="21600"/>
                  <a:pt x="7367" y="21600"/>
                </a:cubicBezTo>
                <a:cubicBezTo>
                  <a:pt x="8607" y="21600"/>
                  <a:pt x="9611" y="20519"/>
                  <a:pt x="9611" y="19188"/>
                </a:cubicBezTo>
                <a:cubicBezTo>
                  <a:pt x="9611" y="17856"/>
                  <a:pt x="8607" y="16775"/>
                  <a:pt x="7367" y="16775"/>
                </a:cubicBezTo>
                <a:close/>
                <a:moveTo>
                  <a:pt x="21599" y="5507"/>
                </a:moveTo>
                <a:lnTo>
                  <a:pt x="21599" y="13607"/>
                </a:lnTo>
                <a:cubicBezTo>
                  <a:pt x="21599" y="14435"/>
                  <a:pt x="20997" y="15083"/>
                  <a:pt x="20227" y="15083"/>
                </a:cubicBezTo>
                <a:lnTo>
                  <a:pt x="7434" y="15083"/>
                </a:lnTo>
                <a:cubicBezTo>
                  <a:pt x="6798" y="15083"/>
                  <a:pt x="6229" y="14544"/>
                  <a:pt x="6128" y="13859"/>
                </a:cubicBezTo>
                <a:lnTo>
                  <a:pt x="3750" y="4715"/>
                </a:lnTo>
                <a:cubicBezTo>
                  <a:pt x="3750" y="4715"/>
                  <a:pt x="3349" y="3060"/>
                  <a:pt x="2645" y="2844"/>
                </a:cubicBezTo>
                <a:cubicBezTo>
                  <a:pt x="1540" y="2520"/>
                  <a:pt x="0" y="3168"/>
                  <a:pt x="0" y="1259"/>
                </a:cubicBezTo>
                <a:cubicBezTo>
                  <a:pt x="0" y="35"/>
                  <a:pt x="1038" y="35"/>
                  <a:pt x="1038" y="35"/>
                </a:cubicBezTo>
                <a:cubicBezTo>
                  <a:pt x="1071" y="35"/>
                  <a:pt x="1272" y="0"/>
                  <a:pt x="1540" y="0"/>
                </a:cubicBezTo>
                <a:cubicBezTo>
                  <a:pt x="3148" y="0"/>
                  <a:pt x="5056" y="647"/>
                  <a:pt x="5793" y="2951"/>
                </a:cubicBezTo>
                <a:lnTo>
                  <a:pt x="20293" y="4067"/>
                </a:lnTo>
                <a:cubicBezTo>
                  <a:pt x="21030" y="4103"/>
                  <a:pt x="21599" y="4715"/>
                  <a:pt x="21599" y="5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57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9" grpId="0"/>
      <p:bldP spid="107530" grpId="0"/>
      <p:bldP spid="107534" grpId="0"/>
      <p:bldP spid="107535" grpId="0"/>
      <p:bldP spid="107538" grpId="0"/>
      <p:bldP spid="1075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3" r="2900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3" r="29003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7" r="28987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" r="296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7" r="29007"/>
          <a:stretch>
            <a:fillRect/>
          </a:stretch>
        </p:blipFill>
        <p:spPr/>
      </p:pic>
      <p:sp>
        <p:nvSpPr>
          <p:cNvPr id="126986" name="AutoShape 10"/>
          <p:cNvSpPr>
            <a:spLocks/>
          </p:cNvSpPr>
          <p:nvPr/>
        </p:nvSpPr>
        <p:spPr bwMode="auto">
          <a:xfrm>
            <a:off x="1738198" y="5916710"/>
            <a:ext cx="9381517" cy="5248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dellacontract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as a contract in which the unavoidable costs of meeting the obligations under the contract exceed the economic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87" name="AutoShape 11"/>
          <p:cNvSpPr>
            <a:spLocks/>
          </p:cNvSpPr>
          <p:nvPr/>
        </p:nvSpPr>
        <p:spPr bwMode="auto">
          <a:xfrm>
            <a:off x="895226" y="1995676"/>
            <a:ext cx="2213325" cy="884828"/>
          </a:xfrm>
          <a:custGeom>
            <a:avLst/>
            <a:gdLst>
              <a:gd name="T0" fmla="*/ 2098675 w 21600"/>
              <a:gd name="T1" fmla="*/ 838994 h 21600"/>
              <a:gd name="T2" fmla="*/ 2098675 w 21600"/>
              <a:gd name="T3" fmla="*/ 838994 h 21600"/>
              <a:gd name="T4" fmla="*/ 2098675 w 21600"/>
              <a:gd name="T5" fmla="*/ 838994 h 21600"/>
              <a:gd name="T6" fmla="*/ 2098675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88" name="AutoShape 12"/>
          <p:cNvSpPr>
            <a:spLocks/>
          </p:cNvSpPr>
          <p:nvPr/>
        </p:nvSpPr>
        <p:spPr bwMode="auto">
          <a:xfrm>
            <a:off x="3108551" y="4588213"/>
            <a:ext cx="2213325" cy="885665"/>
          </a:xfrm>
          <a:custGeom>
            <a:avLst/>
            <a:gdLst>
              <a:gd name="T0" fmla="*/ 2098675 w 21600"/>
              <a:gd name="T1" fmla="*/ 839788 h 21600"/>
              <a:gd name="T2" fmla="*/ 2098675 w 21600"/>
              <a:gd name="T3" fmla="*/ 839788 h 21600"/>
              <a:gd name="T4" fmla="*/ 2098675 w 21600"/>
              <a:gd name="T5" fmla="*/ 839788 h 21600"/>
              <a:gd name="T6" fmla="*/ 2098675 w 21600"/>
              <a:gd name="T7" fmla="*/ 8397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89" name="AutoShape 13"/>
          <p:cNvSpPr>
            <a:spLocks/>
          </p:cNvSpPr>
          <p:nvPr/>
        </p:nvSpPr>
        <p:spPr bwMode="auto">
          <a:xfrm>
            <a:off x="5301103" y="1995676"/>
            <a:ext cx="2214162" cy="884828"/>
          </a:xfrm>
          <a:custGeom>
            <a:avLst/>
            <a:gdLst>
              <a:gd name="T0" fmla="*/ 2099469 w 21600"/>
              <a:gd name="T1" fmla="*/ 838994 h 21600"/>
              <a:gd name="T2" fmla="*/ 2099469 w 21600"/>
              <a:gd name="T3" fmla="*/ 838994 h 21600"/>
              <a:gd name="T4" fmla="*/ 2099469 w 21600"/>
              <a:gd name="T5" fmla="*/ 838994 h 21600"/>
              <a:gd name="T6" fmla="*/ 2099469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0" name="AutoShape 14"/>
          <p:cNvSpPr>
            <a:spLocks/>
          </p:cNvSpPr>
          <p:nvPr/>
        </p:nvSpPr>
        <p:spPr bwMode="auto">
          <a:xfrm>
            <a:off x="7488685" y="4588213"/>
            <a:ext cx="2213325" cy="885665"/>
          </a:xfrm>
          <a:custGeom>
            <a:avLst/>
            <a:gdLst>
              <a:gd name="T0" fmla="*/ 2098675 w 21600"/>
              <a:gd name="T1" fmla="*/ 839788 h 21600"/>
              <a:gd name="T2" fmla="*/ 2098675 w 21600"/>
              <a:gd name="T3" fmla="*/ 839788 h 21600"/>
              <a:gd name="T4" fmla="*/ 2098675 w 21600"/>
              <a:gd name="T5" fmla="*/ 839788 h 21600"/>
              <a:gd name="T6" fmla="*/ 2098675 w 21600"/>
              <a:gd name="T7" fmla="*/ 8397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1" name="AutoShape 15"/>
          <p:cNvSpPr>
            <a:spLocks/>
          </p:cNvSpPr>
          <p:nvPr/>
        </p:nvSpPr>
        <p:spPr bwMode="auto">
          <a:xfrm>
            <a:off x="9691964" y="1995676"/>
            <a:ext cx="2213325" cy="884828"/>
          </a:xfrm>
          <a:custGeom>
            <a:avLst/>
            <a:gdLst>
              <a:gd name="T0" fmla="*/ 2098675 w 21600"/>
              <a:gd name="T1" fmla="*/ 838994 h 21600"/>
              <a:gd name="T2" fmla="*/ 2098675 w 21600"/>
              <a:gd name="T3" fmla="*/ 838994 h 21600"/>
              <a:gd name="T4" fmla="*/ 2098675 w 21600"/>
              <a:gd name="T5" fmla="*/ 838994 h 21600"/>
              <a:gd name="T6" fmla="*/ 2098675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2" name="AutoShape 16"/>
          <p:cNvSpPr>
            <a:spLocks/>
          </p:cNvSpPr>
          <p:nvPr/>
        </p:nvSpPr>
        <p:spPr bwMode="auto">
          <a:xfrm>
            <a:off x="1184029" y="2175655"/>
            <a:ext cx="1634881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3" name="AutoShape 17"/>
          <p:cNvSpPr>
            <a:spLocks/>
          </p:cNvSpPr>
          <p:nvPr/>
        </p:nvSpPr>
        <p:spPr bwMode="auto">
          <a:xfrm>
            <a:off x="5590744" y="2175655"/>
            <a:ext cx="1634880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4" name="AutoShape 18"/>
          <p:cNvSpPr>
            <a:spLocks/>
          </p:cNvSpPr>
          <p:nvPr/>
        </p:nvSpPr>
        <p:spPr bwMode="auto">
          <a:xfrm>
            <a:off x="9981605" y="2175655"/>
            <a:ext cx="1634881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5" name="AutoShape 19"/>
          <p:cNvSpPr>
            <a:spLocks/>
          </p:cNvSpPr>
          <p:nvPr/>
        </p:nvSpPr>
        <p:spPr bwMode="auto">
          <a:xfrm>
            <a:off x="3398192" y="4768191"/>
            <a:ext cx="1634043" cy="5257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6" name="AutoShape 20"/>
          <p:cNvSpPr>
            <a:spLocks/>
          </p:cNvSpPr>
          <p:nvPr/>
        </p:nvSpPr>
        <p:spPr bwMode="auto">
          <a:xfrm>
            <a:off x="7778326" y="4768191"/>
            <a:ext cx="1634043" cy="5257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29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6" grpId="0"/>
      <p:bldP spid="126987" grpId="0" animBg="1"/>
      <p:bldP spid="126988" grpId="0" animBg="1"/>
      <p:bldP spid="126989" grpId="0" animBg="1"/>
      <p:bldP spid="126990" grpId="0" animBg="1"/>
      <p:bldP spid="126991" grpId="0" animBg="1"/>
      <p:bldP spid="126992" grpId="0"/>
      <p:bldP spid="126993" grpId="0"/>
      <p:bldP spid="126994" grpId="0"/>
      <p:bldP spid="126995" grpId="0"/>
      <p:bldP spid="1269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4" name="AutoShape 6"/>
          <p:cNvSpPr>
            <a:spLocks/>
          </p:cNvSpPr>
          <p:nvPr/>
        </p:nvSpPr>
        <p:spPr bwMode="auto">
          <a:xfrm>
            <a:off x="6926620" y="1996513"/>
            <a:ext cx="3209488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75" name="AutoShape 7"/>
          <p:cNvSpPr>
            <a:spLocks/>
          </p:cNvSpPr>
          <p:nvPr/>
        </p:nvSpPr>
        <p:spPr bwMode="auto">
          <a:xfrm>
            <a:off x="6926620" y="2331358"/>
            <a:ext cx="4425813" cy="1296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6" name="AutoShape 8"/>
          <p:cNvSpPr>
            <a:spLocks/>
          </p:cNvSpPr>
          <p:nvPr/>
        </p:nvSpPr>
        <p:spPr bwMode="auto">
          <a:xfrm>
            <a:off x="6933317" y="3884201"/>
            <a:ext cx="3592886" cy="299686"/>
          </a:xfrm>
          <a:custGeom>
            <a:avLst/>
            <a:gdLst>
              <a:gd name="T0" fmla="*/ 3406775 w 21600"/>
              <a:gd name="T1" fmla="*/ 284163 h 21600"/>
              <a:gd name="T2" fmla="*/ 3406775 w 21600"/>
              <a:gd name="T3" fmla="*/ 284163 h 21600"/>
              <a:gd name="T4" fmla="*/ 3406775 w 21600"/>
              <a:gd name="T5" fmla="*/ 284163 h 21600"/>
              <a:gd name="T6" fmla="*/ 340677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7" name="AutoShape 9"/>
          <p:cNvSpPr>
            <a:spLocks/>
          </p:cNvSpPr>
          <p:nvPr/>
        </p:nvSpPr>
        <p:spPr bwMode="auto">
          <a:xfrm>
            <a:off x="6933317" y="4343776"/>
            <a:ext cx="2175655" cy="298849"/>
          </a:xfrm>
          <a:custGeom>
            <a:avLst/>
            <a:gdLst>
              <a:gd name="T0" fmla="*/ 2062957 w 21600"/>
              <a:gd name="T1" fmla="*/ 283369 h 21600"/>
              <a:gd name="T2" fmla="*/ 2062957 w 21600"/>
              <a:gd name="T3" fmla="*/ 283369 h 21600"/>
              <a:gd name="T4" fmla="*/ 2062957 w 21600"/>
              <a:gd name="T5" fmla="*/ 283369 h 21600"/>
              <a:gd name="T6" fmla="*/ 2062957 w 21600"/>
              <a:gd name="T7" fmla="*/ 2833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8" name="AutoShape 10"/>
          <p:cNvSpPr>
            <a:spLocks/>
          </p:cNvSpPr>
          <p:nvPr/>
        </p:nvSpPr>
        <p:spPr bwMode="auto">
          <a:xfrm>
            <a:off x="6933317" y="4802514"/>
            <a:ext cx="2853716" cy="299686"/>
          </a:xfrm>
          <a:custGeom>
            <a:avLst/>
            <a:gdLst>
              <a:gd name="T0" fmla="*/ 2705894 w 21600"/>
              <a:gd name="T1" fmla="*/ 284163 h 21600"/>
              <a:gd name="T2" fmla="*/ 2705894 w 21600"/>
              <a:gd name="T3" fmla="*/ 284163 h 21600"/>
              <a:gd name="T4" fmla="*/ 2705894 w 21600"/>
              <a:gd name="T5" fmla="*/ 284163 h 21600"/>
              <a:gd name="T6" fmla="*/ 2705894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9" name="AutoShape 11"/>
          <p:cNvSpPr>
            <a:spLocks/>
          </p:cNvSpPr>
          <p:nvPr/>
        </p:nvSpPr>
        <p:spPr bwMode="auto">
          <a:xfrm>
            <a:off x="6933317" y="5261251"/>
            <a:ext cx="1796443" cy="299686"/>
          </a:xfrm>
          <a:custGeom>
            <a:avLst/>
            <a:gdLst>
              <a:gd name="T0" fmla="*/ 1703388 w 21600"/>
              <a:gd name="T1" fmla="*/ 284163 h 21600"/>
              <a:gd name="T2" fmla="*/ 1703388 w 21600"/>
              <a:gd name="T3" fmla="*/ 284163 h 21600"/>
              <a:gd name="T4" fmla="*/ 1703388 w 21600"/>
              <a:gd name="T5" fmla="*/ 284163 h 21600"/>
              <a:gd name="T6" fmla="*/ 1703388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0" name="AutoShape 12"/>
          <p:cNvSpPr>
            <a:spLocks/>
          </p:cNvSpPr>
          <p:nvPr/>
        </p:nvSpPr>
        <p:spPr bwMode="auto">
          <a:xfrm flipH="1">
            <a:off x="6930806" y="3882527"/>
            <a:ext cx="876456" cy="299686"/>
          </a:xfrm>
          <a:custGeom>
            <a:avLst/>
            <a:gdLst>
              <a:gd name="T0" fmla="*/ 831056 w 21600"/>
              <a:gd name="T1" fmla="*/ 284163 h 21600"/>
              <a:gd name="T2" fmla="*/ 831056 w 21600"/>
              <a:gd name="T3" fmla="*/ 284163 h 21600"/>
              <a:gd name="T4" fmla="*/ 831056 w 21600"/>
              <a:gd name="T5" fmla="*/ 284163 h 21600"/>
              <a:gd name="T6" fmla="*/ 831056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1" name="AutoShape 13"/>
          <p:cNvSpPr>
            <a:spLocks/>
          </p:cNvSpPr>
          <p:nvPr/>
        </p:nvSpPr>
        <p:spPr bwMode="auto">
          <a:xfrm flipH="1">
            <a:off x="6931643" y="4343776"/>
            <a:ext cx="875619" cy="298849"/>
          </a:xfrm>
          <a:custGeom>
            <a:avLst/>
            <a:gdLst>
              <a:gd name="T0" fmla="*/ 830263 w 21600"/>
              <a:gd name="T1" fmla="*/ 283369 h 21600"/>
              <a:gd name="T2" fmla="*/ 830263 w 21600"/>
              <a:gd name="T3" fmla="*/ 283369 h 21600"/>
              <a:gd name="T4" fmla="*/ 830263 w 21600"/>
              <a:gd name="T5" fmla="*/ 283369 h 21600"/>
              <a:gd name="T6" fmla="*/ 830263 w 21600"/>
              <a:gd name="T7" fmla="*/ 2833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2" name="AutoShape 14"/>
          <p:cNvSpPr>
            <a:spLocks/>
          </p:cNvSpPr>
          <p:nvPr/>
        </p:nvSpPr>
        <p:spPr bwMode="auto">
          <a:xfrm flipH="1">
            <a:off x="6926620" y="4802514"/>
            <a:ext cx="880642" cy="299686"/>
          </a:xfrm>
          <a:custGeom>
            <a:avLst/>
            <a:gdLst>
              <a:gd name="T0" fmla="*/ 835025 w 21600"/>
              <a:gd name="T1" fmla="*/ 284163 h 21600"/>
              <a:gd name="T2" fmla="*/ 835025 w 21600"/>
              <a:gd name="T3" fmla="*/ 284163 h 21600"/>
              <a:gd name="T4" fmla="*/ 835025 w 21600"/>
              <a:gd name="T5" fmla="*/ 284163 h 21600"/>
              <a:gd name="T6" fmla="*/ 83502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3" name="AutoShape 15"/>
          <p:cNvSpPr>
            <a:spLocks/>
          </p:cNvSpPr>
          <p:nvPr/>
        </p:nvSpPr>
        <p:spPr bwMode="auto">
          <a:xfrm flipH="1">
            <a:off x="6926620" y="5261251"/>
            <a:ext cx="880642" cy="299686"/>
          </a:xfrm>
          <a:custGeom>
            <a:avLst/>
            <a:gdLst>
              <a:gd name="T0" fmla="*/ 835025 w 21600"/>
              <a:gd name="T1" fmla="*/ 284163 h 21600"/>
              <a:gd name="T2" fmla="*/ 835025 w 21600"/>
              <a:gd name="T3" fmla="*/ 284163 h 21600"/>
              <a:gd name="T4" fmla="*/ 835025 w 21600"/>
              <a:gd name="T5" fmla="*/ 284163 h 21600"/>
              <a:gd name="T6" fmla="*/ 83502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4" name="AutoShape 16"/>
          <p:cNvSpPr>
            <a:spLocks/>
          </p:cNvSpPr>
          <p:nvPr/>
        </p:nvSpPr>
        <p:spPr bwMode="auto">
          <a:xfrm>
            <a:off x="10068302" y="3889224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5" name="AutoShape 17"/>
          <p:cNvSpPr>
            <a:spLocks/>
          </p:cNvSpPr>
          <p:nvPr/>
        </p:nvSpPr>
        <p:spPr bwMode="auto">
          <a:xfrm>
            <a:off x="8672836" y="4350473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6" name="AutoShape 18"/>
          <p:cNvSpPr>
            <a:spLocks/>
          </p:cNvSpPr>
          <p:nvPr/>
        </p:nvSpPr>
        <p:spPr bwMode="auto">
          <a:xfrm>
            <a:off x="9334992" y="4802513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76%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7" name="AutoShape 19"/>
          <p:cNvSpPr>
            <a:spLocks/>
          </p:cNvSpPr>
          <p:nvPr/>
        </p:nvSpPr>
        <p:spPr bwMode="auto">
          <a:xfrm>
            <a:off x="8312041" y="5267948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8" name="AutoShape 20"/>
          <p:cNvSpPr>
            <a:spLocks/>
          </p:cNvSpPr>
          <p:nvPr/>
        </p:nvSpPr>
        <p:spPr bwMode="auto">
          <a:xfrm>
            <a:off x="7154314" y="3889224"/>
            <a:ext cx="429439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9" name="AutoShape 21"/>
          <p:cNvSpPr>
            <a:spLocks/>
          </p:cNvSpPr>
          <p:nvPr/>
        </p:nvSpPr>
        <p:spPr bwMode="auto">
          <a:xfrm>
            <a:off x="7158500" y="4346287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90" name="AutoShape 22"/>
          <p:cNvSpPr>
            <a:spLocks/>
          </p:cNvSpPr>
          <p:nvPr/>
        </p:nvSpPr>
        <p:spPr bwMode="auto">
          <a:xfrm>
            <a:off x="7158500" y="4818418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91" name="AutoShape 23"/>
          <p:cNvSpPr>
            <a:spLocks/>
          </p:cNvSpPr>
          <p:nvPr/>
        </p:nvSpPr>
        <p:spPr bwMode="auto">
          <a:xfrm>
            <a:off x="7158500" y="5267948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2015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17" name="Chart 16"/>
          <p:cNvGraphicFramePr/>
          <p:nvPr>
            <p:extLst/>
          </p:nvPr>
        </p:nvGraphicFramePr>
        <p:xfrm>
          <a:off x="1113451" y="1996513"/>
          <a:ext cx="5315924" cy="3628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矩形 20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17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 animBg="1"/>
      <p:bldP spid="109577" grpId="0" animBg="1"/>
      <p:bldP spid="109578" grpId="0" animBg="1"/>
      <p:bldP spid="10957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AutoShape 5"/>
          <p:cNvSpPr>
            <a:spLocks/>
          </p:cNvSpPr>
          <p:nvPr/>
        </p:nvSpPr>
        <p:spPr bwMode="auto">
          <a:xfrm>
            <a:off x="847511" y="5389329"/>
            <a:ext cx="2784235" cy="1043879"/>
          </a:xfrm>
          <a:custGeom>
            <a:avLst/>
            <a:gdLst>
              <a:gd name="T0" fmla="*/ 2639878 w 19679"/>
              <a:gd name="T1" fmla="*/ 1086428 h 19679"/>
              <a:gd name="T2" fmla="*/ 2639878 w 19679"/>
              <a:gd name="T3" fmla="*/ 1086428 h 19679"/>
              <a:gd name="T4" fmla="*/ 2639878 w 19679"/>
              <a:gd name="T5" fmla="*/ 1086428 h 19679"/>
              <a:gd name="T6" fmla="*/ 2639878 w 19679"/>
              <a:gd name="T7" fmla="*/ 108642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DEE0">
              <a:alpha val="5686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0" name="AutoShape 6"/>
          <p:cNvSpPr>
            <a:spLocks/>
          </p:cNvSpPr>
          <p:nvPr/>
        </p:nvSpPr>
        <p:spPr bwMode="auto">
          <a:xfrm>
            <a:off x="1260207" y="3212837"/>
            <a:ext cx="1958843" cy="2867947"/>
          </a:xfrm>
          <a:custGeom>
            <a:avLst/>
            <a:gdLst>
              <a:gd name="T0" fmla="*/ 1857289 w 21555"/>
              <a:gd name="T1" fmla="*/ 2719388 h 21600"/>
              <a:gd name="T2" fmla="*/ 1857289 w 21555"/>
              <a:gd name="T3" fmla="*/ 2719388 h 21600"/>
              <a:gd name="T4" fmla="*/ 1857289 w 21555"/>
              <a:gd name="T5" fmla="*/ 2719388 h 21600"/>
              <a:gd name="T6" fmla="*/ 1857289 w 21555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55" h="21600">
                <a:moveTo>
                  <a:pt x="21510" y="1396"/>
                </a:moveTo>
                <a:cubicBezTo>
                  <a:pt x="21577" y="841"/>
                  <a:pt x="21560" y="386"/>
                  <a:pt x="21510" y="0"/>
                </a:cubicBezTo>
                <a:cubicBezTo>
                  <a:pt x="18701" y="700"/>
                  <a:pt x="14928" y="1130"/>
                  <a:pt x="10776" y="1130"/>
                </a:cubicBezTo>
                <a:cubicBezTo>
                  <a:pt x="6623" y="1130"/>
                  <a:pt x="2850" y="700"/>
                  <a:pt x="42" y="0"/>
                </a:cubicBezTo>
                <a:cubicBezTo>
                  <a:pt x="-5" y="386"/>
                  <a:pt x="-22" y="841"/>
                  <a:pt x="42" y="1396"/>
                </a:cubicBezTo>
                <a:cubicBezTo>
                  <a:pt x="221" y="2949"/>
                  <a:pt x="2961" y="3908"/>
                  <a:pt x="4938" y="5234"/>
                </a:cubicBezTo>
                <a:cubicBezTo>
                  <a:pt x="6529" y="6300"/>
                  <a:pt x="7638" y="7547"/>
                  <a:pt x="7477" y="8481"/>
                </a:cubicBezTo>
                <a:cubicBezTo>
                  <a:pt x="7126" y="10521"/>
                  <a:pt x="37" y="12795"/>
                  <a:pt x="42" y="15619"/>
                </a:cubicBezTo>
                <a:cubicBezTo>
                  <a:pt x="46" y="18313"/>
                  <a:pt x="20" y="18624"/>
                  <a:pt x="42" y="18660"/>
                </a:cubicBezTo>
                <a:cubicBezTo>
                  <a:pt x="42" y="19710"/>
                  <a:pt x="4871" y="21599"/>
                  <a:pt x="10772" y="21599"/>
                </a:cubicBezTo>
                <a:cubicBezTo>
                  <a:pt x="16754" y="21599"/>
                  <a:pt x="21510" y="19710"/>
                  <a:pt x="21510" y="18660"/>
                </a:cubicBezTo>
                <a:cubicBezTo>
                  <a:pt x="21533" y="18621"/>
                  <a:pt x="21503" y="18307"/>
                  <a:pt x="21510" y="15619"/>
                </a:cubicBezTo>
                <a:cubicBezTo>
                  <a:pt x="21517" y="12796"/>
                  <a:pt x="14452" y="10521"/>
                  <a:pt x="14072" y="8481"/>
                </a:cubicBezTo>
                <a:cubicBezTo>
                  <a:pt x="13894" y="7527"/>
                  <a:pt x="15013" y="6244"/>
                  <a:pt x="16649" y="5158"/>
                </a:cubicBezTo>
                <a:cubicBezTo>
                  <a:pt x="18609" y="3857"/>
                  <a:pt x="21323" y="2926"/>
                  <a:pt x="21510" y="13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1" name="AutoShape 7"/>
          <p:cNvSpPr>
            <a:spLocks/>
          </p:cNvSpPr>
          <p:nvPr/>
        </p:nvSpPr>
        <p:spPr bwMode="auto">
          <a:xfrm>
            <a:off x="1259370" y="3044578"/>
            <a:ext cx="1968888" cy="1498431"/>
          </a:xfrm>
          <a:custGeom>
            <a:avLst/>
            <a:gdLst>
              <a:gd name="T0" fmla="*/ 1866900 w 21482"/>
              <a:gd name="T1" fmla="*/ 1420813 h 21600"/>
              <a:gd name="T2" fmla="*/ 1866900 w 21482"/>
              <a:gd name="T3" fmla="*/ 1420813 h 21600"/>
              <a:gd name="T4" fmla="*/ 1866900 w 21482"/>
              <a:gd name="T5" fmla="*/ 1420813 h 21600"/>
              <a:gd name="T6" fmla="*/ 1866900 w 21482"/>
              <a:gd name="T7" fmla="*/ 142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82" h="21600">
                <a:moveTo>
                  <a:pt x="91" y="0"/>
                </a:moveTo>
                <a:cubicBezTo>
                  <a:pt x="-4" y="913"/>
                  <a:pt x="-56" y="1957"/>
                  <a:pt x="91" y="3152"/>
                </a:cubicBezTo>
                <a:cubicBezTo>
                  <a:pt x="760" y="8569"/>
                  <a:pt x="5995" y="10646"/>
                  <a:pt x="7586" y="15985"/>
                </a:cubicBezTo>
                <a:cubicBezTo>
                  <a:pt x="8122" y="17784"/>
                  <a:pt x="8082" y="19794"/>
                  <a:pt x="7558" y="21600"/>
                </a:cubicBezTo>
                <a:cubicBezTo>
                  <a:pt x="8358" y="20270"/>
                  <a:pt x="9598" y="19536"/>
                  <a:pt x="10882" y="19630"/>
                </a:cubicBezTo>
                <a:cubicBezTo>
                  <a:pt x="11773" y="19696"/>
                  <a:pt x="12620" y="20164"/>
                  <a:pt x="13280" y="20956"/>
                </a:cubicBezTo>
                <a:cubicBezTo>
                  <a:pt x="12942" y="19439"/>
                  <a:pt x="12951" y="17810"/>
                  <a:pt x="13364" y="16325"/>
                </a:cubicBezTo>
                <a:cubicBezTo>
                  <a:pt x="14926" y="10717"/>
                  <a:pt x="20614" y="8862"/>
                  <a:pt x="21383" y="3152"/>
                </a:cubicBezTo>
                <a:cubicBezTo>
                  <a:pt x="21543" y="1963"/>
                  <a:pt x="21481" y="915"/>
                  <a:pt x="21383" y="0"/>
                </a:cubicBezTo>
                <a:cubicBezTo>
                  <a:pt x="18807" y="2659"/>
                  <a:pt x="15037" y="4518"/>
                  <a:pt x="10833" y="4548"/>
                </a:cubicBezTo>
                <a:cubicBezTo>
                  <a:pt x="6556" y="4577"/>
                  <a:pt x="2713" y="2705"/>
                  <a:pt x="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2" name="AutoShape 8"/>
          <p:cNvSpPr>
            <a:spLocks/>
          </p:cNvSpPr>
          <p:nvPr/>
        </p:nvSpPr>
        <p:spPr bwMode="auto">
          <a:xfrm>
            <a:off x="1216677" y="2489572"/>
            <a:ext cx="2045902" cy="3654832"/>
          </a:xfrm>
          <a:custGeom>
            <a:avLst/>
            <a:gdLst>
              <a:gd name="T0" fmla="*/ 1939925 w 21600"/>
              <a:gd name="T1" fmla="*/ 3465512 h 21600"/>
              <a:gd name="T2" fmla="*/ 1939925 w 21600"/>
              <a:gd name="T3" fmla="*/ 3465512 h 21600"/>
              <a:gd name="T4" fmla="*/ 1939925 w 21600"/>
              <a:gd name="T5" fmla="*/ 3465512 h 21600"/>
              <a:gd name="T6" fmla="*/ 1939925 w 21600"/>
              <a:gd name="T7" fmla="*/ 34655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5" y="0"/>
                </a:moveTo>
                <a:cubicBezTo>
                  <a:pt x="4858" y="0"/>
                  <a:pt x="0" y="1555"/>
                  <a:pt x="0" y="2419"/>
                </a:cubicBezTo>
                <a:cubicBezTo>
                  <a:pt x="0" y="2419"/>
                  <a:pt x="0" y="2635"/>
                  <a:pt x="0" y="4967"/>
                </a:cubicBezTo>
                <a:cubicBezTo>
                  <a:pt x="0" y="7257"/>
                  <a:pt x="7480" y="9158"/>
                  <a:pt x="7480" y="10800"/>
                </a:cubicBezTo>
                <a:cubicBezTo>
                  <a:pt x="7480" y="12441"/>
                  <a:pt x="0" y="14342"/>
                  <a:pt x="0" y="16676"/>
                </a:cubicBezTo>
                <a:cubicBezTo>
                  <a:pt x="0" y="18964"/>
                  <a:pt x="0" y="19180"/>
                  <a:pt x="0" y="19180"/>
                </a:cubicBezTo>
                <a:cubicBezTo>
                  <a:pt x="0" y="20044"/>
                  <a:pt x="4858" y="21600"/>
                  <a:pt x="10795" y="21600"/>
                </a:cubicBezTo>
                <a:cubicBezTo>
                  <a:pt x="16814" y="21600"/>
                  <a:pt x="21600" y="20044"/>
                  <a:pt x="21600" y="19180"/>
                </a:cubicBezTo>
                <a:cubicBezTo>
                  <a:pt x="21600" y="19180"/>
                  <a:pt x="21600" y="18964"/>
                  <a:pt x="21600" y="16676"/>
                </a:cubicBezTo>
                <a:cubicBezTo>
                  <a:pt x="21600" y="14342"/>
                  <a:pt x="14116" y="12441"/>
                  <a:pt x="14116" y="10800"/>
                </a:cubicBezTo>
                <a:cubicBezTo>
                  <a:pt x="14116" y="9158"/>
                  <a:pt x="21600" y="7257"/>
                  <a:pt x="21600" y="4967"/>
                </a:cubicBezTo>
                <a:cubicBezTo>
                  <a:pt x="21600" y="2635"/>
                  <a:pt x="21600" y="2419"/>
                  <a:pt x="21600" y="2419"/>
                </a:cubicBezTo>
                <a:cubicBezTo>
                  <a:pt x="21600" y="1555"/>
                  <a:pt x="16814" y="0"/>
                  <a:pt x="10795" y="0"/>
                </a:cubicBezTo>
                <a:cubicBezTo>
                  <a:pt x="10795" y="0"/>
                  <a:pt x="10795" y="0"/>
                  <a:pt x="10795" y="0"/>
                </a:cubicBezTo>
                <a:close/>
                <a:moveTo>
                  <a:pt x="10795" y="1168"/>
                </a:moveTo>
                <a:cubicBezTo>
                  <a:pt x="15442" y="1168"/>
                  <a:pt x="18775" y="2191"/>
                  <a:pt x="19513" y="2620"/>
                </a:cubicBezTo>
                <a:lnTo>
                  <a:pt x="19513" y="4967"/>
                </a:lnTo>
                <a:cubicBezTo>
                  <a:pt x="19513" y="5693"/>
                  <a:pt x="17555" y="6697"/>
                  <a:pt x="15983" y="7504"/>
                </a:cubicBezTo>
                <a:cubicBezTo>
                  <a:pt x="13949" y="8547"/>
                  <a:pt x="12029" y="9533"/>
                  <a:pt x="12029" y="10800"/>
                </a:cubicBezTo>
                <a:cubicBezTo>
                  <a:pt x="12029" y="12061"/>
                  <a:pt x="13934" y="13043"/>
                  <a:pt x="15952" y="14084"/>
                </a:cubicBezTo>
                <a:cubicBezTo>
                  <a:pt x="17538" y="14901"/>
                  <a:pt x="19513" y="15919"/>
                  <a:pt x="19513" y="16676"/>
                </a:cubicBezTo>
                <a:lnTo>
                  <a:pt x="19513" y="18979"/>
                </a:lnTo>
                <a:cubicBezTo>
                  <a:pt x="18775" y="19408"/>
                  <a:pt x="15442" y="20431"/>
                  <a:pt x="10795" y="20431"/>
                </a:cubicBezTo>
                <a:cubicBezTo>
                  <a:pt x="6176" y="20431"/>
                  <a:pt x="2835" y="19407"/>
                  <a:pt x="2086" y="18975"/>
                </a:cubicBezTo>
                <a:lnTo>
                  <a:pt x="2086" y="16676"/>
                </a:lnTo>
                <a:cubicBezTo>
                  <a:pt x="2086" y="15919"/>
                  <a:pt x="4061" y="14901"/>
                  <a:pt x="5646" y="14083"/>
                </a:cubicBezTo>
                <a:cubicBezTo>
                  <a:pt x="7662" y="13043"/>
                  <a:pt x="9567" y="12061"/>
                  <a:pt x="9567" y="10800"/>
                </a:cubicBezTo>
                <a:cubicBezTo>
                  <a:pt x="9567" y="9533"/>
                  <a:pt x="7647" y="8548"/>
                  <a:pt x="5615" y="7504"/>
                </a:cubicBezTo>
                <a:cubicBezTo>
                  <a:pt x="4043" y="6697"/>
                  <a:pt x="2086" y="5693"/>
                  <a:pt x="2086" y="4967"/>
                </a:cubicBezTo>
                <a:lnTo>
                  <a:pt x="2086" y="2624"/>
                </a:lnTo>
                <a:cubicBezTo>
                  <a:pt x="2835" y="2192"/>
                  <a:pt x="6175" y="1168"/>
                  <a:pt x="10795" y="1168"/>
                </a:cubicBezTo>
              </a:path>
            </a:pathLst>
          </a:custGeom>
          <a:solidFill>
            <a:srgbClr val="5358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3" name="AutoShape 9"/>
          <p:cNvSpPr>
            <a:spLocks/>
          </p:cNvSpPr>
          <p:nvPr/>
        </p:nvSpPr>
        <p:spPr bwMode="auto">
          <a:xfrm>
            <a:off x="1703876" y="4936452"/>
            <a:ext cx="1071504" cy="8153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400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1,2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4" name="AutoShape 10"/>
          <p:cNvSpPr>
            <a:spLocks/>
          </p:cNvSpPr>
          <p:nvPr/>
        </p:nvSpPr>
        <p:spPr bwMode="auto">
          <a:xfrm>
            <a:off x="1892227" y="3366866"/>
            <a:ext cx="694803" cy="529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320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5" name="AutoShape 11"/>
          <p:cNvSpPr>
            <a:spLocks/>
          </p:cNvSpPr>
          <p:nvPr/>
        </p:nvSpPr>
        <p:spPr bwMode="auto">
          <a:xfrm>
            <a:off x="1312108" y="1969725"/>
            <a:ext cx="1950472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 and Marketing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6" name="AutoShape 12"/>
          <p:cNvSpPr>
            <a:spLocks/>
          </p:cNvSpPr>
          <p:nvPr/>
        </p:nvSpPr>
        <p:spPr bwMode="auto">
          <a:xfrm>
            <a:off x="3861952" y="5389329"/>
            <a:ext cx="2783398" cy="1043879"/>
          </a:xfrm>
          <a:custGeom>
            <a:avLst/>
            <a:gdLst>
              <a:gd name="T0" fmla="*/ 2639084 w 19679"/>
              <a:gd name="T1" fmla="*/ 1086428 h 19679"/>
              <a:gd name="T2" fmla="*/ 2639084 w 19679"/>
              <a:gd name="T3" fmla="*/ 1086428 h 19679"/>
              <a:gd name="T4" fmla="*/ 2639084 w 19679"/>
              <a:gd name="T5" fmla="*/ 1086428 h 19679"/>
              <a:gd name="T6" fmla="*/ 2639084 w 19679"/>
              <a:gd name="T7" fmla="*/ 108642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DEE0">
              <a:alpha val="5686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7" name="AutoShape 13"/>
          <p:cNvSpPr>
            <a:spLocks/>
          </p:cNvSpPr>
          <p:nvPr/>
        </p:nvSpPr>
        <p:spPr bwMode="auto">
          <a:xfrm>
            <a:off x="4274648" y="3212837"/>
            <a:ext cx="1958843" cy="2867947"/>
          </a:xfrm>
          <a:custGeom>
            <a:avLst/>
            <a:gdLst>
              <a:gd name="T0" fmla="*/ 1857375 w 21552"/>
              <a:gd name="T1" fmla="*/ 2719388 h 21600"/>
              <a:gd name="T2" fmla="*/ 1857375 w 21552"/>
              <a:gd name="T3" fmla="*/ 2719388 h 21600"/>
              <a:gd name="T4" fmla="*/ 1857375 w 21552"/>
              <a:gd name="T5" fmla="*/ 2719388 h 21600"/>
              <a:gd name="T6" fmla="*/ 1857375 w 21552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52" h="21600">
                <a:moveTo>
                  <a:pt x="21502" y="1396"/>
                </a:moveTo>
                <a:cubicBezTo>
                  <a:pt x="21577" y="842"/>
                  <a:pt x="21558" y="387"/>
                  <a:pt x="21502" y="0"/>
                </a:cubicBezTo>
                <a:cubicBezTo>
                  <a:pt x="18694" y="700"/>
                  <a:pt x="14923" y="1130"/>
                  <a:pt x="10772" y="1130"/>
                </a:cubicBezTo>
                <a:cubicBezTo>
                  <a:pt x="6621" y="1130"/>
                  <a:pt x="2849" y="700"/>
                  <a:pt x="42" y="0"/>
                </a:cubicBezTo>
                <a:cubicBezTo>
                  <a:pt x="-5" y="386"/>
                  <a:pt x="-22" y="841"/>
                  <a:pt x="42" y="1396"/>
                </a:cubicBezTo>
                <a:cubicBezTo>
                  <a:pt x="221" y="2949"/>
                  <a:pt x="2959" y="3908"/>
                  <a:pt x="4936" y="5234"/>
                </a:cubicBezTo>
                <a:cubicBezTo>
                  <a:pt x="6527" y="6300"/>
                  <a:pt x="7635" y="7547"/>
                  <a:pt x="7474" y="8481"/>
                </a:cubicBezTo>
                <a:cubicBezTo>
                  <a:pt x="7123" y="10521"/>
                  <a:pt x="37" y="12795"/>
                  <a:pt x="42" y="15619"/>
                </a:cubicBezTo>
                <a:cubicBezTo>
                  <a:pt x="46" y="18313"/>
                  <a:pt x="20" y="18624"/>
                  <a:pt x="42" y="18660"/>
                </a:cubicBezTo>
                <a:cubicBezTo>
                  <a:pt x="42" y="19710"/>
                  <a:pt x="4869" y="21599"/>
                  <a:pt x="10768" y="21599"/>
                </a:cubicBezTo>
                <a:cubicBezTo>
                  <a:pt x="16748" y="21599"/>
                  <a:pt x="21502" y="19710"/>
                  <a:pt x="21502" y="18660"/>
                </a:cubicBezTo>
                <a:cubicBezTo>
                  <a:pt x="21528" y="18616"/>
                  <a:pt x="21496" y="18296"/>
                  <a:pt x="21502" y="15619"/>
                </a:cubicBezTo>
                <a:cubicBezTo>
                  <a:pt x="21508" y="12796"/>
                  <a:pt x="14497" y="10527"/>
                  <a:pt x="14067" y="8481"/>
                </a:cubicBezTo>
                <a:cubicBezTo>
                  <a:pt x="13869" y="7539"/>
                  <a:pt x="14882" y="6254"/>
                  <a:pt x="16459" y="5183"/>
                </a:cubicBezTo>
                <a:cubicBezTo>
                  <a:pt x="18431" y="3843"/>
                  <a:pt x="21289" y="2962"/>
                  <a:pt x="21502" y="13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8" name="AutoShape 14"/>
          <p:cNvSpPr>
            <a:spLocks/>
          </p:cNvSpPr>
          <p:nvPr/>
        </p:nvSpPr>
        <p:spPr bwMode="auto">
          <a:xfrm>
            <a:off x="4268789" y="2819394"/>
            <a:ext cx="1968888" cy="1849181"/>
          </a:xfrm>
          <a:custGeom>
            <a:avLst/>
            <a:gdLst>
              <a:gd name="T0" fmla="*/ 1866900 w 21490"/>
              <a:gd name="T1" fmla="*/ 1753394 h 21600"/>
              <a:gd name="T2" fmla="*/ 1866900 w 21490"/>
              <a:gd name="T3" fmla="*/ 1753394 h 21600"/>
              <a:gd name="T4" fmla="*/ 1866900 w 21490"/>
              <a:gd name="T5" fmla="*/ 1753394 h 21600"/>
              <a:gd name="T6" fmla="*/ 1866900 w 21490"/>
              <a:gd name="T7" fmla="*/ 175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0" h="21600">
                <a:moveTo>
                  <a:pt x="103" y="0"/>
                </a:moveTo>
                <a:cubicBezTo>
                  <a:pt x="-7" y="748"/>
                  <a:pt x="-60" y="1599"/>
                  <a:pt x="103" y="2556"/>
                </a:cubicBezTo>
                <a:cubicBezTo>
                  <a:pt x="108" y="2584"/>
                  <a:pt x="118" y="2609"/>
                  <a:pt x="124" y="2637"/>
                </a:cubicBezTo>
                <a:cubicBezTo>
                  <a:pt x="120" y="2636"/>
                  <a:pt x="117" y="2634"/>
                  <a:pt x="113" y="2633"/>
                </a:cubicBezTo>
                <a:cubicBezTo>
                  <a:pt x="110" y="2632"/>
                  <a:pt x="107" y="2631"/>
                  <a:pt x="103" y="2630"/>
                </a:cubicBezTo>
                <a:cubicBezTo>
                  <a:pt x="-7" y="3378"/>
                  <a:pt x="-60" y="4229"/>
                  <a:pt x="103" y="5186"/>
                </a:cubicBezTo>
                <a:cubicBezTo>
                  <a:pt x="880" y="9729"/>
                  <a:pt x="6641" y="11411"/>
                  <a:pt x="7739" y="16119"/>
                </a:cubicBezTo>
                <a:lnTo>
                  <a:pt x="7725" y="18808"/>
                </a:lnTo>
                <a:cubicBezTo>
                  <a:pt x="7598" y="19336"/>
                  <a:pt x="7400" y="19844"/>
                  <a:pt x="7137" y="20315"/>
                </a:cubicBezTo>
                <a:cubicBezTo>
                  <a:pt x="6875" y="20786"/>
                  <a:pt x="6547" y="21221"/>
                  <a:pt x="6158" y="21600"/>
                </a:cubicBezTo>
                <a:cubicBezTo>
                  <a:pt x="7559" y="21404"/>
                  <a:pt x="9008" y="21306"/>
                  <a:pt x="10457" y="21306"/>
                </a:cubicBezTo>
                <a:cubicBezTo>
                  <a:pt x="11906" y="21306"/>
                  <a:pt x="13357" y="21404"/>
                  <a:pt x="14758" y="21600"/>
                </a:cubicBezTo>
                <a:cubicBezTo>
                  <a:pt x="14553" y="21180"/>
                  <a:pt x="14386" y="20739"/>
                  <a:pt x="14259" y="20285"/>
                </a:cubicBezTo>
                <a:cubicBezTo>
                  <a:pt x="14131" y="19831"/>
                  <a:pt x="14043" y="19364"/>
                  <a:pt x="13995" y="18891"/>
                </a:cubicBezTo>
                <a:lnTo>
                  <a:pt x="14066" y="16713"/>
                </a:lnTo>
                <a:cubicBezTo>
                  <a:pt x="14208" y="15830"/>
                  <a:pt x="14484" y="14967"/>
                  <a:pt x="14918" y="14176"/>
                </a:cubicBezTo>
                <a:cubicBezTo>
                  <a:pt x="16813" y="10722"/>
                  <a:pt x="20868" y="8910"/>
                  <a:pt x="21400" y="5186"/>
                </a:cubicBezTo>
                <a:cubicBezTo>
                  <a:pt x="21539" y="4212"/>
                  <a:pt x="21498" y="3367"/>
                  <a:pt x="21400" y="2630"/>
                </a:cubicBezTo>
                <a:cubicBezTo>
                  <a:pt x="21398" y="2631"/>
                  <a:pt x="21395" y="2632"/>
                  <a:pt x="21392" y="2633"/>
                </a:cubicBezTo>
                <a:cubicBezTo>
                  <a:pt x="21390" y="2634"/>
                  <a:pt x="21387" y="2636"/>
                  <a:pt x="21384" y="2637"/>
                </a:cubicBezTo>
                <a:cubicBezTo>
                  <a:pt x="21389" y="2609"/>
                  <a:pt x="21396" y="2584"/>
                  <a:pt x="21400" y="2556"/>
                </a:cubicBezTo>
                <a:cubicBezTo>
                  <a:pt x="21539" y="1582"/>
                  <a:pt x="21498" y="737"/>
                  <a:pt x="21400" y="0"/>
                </a:cubicBezTo>
                <a:cubicBezTo>
                  <a:pt x="18455" y="1300"/>
                  <a:pt x="14765" y="2061"/>
                  <a:pt x="10798" y="2067"/>
                </a:cubicBezTo>
                <a:cubicBezTo>
                  <a:pt x="6796" y="2074"/>
                  <a:pt x="3074" y="1311"/>
                  <a:pt x="103" y="0"/>
                </a:cubicBezTo>
                <a:close/>
              </a:path>
            </a:pathLst>
          </a:custGeom>
          <a:solidFill>
            <a:srgbClr val="E5759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9" name="AutoShape 15"/>
          <p:cNvSpPr>
            <a:spLocks/>
          </p:cNvSpPr>
          <p:nvPr/>
        </p:nvSpPr>
        <p:spPr bwMode="auto">
          <a:xfrm>
            <a:off x="4230282" y="2489572"/>
            <a:ext cx="2046739" cy="3654832"/>
          </a:xfrm>
          <a:custGeom>
            <a:avLst/>
            <a:gdLst>
              <a:gd name="T0" fmla="*/ 1940719 w 21600"/>
              <a:gd name="T1" fmla="*/ 3465512 h 21600"/>
              <a:gd name="T2" fmla="*/ 1940719 w 21600"/>
              <a:gd name="T3" fmla="*/ 3465512 h 21600"/>
              <a:gd name="T4" fmla="*/ 1940719 w 21600"/>
              <a:gd name="T5" fmla="*/ 3465512 h 21600"/>
              <a:gd name="T6" fmla="*/ 1940719 w 21600"/>
              <a:gd name="T7" fmla="*/ 34655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5" y="0"/>
                </a:moveTo>
                <a:cubicBezTo>
                  <a:pt x="4858" y="0"/>
                  <a:pt x="0" y="1555"/>
                  <a:pt x="0" y="2419"/>
                </a:cubicBezTo>
                <a:cubicBezTo>
                  <a:pt x="0" y="2419"/>
                  <a:pt x="0" y="2635"/>
                  <a:pt x="0" y="4967"/>
                </a:cubicBezTo>
                <a:cubicBezTo>
                  <a:pt x="0" y="7257"/>
                  <a:pt x="7480" y="9158"/>
                  <a:pt x="7480" y="10800"/>
                </a:cubicBezTo>
                <a:cubicBezTo>
                  <a:pt x="7480" y="12441"/>
                  <a:pt x="0" y="14342"/>
                  <a:pt x="0" y="16676"/>
                </a:cubicBezTo>
                <a:cubicBezTo>
                  <a:pt x="0" y="18964"/>
                  <a:pt x="0" y="19180"/>
                  <a:pt x="0" y="19180"/>
                </a:cubicBezTo>
                <a:cubicBezTo>
                  <a:pt x="0" y="20044"/>
                  <a:pt x="4858" y="21600"/>
                  <a:pt x="10795" y="21600"/>
                </a:cubicBezTo>
                <a:cubicBezTo>
                  <a:pt x="16814" y="21600"/>
                  <a:pt x="21600" y="20044"/>
                  <a:pt x="21600" y="19180"/>
                </a:cubicBezTo>
                <a:cubicBezTo>
                  <a:pt x="21600" y="19180"/>
                  <a:pt x="21600" y="18964"/>
                  <a:pt x="21600" y="16676"/>
                </a:cubicBezTo>
                <a:cubicBezTo>
                  <a:pt x="21600" y="14342"/>
                  <a:pt x="14116" y="12441"/>
                  <a:pt x="14116" y="10800"/>
                </a:cubicBezTo>
                <a:cubicBezTo>
                  <a:pt x="14116" y="9158"/>
                  <a:pt x="21600" y="7257"/>
                  <a:pt x="21600" y="4967"/>
                </a:cubicBezTo>
                <a:cubicBezTo>
                  <a:pt x="21600" y="2635"/>
                  <a:pt x="21600" y="2419"/>
                  <a:pt x="21600" y="2419"/>
                </a:cubicBezTo>
                <a:cubicBezTo>
                  <a:pt x="21600" y="1555"/>
                  <a:pt x="16814" y="0"/>
                  <a:pt x="10795" y="0"/>
                </a:cubicBezTo>
                <a:cubicBezTo>
                  <a:pt x="10795" y="0"/>
                  <a:pt x="10795" y="0"/>
                  <a:pt x="10795" y="0"/>
                </a:cubicBezTo>
                <a:close/>
                <a:moveTo>
                  <a:pt x="10795" y="1168"/>
                </a:moveTo>
                <a:cubicBezTo>
                  <a:pt x="15442" y="1168"/>
                  <a:pt x="18775" y="2191"/>
                  <a:pt x="19513" y="2620"/>
                </a:cubicBezTo>
                <a:lnTo>
                  <a:pt x="19513" y="4967"/>
                </a:lnTo>
                <a:cubicBezTo>
                  <a:pt x="19513" y="5693"/>
                  <a:pt x="17555" y="6697"/>
                  <a:pt x="15983" y="7504"/>
                </a:cubicBezTo>
                <a:cubicBezTo>
                  <a:pt x="13949" y="8547"/>
                  <a:pt x="12029" y="9533"/>
                  <a:pt x="12029" y="10800"/>
                </a:cubicBezTo>
                <a:cubicBezTo>
                  <a:pt x="12029" y="12061"/>
                  <a:pt x="13934" y="13043"/>
                  <a:pt x="15952" y="14084"/>
                </a:cubicBezTo>
                <a:cubicBezTo>
                  <a:pt x="17538" y="14901"/>
                  <a:pt x="19513" y="15919"/>
                  <a:pt x="19513" y="16676"/>
                </a:cubicBezTo>
                <a:lnTo>
                  <a:pt x="19513" y="18979"/>
                </a:lnTo>
                <a:cubicBezTo>
                  <a:pt x="18775" y="19408"/>
                  <a:pt x="15442" y="20431"/>
                  <a:pt x="10795" y="20431"/>
                </a:cubicBezTo>
                <a:cubicBezTo>
                  <a:pt x="6176" y="20431"/>
                  <a:pt x="2835" y="19407"/>
                  <a:pt x="2086" y="18975"/>
                </a:cubicBezTo>
                <a:lnTo>
                  <a:pt x="2086" y="16676"/>
                </a:lnTo>
                <a:cubicBezTo>
                  <a:pt x="2086" y="15919"/>
                  <a:pt x="4061" y="14901"/>
                  <a:pt x="5646" y="14083"/>
                </a:cubicBezTo>
                <a:cubicBezTo>
                  <a:pt x="7662" y="13043"/>
                  <a:pt x="9567" y="12061"/>
                  <a:pt x="9567" y="10800"/>
                </a:cubicBezTo>
                <a:cubicBezTo>
                  <a:pt x="9567" y="9533"/>
                  <a:pt x="7647" y="8548"/>
                  <a:pt x="5615" y="7504"/>
                </a:cubicBezTo>
                <a:cubicBezTo>
                  <a:pt x="4043" y="6697"/>
                  <a:pt x="2086" y="5693"/>
                  <a:pt x="2086" y="4967"/>
                </a:cubicBezTo>
                <a:lnTo>
                  <a:pt x="2086" y="2624"/>
                </a:lnTo>
                <a:cubicBezTo>
                  <a:pt x="2835" y="2192"/>
                  <a:pt x="6175" y="1168"/>
                  <a:pt x="10795" y="1168"/>
                </a:cubicBezTo>
              </a:path>
            </a:pathLst>
          </a:custGeom>
          <a:solidFill>
            <a:srgbClr val="5358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80" name="AutoShape 16"/>
          <p:cNvSpPr>
            <a:spLocks/>
          </p:cNvSpPr>
          <p:nvPr/>
        </p:nvSpPr>
        <p:spPr bwMode="auto">
          <a:xfrm>
            <a:off x="4718318" y="4936452"/>
            <a:ext cx="1070667" cy="8153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400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3,4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1" name="AutoShape 17"/>
          <p:cNvSpPr>
            <a:spLocks/>
          </p:cNvSpPr>
          <p:nvPr/>
        </p:nvSpPr>
        <p:spPr bwMode="auto">
          <a:xfrm>
            <a:off x="4905831" y="3366866"/>
            <a:ext cx="695641" cy="529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655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2" name="AutoShape 18"/>
          <p:cNvSpPr>
            <a:spLocks/>
          </p:cNvSpPr>
          <p:nvPr/>
        </p:nvSpPr>
        <p:spPr bwMode="auto">
          <a:xfrm>
            <a:off x="4325712" y="1969725"/>
            <a:ext cx="1951308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3" name="AutoShape 19"/>
          <p:cNvSpPr>
            <a:spLocks/>
          </p:cNvSpPr>
          <p:nvPr/>
        </p:nvSpPr>
        <p:spPr bwMode="auto">
          <a:xfrm>
            <a:off x="7438096" y="3052111"/>
            <a:ext cx="4460134" cy="11024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consectetuer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nibh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euismod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tincidunt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laoreet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dolore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magna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aliquam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erat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volutpat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quis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nostrud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exerci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suscipit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lobortis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nisl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aliquip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4" name="AutoShape 20"/>
          <p:cNvSpPr>
            <a:spLocks/>
          </p:cNvSpPr>
          <p:nvPr/>
        </p:nvSpPr>
        <p:spPr bwMode="auto">
          <a:xfrm>
            <a:off x="7544409" y="4622534"/>
            <a:ext cx="1012906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53%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5" name="AutoShape 21"/>
          <p:cNvSpPr>
            <a:spLocks/>
          </p:cNvSpPr>
          <p:nvPr/>
        </p:nvSpPr>
        <p:spPr bwMode="auto">
          <a:xfrm>
            <a:off x="7438096" y="5354170"/>
            <a:ext cx="123055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Weekend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6" name="Line 22"/>
          <p:cNvSpPr>
            <a:spLocks noChangeShapeType="1"/>
          </p:cNvSpPr>
          <p:nvPr/>
        </p:nvSpPr>
        <p:spPr bwMode="auto">
          <a:xfrm flipV="1">
            <a:off x="7449815" y="4393165"/>
            <a:ext cx="4460134" cy="0"/>
          </a:xfrm>
          <a:prstGeom prst="line">
            <a:avLst/>
          </a:prstGeom>
          <a:noFill/>
          <a:ln w="25400" cap="flat" cmpd="sng">
            <a:solidFill>
              <a:srgbClr val="A6AAA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lnSpc>
                <a:spcPct val="100000"/>
              </a:lnSpc>
              <a:defRPr/>
            </a:pPr>
            <a:endParaRPr lang="en-U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" charset="0"/>
              <a:sym typeface="Arial" panose="020B0604020202020204" pitchFamily="34" charset="0"/>
            </a:endParaRPr>
          </a:p>
        </p:txBody>
      </p:sp>
      <p:sp>
        <p:nvSpPr>
          <p:cNvPr id="113687" name="AutoShape 23"/>
          <p:cNvSpPr>
            <a:spLocks/>
          </p:cNvSpPr>
          <p:nvPr/>
        </p:nvSpPr>
        <p:spPr bwMode="auto">
          <a:xfrm>
            <a:off x="7438096" y="2579143"/>
            <a:ext cx="1557866" cy="368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 Report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8" name="AutoShape 24"/>
          <p:cNvSpPr>
            <a:spLocks/>
          </p:cNvSpPr>
          <p:nvPr/>
        </p:nvSpPr>
        <p:spPr bwMode="auto">
          <a:xfrm>
            <a:off x="8957454" y="4622534"/>
            <a:ext cx="1012906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42%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9" name="AutoShape 25"/>
          <p:cNvSpPr>
            <a:spLocks/>
          </p:cNvSpPr>
          <p:nvPr/>
        </p:nvSpPr>
        <p:spPr bwMode="auto">
          <a:xfrm>
            <a:off x="8954943" y="5354170"/>
            <a:ext cx="1022951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Month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90" name="AutoShape 26"/>
          <p:cNvSpPr>
            <a:spLocks/>
          </p:cNvSpPr>
          <p:nvPr/>
        </p:nvSpPr>
        <p:spPr bwMode="auto">
          <a:xfrm>
            <a:off x="10370499" y="4622534"/>
            <a:ext cx="1027974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70%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91" name="AutoShape 27"/>
          <p:cNvSpPr>
            <a:spLocks/>
          </p:cNvSpPr>
          <p:nvPr/>
        </p:nvSpPr>
        <p:spPr bwMode="auto">
          <a:xfrm>
            <a:off x="10474301" y="5354170"/>
            <a:ext cx="81032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Day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24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1" grpId="0" animBg="1"/>
      <p:bldP spid="113677" grpId="0" animBg="1"/>
      <p:bldP spid="1136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4" t="-4760" r="-1334" b="-47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217762"/>
            <a:ext cx="12858750" cy="2797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12007" y="2190749"/>
            <a:ext cx="2851154" cy="28511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75168" y="2921813"/>
            <a:ext cx="7374164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9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675168" y="4244865"/>
            <a:ext cx="1975482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195448" y="4244865"/>
            <a:ext cx="2107141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675168" y="2676465"/>
            <a:ext cx="5760640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287" y="2676029"/>
            <a:ext cx="1880592" cy="18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26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60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878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5" name="Picture 5" descr="image2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93" y="1064807"/>
            <a:ext cx="2945798" cy="515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3126" name="AutoShape 6"/>
          <p:cNvSpPr>
            <a:spLocks/>
          </p:cNvSpPr>
          <p:nvPr/>
        </p:nvSpPr>
        <p:spPr bwMode="auto">
          <a:xfrm>
            <a:off x="3234955" y="1945449"/>
            <a:ext cx="2172307" cy="3345938"/>
          </a:xfrm>
          <a:custGeom>
            <a:avLst/>
            <a:gdLst>
              <a:gd name="T0" fmla="*/ 2059782 w 21600"/>
              <a:gd name="T1" fmla="*/ 3172619 h 21600"/>
              <a:gd name="T2" fmla="*/ 2059782 w 21600"/>
              <a:gd name="T3" fmla="*/ 3172619 h 21600"/>
              <a:gd name="T4" fmla="*/ 2059782 w 21600"/>
              <a:gd name="T5" fmla="*/ 3172619 h 21600"/>
              <a:gd name="T6" fmla="*/ 2059782 w 21600"/>
              <a:gd name="T7" fmla="*/ 3172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0269"/>
                </a:moveTo>
                <a:lnTo>
                  <a:pt x="0" y="21599"/>
                </a:lnTo>
                <a:lnTo>
                  <a:pt x="0" y="0"/>
                </a:lnTo>
                <a:lnTo>
                  <a:pt x="21600" y="1433"/>
                </a:lnTo>
                <a:cubicBezTo>
                  <a:pt x="21600" y="1433"/>
                  <a:pt x="21600" y="20269"/>
                  <a:pt x="21600" y="202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7" name="AutoShape 7"/>
          <p:cNvSpPr>
            <a:spLocks/>
          </p:cNvSpPr>
          <p:nvPr/>
        </p:nvSpPr>
        <p:spPr bwMode="auto">
          <a:xfrm>
            <a:off x="5407262" y="1961354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8" name="AutoShape 8"/>
          <p:cNvSpPr>
            <a:spLocks/>
          </p:cNvSpPr>
          <p:nvPr/>
        </p:nvSpPr>
        <p:spPr bwMode="auto">
          <a:xfrm>
            <a:off x="5400565" y="1945449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9" name="AutoShape 9"/>
          <p:cNvSpPr>
            <a:spLocks/>
          </p:cNvSpPr>
          <p:nvPr/>
        </p:nvSpPr>
        <p:spPr bwMode="auto">
          <a:xfrm>
            <a:off x="7558640" y="1961355"/>
            <a:ext cx="2172306" cy="3345937"/>
          </a:xfrm>
          <a:custGeom>
            <a:avLst/>
            <a:gdLst>
              <a:gd name="T0" fmla="*/ 2059781 w 21600"/>
              <a:gd name="T1" fmla="*/ 3172619 h 21600"/>
              <a:gd name="T2" fmla="*/ 2059781 w 21600"/>
              <a:gd name="T3" fmla="*/ 3172619 h 21600"/>
              <a:gd name="T4" fmla="*/ 2059781 w 21600"/>
              <a:gd name="T5" fmla="*/ 3172619 h 21600"/>
              <a:gd name="T6" fmla="*/ 2059781 w 21600"/>
              <a:gd name="T7" fmla="*/ 3172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0269"/>
                </a:moveTo>
                <a:lnTo>
                  <a:pt x="0" y="21599"/>
                </a:lnTo>
                <a:lnTo>
                  <a:pt x="0" y="0"/>
                </a:lnTo>
                <a:lnTo>
                  <a:pt x="21600" y="1433"/>
                </a:lnTo>
                <a:cubicBezTo>
                  <a:pt x="21600" y="1433"/>
                  <a:pt x="21600" y="20269"/>
                  <a:pt x="21600" y="202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30" name="AutoShape 10"/>
          <p:cNvSpPr>
            <a:spLocks/>
          </p:cNvSpPr>
          <p:nvPr/>
        </p:nvSpPr>
        <p:spPr bwMode="auto">
          <a:xfrm>
            <a:off x="9727598" y="1961354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31" name="AutoShape 11"/>
          <p:cNvSpPr>
            <a:spLocks/>
          </p:cNvSpPr>
          <p:nvPr/>
        </p:nvSpPr>
        <p:spPr bwMode="auto">
          <a:xfrm>
            <a:off x="3542175" y="3412069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2" name="AutoShape 12"/>
          <p:cNvSpPr>
            <a:spLocks/>
          </p:cNvSpPr>
          <p:nvPr/>
        </p:nvSpPr>
        <p:spPr bwMode="auto">
          <a:xfrm>
            <a:off x="3517899" y="3835648"/>
            <a:ext cx="1606419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3" name="AutoShape 13"/>
          <p:cNvSpPr>
            <a:spLocks/>
          </p:cNvSpPr>
          <p:nvPr/>
        </p:nvSpPr>
        <p:spPr bwMode="auto">
          <a:xfrm>
            <a:off x="5707784" y="3412069"/>
            <a:ext cx="1557029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4" name="AutoShape 14"/>
          <p:cNvSpPr>
            <a:spLocks/>
          </p:cNvSpPr>
          <p:nvPr/>
        </p:nvSpPr>
        <p:spPr bwMode="auto">
          <a:xfrm>
            <a:off x="5683508" y="3835648"/>
            <a:ext cx="1606418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5" name="AutoShape 15"/>
          <p:cNvSpPr>
            <a:spLocks/>
          </p:cNvSpPr>
          <p:nvPr/>
        </p:nvSpPr>
        <p:spPr bwMode="auto">
          <a:xfrm>
            <a:off x="7866697" y="3412069"/>
            <a:ext cx="1557029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6" name="AutoShape 16"/>
          <p:cNvSpPr>
            <a:spLocks/>
          </p:cNvSpPr>
          <p:nvPr/>
        </p:nvSpPr>
        <p:spPr bwMode="auto">
          <a:xfrm>
            <a:off x="7909389" y="3835648"/>
            <a:ext cx="1510988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7" name="AutoShape 17"/>
          <p:cNvSpPr>
            <a:spLocks/>
          </p:cNvSpPr>
          <p:nvPr/>
        </p:nvSpPr>
        <p:spPr bwMode="auto">
          <a:xfrm>
            <a:off x="10031469" y="3412069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8" name="AutoShape 18"/>
          <p:cNvSpPr>
            <a:spLocks/>
          </p:cNvSpPr>
          <p:nvPr/>
        </p:nvSpPr>
        <p:spPr bwMode="auto">
          <a:xfrm>
            <a:off x="10046537" y="3835648"/>
            <a:ext cx="1526893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9" name="AutoShape 19"/>
          <p:cNvSpPr>
            <a:spLocks/>
          </p:cNvSpPr>
          <p:nvPr/>
        </p:nvSpPr>
        <p:spPr bwMode="auto">
          <a:xfrm>
            <a:off x="3543012" y="5630417"/>
            <a:ext cx="8245556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0" name="AutoShape 20"/>
          <p:cNvSpPr>
            <a:spLocks/>
          </p:cNvSpPr>
          <p:nvPr/>
        </p:nvSpPr>
        <p:spPr bwMode="auto">
          <a:xfrm>
            <a:off x="1334710" y="1946286"/>
            <a:ext cx="1900245" cy="3344263"/>
          </a:xfrm>
          <a:custGeom>
            <a:avLst/>
            <a:gdLst>
              <a:gd name="T0" fmla="*/ 1801813 w 21600"/>
              <a:gd name="T1" fmla="*/ 3171031 h 21600"/>
              <a:gd name="T2" fmla="*/ 1801813 w 21600"/>
              <a:gd name="T3" fmla="*/ 3171031 h 21600"/>
              <a:gd name="T4" fmla="*/ 1801813 w 21600"/>
              <a:gd name="T5" fmla="*/ 3171031 h 21600"/>
              <a:gd name="T6" fmla="*/ 1801813 w 21600"/>
              <a:gd name="T7" fmla="*/ 31710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1" name="AutoShape 21"/>
          <p:cNvSpPr>
            <a:spLocks/>
          </p:cNvSpPr>
          <p:nvPr/>
        </p:nvSpPr>
        <p:spPr bwMode="auto">
          <a:xfrm>
            <a:off x="1509667" y="3411233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42" name="AutoShape 22"/>
          <p:cNvSpPr>
            <a:spLocks/>
          </p:cNvSpPr>
          <p:nvPr/>
        </p:nvSpPr>
        <p:spPr bwMode="auto">
          <a:xfrm>
            <a:off x="1533106" y="3835648"/>
            <a:ext cx="1510987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43" name="AutoShape 23"/>
          <p:cNvSpPr>
            <a:spLocks/>
          </p:cNvSpPr>
          <p:nvPr/>
        </p:nvSpPr>
        <p:spPr bwMode="auto">
          <a:xfrm>
            <a:off x="2055464" y="2747402"/>
            <a:ext cx="466271" cy="295501"/>
          </a:xfrm>
          <a:custGeom>
            <a:avLst/>
            <a:gdLst>
              <a:gd name="T0" fmla="*/ 442119 w 21130"/>
              <a:gd name="T1" fmla="*/ 290243 h 21219"/>
              <a:gd name="T2" fmla="*/ 442119 w 21130"/>
              <a:gd name="T3" fmla="*/ 290243 h 21219"/>
              <a:gd name="T4" fmla="*/ 442119 w 21130"/>
              <a:gd name="T5" fmla="*/ 290243 h 21219"/>
              <a:gd name="T6" fmla="*/ 442119 w 21130"/>
              <a:gd name="T7" fmla="*/ 290243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7"/>
                  <a:pt x="425" y="16369"/>
                </a:cubicBezTo>
                <a:lnTo>
                  <a:pt x="5769" y="5878"/>
                </a:lnTo>
                <a:cubicBezTo>
                  <a:pt x="6353" y="4732"/>
                  <a:pt x="7383" y="4424"/>
                  <a:pt x="8191" y="5173"/>
                </a:cubicBezTo>
                <a:lnTo>
                  <a:pt x="13284" y="9889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6" y="3586"/>
                  <a:pt x="20716" y="4864"/>
                </a:cubicBezTo>
                <a:lnTo>
                  <a:pt x="15205" y="15620"/>
                </a:lnTo>
                <a:cubicBezTo>
                  <a:pt x="14621" y="16722"/>
                  <a:pt x="13590" y="17031"/>
                  <a:pt x="12783" y="16282"/>
                </a:cubicBezTo>
                <a:lnTo>
                  <a:pt x="7689" y="11608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4" name="AutoShape 24"/>
          <p:cNvSpPr>
            <a:spLocks/>
          </p:cNvSpPr>
          <p:nvPr/>
        </p:nvSpPr>
        <p:spPr bwMode="auto">
          <a:xfrm>
            <a:off x="4154104" y="2706384"/>
            <a:ext cx="334008" cy="364981"/>
          </a:xfrm>
          <a:custGeom>
            <a:avLst/>
            <a:gdLst>
              <a:gd name="T0" fmla="*/ 316707 w 21600"/>
              <a:gd name="T1" fmla="*/ 346075 h 21600"/>
              <a:gd name="T2" fmla="*/ 316707 w 21600"/>
              <a:gd name="T3" fmla="*/ 346075 h 21600"/>
              <a:gd name="T4" fmla="*/ 316707 w 21600"/>
              <a:gd name="T5" fmla="*/ 346075 h 21600"/>
              <a:gd name="T6" fmla="*/ 316707 w 21600"/>
              <a:gd name="T7" fmla="*/ 3460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15882" y="21599"/>
                </a:lnTo>
                <a:lnTo>
                  <a:pt x="15882" y="0"/>
                </a:lnTo>
                <a:lnTo>
                  <a:pt x="21599" y="0"/>
                </a:lnTo>
                <a:cubicBezTo>
                  <a:pt x="21599" y="0"/>
                  <a:pt x="21599" y="21599"/>
                  <a:pt x="21599" y="21599"/>
                </a:cubicBezTo>
                <a:close/>
                <a:moveTo>
                  <a:pt x="13658" y="21599"/>
                </a:moveTo>
                <a:lnTo>
                  <a:pt x="7941" y="21599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599"/>
                  <a:pt x="13658" y="21599"/>
                </a:cubicBezTo>
                <a:close/>
                <a:moveTo>
                  <a:pt x="5717" y="21599"/>
                </a:moveTo>
                <a:lnTo>
                  <a:pt x="0" y="21599"/>
                </a:lnTo>
                <a:lnTo>
                  <a:pt x="0" y="5990"/>
                </a:lnTo>
                <a:lnTo>
                  <a:pt x="5717" y="5990"/>
                </a:lnTo>
                <a:cubicBezTo>
                  <a:pt x="5717" y="5990"/>
                  <a:pt x="5717" y="21599"/>
                  <a:pt x="5717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5" name="AutoShape 25"/>
          <p:cNvSpPr>
            <a:spLocks/>
          </p:cNvSpPr>
          <p:nvPr/>
        </p:nvSpPr>
        <p:spPr bwMode="auto">
          <a:xfrm>
            <a:off x="6299623" y="2706384"/>
            <a:ext cx="376701" cy="376701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599" y="4150"/>
                  <a:pt x="21599" y="9322"/>
                </a:cubicBezTo>
                <a:cubicBezTo>
                  <a:pt x="21599" y="9357"/>
                  <a:pt x="21599" y="9392"/>
                  <a:pt x="21599" y="9427"/>
                </a:cubicBezTo>
                <a:cubicBezTo>
                  <a:pt x="21599" y="9427"/>
                  <a:pt x="12277" y="9427"/>
                  <a:pt x="12277" y="9427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9"/>
                  <a:pt x="14493" y="21599"/>
                  <a:pt x="9322" y="21599"/>
                </a:cubicBezTo>
                <a:cubicBezTo>
                  <a:pt x="4151" y="21599"/>
                  <a:pt x="0" y="17449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6" name="AutoShape 26"/>
          <p:cNvSpPr>
            <a:spLocks/>
          </p:cNvSpPr>
          <p:nvPr/>
        </p:nvSpPr>
        <p:spPr bwMode="auto">
          <a:xfrm>
            <a:off x="8471929" y="2706385"/>
            <a:ext cx="349076" cy="373352"/>
          </a:xfrm>
          <a:custGeom>
            <a:avLst/>
            <a:gdLst>
              <a:gd name="T0" fmla="*/ 330994 w 21600"/>
              <a:gd name="T1" fmla="*/ 354013 h 21600"/>
              <a:gd name="T2" fmla="*/ 330994 w 21600"/>
              <a:gd name="T3" fmla="*/ 354013 h 21600"/>
              <a:gd name="T4" fmla="*/ 330994 w 21600"/>
              <a:gd name="T5" fmla="*/ 354013 h 21600"/>
              <a:gd name="T6" fmla="*/ 330994 w 21600"/>
              <a:gd name="T7" fmla="*/ 3540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0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5" y="21599"/>
                  <a:pt x="10781" y="21599"/>
                </a:cubicBezTo>
                <a:cubicBezTo>
                  <a:pt x="6756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7" name="AutoShape 27"/>
          <p:cNvSpPr>
            <a:spLocks/>
          </p:cNvSpPr>
          <p:nvPr/>
        </p:nvSpPr>
        <p:spPr bwMode="auto">
          <a:xfrm>
            <a:off x="10645910" y="2777538"/>
            <a:ext cx="321451" cy="318103"/>
          </a:xfrm>
          <a:custGeom>
            <a:avLst/>
            <a:gdLst>
              <a:gd name="T0" fmla="*/ 304800 w 21600"/>
              <a:gd name="T1" fmla="*/ 301625 h 21600"/>
              <a:gd name="T2" fmla="*/ 304800 w 21600"/>
              <a:gd name="T3" fmla="*/ 301625 h 21600"/>
              <a:gd name="T4" fmla="*/ 304800 w 21600"/>
              <a:gd name="T5" fmla="*/ 301625 h 21600"/>
              <a:gd name="T6" fmla="*/ 304800 w 21600"/>
              <a:gd name="T7" fmla="*/ 301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21" y="21405"/>
                </a:moveTo>
                <a:cubicBezTo>
                  <a:pt x="9821" y="16015"/>
                  <a:pt x="5524" y="11401"/>
                  <a:pt x="153" y="11401"/>
                </a:cubicBezTo>
                <a:lnTo>
                  <a:pt x="153" y="7717"/>
                </a:lnTo>
                <a:cubicBezTo>
                  <a:pt x="7251" y="7717"/>
                  <a:pt x="13658" y="12796"/>
                  <a:pt x="13658" y="21405"/>
                </a:cubicBezTo>
                <a:cubicBezTo>
                  <a:pt x="13658" y="21405"/>
                  <a:pt x="9821" y="21405"/>
                  <a:pt x="9821" y="21405"/>
                </a:cubicBezTo>
                <a:close/>
                <a:moveTo>
                  <a:pt x="17417" y="21405"/>
                </a:moveTo>
                <a:cubicBezTo>
                  <a:pt x="17417" y="12098"/>
                  <a:pt x="9399" y="3994"/>
                  <a:pt x="153" y="3994"/>
                </a:cubicBezTo>
                <a:lnTo>
                  <a:pt x="153" y="0"/>
                </a:lnTo>
                <a:cubicBezTo>
                  <a:pt x="11509" y="0"/>
                  <a:pt x="21600" y="8725"/>
                  <a:pt x="21600" y="21405"/>
                </a:cubicBezTo>
                <a:cubicBezTo>
                  <a:pt x="21600" y="21405"/>
                  <a:pt x="17417" y="21405"/>
                  <a:pt x="17417" y="21405"/>
                </a:cubicBezTo>
                <a:close/>
                <a:moveTo>
                  <a:pt x="2801" y="21599"/>
                </a:moveTo>
                <a:cubicBezTo>
                  <a:pt x="1266" y="21599"/>
                  <a:pt x="0" y="20359"/>
                  <a:pt x="0" y="18769"/>
                </a:cubicBezTo>
                <a:cubicBezTo>
                  <a:pt x="0" y="17217"/>
                  <a:pt x="1266" y="15937"/>
                  <a:pt x="2801" y="15937"/>
                </a:cubicBezTo>
                <a:cubicBezTo>
                  <a:pt x="4335" y="15937"/>
                  <a:pt x="5640" y="17217"/>
                  <a:pt x="5640" y="18769"/>
                </a:cubicBezTo>
                <a:cubicBezTo>
                  <a:pt x="5640" y="20359"/>
                  <a:pt x="4335" y="21599"/>
                  <a:pt x="2801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23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 animBg="1"/>
      <p:bldP spid="133128" grpId="0" animBg="1"/>
      <p:bldP spid="133129" grpId="0" animBg="1"/>
      <p:bldP spid="133130" grpId="0" animBg="1"/>
      <p:bldP spid="1331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6" r="16036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2" r="1944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r="16062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7" r="1603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1" r="14971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4" r="16094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3" r="1606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2" r="2045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3" r="1606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5" r="16005"/>
          <a:stretch>
            <a:fillRect/>
          </a:stretch>
        </p:blipFill>
        <p:spPr/>
      </p:pic>
      <p:sp>
        <p:nvSpPr>
          <p:cNvPr id="121867" name="AutoShape 11"/>
          <p:cNvSpPr>
            <a:spLocks/>
          </p:cNvSpPr>
          <p:nvPr/>
        </p:nvSpPr>
        <p:spPr bwMode="auto">
          <a:xfrm>
            <a:off x="943779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68" name="AutoShape 12"/>
          <p:cNvSpPr>
            <a:spLocks/>
          </p:cNvSpPr>
          <p:nvPr/>
        </p:nvSpPr>
        <p:spPr bwMode="auto">
          <a:xfrm>
            <a:off x="3168823" y="3798816"/>
            <a:ext cx="2067667" cy="247785"/>
          </a:xfrm>
          <a:custGeom>
            <a:avLst/>
            <a:gdLst>
              <a:gd name="T0" fmla="*/ 1960563 w 21600"/>
              <a:gd name="T1" fmla="*/ 234950 h 21600"/>
              <a:gd name="T2" fmla="*/ 1960563 w 21600"/>
              <a:gd name="T3" fmla="*/ 234950 h 21600"/>
              <a:gd name="T4" fmla="*/ 1960563 w 21600"/>
              <a:gd name="T5" fmla="*/ 234950 h 21600"/>
              <a:gd name="T6" fmla="*/ 1960563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69" name="AutoShape 13"/>
          <p:cNvSpPr>
            <a:spLocks/>
          </p:cNvSpPr>
          <p:nvPr/>
        </p:nvSpPr>
        <p:spPr bwMode="auto">
          <a:xfrm>
            <a:off x="5391356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0" name="AutoShape 14"/>
          <p:cNvSpPr>
            <a:spLocks/>
          </p:cNvSpPr>
          <p:nvPr/>
        </p:nvSpPr>
        <p:spPr bwMode="auto">
          <a:xfrm>
            <a:off x="7616400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1" name="AutoShape 15"/>
          <p:cNvSpPr>
            <a:spLocks/>
          </p:cNvSpPr>
          <p:nvPr/>
        </p:nvSpPr>
        <p:spPr bwMode="auto">
          <a:xfrm>
            <a:off x="9869599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2" name="AutoShape 16"/>
          <p:cNvSpPr>
            <a:spLocks/>
          </p:cNvSpPr>
          <p:nvPr/>
        </p:nvSpPr>
        <p:spPr bwMode="auto">
          <a:xfrm>
            <a:off x="943779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3" name="AutoShape 17"/>
          <p:cNvSpPr>
            <a:spLocks/>
          </p:cNvSpPr>
          <p:nvPr/>
        </p:nvSpPr>
        <p:spPr bwMode="auto">
          <a:xfrm>
            <a:off x="3168823" y="6022186"/>
            <a:ext cx="2067667" cy="247785"/>
          </a:xfrm>
          <a:custGeom>
            <a:avLst/>
            <a:gdLst>
              <a:gd name="T0" fmla="*/ 1960563 w 21600"/>
              <a:gd name="T1" fmla="*/ 234950 h 21600"/>
              <a:gd name="T2" fmla="*/ 1960563 w 21600"/>
              <a:gd name="T3" fmla="*/ 234950 h 21600"/>
              <a:gd name="T4" fmla="*/ 1960563 w 21600"/>
              <a:gd name="T5" fmla="*/ 234950 h 21600"/>
              <a:gd name="T6" fmla="*/ 1960563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4" name="AutoShape 18"/>
          <p:cNvSpPr>
            <a:spLocks/>
          </p:cNvSpPr>
          <p:nvPr/>
        </p:nvSpPr>
        <p:spPr bwMode="auto">
          <a:xfrm>
            <a:off x="5391356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5" name="AutoShape 19"/>
          <p:cNvSpPr>
            <a:spLocks/>
          </p:cNvSpPr>
          <p:nvPr/>
        </p:nvSpPr>
        <p:spPr bwMode="auto">
          <a:xfrm>
            <a:off x="7616400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6" name="AutoShape 20"/>
          <p:cNvSpPr>
            <a:spLocks/>
          </p:cNvSpPr>
          <p:nvPr/>
        </p:nvSpPr>
        <p:spPr bwMode="auto">
          <a:xfrm>
            <a:off x="9846886" y="6022186"/>
            <a:ext cx="2089543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7" name="AutoShape 21"/>
          <p:cNvSpPr>
            <a:spLocks/>
          </p:cNvSpPr>
          <p:nvPr/>
        </p:nvSpPr>
        <p:spPr bwMode="auto">
          <a:xfrm>
            <a:off x="1401679" y="3763657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78" name="AutoShape 22"/>
          <p:cNvSpPr>
            <a:spLocks/>
          </p:cNvSpPr>
          <p:nvPr/>
        </p:nvSpPr>
        <p:spPr bwMode="auto">
          <a:xfrm>
            <a:off x="3625886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79" name="AutoShape 23"/>
          <p:cNvSpPr>
            <a:spLocks/>
          </p:cNvSpPr>
          <p:nvPr/>
        </p:nvSpPr>
        <p:spPr bwMode="auto">
          <a:xfrm>
            <a:off x="5854279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0" name="AutoShape 24"/>
          <p:cNvSpPr>
            <a:spLocks/>
          </p:cNvSpPr>
          <p:nvPr/>
        </p:nvSpPr>
        <p:spPr bwMode="auto">
          <a:xfrm>
            <a:off x="8077650" y="3763657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1" name="AutoShape 25"/>
          <p:cNvSpPr>
            <a:spLocks/>
          </p:cNvSpPr>
          <p:nvPr/>
        </p:nvSpPr>
        <p:spPr bwMode="auto">
          <a:xfrm>
            <a:off x="10306042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2" name="AutoShape 26"/>
          <p:cNvSpPr>
            <a:spLocks/>
          </p:cNvSpPr>
          <p:nvPr/>
        </p:nvSpPr>
        <p:spPr bwMode="auto">
          <a:xfrm>
            <a:off x="1401679" y="6002095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3" name="AutoShape 27"/>
          <p:cNvSpPr>
            <a:spLocks/>
          </p:cNvSpPr>
          <p:nvPr/>
        </p:nvSpPr>
        <p:spPr bwMode="auto">
          <a:xfrm>
            <a:off x="3625886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4" name="AutoShape 28"/>
          <p:cNvSpPr>
            <a:spLocks/>
          </p:cNvSpPr>
          <p:nvPr/>
        </p:nvSpPr>
        <p:spPr bwMode="auto">
          <a:xfrm>
            <a:off x="5854279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5" name="AutoShape 29"/>
          <p:cNvSpPr>
            <a:spLocks/>
          </p:cNvSpPr>
          <p:nvPr/>
        </p:nvSpPr>
        <p:spPr bwMode="auto">
          <a:xfrm>
            <a:off x="8077650" y="6002095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6" name="AutoShape 30"/>
          <p:cNvSpPr>
            <a:spLocks/>
          </p:cNvSpPr>
          <p:nvPr/>
        </p:nvSpPr>
        <p:spPr bwMode="auto">
          <a:xfrm>
            <a:off x="10306042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92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0" name="AutoShape 6"/>
          <p:cNvSpPr>
            <a:spLocks/>
          </p:cNvSpPr>
          <p:nvPr/>
        </p:nvSpPr>
        <p:spPr bwMode="auto">
          <a:xfrm>
            <a:off x="6582567" y="2267737"/>
            <a:ext cx="3210325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51" name="AutoShape 7"/>
          <p:cNvSpPr>
            <a:spLocks/>
          </p:cNvSpPr>
          <p:nvPr/>
        </p:nvSpPr>
        <p:spPr bwMode="auto">
          <a:xfrm>
            <a:off x="6582567" y="2602582"/>
            <a:ext cx="4426650" cy="1296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2" name="AutoShape 8"/>
          <p:cNvSpPr>
            <a:spLocks/>
          </p:cNvSpPr>
          <p:nvPr/>
        </p:nvSpPr>
        <p:spPr bwMode="auto">
          <a:xfrm>
            <a:off x="744395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3" name="AutoShape 9"/>
          <p:cNvSpPr>
            <a:spLocks/>
          </p:cNvSpPr>
          <p:nvPr/>
        </p:nvSpPr>
        <p:spPr bwMode="auto">
          <a:xfrm>
            <a:off x="722798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4" name="AutoShape 10"/>
          <p:cNvSpPr>
            <a:spLocks/>
          </p:cNvSpPr>
          <p:nvPr/>
        </p:nvSpPr>
        <p:spPr bwMode="auto">
          <a:xfrm>
            <a:off x="701284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5" name="AutoShape 11"/>
          <p:cNvSpPr>
            <a:spLocks/>
          </p:cNvSpPr>
          <p:nvPr/>
        </p:nvSpPr>
        <p:spPr bwMode="auto">
          <a:xfrm>
            <a:off x="679686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6" name="AutoShape 12"/>
          <p:cNvSpPr>
            <a:spLocks/>
          </p:cNvSpPr>
          <p:nvPr/>
        </p:nvSpPr>
        <p:spPr bwMode="auto">
          <a:xfrm>
            <a:off x="658089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7" name="AutoShape 13"/>
          <p:cNvSpPr>
            <a:spLocks/>
          </p:cNvSpPr>
          <p:nvPr/>
        </p:nvSpPr>
        <p:spPr bwMode="auto">
          <a:xfrm>
            <a:off x="8522156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8" name="AutoShape 14"/>
          <p:cNvSpPr>
            <a:spLocks/>
          </p:cNvSpPr>
          <p:nvPr/>
        </p:nvSpPr>
        <p:spPr bwMode="auto">
          <a:xfrm>
            <a:off x="830701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9" name="AutoShape 15"/>
          <p:cNvSpPr>
            <a:spLocks/>
          </p:cNvSpPr>
          <p:nvPr/>
        </p:nvSpPr>
        <p:spPr bwMode="auto">
          <a:xfrm>
            <a:off x="809104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0" name="AutoShape 16"/>
          <p:cNvSpPr>
            <a:spLocks/>
          </p:cNvSpPr>
          <p:nvPr/>
        </p:nvSpPr>
        <p:spPr bwMode="auto">
          <a:xfrm>
            <a:off x="7875069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1" name="AutoShape 17"/>
          <p:cNvSpPr>
            <a:spLocks/>
          </p:cNvSpPr>
          <p:nvPr/>
        </p:nvSpPr>
        <p:spPr bwMode="auto">
          <a:xfrm>
            <a:off x="765993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2" name="AutoShape 18"/>
          <p:cNvSpPr>
            <a:spLocks/>
          </p:cNvSpPr>
          <p:nvPr/>
        </p:nvSpPr>
        <p:spPr bwMode="auto">
          <a:xfrm>
            <a:off x="6580893" y="4190584"/>
            <a:ext cx="1554517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Europan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63" name="AutoShape 19"/>
          <p:cNvSpPr>
            <a:spLocks/>
          </p:cNvSpPr>
          <p:nvPr/>
        </p:nvSpPr>
        <p:spPr bwMode="auto">
          <a:xfrm>
            <a:off x="744395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4" name="AutoShape 20"/>
          <p:cNvSpPr>
            <a:spLocks/>
          </p:cNvSpPr>
          <p:nvPr/>
        </p:nvSpPr>
        <p:spPr bwMode="auto">
          <a:xfrm>
            <a:off x="722798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5" name="AutoShape 21"/>
          <p:cNvSpPr>
            <a:spLocks/>
          </p:cNvSpPr>
          <p:nvPr/>
        </p:nvSpPr>
        <p:spPr bwMode="auto">
          <a:xfrm>
            <a:off x="701284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6" name="AutoShape 22"/>
          <p:cNvSpPr>
            <a:spLocks/>
          </p:cNvSpPr>
          <p:nvPr/>
        </p:nvSpPr>
        <p:spPr bwMode="auto">
          <a:xfrm>
            <a:off x="679686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7" name="AutoShape 23"/>
          <p:cNvSpPr>
            <a:spLocks/>
          </p:cNvSpPr>
          <p:nvPr/>
        </p:nvSpPr>
        <p:spPr bwMode="auto">
          <a:xfrm>
            <a:off x="658089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8" name="AutoShape 24"/>
          <p:cNvSpPr>
            <a:spLocks/>
          </p:cNvSpPr>
          <p:nvPr/>
        </p:nvSpPr>
        <p:spPr bwMode="auto">
          <a:xfrm>
            <a:off x="8522993" y="5486434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9" name="AutoShape 25"/>
          <p:cNvSpPr>
            <a:spLocks/>
          </p:cNvSpPr>
          <p:nvPr/>
        </p:nvSpPr>
        <p:spPr bwMode="auto">
          <a:xfrm>
            <a:off x="830701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0" name="AutoShape 26"/>
          <p:cNvSpPr>
            <a:spLocks/>
          </p:cNvSpPr>
          <p:nvPr/>
        </p:nvSpPr>
        <p:spPr bwMode="auto">
          <a:xfrm>
            <a:off x="809104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1" name="AutoShape 27"/>
          <p:cNvSpPr>
            <a:spLocks/>
          </p:cNvSpPr>
          <p:nvPr/>
        </p:nvSpPr>
        <p:spPr bwMode="auto">
          <a:xfrm>
            <a:off x="7875069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2" name="AutoShape 28"/>
          <p:cNvSpPr>
            <a:spLocks/>
          </p:cNvSpPr>
          <p:nvPr/>
        </p:nvSpPr>
        <p:spPr bwMode="auto">
          <a:xfrm>
            <a:off x="765993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3" name="AutoShape 29"/>
          <p:cNvSpPr>
            <a:spLocks/>
          </p:cNvSpPr>
          <p:nvPr/>
        </p:nvSpPr>
        <p:spPr bwMode="auto">
          <a:xfrm>
            <a:off x="6580893" y="5159123"/>
            <a:ext cx="1554517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Asian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74" name="AutoShape 30"/>
          <p:cNvSpPr>
            <a:spLocks/>
          </p:cNvSpPr>
          <p:nvPr/>
        </p:nvSpPr>
        <p:spPr bwMode="auto">
          <a:xfrm>
            <a:off x="1020726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5" name="AutoShape 31"/>
          <p:cNvSpPr>
            <a:spLocks/>
          </p:cNvSpPr>
          <p:nvPr/>
        </p:nvSpPr>
        <p:spPr bwMode="auto">
          <a:xfrm>
            <a:off x="999212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6" name="AutoShape 32"/>
          <p:cNvSpPr>
            <a:spLocks/>
          </p:cNvSpPr>
          <p:nvPr/>
        </p:nvSpPr>
        <p:spPr bwMode="auto">
          <a:xfrm>
            <a:off x="977615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7" name="AutoShape 33"/>
          <p:cNvSpPr>
            <a:spLocks/>
          </p:cNvSpPr>
          <p:nvPr/>
        </p:nvSpPr>
        <p:spPr bwMode="auto">
          <a:xfrm>
            <a:off x="956017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8" name="AutoShape 34"/>
          <p:cNvSpPr>
            <a:spLocks/>
          </p:cNvSpPr>
          <p:nvPr/>
        </p:nvSpPr>
        <p:spPr bwMode="auto">
          <a:xfrm>
            <a:off x="9345037" y="4517895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9" name="AutoShape 35"/>
          <p:cNvSpPr>
            <a:spLocks/>
          </p:cNvSpPr>
          <p:nvPr/>
        </p:nvSpPr>
        <p:spPr bwMode="auto">
          <a:xfrm>
            <a:off x="1128630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0" name="AutoShape 36"/>
          <p:cNvSpPr>
            <a:spLocks/>
          </p:cNvSpPr>
          <p:nvPr/>
        </p:nvSpPr>
        <p:spPr bwMode="auto">
          <a:xfrm>
            <a:off x="1107032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1" name="AutoShape 37"/>
          <p:cNvSpPr>
            <a:spLocks/>
          </p:cNvSpPr>
          <p:nvPr/>
        </p:nvSpPr>
        <p:spPr bwMode="auto">
          <a:xfrm>
            <a:off x="1085435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2" name="AutoShape 38"/>
          <p:cNvSpPr>
            <a:spLocks/>
          </p:cNvSpPr>
          <p:nvPr/>
        </p:nvSpPr>
        <p:spPr bwMode="auto">
          <a:xfrm>
            <a:off x="1063921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3" name="AutoShape 39"/>
          <p:cNvSpPr>
            <a:spLocks/>
          </p:cNvSpPr>
          <p:nvPr/>
        </p:nvSpPr>
        <p:spPr bwMode="auto">
          <a:xfrm>
            <a:off x="1042323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4" name="AutoShape 40"/>
          <p:cNvSpPr>
            <a:spLocks/>
          </p:cNvSpPr>
          <p:nvPr/>
        </p:nvSpPr>
        <p:spPr bwMode="auto">
          <a:xfrm>
            <a:off x="9345037" y="4190584"/>
            <a:ext cx="1553680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African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85" name="AutoShape 41"/>
          <p:cNvSpPr>
            <a:spLocks/>
          </p:cNvSpPr>
          <p:nvPr/>
        </p:nvSpPr>
        <p:spPr bwMode="auto">
          <a:xfrm>
            <a:off x="1020726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6" name="AutoShape 42"/>
          <p:cNvSpPr>
            <a:spLocks/>
          </p:cNvSpPr>
          <p:nvPr/>
        </p:nvSpPr>
        <p:spPr bwMode="auto">
          <a:xfrm>
            <a:off x="999212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7" name="AutoShape 43"/>
          <p:cNvSpPr>
            <a:spLocks/>
          </p:cNvSpPr>
          <p:nvPr/>
        </p:nvSpPr>
        <p:spPr bwMode="auto">
          <a:xfrm>
            <a:off x="977615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8" name="AutoShape 44"/>
          <p:cNvSpPr>
            <a:spLocks/>
          </p:cNvSpPr>
          <p:nvPr/>
        </p:nvSpPr>
        <p:spPr bwMode="auto">
          <a:xfrm>
            <a:off x="956017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9" name="AutoShape 45"/>
          <p:cNvSpPr>
            <a:spLocks/>
          </p:cNvSpPr>
          <p:nvPr/>
        </p:nvSpPr>
        <p:spPr bwMode="auto">
          <a:xfrm>
            <a:off x="9345037" y="5486434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0" name="AutoShape 46"/>
          <p:cNvSpPr>
            <a:spLocks/>
          </p:cNvSpPr>
          <p:nvPr/>
        </p:nvSpPr>
        <p:spPr bwMode="auto">
          <a:xfrm>
            <a:off x="1128630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1" name="AutoShape 47"/>
          <p:cNvSpPr>
            <a:spLocks/>
          </p:cNvSpPr>
          <p:nvPr/>
        </p:nvSpPr>
        <p:spPr bwMode="auto">
          <a:xfrm>
            <a:off x="1107032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2" name="AutoShape 48"/>
          <p:cNvSpPr>
            <a:spLocks/>
          </p:cNvSpPr>
          <p:nvPr/>
        </p:nvSpPr>
        <p:spPr bwMode="auto">
          <a:xfrm>
            <a:off x="1085435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3" name="AutoShape 49"/>
          <p:cNvSpPr>
            <a:spLocks/>
          </p:cNvSpPr>
          <p:nvPr/>
        </p:nvSpPr>
        <p:spPr bwMode="auto">
          <a:xfrm>
            <a:off x="1063921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4" name="AutoShape 50"/>
          <p:cNvSpPr>
            <a:spLocks/>
          </p:cNvSpPr>
          <p:nvPr/>
        </p:nvSpPr>
        <p:spPr bwMode="auto">
          <a:xfrm>
            <a:off x="1042323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5" name="AutoShape 51"/>
          <p:cNvSpPr>
            <a:spLocks/>
          </p:cNvSpPr>
          <p:nvPr/>
        </p:nvSpPr>
        <p:spPr bwMode="auto">
          <a:xfrm>
            <a:off x="9345037" y="5159123"/>
            <a:ext cx="1553680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America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8" name="Chart 27"/>
          <p:cNvGraphicFramePr/>
          <p:nvPr>
            <p:extLst/>
          </p:nvPr>
        </p:nvGraphicFramePr>
        <p:xfrm>
          <a:off x="1075480" y="2135461"/>
          <a:ext cx="5126070" cy="3948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矩形 4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5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8" name="AutoShape 6"/>
          <p:cNvSpPr>
            <a:spLocks/>
          </p:cNvSpPr>
          <p:nvPr/>
        </p:nvSpPr>
        <p:spPr bwMode="auto">
          <a:xfrm>
            <a:off x="6277021" y="2156401"/>
            <a:ext cx="3210326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599" name="AutoShape 7"/>
          <p:cNvSpPr>
            <a:spLocks/>
          </p:cNvSpPr>
          <p:nvPr/>
        </p:nvSpPr>
        <p:spPr bwMode="auto">
          <a:xfrm>
            <a:off x="6277021" y="2554867"/>
            <a:ext cx="554168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words which look even injected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0" name="AutoShape 8"/>
          <p:cNvSpPr>
            <a:spLocks/>
          </p:cNvSpPr>
          <p:nvPr/>
        </p:nvSpPr>
        <p:spPr bwMode="auto">
          <a:xfrm>
            <a:off x="7157663" y="3629719"/>
            <a:ext cx="143497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Feature One Year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1" name="AutoShape 9"/>
          <p:cNvSpPr>
            <a:spLocks/>
          </p:cNvSpPr>
          <p:nvPr/>
        </p:nvSpPr>
        <p:spPr bwMode="auto">
          <a:xfrm>
            <a:off x="7157663" y="3972098"/>
            <a:ext cx="1777067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Another Feature Hear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2" name="AutoShape 10"/>
          <p:cNvSpPr>
            <a:spLocks/>
          </p:cNvSpPr>
          <p:nvPr/>
        </p:nvSpPr>
        <p:spPr bwMode="auto">
          <a:xfrm>
            <a:off x="7157662" y="4314477"/>
            <a:ext cx="1336080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Yes </a:t>
            </a: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Yo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Cupcake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3" name="AutoShape 11"/>
          <p:cNvSpPr>
            <a:spLocks/>
          </p:cNvSpPr>
          <p:nvPr/>
        </p:nvSpPr>
        <p:spPr bwMode="auto">
          <a:xfrm>
            <a:off x="7157663" y="4656019"/>
            <a:ext cx="1794222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Apple Pie Love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4" name="AutoShape 12"/>
          <p:cNvSpPr>
            <a:spLocks/>
          </p:cNvSpPr>
          <p:nvPr/>
        </p:nvSpPr>
        <p:spPr bwMode="auto">
          <a:xfrm>
            <a:off x="7157663" y="4981655"/>
            <a:ext cx="1020224" cy="2128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Tighty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Mo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5" name="AutoShape 13"/>
          <p:cNvSpPr>
            <a:spLocks/>
          </p:cNvSpPr>
          <p:nvPr/>
        </p:nvSpPr>
        <p:spPr bwMode="auto">
          <a:xfrm>
            <a:off x="7157662" y="5340776"/>
            <a:ext cx="1332043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Turtle Neck Fun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6" name="AutoShape 14"/>
          <p:cNvSpPr>
            <a:spLocks/>
          </p:cNvSpPr>
          <p:nvPr/>
        </p:nvSpPr>
        <p:spPr bwMode="auto">
          <a:xfrm>
            <a:off x="9603705" y="3629719"/>
            <a:ext cx="143497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Feature One Year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7" name="AutoShape 15"/>
          <p:cNvSpPr>
            <a:spLocks/>
          </p:cNvSpPr>
          <p:nvPr/>
        </p:nvSpPr>
        <p:spPr bwMode="auto">
          <a:xfrm>
            <a:off x="9603705" y="3972098"/>
            <a:ext cx="1776058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Another Feature Hear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8" name="AutoShape 16"/>
          <p:cNvSpPr>
            <a:spLocks/>
          </p:cNvSpPr>
          <p:nvPr/>
        </p:nvSpPr>
        <p:spPr bwMode="auto">
          <a:xfrm>
            <a:off x="9603704" y="4314477"/>
            <a:ext cx="1335071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Yes </a:t>
            </a: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Yo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Cupcake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9" name="AutoShape 17"/>
          <p:cNvSpPr>
            <a:spLocks/>
          </p:cNvSpPr>
          <p:nvPr/>
        </p:nvSpPr>
        <p:spPr bwMode="auto">
          <a:xfrm>
            <a:off x="9603705" y="4656019"/>
            <a:ext cx="1794222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Apple Pie Love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0" name="AutoShape 18"/>
          <p:cNvSpPr>
            <a:spLocks/>
          </p:cNvSpPr>
          <p:nvPr/>
        </p:nvSpPr>
        <p:spPr bwMode="auto">
          <a:xfrm>
            <a:off x="9603705" y="4998398"/>
            <a:ext cx="873901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Tighty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Mo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1" name="AutoShape 19"/>
          <p:cNvSpPr>
            <a:spLocks/>
          </p:cNvSpPr>
          <p:nvPr/>
        </p:nvSpPr>
        <p:spPr bwMode="auto">
          <a:xfrm>
            <a:off x="9603705" y="5340776"/>
            <a:ext cx="133103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Turtle Neck Fun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2" name="AutoShape 20"/>
          <p:cNvSpPr>
            <a:spLocks/>
          </p:cNvSpPr>
          <p:nvPr/>
        </p:nvSpPr>
        <p:spPr bwMode="auto">
          <a:xfrm>
            <a:off x="6786822" y="36899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3" name="AutoShape 21"/>
          <p:cNvSpPr>
            <a:spLocks/>
          </p:cNvSpPr>
          <p:nvPr/>
        </p:nvSpPr>
        <p:spPr bwMode="auto">
          <a:xfrm>
            <a:off x="6786822" y="40323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4" name="AutoShape 22"/>
          <p:cNvSpPr>
            <a:spLocks/>
          </p:cNvSpPr>
          <p:nvPr/>
        </p:nvSpPr>
        <p:spPr bwMode="auto">
          <a:xfrm>
            <a:off x="6786822" y="4374749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5" name="AutoShape 23"/>
          <p:cNvSpPr>
            <a:spLocks/>
          </p:cNvSpPr>
          <p:nvPr/>
        </p:nvSpPr>
        <p:spPr bwMode="auto">
          <a:xfrm>
            <a:off x="6786822" y="47162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6" name="AutoShape 24"/>
          <p:cNvSpPr>
            <a:spLocks/>
          </p:cNvSpPr>
          <p:nvPr/>
        </p:nvSpPr>
        <p:spPr bwMode="auto">
          <a:xfrm>
            <a:off x="6786822" y="50586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7" name="AutoShape 25"/>
          <p:cNvSpPr>
            <a:spLocks/>
          </p:cNvSpPr>
          <p:nvPr/>
        </p:nvSpPr>
        <p:spPr bwMode="auto">
          <a:xfrm>
            <a:off x="6786822" y="5401048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8" name="AutoShape 26"/>
          <p:cNvSpPr>
            <a:spLocks/>
          </p:cNvSpPr>
          <p:nvPr/>
        </p:nvSpPr>
        <p:spPr bwMode="auto">
          <a:xfrm>
            <a:off x="9230353" y="36899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9" name="AutoShape 27"/>
          <p:cNvSpPr>
            <a:spLocks/>
          </p:cNvSpPr>
          <p:nvPr/>
        </p:nvSpPr>
        <p:spPr bwMode="auto">
          <a:xfrm>
            <a:off x="9230353" y="40323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0" name="AutoShape 28"/>
          <p:cNvSpPr>
            <a:spLocks/>
          </p:cNvSpPr>
          <p:nvPr/>
        </p:nvSpPr>
        <p:spPr bwMode="auto">
          <a:xfrm>
            <a:off x="9230353" y="4374749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1" name="AutoShape 29"/>
          <p:cNvSpPr>
            <a:spLocks/>
          </p:cNvSpPr>
          <p:nvPr/>
        </p:nvSpPr>
        <p:spPr bwMode="auto">
          <a:xfrm>
            <a:off x="9230353" y="47162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2" name="AutoShape 30"/>
          <p:cNvSpPr>
            <a:spLocks/>
          </p:cNvSpPr>
          <p:nvPr/>
        </p:nvSpPr>
        <p:spPr bwMode="auto">
          <a:xfrm>
            <a:off x="9230353" y="50586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3" name="AutoShape 31"/>
          <p:cNvSpPr>
            <a:spLocks/>
          </p:cNvSpPr>
          <p:nvPr/>
        </p:nvSpPr>
        <p:spPr bwMode="auto">
          <a:xfrm>
            <a:off x="9230353" y="5401048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6" name="Chart 15"/>
          <p:cNvGraphicFramePr/>
          <p:nvPr>
            <p:extLst/>
          </p:nvPr>
        </p:nvGraphicFramePr>
        <p:xfrm>
          <a:off x="1189393" y="2105172"/>
          <a:ext cx="4650014" cy="3423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4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5" name="AutoShape 7"/>
          <p:cNvSpPr>
            <a:spLocks/>
          </p:cNvSpPr>
          <p:nvPr/>
        </p:nvSpPr>
        <p:spPr bwMode="auto">
          <a:xfrm>
            <a:off x="4011795" y="1795606"/>
            <a:ext cx="2369865" cy="3884201"/>
          </a:xfrm>
          <a:custGeom>
            <a:avLst/>
            <a:gdLst>
              <a:gd name="T0" fmla="*/ 2247107 w 21600"/>
              <a:gd name="T1" fmla="*/ 3683000 h 21600"/>
              <a:gd name="T2" fmla="*/ 2247107 w 21600"/>
              <a:gd name="T3" fmla="*/ 3683000 h 21600"/>
              <a:gd name="T4" fmla="*/ 2247107 w 21600"/>
              <a:gd name="T5" fmla="*/ 3683000 h 21600"/>
              <a:gd name="T6" fmla="*/ 2247107 w 21600"/>
              <a:gd name="T7" fmla="*/ 3683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76" name="AutoShape 8"/>
          <p:cNvSpPr>
            <a:spLocks/>
          </p:cNvSpPr>
          <p:nvPr/>
        </p:nvSpPr>
        <p:spPr bwMode="auto">
          <a:xfrm>
            <a:off x="6476254" y="1795606"/>
            <a:ext cx="2369865" cy="3884201"/>
          </a:xfrm>
          <a:custGeom>
            <a:avLst/>
            <a:gdLst>
              <a:gd name="T0" fmla="*/ 2247107 w 21600"/>
              <a:gd name="T1" fmla="*/ 3683000 h 21600"/>
              <a:gd name="T2" fmla="*/ 2247107 w 21600"/>
              <a:gd name="T3" fmla="*/ 3683000 h 21600"/>
              <a:gd name="T4" fmla="*/ 2247107 w 21600"/>
              <a:gd name="T5" fmla="*/ 3683000 h 21600"/>
              <a:gd name="T6" fmla="*/ 2247107 w 21600"/>
              <a:gd name="T7" fmla="*/ 3683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77" name="AutoShape 9"/>
          <p:cNvSpPr>
            <a:spLocks/>
          </p:cNvSpPr>
          <p:nvPr/>
        </p:nvSpPr>
        <p:spPr bwMode="auto">
          <a:xfrm>
            <a:off x="4678974" y="3576981"/>
            <a:ext cx="1035508" cy="300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Name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78" name="AutoShape 10"/>
          <p:cNvSpPr>
            <a:spLocks/>
          </p:cNvSpPr>
          <p:nvPr/>
        </p:nvSpPr>
        <p:spPr bwMode="auto">
          <a:xfrm>
            <a:off x="4202657" y="3904292"/>
            <a:ext cx="1988142" cy="14624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randoy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form.berationform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79" name="AutoShape 11"/>
          <p:cNvSpPr>
            <a:spLocks/>
          </p:cNvSpPr>
          <p:nvPr/>
        </p:nvSpPr>
        <p:spPr bwMode="auto">
          <a:xfrm>
            <a:off x="7143432" y="3576981"/>
            <a:ext cx="1035508" cy="300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Name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0" name="AutoShape 12"/>
          <p:cNvSpPr>
            <a:spLocks/>
          </p:cNvSpPr>
          <p:nvPr/>
        </p:nvSpPr>
        <p:spPr bwMode="auto">
          <a:xfrm>
            <a:off x="6694740" y="3904292"/>
            <a:ext cx="1932892" cy="14624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randoy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form.berationform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1" name="AutoShape 13"/>
          <p:cNvSpPr>
            <a:spLocks/>
          </p:cNvSpPr>
          <p:nvPr/>
        </p:nvSpPr>
        <p:spPr bwMode="auto">
          <a:xfrm>
            <a:off x="1547336" y="5946009"/>
            <a:ext cx="9764078" cy="649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contract as a contract in the which the unavoidable costs of meeting the obligations under the contract exceed the economic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benefitsLoreu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orders) can be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cancelledfor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text can be added on your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dellathe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other party, and therefore there.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2" name="AutoShape 14"/>
          <p:cNvSpPr>
            <a:spLocks/>
          </p:cNvSpPr>
          <p:nvPr/>
        </p:nvSpPr>
        <p:spPr bwMode="auto">
          <a:xfrm>
            <a:off x="4848071" y="2532265"/>
            <a:ext cx="697314" cy="441995"/>
          </a:xfrm>
          <a:custGeom>
            <a:avLst/>
            <a:gdLst>
              <a:gd name="T0" fmla="*/ 661194 w 21130"/>
              <a:gd name="T1" fmla="*/ 434131 h 21219"/>
              <a:gd name="T2" fmla="*/ 661194 w 21130"/>
              <a:gd name="T3" fmla="*/ 434131 h 21219"/>
              <a:gd name="T4" fmla="*/ 661194 w 21130"/>
              <a:gd name="T5" fmla="*/ 434131 h 21219"/>
              <a:gd name="T6" fmla="*/ 661194 w 21130"/>
              <a:gd name="T7" fmla="*/ 434131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8"/>
                  <a:pt x="425" y="16370"/>
                </a:cubicBezTo>
                <a:lnTo>
                  <a:pt x="5769" y="5878"/>
                </a:lnTo>
                <a:cubicBezTo>
                  <a:pt x="6353" y="4732"/>
                  <a:pt x="7383" y="4423"/>
                  <a:pt x="8191" y="5173"/>
                </a:cubicBezTo>
                <a:lnTo>
                  <a:pt x="13284" y="9890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7" y="3586"/>
                  <a:pt x="20716" y="4864"/>
                </a:cubicBezTo>
                <a:lnTo>
                  <a:pt x="15205" y="15620"/>
                </a:lnTo>
                <a:cubicBezTo>
                  <a:pt x="14620" y="16722"/>
                  <a:pt x="13591" y="17031"/>
                  <a:pt x="12783" y="16281"/>
                </a:cubicBezTo>
                <a:lnTo>
                  <a:pt x="7689" y="11609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83" name="AutoShape 15"/>
          <p:cNvSpPr>
            <a:spLocks/>
          </p:cNvSpPr>
          <p:nvPr/>
        </p:nvSpPr>
        <p:spPr bwMode="auto">
          <a:xfrm>
            <a:off x="7411308" y="2428463"/>
            <a:ext cx="499756" cy="545797"/>
          </a:xfrm>
          <a:custGeom>
            <a:avLst/>
            <a:gdLst>
              <a:gd name="T0" fmla="*/ 473869 w 21600"/>
              <a:gd name="T1" fmla="*/ 517525 h 21600"/>
              <a:gd name="T2" fmla="*/ 473869 w 21600"/>
              <a:gd name="T3" fmla="*/ 517525 h 21600"/>
              <a:gd name="T4" fmla="*/ 473869 w 21600"/>
              <a:gd name="T5" fmla="*/ 517525 h 21600"/>
              <a:gd name="T6" fmla="*/ 473869 w 21600"/>
              <a:gd name="T7" fmla="*/ 5175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599" y="0"/>
                </a:lnTo>
                <a:cubicBezTo>
                  <a:pt x="21599" y="0"/>
                  <a:pt x="21599" y="21600"/>
                  <a:pt x="21599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 r="388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0" r="26830"/>
          <a:stretch>
            <a:fillRect/>
          </a:stretch>
        </p:blipFill>
        <p:spPr/>
      </p:pic>
      <p:sp>
        <p:nvSpPr>
          <p:cNvPr id="13" name="矩形 12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655" y="162609"/>
            <a:ext cx="337271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0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5" grpId="0" animBg="1"/>
      <p:bldP spid="135176" grpId="0" animBg="1"/>
      <p:bldP spid="1351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472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20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OTHERS"/>
  <p:tag name="ID" val="5458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OTHERS"/>
  <p:tag name="ID" val="5458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44"/>
  <p:tag name="MH_LIBRARY" val="CONTENTS"/>
  <p:tag name="MH_TYPE" val="OTHERS"/>
  <p:tag name="ID" val="547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44"/>
  <p:tag name="MH_LIBRARY" val="CONTENTS"/>
  <p:tag name="MH_TYPE" val="OTHERS"/>
  <p:tag name="ID" val="547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AUTOCOLOR" val="TRUE"/>
  <p:tag name="MH_TYPE" val="CONTENTS"/>
  <p:tag name="ID" val="5458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4"/>
</p:tagLst>
</file>

<file path=ppt/theme/theme1.xml><?xml version="1.0" encoding="utf-8"?>
<a:theme xmlns:a="http://schemas.openxmlformats.org/drawingml/2006/main" name="Office Theme">
  <a:themeElements>
    <a:clrScheme name="自定义 256">
      <a:dk1>
        <a:sysClr val="windowText" lastClr="000000"/>
      </a:dk1>
      <a:lt1>
        <a:sysClr val="window" lastClr="FFFFFF"/>
      </a:lt1>
      <a:dk2>
        <a:srgbClr val="C00000"/>
      </a:dk2>
      <a:lt2>
        <a:srgbClr val="E7E6E6"/>
      </a:lt2>
      <a:accent1>
        <a:srgbClr val="C00000"/>
      </a:accent1>
      <a:accent2>
        <a:srgbClr val="BFBFBF"/>
      </a:accent2>
      <a:accent3>
        <a:srgbClr val="C00000"/>
      </a:accent3>
      <a:accent4>
        <a:srgbClr val="BFBFBF"/>
      </a:accent4>
      <a:accent5>
        <a:srgbClr val="C00000"/>
      </a:accent5>
      <a:accent6>
        <a:srgbClr val="BFBFBF"/>
      </a:accent6>
      <a:hlink>
        <a:srgbClr val="C00000"/>
      </a:hlink>
      <a:folHlink>
        <a:srgbClr val="BFBFB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1802</Words>
  <Application>Microsoft Office PowerPoint</Application>
  <PresentationFormat>自定义</PresentationFormat>
  <Paragraphs>305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Meiryo</vt:lpstr>
      <vt:lpstr>宋体</vt:lpstr>
      <vt:lpstr>微软雅黑</vt:lpstr>
      <vt:lpstr>Arial</vt:lpstr>
      <vt:lpstr>Calibri</vt:lpstr>
      <vt:lpstr>Calibri Light</vt:lpstr>
      <vt:lpstr>Helvetica</vt:lpstr>
      <vt:lpstr>Helvetica Light</vt:lpstr>
      <vt:lpstr>Roboto</vt:lpstr>
      <vt:lpstr>Verdana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2017-02-23T09:30:34Z</dcterms:created>
  <dcterms:modified xsi:type="dcterms:W3CDTF">2017-11-03T01:05:23Z</dcterms:modified>
</cp:coreProperties>
</file>