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1"/>
  </p:notesMasterIdLst>
  <p:sldIdLst>
    <p:sldId id="286" r:id="rId4"/>
    <p:sldId id="274" r:id="rId5"/>
    <p:sldId id="269" r:id="rId6"/>
    <p:sldId id="268" r:id="rId7"/>
    <p:sldId id="288" r:id="rId8"/>
    <p:sldId id="275" r:id="rId9"/>
    <p:sldId id="289" r:id="rId10"/>
    <p:sldId id="276" r:id="rId11"/>
    <p:sldId id="277" r:id="rId12"/>
    <p:sldId id="290" r:id="rId13"/>
    <p:sldId id="278" r:id="rId14"/>
    <p:sldId id="279" r:id="rId15"/>
    <p:sldId id="291" r:id="rId16"/>
    <p:sldId id="280" r:id="rId17"/>
    <p:sldId id="287" r:id="rId18"/>
    <p:sldId id="292" r:id="rId19"/>
    <p:sldId id="29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75" autoAdjust="0"/>
    <p:restoredTop sz="94660"/>
  </p:normalViewPr>
  <p:slideViewPr>
    <p:cSldViewPr snapToGrid="0" showGuides="1">
      <p:cViewPr varScale="1">
        <p:scale>
          <a:sx n="109" d="100"/>
          <a:sy n="109" d="100"/>
        </p:scale>
        <p:origin x="64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1111.xlsx"/><Relationship Id="rId4" Type="http://schemas.openxmlformats.org/officeDocument/2006/relationships/image" Target="../media/image17.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44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F433-4341-B916-86F8E50AA668}"/>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F433-4341-B916-86F8E50AA668}"/>
            </c:ext>
          </c:extLst>
        </c:ser>
        <c:dLbls>
          <c:showLegendKey val="0"/>
          <c:showVal val="0"/>
          <c:showCatName val="0"/>
          <c:showSerName val="0"/>
          <c:showPercent val="0"/>
          <c:showBubbleSize val="0"/>
        </c:dLbls>
        <c:gapWidth val="9"/>
        <c:overlap val="-27"/>
        <c:axId val="252511792"/>
        <c:axId val="246813040"/>
      </c:barChart>
      <c:catAx>
        <c:axId val="2525117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46813040"/>
        <c:crosses val="autoZero"/>
        <c:auto val="1"/>
        <c:lblAlgn val="ctr"/>
        <c:lblOffset val="100"/>
        <c:noMultiLvlLbl val="0"/>
      </c:catAx>
      <c:valAx>
        <c:axId val="24681304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525117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11407534079475"/>
          <c:y val="3.2966804763833076E-2"/>
          <c:w val="0.65114930377261604"/>
          <c:h val="0.90934128689945903"/>
        </c:manualLayout>
      </c:layout>
      <c:doughnutChart>
        <c:varyColors val="1"/>
        <c:ser>
          <c:idx val="0"/>
          <c:order val="0"/>
          <c:tx>
            <c:strRef>
              <c:f>Sheet1!$B$1</c:f>
              <c:strCache>
                <c:ptCount val="1"/>
                <c:pt idx="0">
                  <c:v>销售额</c:v>
                </c:pt>
              </c:strCache>
            </c:strRef>
          </c:tx>
          <c:dPt>
            <c:idx val="0"/>
            <c:bubble3D val="0"/>
            <c:spPr>
              <a:solidFill>
                <a:srgbClr val="3C9A96"/>
              </a:solidFill>
              <a:ln w="19050">
                <a:noFill/>
              </a:ln>
              <a:effectLst/>
            </c:spPr>
            <c:extLst xmlns:c16r2="http://schemas.microsoft.com/office/drawing/2015/06/chart">
              <c:ext xmlns:c16="http://schemas.microsoft.com/office/drawing/2014/chart" uri="{C3380CC4-5D6E-409C-BE32-E72D297353CC}">
                <c16:uniqueId val="{00000001-E4B4-4D8D-990B-CE026C60B45A}"/>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E4B4-4D8D-990B-CE026C60B45A}"/>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E4B4-4D8D-990B-CE026C60B45A}"/>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E4B4-4D8D-990B-CE026C60B45A}"/>
              </c:ext>
            </c:extLst>
          </c:dPt>
          <c:cat>
            <c:strRef>
              <c:f>Sheet1!$A$2:$A$5</c:f>
              <c:strCache>
                <c:ptCount val="2"/>
                <c:pt idx="0">
                  <c:v>第一季度</c:v>
                </c:pt>
                <c:pt idx="1">
                  <c:v>第二季度</c:v>
                </c:pt>
              </c:strCache>
            </c:strRef>
          </c:cat>
          <c:val>
            <c:numRef>
              <c:f>Sheet1!$B$2:$B$5</c:f>
              <c:numCache>
                <c:formatCode>General</c:formatCode>
                <c:ptCount val="4"/>
                <c:pt idx="0">
                  <c:v>86</c:v>
                </c:pt>
                <c:pt idx="1">
                  <c:v>14</c:v>
                </c:pt>
              </c:numCache>
            </c:numRef>
          </c:val>
          <c:extLst xmlns:c16r2="http://schemas.microsoft.com/office/drawing/2015/06/chart">
            <c:ext xmlns:c16="http://schemas.microsoft.com/office/drawing/2014/chart" uri="{C3380CC4-5D6E-409C-BE32-E72D297353CC}">
              <c16:uniqueId val="{00000008-E4B4-4D8D-990B-CE026C60B45A}"/>
            </c:ext>
          </c:extLst>
        </c:ser>
        <c:dLbls>
          <c:showLegendKey val="0"/>
          <c:showVal val="0"/>
          <c:showCatName val="0"/>
          <c:showSerName val="0"/>
          <c:showPercent val="0"/>
          <c:showBubbleSize val="0"/>
          <c:showLeaderLines val="1"/>
        </c:dLbls>
        <c:firstSliceAng val="18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11407534079475"/>
          <c:y val="3.2966804763833076E-2"/>
          <c:w val="0.65114930377261604"/>
          <c:h val="0.90934128689945903"/>
        </c:manualLayout>
      </c:layout>
      <c:doughnutChart>
        <c:varyColors val="1"/>
        <c:ser>
          <c:idx val="0"/>
          <c:order val="0"/>
          <c:tx>
            <c:strRef>
              <c:f>Sheet1!$B$1</c:f>
              <c:strCache>
                <c:ptCount val="1"/>
                <c:pt idx="0">
                  <c:v>销售额</c:v>
                </c:pt>
              </c:strCache>
            </c:strRef>
          </c:tx>
          <c:spPr>
            <a:solidFill>
              <a:srgbClr val="5FC1BC"/>
            </a:solidFill>
          </c:spPr>
          <c:dPt>
            <c:idx val="0"/>
            <c:bubble3D val="0"/>
            <c:spPr>
              <a:solidFill>
                <a:srgbClr val="5FC1BC"/>
              </a:solidFill>
              <a:ln w="19050">
                <a:noFill/>
              </a:ln>
              <a:effectLst/>
            </c:spPr>
            <c:extLst xmlns:c16r2="http://schemas.microsoft.com/office/drawing/2015/06/chart">
              <c:ext xmlns:c16="http://schemas.microsoft.com/office/drawing/2014/chart" uri="{C3380CC4-5D6E-409C-BE32-E72D297353CC}">
                <c16:uniqueId val="{00000001-2595-4741-A523-8ABD6FAC9F4C}"/>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2595-4741-A523-8ABD6FAC9F4C}"/>
              </c:ext>
            </c:extLst>
          </c:dPt>
          <c:dPt>
            <c:idx val="2"/>
            <c:bubble3D val="0"/>
            <c:spPr>
              <a:solidFill>
                <a:srgbClr val="5FC1BC"/>
              </a:solidFill>
              <a:ln w="19050">
                <a:solidFill>
                  <a:schemeClr val="lt1"/>
                </a:solidFill>
              </a:ln>
              <a:effectLst/>
            </c:spPr>
            <c:extLst xmlns:c16r2="http://schemas.microsoft.com/office/drawing/2015/06/chart">
              <c:ext xmlns:c16="http://schemas.microsoft.com/office/drawing/2014/chart" uri="{C3380CC4-5D6E-409C-BE32-E72D297353CC}">
                <c16:uniqueId val="{00000005-2595-4741-A523-8ABD6FAC9F4C}"/>
              </c:ext>
            </c:extLst>
          </c:dPt>
          <c:dPt>
            <c:idx val="3"/>
            <c:bubble3D val="0"/>
            <c:spPr>
              <a:solidFill>
                <a:srgbClr val="5FC1BC"/>
              </a:solidFill>
              <a:ln w="19050">
                <a:solidFill>
                  <a:schemeClr val="lt1"/>
                </a:solidFill>
              </a:ln>
              <a:effectLst/>
            </c:spPr>
            <c:extLst xmlns:c16r2="http://schemas.microsoft.com/office/drawing/2015/06/chart">
              <c:ext xmlns:c16="http://schemas.microsoft.com/office/drawing/2014/chart" uri="{C3380CC4-5D6E-409C-BE32-E72D297353CC}">
                <c16:uniqueId val="{00000007-2595-4741-A523-8ABD6FAC9F4C}"/>
              </c:ext>
            </c:extLst>
          </c:dPt>
          <c:cat>
            <c:strRef>
              <c:f>Sheet1!$A$2:$A$5</c:f>
              <c:strCache>
                <c:ptCount val="2"/>
                <c:pt idx="0">
                  <c:v>第一季度</c:v>
                </c:pt>
                <c:pt idx="1">
                  <c:v>第二季度</c:v>
                </c:pt>
              </c:strCache>
            </c:strRef>
          </c:cat>
          <c:val>
            <c:numRef>
              <c:f>Sheet1!$B$2:$B$5</c:f>
              <c:numCache>
                <c:formatCode>General</c:formatCode>
                <c:ptCount val="4"/>
                <c:pt idx="0">
                  <c:v>66</c:v>
                </c:pt>
                <c:pt idx="1">
                  <c:v>14</c:v>
                </c:pt>
              </c:numCache>
            </c:numRef>
          </c:val>
          <c:extLst xmlns:c16r2="http://schemas.microsoft.com/office/drawing/2015/06/chart">
            <c:ext xmlns:c16="http://schemas.microsoft.com/office/drawing/2014/chart" uri="{C3380CC4-5D6E-409C-BE32-E72D297353CC}">
              <c16:uniqueId val="{00000008-2595-4741-A523-8ABD6FAC9F4C}"/>
            </c:ext>
          </c:extLst>
        </c:ser>
        <c:dLbls>
          <c:showLegendKey val="0"/>
          <c:showVal val="0"/>
          <c:showCatName val="0"/>
          <c:showSerName val="0"/>
          <c:showPercent val="0"/>
          <c:showBubbleSize val="0"/>
          <c:showLeaderLines val="1"/>
        </c:dLbls>
        <c:firstSliceAng val="18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11407534079475"/>
          <c:y val="3.2966804763833076E-2"/>
          <c:w val="0.65114930377261604"/>
          <c:h val="0.90934128689945903"/>
        </c:manualLayout>
      </c:layout>
      <c:doughnutChart>
        <c:varyColors val="1"/>
        <c:ser>
          <c:idx val="0"/>
          <c:order val="0"/>
          <c:tx>
            <c:strRef>
              <c:f>Sheet1!$B$1</c:f>
              <c:strCache>
                <c:ptCount val="1"/>
                <c:pt idx="0">
                  <c:v>销售额</c:v>
                </c:pt>
              </c:strCache>
            </c:strRef>
          </c:tx>
          <c:spPr>
            <a:solidFill>
              <a:srgbClr val="5FC1BC"/>
            </a:solidFill>
          </c:spPr>
          <c:dPt>
            <c:idx val="0"/>
            <c:bubble3D val="0"/>
            <c:spPr>
              <a:solidFill>
                <a:srgbClr val="98ECE8"/>
              </a:solidFill>
              <a:ln w="19050">
                <a:noFill/>
              </a:ln>
              <a:effectLst/>
            </c:spPr>
            <c:extLst xmlns:c16r2="http://schemas.microsoft.com/office/drawing/2015/06/chart">
              <c:ext xmlns:c16="http://schemas.microsoft.com/office/drawing/2014/chart" uri="{C3380CC4-5D6E-409C-BE32-E72D297353CC}">
                <c16:uniqueId val="{00000001-3032-49FE-AD7C-7B212A04BED0}"/>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3032-49FE-AD7C-7B212A04BED0}"/>
              </c:ext>
            </c:extLst>
          </c:dPt>
          <c:dPt>
            <c:idx val="2"/>
            <c:bubble3D val="0"/>
            <c:spPr>
              <a:solidFill>
                <a:srgbClr val="5FC1BC"/>
              </a:solidFill>
              <a:ln w="19050">
                <a:solidFill>
                  <a:schemeClr val="lt1"/>
                </a:solidFill>
              </a:ln>
              <a:effectLst/>
            </c:spPr>
            <c:extLst xmlns:c16r2="http://schemas.microsoft.com/office/drawing/2015/06/chart">
              <c:ext xmlns:c16="http://schemas.microsoft.com/office/drawing/2014/chart" uri="{C3380CC4-5D6E-409C-BE32-E72D297353CC}">
                <c16:uniqueId val="{00000005-3032-49FE-AD7C-7B212A04BED0}"/>
              </c:ext>
            </c:extLst>
          </c:dPt>
          <c:dPt>
            <c:idx val="3"/>
            <c:bubble3D val="0"/>
            <c:spPr>
              <a:solidFill>
                <a:srgbClr val="5FC1BC"/>
              </a:solidFill>
              <a:ln w="19050">
                <a:solidFill>
                  <a:schemeClr val="lt1"/>
                </a:solidFill>
              </a:ln>
              <a:effectLst/>
            </c:spPr>
            <c:extLst xmlns:c16r2="http://schemas.microsoft.com/office/drawing/2015/06/chart">
              <c:ext xmlns:c16="http://schemas.microsoft.com/office/drawing/2014/chart" uri="{C3380CC4-5D6E-409C-BE32-E72D297353CC}">
                <c16:uniqueId val="{00000007-3032-49FE-AD7C-7B212A04BED0}"/>
              </c:ext>
            </c:extLst>
          </c:dPt>
          <c:cat>
            <c:strRef>
              <c:f>Sheet1!$A$2:$A$5</c:f>
              <c:strCache>
                <c:ptCount val="2"/>
                <c:pt idx="0">
                  <c:v>第一季度</c:v>
                </c:pt>
                <c:pt idx="1">
                  <c:v>第二季度</c:v>
                </c:pt>
              </c:strCache>
            </c:strRef>
          </c:cat>
          <c:val>
            <c:numRef>
              <c:f>Sheet1!$B$2:$B$5</c:f>
              <c:numCache>
                <c:formatCode>General</c:formatCode>
                <c:ptCount val="4"/>
                <c:pt idx="0">
                  <c:v>60</c:v>
                </c:pt>
                <c:pt idx="1">
                  <c:v>40</c:v>
                </c:pt>
              </c:numCache>
            </c:numRef>
          </c:val>
          <c:extLst xmlns:c16r2="http://schemas.microsoft.com/office/drawing/2015/06/chart">
            <c:ext xmlns:c16="http://schemas.microsoft.com/office/drawing/2014/chart" uri="{C3380CC4-5D6E-409C-BE32-E72D297353CC}">
              <c16:uniqueId val="{00000008-3032-49FE-AD7C-7B212A04BED0}"/>
            </c:ext>
          </c:extLst>
        </c:ser>
        <c:dLbls>
          <c:showLegendKey val="0"/>
          <c:showVal val="0"/>
          <c:showCatName val="0"/>
          <c:showSerName val="0"/>
          <c:showPercent val="0"/>
          <c:showBubbleSize val="0"/>
          <c:showLeaderLines val="1"/>
        </c:dLbls>
        <c:firstSliceAng val="18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CBE5FA-627D-4C06-B1E4-7386C5D64D41}" type="datetimeFigureOut">
              <a:rPr lang="zh-CN" altLang="en-US" smtClean="0"/>
              <a:t>2017/11/5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9845C0-1213-4585-B704-10DFE1C6CDA9}" type="slidenum">
              <a:rPr lang="zh-CN" altLang="en-US" smtClean="0"/>
              <a:t>‹#›</a:t>
            </a:fld>
            <a:endParaRPr lang="zh-CN" altLang="en-US"/>
          </a:p>
        </p:txBody>
      </p:sp>
    </p:spTree>
    <p:extLst>
      <p:ext uri="{BB962C8B-B14F-4D97-AF65-F5344CB8AC3E}">
        <p14:creationId xmlns:p14="http://schemas.microsoft.com/office/powerpoint/2010/main" val="14455300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44400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B77B178-1CC0-4CE1-9055-617507E720C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0BEE49C4-3E33-4C1F-9784-060B4B6DB2D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B2E21C49-0742-489A-800D-617C1D4918F9}"/>
              </a:ext>
            </a:extLst>
          </p:cNvPr>
          <p:cNvSpPr>
            <a:spLocks noGrp="1"/>
          </p:cNvSpPr>
          <p:nvPr>
            <p:ph type="dt" sz="half" idx="10"/>
          </p:nvPr>
        </p:nvSpPr>
        <p:spPr/>
        <p:txBody>
          <a:bodyPr/>
          <a:lstStyle/>
          <a:p>
            <a:fld id="{CEA52FB6-38BE-4B60-AA4E-2443035142EC}" type="datetimeFigureOut">
              <a:rPr lang="zh-CN" altLang="en-US" smtClean="0"/>
              <a:t>2017/11/5</a:t>
            </a:fld>
            <a:endParaRPr lang="zh-CN" altLang="en-US"/>
          </a:p>
        </p:txBody>
      </p:sp>
      <p:sp>
        <p:nvSpPr>
          <p:cNvPr id="5" name="页脚占位符 4">
            <a:extLst>
              <a:ext uri="{FF2B5EF4-FFF2-40B4-BE49-F238E27FC236}">
                <a16:creationId xmlns="" xmlns:a16="http://schemas.microsoft.com/office/drawing/2014/main" id="{DC8B45AD-4DEA-44C0-AB1D-C29ACD254E2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25C7092-8BAD-46BE-A5F0-A61DC6E692AB}"/>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3306308173"/>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8479FFA-726A-4684-8B5E-176257E51F6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85917DC-73EA-40D9-9555-DD27F1454F5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A8E2F09-EC5F-4837-8133-E2FBBD84299D}"/>
              </a:ext>
            </a:extLst>
          </p:cNvPr>
          <p:cNvSpPr>
            <a:spLocks noGrp="1"/>
          </p:cNvSpPr>
          <p:nvPr>
            <p:ph type="dt" sz="half" idx="10"/>
          </p:nvPr>
        </p:nvSpPr>
        <p:spPr/>
        <p:txBody>
          <a:bodyPr/>
          <a:lstStyle/>
          <a:p>
            <a:fld id="{CEA52FB6-38BE-4B60-AA4E-2443035142EC}" type="datetimeFigureOut">
              <a:rPr lang="zh-CN" altLang="en-US" smtClean="0"/>
              <a:t>2017/11/5</a:t>
            </a:fld>
            <a:endParaRPr lang="zh-CN" altLang="en-US"/>
          </a:p>
        </p:txBody>
      </p:sp>
      <p:sp>
        <p:nvSpPr>
          <p:cNvPr id="5" name="页脚占位符 4">
            <a:extLst>
              <a:ext uri="{FF2B5EF4-FFF2-40B4-BE49-F238E27FC236}">
                <a16:creationId xmlns="" xmlns:a16="http://schemas.microsoft.com/office/drawing/2014/main" id="{7CD8A6C0-FD25-492C-AD83-7FD8635BDF3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BBA169A-8C98-4ABC-976E-60E0BC89A646}"/>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86431758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7EA0D6A4-61BC-4829-A279-BD4A9F87D16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4193BF43-3D05-4941-8C21-B4BF2E31044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56D1CDE-6FF2-412C-B9EB-2C4EA73659D3}"/>
              </a:ext>
            </a:extLst>
          </p:cNvPr>
          <p:cNvSpPr>
            <a:spLocks noGrp="1"/>
          </p:cNvSpPr>
          <p:nvPr>
            <p:ph type="dt" sz="half" idx="10"/>
          </p:nvPr>
        </p:nvSpPr>
        <p:spPr/>
        <p:txBody>
          <a:bodyPr/>
          <a:lstStyle/>
          <a:p>
            <a:fld id="{CEA52FB6-38BE-4B60-AA4E-2443035142EC}" type="datetimeFigureOut">
              <a:rPr lang="zh-CN" altLang="en-US" smtClean="0"/>
              <a:t>2017/11/5</a:t>
            </a:fld>
            <a:endParaRPr lang="zh-CN" altLang="en-US"/>
          </a:p>
        </p:txBody>
      </p:sp>
      <p:sp>
        <p:nvSpPr>
          <p:cNvPr id="5" name="页脚占位符 4">
            <a:extLst>
              <a:ext uri="{FF2B5EF4-FFF2-40B4-BE49-F238E27FC236}">
                <a16:creationId xmlns="" xmlns:a16="http://schemas.microsoft.com/office/drawing/2014/main" id="{CB222647-A1E1-4D9C-BB4E-6B40EB7E15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AFC2596-E458-4F6F-80AB-7ED7A973CE91}"/>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223872703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20832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14584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4734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30422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32023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1179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47721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2849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0AFB13A-55E5-4AA2-8F36-6DDFF611092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2EBA36A2-30F0-4424-AE1F-0772F66E21F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EB0C564-4323-42F7-A21A-6551339A153A}"/>
              </a:ext>
            </a:extLst>
          </p:cNvPr>
          <p:cNvSpPr>
            <a:spLocks noGrp="1"/>
          </p:cNvSpPr>
          <p:nvPr>
            <p:ph type="dt" sz="half" idx="10"/>
          </p:nvPr>
        </p:nvSpPr>
        <p:spPr/>
        <p:txBody>
          <a:bodyPr/>
          <a:lstStyle/>
          <a:p>
            <a:fld id="{CEA52FB6-38BE-4B60-AA4E-2443035142EC}" type="datetimeFigureOut">
              <a:rPr lang="zh-CN" altLang="en-US" smtClean="0"/>
              <a:t>2017/11/5</a:t>
            </a:fld>
            <a:endParaRPr lang="zh-CN" altLang="en-US"/>
          </a:p>
        </p:txBody>
      </p:sp>
      <p:sp>
        <p:nvSpPr>
          <p:cNvPr id="5" name="页脚占位符 4">
            <a:extLst>
              <a:ext uri="{FF2B5EF4-FFF2-40B4-BE49-F238E27FC236}">
                <a16:creationId xmlns="" xmlns:a16="http://schemas.microsoft.com/office/drawing/2014/main" id="{3D4F02F0-6FC6-4CCE-8C25-60B2920A4CA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E488AD2-98DC-4E3C-8563-A3C4DD28FAB3}"/>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2269127787"/>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37090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74247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03332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25439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19690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88376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28381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49857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18565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8215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9CCE219-C7A6-4854-8B46-12C3968873D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1DD46E5E-8EE6-43B7-90CF-87A79A757D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18E38C81-93C3-496D-9D80-AF70C1C29C52}"/>
              </a:ext>
            </a:extLst>
          </p:cNvPr>
          <p:cNvSpPr>
            <a:spLocks noGrp="1"/>
          </p:cNvSpPr>
          <p:nvPr>
            <p:ph type="dt" sz="half" idx="10"/>
          </p:nvPr>
        </p:nvSpPr>
        <p:spPr/>
        <p:txBody>
          <a:bodyPr/>
          <a:lstStyle/>
          <a:p>
            <a:fld id="{CEA52FB6-38BE-4B60-AA4E-2443035142EC}" type="datetimeFigureOut">
              <a:rPr lang="zh-CN" altLang="en-US" smtClean="0"/>
              <a:t>2017/11/5</a:t>
            </a:fld>
            <a:endParaRPr lang="zh-CN" altLang="en-US"/>
          </a:p>
        </p:txBody>
      </p:sp>
      <p:sp>
        <p:nvSpPr>
          <p:cNvPr id="5" name="页脚占位符 4">
            <a:extLst>
              <a:ext uri="{FF2B5EF4-FFF2-40B4-BE49-F238E27FC236}">
                <a16:creationId xmlns="" xmlns:a16="http://schemas.microsoft.com/office/drawing/2014/main" id="{CFAFBD45-514C-463A-9B62-226C4DA679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71EB5B4-08D3-4A82-BFAD-AA7BE83BE249}"/>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2773508747"/>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68413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92535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66033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9266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48275F8-173A-4FF0-9130-20F7FA52A12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D9CA82A-D4AE-4B21-9FED-B9CFF58D0D5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95DCFDEF-193D-4B7E-8A38-46042D79CB5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6C90F9A2-E479-4EB4-A6C3-5D33DD10526B}"/>
              </a:ext>
            </a:extLst>
          </p:cNvPr>
          <p:cNvSpPr>
            <a:spLocks noGrp="1"/>
          </p:cNvSpPr>
          <p:nvPr>
            <p:ph type="dt" sz="half" idx="10"/>
          </p:nvPr>
        </p:nvSpPr>
        <p:spPr/>
        <p:txBody>
          <a:bodyPr/>
          <a:lstStyle/>
          <a:p>
            <a:fld id="{CEA52FB6-38BE-4B60-AA4E-2443035142EC}" type="datetimeFigureOut">
              <a:rPr lang="zh-CN" altLang="en-US" smtClean="0"/>
              <a:t>2017/11/5</a:t>
            </a:fld>
            <a:endParaRPr lang="zh-CN" altLang="en-US"/>
          </a:p>
        </p:txBody>
      </p:sp>
      <p:sp>
        <p:nvSpPr>
          <p:cNvPr id="6" name="页脚占位符 5">
            <a:extLst>
              <a:ext uri="{FF2B5EF4-FFF2-40B4-BE49-F238E27FC236}">
                <a16:creationId xmlns="" xmlns:a16="http://schemas.microsoft.com/office/drawing/2014/main" id="{CB7038F1-1EA8-4B7A-B8C4-CB28F76AD23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3C9BC31E-E0EE-43FD-993C-C7B9580189D3}"/>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2775017813"/>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8B2AF2A-A553-41B7-BEA4-7764D3A2612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3F88182-073C-4D40-BDDB-097D35BD31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B63C99B4-FB5F-4CE9-8CF9-77CF02386CB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D854A389-A5CD-4596-A61A-1BEE9E216E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21D7B3DE-B8F8-4FD7-8CC1-C22277A0312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E8EB0170-E91A-45B4-9062-8A96D0B6C6D7}"/>
              </a:ext>
            </a:extLst>
          </p:cNvPr>
          <p:cNvSpPr>
            <a:spLocks noGrp="1"/>
          </p:cNvSpPr>
          <p:nvPr>
            <p:ph type="dt" sz="half" idx="10"/>
          </p:nvPr>
        </p:nvSpPr>
        <p:spPr/>
        <p:txBody>
          <a:bodyPr/>
          <a:lstStyle/>
          <a:p>
            <a:fld id="{CEA52FB6-38BE-4B60-AA4E-2443035142EC}" type="datetimeFigureOut">
              <a:rPr lang="zh-CN" altLang="en-US" smtClean="0"/>
              <a:t>2017/11/5</a:t>
            </a:fld>
            <a:endParaRPr lang="zh-CN" altLang="en-US"/>
          </a:p>
        </p:txBody>
      </p:sp>
      <p:sp>
        <p:nvSpPr>
          <p:cNvPr id="8" name="页脚占位符 7">
            <a:extLst>
              <a:ext uri="{FF2B5EF4-FFF2-40B4-BE49-F238E27FC236}">
                <a16:creationId xmlns="" xmlns:a16="http://schemas.microsoft.com/office/drawing/2014/main" id="{E368ACF9-6FC1-4670-A2DC-306E380EA8F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FD590FEF-7232-4DC7-8FA1-FB0C87D6E1A0}"/>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123854063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B2F9FA5-E3E6-4F63-9F10-C29DAB0EB57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A273B95C-CDBE-40FE-9F9E-1C5DB1B6C496}"/>
              </a:ext>
            </a:extLst>
          </p:cNvPr>
          <p:cNvSpPr>
            <a:spLocks noGrp="1"/>
          </p:cNvSpPr>
          <p:nvPr>
            <p:ph type="dt" sz="half" idx="10"/>
          </p:nvPr>
        </p:nvSpPr>
        <p:spPr/>
        <p:txBody>
          <a:bodyPr/>
          <a:lstStyle/>
          <a:p>
            <a:fld id="{CEA52FB6-38BE-4B60-AA4E-2443035142EC}" type="datetimeFigureOut">
              <a:rPr lang="zh-CN" altLang="en-US" smtClean="0"/>
              <a:t>2017/11/5</a:t>
            </a:fld>
            <a:endParaRPr lang="zh-CN" altLang="en-US"/>
          </a:p>
        </p:txBody>
      </p:sp>
      <p:sp>
        <p:nvSpPr>
          <p:cNvPr id="4" name="页脚占位符 3">
            <a:extLst>
              <a:ext uri="{FF2B5EF4-FFF2-40B4-BE49-F238E27FC236}">
                <a16:creationId xmlns="" xmlns:a16="http://schemas.microsoft.com/office/drawing/2014/main" id="{54B04493-2569-4F7B-8063-7122C23FD96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298E967B-CB32-4108-9DE0-1895B6805C24}"/>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2936255987"/>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8304E1B9-9B0B-4786-ABBD-750545F767DE}"/>
              </a:ext>
            </a:extLst>
          </p:cNvPr>
          <p:cNvSpPr>
            <a:spLocks noGrp="1"/>
          </p:cNvSpPr>
          <p:nvPr>
            <p:ph type="dt" sz="half" idx="10"/>
          </p:nvPr>
        </p:nvSpPr>
        <p:spPr/>
        <p:txBody>
          <a:bodyPr/>
          <a:lstStyle/>
          <a:p>
            <a:fld id="{CEA52FB6-38BE-4B60-AA4E-2443035142EC}" type="datetimeFigureOut">
              <a:rPr lang="zh-CN" altLang="en-US" smtClean="0"/>
              <a:t>2017/11/5</a:t>
            </a:fld>
            <a:endParaRPr lang="zh-CN" altLang="en-US"/>
          </a:p>
        </p:txBody>
      </p:sp>
      <p:sp>
        <p:nvSpPr>
          <p:cNvPr id="3" name="页脚占位符 2">
            <a:extLst>
              <a:ext uri="{FF2B5EF4-FFF2-40B4-BE49-F238E27FC236}">
                <a16:creationId xmlns="" xmlns:a16="http://schemas.microsoft.com/office/drawing/2014/main" id="{1B084ADC-6166-49C5-B99B-C32275D29A9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D8A407A6-B5E0-4654-A910-51BD7EF3D310}"/>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111686768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CEAF93A-3EED-4B3E-B654-C772C55D36E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436A43EC-E000-46D3-87BB-3EF23DFA83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D3E229EF-699D-417E-BB6A-5DB6A750F1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F96A763-E08D-43A8-A09B-5129EE41DD60}"/>
              </a:ext>
            </a:extLst>
          </p:cNvPr>
          <p:cNvSpPr>
            <a:spLocks noGrp="1"/>
          </p:cNvSpPr>
          <p:nvPr>
            <p:ph type="dt" sz="half" idx="10"/>
          </p:nvPr>
        </p:nvSpPr>
        <p:spPr/>
        <p:txBody>
          <a:bodyPr/>
          <a:lstStyle/>
          <a:p>
            <a:fld id="{CEA52FB6-38BE-4B60-AA4E-2443035142EC}" type="datetimeFigureOut">
              <a:rPr lang="zh-CN" altLang="en-US" smtClean="0"/>
              <a:t>2017/11/5</a:t>
            </a:fld>
            <a:endParaRPr lang="zh-CN" altLang="en-US"/>
          </a:p>
        </p:txBody>
      </p:sp>
      <p:sp>
        <p:nvSpPr>
          <p:cNvPr id="6" name="页脚占位符 5">
            <a:extLst>
              <a:ext uri="{FF2B5EF4-FFF2-40B4-BE49-F238E27FC236}">
                <a16:creationId xmlns="" xmlns:a16="http://schemas.microsoft.com/office/drawing/2014/main" id="{2592FC4D-9F9A-4C5E-838F-13BBA7DBB88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246B791-70C7-4B45-9395-3EA4E360D708}"/>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2028752448"/>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FEB4B56-5B8D-4AC4-93BD-B1183EC910E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CE83F3A8-A42A-421C-9E54-F5B3B684F08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45650AC0-AEDD-4D8E-AD64-49FBDE186E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F402F22-098C-41FE-8364-6F41B6B24E0E}"/>
              </a:ext>
            </a:extLst>
          </p:cNvPr>
          <p:cNvSpPr>
            <a:spLocks noGrp="1"/>
          </p:cNvSpPr>
          <p:nvPr>
            <p:ph type="dt" sz="half" idx="10"/>
          </p:nvPr>
        </p:nvSpPr>
        <p:spPr/>
        <p:txBody>
          <a:bodyPr/>
          <a:lstStyle/>
          <a:p>
            <a:fld id="{CEA52FB6-38BE-4B60-AA4E-2443035142EC}" type="datetimeFigureOut">
              <a:rPr lang="zh-CN" altLang="en-US" smtClean="0"/>
              <a:t>2017/11/5</a:t>
            </a:fld>
            <a:endParaRPr lang="zh-CN" altLang="en-US"/>
          </a:p>
        </p:txBody>
      </p:sp>
      <p:sp>
        <p:nvSpPr>
          <p:cNvPr id="6" name="页脚占位符 5">
            <a:extLst>
              <a:ext uri="{FF2B5EF4-FFF2-40B4-BE49-F238E27FC236}">
                <a16:creationId xmlns="" xmlns:a16="http://schemas.microsoft.com/office/drawing/2014/main" id="{B6D99C6F-66C8-47A7-B0CD-F46006C8C68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6E068B4A-BFCA-4689-A272-113D2B4EE5A4}"/>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1314991989"/>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0F0983F9-B35F-4701-AA68-19DB7F2277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DD0E5737-A93C-4BFA-A407-52DCD6516C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3190A03-283E-4E1D-81E7-620CA6D1D6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A52FB6-38BE-4B60-AA4E-2443035142EC}" type="datetimeFigureOut">
              <a:rPr lang="zh-CN" altLang="en-US" smtClean="0"/>
              <a:t>2017/11/5</a:t>
            </a:fld>
            <a:endParaRPr lang="zh-CN" altLang="en-US"/>
          </a:p>
        </p:txBody>
      </p:sp>
      <p:sp>
        <p:nvSpPr>
          <p:cNvPr id="5" name="页脚占位符 4">
            <a:extLst>
              <a:ext uri="{FF2B5EF4-FFF2-40B4-BE49-F238E27FC236}">
                <a16:creationId xmlns="" xmlns:a16="http://schemas.microsoft.com/office/drawing/2014/main" id="{AF9115C5-84D5-4A5E-A15D-860B1B6507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29D5A5DB-A72E-4946-8CA3-D1117AEEDE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5518892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12790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74522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5.svg"/><Relationship Id="rId10" Type="http://schemas.openxmlformats.org/officeDocument/2006/relationships/image" Target="../media/image10.png"/><Relationship Id="rId4" Type="http://schemas.openxmlformats.org/officeDocument/2006/relationships/image" Target="../media/image13.png"/><Relationship Id="rId9" Type="http://schemas.openxmlformats.org/officeDocument/2006/relationships/image" Target="../media/image19.sv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 xmlns:a16="http://schemas.microsoft.com/office/drawing/2014/main" id="{C9657B8E-97C4-4137-8100-D7FE3C3C6E60}"/>
              </a:ext>
            </a:extLst>
          </p:cNvPr>
          <p:cNvPicPr>
            <a:picLocks noChangeAspect="1"/>
          </p:cNvPicPr>
          <p:nvPr/>
        </p:nvPicPr>
        <p:blipFill>
          <a:blip r:embed="rId2">
            <a:clrChange>
              <a:clrFrom>
                <a:srgbClr val="FFFFFF"/>
              </a:clrFrom>
              <a:clrTo>
                <a:srgbClr val="FFFFFF">
                  <a:alpha val="0"/>
                </a:srgbClr>
              </a:clrTo>
            </a:clrChange>
          </a:blip>
          <a:stretch>
            <a:fillRect/>
          </a:stretch>
        </p:blipFill>
        <p:spPr>
          <a:xfrm rot="20800570">
            <a:off x="1301457" y="5429559"/>
            <a:ext cx="745977" cy="1409067"/>
          </a:xfrm>
          <a:prstGeom prst="rect">
            <a:avLst/>
          </a:prstGeom>
        </p:spPr>
      </p:pic>
      <p:sp>
        <p:nvSpPr>
          <p:cNvPr id="42" name="任意多边形: 形状 41">
            <a:extLst>
              <a:ext uri="{FF2B5EF4-FFF2-40B4-BE49-F238E27FC236}">
                <a16:creationId xmlns="" xmlns:a16="http://schemas.microsoft.com/office/drawing/2014/main" id="{4A5E0C26-2ADF-41D2-B1AF-FD7EABFDDB20}"/>
              </a:ext>
            </a:extLst>
          </p:cNvPr>
          <p:cNvSpPr/>
          <p:nvPr/>
        </p:nvSpPr>
        <p:spPr>
          <a:xfrm rot="10800000">
            <a:off x="2822073" y="2109035"/>
            <a:ext cx="1521596" cy="790463"/>
          </a:xfrm>
          <a:custGeom>
            <a:avLst/>
            <a:gdLst>
              <a:gd name="connsiteX0" fmla="*/ 5965 w 1521596"/>
              <a:gd name="connsiteY0" fmla="*/ 0 h 790463"/>
              <a:gd name="connsiteX1" fmla="*/ 1521596 w 1521596"/>
              <a:gd name="connsiteY1" fmla="*/ 0 h 790463"/>
              <a:gd name="connsiteX2" fmla="*/ 1505532 w 1521596"/>
              <a:gd name="connsiteY2" fmla="*/ 59992 h 790463"/>
              <a:gd name="connsiteX3" fmla="*/ 1329277 w 1521596"/>
              <a:gd name="connsiteY3" fmla="*/ 241468 h 790463"/>
              <a:gd name="connsiteX4" fmla="*/ 1256048 w 1521596"/>
              <a:gd name="connsiteY4" fmla="*/ 487541 h 790463"/>
              <a:gd name="connsiteX5" fmla="*/ 1006729 w 1521596"/>
              <a:gd name="connsiteY5" fmla="*/ 517335 h 790463"/>
              <a:gd name="connsiteX6" fmla="*/ 828560 w 1521596"/>
              <a:gd name="connsiteY6" fmla="*/ 779850 h 790463"/>
              <a:gd name="connsiteX7" fmla="*/ 566592 w 1521596"/>
              <a:gd name="connsiteY7" fmla="*/ 619612 h 790463"/>
              <a:gd name="connsiteX8" fmla="*/ 177450 w 1521596"/>
              <a:gd name="connsiteY8" fmla="*/ 461294 h 790463"/>
              <a:gd name="connsiteX9" fmla="*/ 6353 w 1521596"/>
              <a:gd name="connsiteY9" fmla="*/ 285116 h 790463"/>
              <a:gd name="connsiteX10" fmla="*/ 42912 w 1521596"/>
              <a:gd name="connsiteY10" fmla="*/ 47305 h 790463"/>
              <a:gd name="connsiteX11" fmla="*/ 6809 w 1521596"/>
              <a:gd name="connsiteY11" fmla="*/ 1917 h 790463"/>
              <a:gd name="connsiteX12" fmla="*/ 5965 w 1521596"/>
              <a:gd name="connsiteY12" fmla="*/ 0 h 790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1596" h="790463">
                <a:moveTo>
                  <a:pt x="5965" y="0"/>
                </a:moveTo>
                <a:lnTo>
                  <a:pt x="1521596" y="0"/>
                </a:lnTo>
                <a:lnTo>
                  <a:pt x="1505532" y="59992"/>
                </a:lnTo>
                <a:cubicBezTo>
                  <a:pt x="1467837" y="156890"/>
                  <a:pt x="1403745" y="224881"/>
                  <a:pt x="1329277" y="241468"/>
                </a:cubicBezTo>
                <a:cubicBezTo>
                  <a:pt x="1328803" y="336066"/>
                  <a:pt x="1302085" y="425783"/>
                  <a:pt x="1256048" y="487541"/>
                </a:cubicBezTo>
                <a:cubicBezTo>
                  <a:pt x="1186100" y="581389"/>
                  <a:pt x="1085060" y="593448"/>
                  <a:pt x="1006729" y="517335"/>
                </a:cubicBezTo>
                <a:cubicBezTo>
                  <a:pt x="981396" y="648071"/>
                  <a:pt x="913562" y="748011"/>
                  <a:pt x="828560" y="779850"/>
                </a:cubicBezTo>
                <a:cubicBezTo>
                  <a:pt x="728395" y="817364"/>
                  <a:pt x="623856" y="753436"/>
                  <a:pt x="566592" y="619612"/>
                </a:cubicBezTo>
                <a:cubicBezTo>
                  <a:pt x="431435" y="746634"/>
                  <a:pt x="255891" y="675236"/>
                  <a:pt x="177450" y="461294"/>
                </a:cubicBezTo>
                <a:cubicBezTo>
                  <a:pt x="100394" y="475356"/>
                  <a:pt x="28041" y="400871"/>
                  <a:pt x="6353" y="285116"/>
                </a:cubicBezTo>
                <a:cubicBezTo>
                  <a:pt x="-9357" y="201367"/>
                  <a:pt x="4530" y="110983"/>
                  <a:pt x="42912" y="47305"/>
                </a:cubicBezTo>
                <a:cubicBezTo>
                  <a:pt x="29298" y="34818"/>
                  <a:pt x="17192" y="19462"/>
                  <a:pt x="6809" y="1917"/>
                </a:cubicBezTo>
                <a:lnTo>
                  <a:pt x="5965" y="0"/>
                </a:lnTo>
                <a:close/>
              </a:path>
            </a:pathLst>
          </a:custGeom>
          <a:solidFill>
            <a:srgbClr val="24BEB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 xmlns:a16="http://schemas.microsoft.com/office/drawing/2014/main" id="{2E9E1EC2-2290-4211-A359-0BC481E062E9}"/>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1924228" y="5061878"/>
            <a:ext cx="1635538" cy="1340232"/>
          </a:xfrm>
          <a:prstGeom prst="rect">
            <a:avLst/>
          </a:prstGeom>
        </p:spPr>
      </p:pic>
      <p:pic>
        <p:nvPicPr>
          <p:cNvPr id="22" name="图片 21">
            <a:extLst>
              <a:ext uri="{FF2B5EF4-FFF2-40B4-BE49-F238E27FC236}">
                <a16:creationId xmlns="" xmlns:a16="http://schemas.microsoft.com/office/drawing/2014/main" id="{03EAB450-5BE3-482A-BE17-E2FF40DC688F}"/>
              </a:ext>
            </a:extLst>
          </p:cNvPr>
          <p:cNvPicPr>
            <a:picLocks noChangeAspect="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tretch>
            <a:fillRect/>
          </a:stretch>
        </p:blipFill>
        <p:spPr>
          <a:xfrm rot="351735" flipH="1">
            <a:off x="7165328" y="4248992"/>
            <a:ext cx="3121152" cy="2340864"/>
          </a:xfrm>
          <a:prstGeom prst="rect">
            <a:avLst/>
          </a:prstGeom>
        </p:spPr>
      </p:pic>
      <p:sp>
        <p:nvSpPr>
          <p:cNvPr id="17" name="矩形: 圆角 16">
            <a:extLst>
              <a:ext uri="{FF2B5EF4-FFF2-40B4-BE49-F238E27FC236}">
                <a16:creationId xmlns="" xmlns:a16="http://schemas.microsoft.com/office/drawing/2014/main" id="{61A22045-65EF-4382-84CA-D02228F255A6}"/>
              </a:ext>
            </a:extLst>
          </p:cNvPr>
          <p:cNvSpPr/>
          <p:nvPr/>
        </p:nvSpPr>
        <p:spPr>
          <a:xfrm rot="2600481">
            <a:off x="4348253" y="1104916"/>
            <a:ext cx="3589164" cy="3589164"/>
          </a:xfrm>
          <a:prstGeom prst="roundRect">
            <a:avLst>
              <a:gd name="adj" fmla="val 32298"/>
            </a:avLst>
          </a:prstGeom>
          <a:solidFill>
            <a:srgbClr val="F4B05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 xmlns:a16="http://schemas.microsoft.com/office/drawing/2014/main" id="{470352A3-1156-49C9-AFF3-24401571C21E}"/>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8439253" y="5599006"/>
            <a:ext cx="1243290" cy="1070174"/>
          </a:xfrm>
          <a:prstGeom prst="rect">
            <a:avLst/>
          </a:prstGeom>
        </p:spPr>
      </p:pic>
      <p:pic>
        <p:nvPicPr>
          <p:cNvPr id="15" name="图片 14">
            <a:extLst>
              <a:ext uri="{FF2B5EF4-FFF2-40B4-BE49-F238E27FC236}">
                <a16:creationId xmlns="" xmlns:a16="http://schemas.microsoft.com/office/drawing/2014/main" id="{FBD8C085-E39D-47BF-933D-E1F5DBBC9F5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2155544" y="5742830"/>
            <a:ext cx="1243290" cy="1070174"/>
          </a:xfrm>
          <a:prstGeom prst="rect">
            <a:avLst/>
          </a:prstGeom>
        </p:spPr>
      </p:pic>
      <p:pic>
        <p:nvPicPr>
          <p:cNvPr id="14" name="图片 13">
            <a:extLst>
              <a:ext uri="{FF2B5EF4-FFF2-40B4-BE49-F238E27FC236}">
                <a16:creationId xmlns="" xmlns:a16="http://schemas.microsoft.com/office/drawing/2014/main" id="{2851B8E6-E025-4CD1-AC51-3174C2FC16D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910715" y="5808275"/>
            <a:ext cx="555737" cy="1049725"/>
          </a:xfrm>
          <a:prstGeom prst="rect">
            <a:avLst/>
          </a:prstGeom>
        </p:spPr>
      </p:pic>
      <p:pic>
        <p:nvPicPr>
          <p:cNvPr id="13" name="图片 12">
            <a:extLst>
              <a:ext uri="{FF2B5EF4-FFF2-40B4-BE49-F238E27FC236}">
                <a16:creationId xmlns="" xmlns:a16="http://schemas.microsoft.com/office/drawing/2014/main" id="{5251D4C0-8D1C-46A2-BBCB-3DC9392DCB5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117713" y="5302522"/>
            <a:ext cx="555737" cy="1049725"/>
          </a:xfrm>
          <a:prstGeom prst="rect">
            <a:avLst/>
          </a:prstGeom>
        </p:spPr>
      </p:pic>
      <p:pic>
        <p:nvPicPr>
          <p:cNvPr id="7" name="图片 6">
            <a:extLst>
              <a:ext uri="{FF2B5EF4-FFF2-40B4-BE49-F238E27FC236}">
                <a16:creationId xmlns="" xmlns:a16="http://schemas.microsoft.com/office/drawing/2014/main" id="{10D3711D-D441-48E6-A405-0BAC8C98BCB1}"/>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145284" y="5081798"/>
            <a:ext cx="774538" cy="1034416"/>
          </a:xfrm>
          <a:prstGeom prst="rect">
            <a:avLst/>
          </a:prstGeom>
        </p:spPr>
      </p:pic>
      <p:pic>
        <p:nvPicPr>
          <p:cNvPr id="4" name="图片 3">
            <a:extLst>
              <a:ext uri="{FF2B5EF4-FFF2-40B4-BE49-F238E27FC236}">
                <a16:creationId xmlns="" xmlns:a16="http://schemas.microsoft.com/office/drawing/2014/main" id="{3E9F17BE-12B6-4AFB-9914-2D5A3D50A2ED}"/>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6408243" y="5374428"/>
            <a:ext cx="1356499" cy="1483572"/>
          </a:xfrm>
          <a:prstGeom prst="rect">
            <a:avLst/>
          </a:prstGeom>
        </p:spPr>
      </p:pic>
      <p:pic>
        <p:nvPicPr>
          <p:cNvPr id="5" name="图片 4">
            <a:extLst>
              <a:ext uri="{FF2B5EF4-FFF2-40B4-BE49-F238E27FC236}">
                <a16:creationId xmlns="" xmlns:a16="http://schemas.microsoft.com/office/drawing/2014/main" id="{65FACA9D-5546-4670-8653-BF4959EA8FFE}"/>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5037220" y="4845747"/>
            <a:ext cx="1529142" cy="1672388"/>
          </a:xfrm>
          <a:prstGeom prst="rect">
            <a:avLst/>
          </a:prstGeom>
        </p:spPr>
      </p:pic>
      <p:pic>
        <p:nvPicPr>
          <p:cNvPr id="6" name="图片 5">
            <a:extLst>
              <a:ext uri="{FF2B5EF4-FFF2-40B4-BE49-F238E27FC236}">
                <a16:creationId xmlns="" xmlns:a16="http://schemas.microsoft.com/office/drawing/2014/main" id="{FB6181FB-4F5A-4D5C-90E1-FAAECA8B0BC6}"/>
              </a:ext>
            </a:extLst>
          </p:cNvPr>
          <p:cNvPicPr>
            <a:picLocks noChangeAspect="1"/>
          </p:cNvPicPr>
          <p:nvPr/>
        </p:nvPicPr>
        <p:blipFill>
          <a:blip r:embed="rId7">
            <a:clrChange>
              <a:clrFrom>
                <a:srgbClr val="FFFFFF"/>
              </a:clrFrom>
              <a:clrTo>
                <a:srgbClr val="FFFFFF">
                  <a:alpha val="0"/>
                </a:srgbClr>
              </a:clrTo>
            </a:clrChange>
          </a:blip>
          <a:stretch>
            <a:fillRect/>
          </a:stretch>
        </p:blipFill>
        <p:spPr>
          <a:xfrm rot="1686869" flipH="1">
            <a:off x="5173450" y="5923044"/>
            <a:ext cx="774538" cy="1034416"/>
          </a:xfrm>
          <a:prstGeom prst="rect">
            <a:avLst/>
          </a:prstGeom>
        </p:spPr>
      </p:pic>
      <p:pic>
        <p:nvPicPr>
          <p:cNvPr id="9" name="图片 8">
            <a:extLst>
              <a:ext uri="{FF2B5EF4-FFF2-40B4-BE49-F238E27FC236}">
                <a16:creationId xmlns="" xmlns:a16="http://schemas.microsoft.com/office/drawing/2014/main" id="{09D30E99-3D7E-41C2-8825-3C8371B42EDD}"/>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4205327" y="5923044"/>
            <a:ext cx="813731" cy="889960"/>
          </a:xfrm>
          <a:prstGeom prst="rect">
            <a:avLst/>
          </a:prstGeom>
        </p:spPr>
      </p:pic>
      <p:pic>
        <p:nvPicPr>
          <p:cNvPr id="10" name="图片 9">
            <a:extLst>
              <a:ext uri="{FF2B5EF4-FFF2-40B4-BE49-F238E27FC236}">
                <a16:creationId xmlns="" xmlns:a16="http://schemas.microsoft.com/office/drawing/2014/main" id="{457C9446-7716-4584-BBF1-10C8222EEE15}"/>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3212378" y="5419424"/>
            <a:ext cx="1087801" cy="1189703"/>
          </a:xfrm>
          <a:prstGeom prst="rect">
            <a:avLst/>
          </a:prstGeom>
        </p:spPr>
      </p:pic>
      <p:pic>
        <p:nvPicPr>
          <p:cNvPr id="11" name="图片 10">
            <a:extLst>
              <a:ext uri="{FF2B5EF4-FFF2-40B4-BE49-F238E27FC236}">
                <a16:creationId xmlns="" xmlns:a16="http://schemas.microsoft.com/office/drawing/2014/main" id="{4D02704A-A638-418B-9E43-A9809420422A}"/>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486447" y="6090544"/>
            <a:ext cx="464627" cy="620522"/>
          </a:xfrm>
          <a:prstGeom prst="rect">
            <a:avLst/>
          </a:prstGeom>
        </p:spPr>
      </p:pic>
      <p:pic>
        <p:nvPicPr>
          <p:cNvPr id="20" name="图片 19">
            <a:extLst>
              <a:ext uri="{FF2B5EF4-FFF2-40B4-BE49-F238E27FC236}">
                <a16:creationId xmlns="" xmlns:a16="http://schemas.microsoft.com/office/drawing/2014/main" id="{DC714F89-04A4-4CB1-8B06-6F5E434D1ABD}"/>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6285706" y="6464627"/>
            <a:ext cx="306336" cy="399190"/>
          </a:xfrm>
          <a:prstGeom prst="rect">
            <a:avLst/>
          </a:prstGeom>
        </p:spPr>
      </p:pic>
      <p:sp>
        <p:nvSpPr>
          <p:cNvPr id="27" name="云形 26">
            <a:extLst>
              <a:ext uri="{FF2B5EF4-FFF2-40B4-BE49-F238E27FC236}">
                <a16:creationId xmlns="" xmlns:a16="http://schemas.microsoft.com/office/drawing/2014/main" id="{3E0AC700-AB60-462C-B913-47ACF6C0B180}"/>
              </a:ext>
            </a:extLst>
          </p:cNvPr>
          <p:cNvSpPr/>
          <p:nvPr/>
        </p:nvSpPr>
        <p:spPr>
          <a:xfrm>
            <a:off x="3084498" y="-423067"/>
            <a:ext cx="1733151" cy="996172"/>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云形 27">
            <a:extLst>
              <a:ext uri="{FF2B5EF4-FFF2-40B4-BE49-F238E27FC236}">
                <a16:creationId xmlns="" xmlns:a16="http://schemas.microsoft.com/office/drawing/2014/main" id="{EA1583BC-BCF2-44E1-B602-4D4AA0AA79A0}"/>
              </a:ext>
            </a:extLst>
          </p:cNvPr>
          <p:cNvSpPr/>
          <p:nvPr/>
        </p:nvSpPr>
        <p:spPr>
          <a:xfrm>
            <a:off x="327831" y="362640"/>
            <a:ext cx="1573586" cy="904458"/>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 xmlns:a16="http://schemas.microsoft.com/office/drawing/2014/main" id="{897516E0-653B-4E60-BEB3-DAC0CE9EE9E0}"/>
              </a:ext>
            </a:extLst>
          </p:cNvPr>
          <p:cNvSpPr>
            <a:spLocks noChangeAspect="1"/>
          </p:cNvSpPr>
          <p:nvPr/>
        </p:nvSpPr>
        <p:spPr>
          <a:xfrm>
            <a:off x="1250188" y="51503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 xmlns:a16="http://schemas.microsoft.com/office/drawing/2014/main" id="{5E52ACA5-E299-4FA6-84EF-99E28F07957E}"/>
              </a:ext>
            </a:extLst>
          </p:cNvPr>
          <p:cNvSpPr>
            <a:spLocks noChangeAspect="1"/>
          </p:cNvSpPr>
          <p:nvPr/>
        </p:nvSpPr>
        <p:spPr>
          <a:xfrm>
            <a:off x="1052873" y="57310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B598A694-68BB-4C3B-A6ED-0EF7313690D5}"/>
              </a:ext>
            </a:extLst>
          </p:cNvPr>
          <p:cNvSpPr>
            <a:spLocks noChangeAspect="1"/>
          </p:cNvSpPr>
          <p:nvPr/>
        </p:nvSpPr>
        <p:spPr>
          <a:xfrm>
            <a:off x="1199962" y="821477"/>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82759CB9-2F0B-45BE-843F-E68FBACF61C0}"/>
              </a:ext>
            </a:extLst>
          </p:cNvPr>
          <p:cNvSpPr>
            <a:spLocks noChangeAspect="1"/>
          </p:cNvSpPr>
          <p:nvPr/>
        </p:nvSpPr>
        <p:spPr>
          <a:xfrm>
            <a:off x="690943" y="73567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 xmlns:a16="http://schemas.microsoft.com/office/drawing/2014/main" id="{286C121B-3064-45AC-8A8C-2074F91125E9}"/>
              </a:ext>
            </a:extLst>
          </p:cNvPr>
          <p:cNvSpPr>
            <a:spLocks noChangeAspect="1"/>
          </p:cNvSpPr>
          <p:nvPr/>
        </p:nvSpPr>
        <p:spPr>
          <a:xfrm>
            <a:off x="903194" y="937617"/>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 xmlns:a16="http://schemas.microsoft.com/office/drawing/2014/main" id="{1E068D73-B08A-42DD-996E-3AC87FF61366}"/>
              </a:ext>
            </a:extLst>
          </p:cNvPr>
          <p:cNvSpPr>
            <a:spLocks noChangeAspect="1"/>
          </p:cNvSpPr>
          <p:nvPr/>
        </p:nvSpPr>
        <p:spPr>
          <a:xfrm>
            <a:off x="1526381" y="68924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 xmlns:a16="http://schemas.microsoft.com/office/drawing/2014/main" id="{E25FB265-20A6-4EED-9AC7-ABA154222A46}"/>
              </a:ext>
            </a:extLst>
          </p:cNvPr>
          <p:cNvSpPr>
            <a:spLocks noChangeAspect="1"/>
          </p:cNvSpPr>
          <p:nvPr/>
        </p:nvSpPr>
        <p:spPr>
          <a:xfrm>
            <a:off x="936620" y="752524"/>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 xmlns:a16="http://schemas.microsoft.com/office/drawing/2014/main" id="{98B2C78B-7C87-4B50-A5F2-218B44D6C143}"/>
              </a:ext>
            </a:extLst>
          </p:cNvPr>
          <p:cNvSpPr>
            <a:spLocks noChangeAspect="1"/>
          </p:cNvSpPr>
          <p:nvPr/>
        </p:nvSpPr>
        <p:spPr>
          <a:xfrm>
            <a:off x="1110943" y="107297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 xmlns:a16="http://schemas.microsoft.com/office/drawing/2014/main" id="{F249FC49-EF86-42BB-9431-145CE0823FDE}"/>
              </a:ext>
            </a:extLst>
          </p:cNvPr>
          <p:cNvSpPr>
            <a:spLocks noChangeAspect="1"/>
          </p:cNvSpPr>
          <p:nvPr/>
        </p:nvSpPr>
        <p:spPr>
          <a:xfrm>
            <a:off x="705879" y="92532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2394E687-902F-4F97-8519-687C00772372}"/>
              </a:ext>
            </a:extLst>
          </p:cNvPr>
          <p:cNvSpPr>
            <a:spLocks noChangeAspect="1"/>
          </p:cNvSpPr>
          <p:nvPr/>
        </p:nvSpPr>
        <p:spPr>
          <a:xfrm>
            <a:off x="860082" y="586197"/>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 xmlns:a16="http://schemas.microsoft.com/office/drawing/2014/main" id="{58B0288C-EA10-4D65-AE86-51D838E935D3}"/>
              </a:ext>
            </a:extLst>
          </p:cNvPr>
          <p:cNvSpPr>
            <a:spLocks noChangeAspect="1"/>
          </p:cNvSpPr>
          <p:nvPr/>
        </p:nvSpPr>
        <p:spPr>
          <a:xfrm>
            <a:off x="518901" y="79374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 xmlns:a16="http://schemas.microsoft.com/office/drawing/2014/main" id="{495D5B23-A2F2-4B7A-B2B3-58ACE103AF6E}"/>
              </a:ext>
            </a:extLst>
          </p:cNvPr>
          <p:cNvSpPr/>
          <p:nvPr/>
        </p:nvSpPr>
        <p:spPr>
          <a:xfrm>
            <a:off x="9611161" y="844104"/>
            <a:ext cx="1504431" cy="686448"/>
          </a:xfrm>
          <a:custGeom>
            <a:avLst/>
            <a:gdLst>
              <a:gd name="connsiteX0" fmla="*/ 932394 w 1504431"/>
              <a:gd name="connsiteY0" fmla="*/ 449 h 686448"/>
              <a:gd name="connsiteX1" fmla="*/ 1019367 w 1504431"/>
              <a:gd name="connsiteY1" fmla="*/ 50880 h 686448"/>
              <a:gd name="connsiteX2" fmla="*/ 1047597 w 1504431"/>
              <a:gd name="connsiteY2" fmla="*/ 94923 h 686448"/>
              <a:gd name="connsiteX3" fmla="*/ 1049342 w 1504431"/>
              <a:gd name="connsiteY3" fmla="*/ 97646 h 686448"/>
              <a:gd name="connsiteX4" fmla="*/ 1199405 w 1504431"/>
              <a:gd name="connsiteY4" fmla="*/ 1350 h 686448"/>
              <a:gd name="connsiteX5" fmla="*/ 1254557 w 1504431"/>
              <a:gd name="connsiteY5" fmla="*/ 22910 h 686448"/>
              <a:gd name="connsiteX6" fmla="*/ 1358622 w 1504431"/>
              <a:gd name="connsiteY6" fmla="*/ 226796 h 686448"/>
              <a:gd name="connsiteX7" fmla="*/ 1359189 w 1504431"/>
              <a:gd name="connsiteY7" fmla="*/ 227159 h 686448"/>
              <a:gd name="connsiteX8" fmla="*/ 1403191 w 1504431"/>
              <a:gd name="connsiteY8" fmla="*/ 255402 h 686448"/>
              <a:gd name="connsiteX9" fmla="*/ 1492176 w 1504431"/>
              <a:gd name="connsiteY9" fmla="*/ 424672 h 686448"/>
              <a:gd name="connsiteX10" fmla="*/ 1486198 w 1504431"/>
              <a:gd name="connsiteY10" fmla="*/ 639241 h 686448"/>
              <a:gd name="connsiteX11" fmla="*/ 1504431 w 1504431"/>
              <a:gd name="connsiteY11" fmla="*/ 686448 h 686448"/>
              <a:gd name="connsiteX12" fmla="*/ 0 w 1504431"/>
              <a:gd name="connsiteY12" fmla="*/ 686448 h 686448"/>
              <a:gd name="connsiteX13" fmla="*/ 7987 w 1504431"/>
              <a:gd name="connsiteY13" fmla="*/ 669238 h 686448"/>
              <a:gd name="connsiteX14" fmla="*/ 102730 w 1504431"/>
              <a:gd name="connsiteY14" fmla="*/ 599473 h 686448"/>
              <a:gd name="connsiteX15" fmla="*/ 104079 w 1504431"/>
              <a:gd name="connsiteY15" fmla="*/ 593757 h 686448"/>
              <a:gd name="connsiteX16" fmla="*/ 166883 w 1504431"/>
              <a:gd name="connsiteY16" fmla="*/ 282336 h 686448"/>
              <a:gd name="connsiteX17" fmla="*/ 472408 w 1504431"/>
              <a:gd name="connsiteY17" fmla="*/ 211189 h 686448"/>
              <a:gd name="connsiteX18" fmla="*/ 472467 w 1504431"/>
              <a:gd name="connsiteY18" fmla="*/ 211058 h 686448"/>
              <a:gd name="connsiteX19" fmla="*/ 499352 w 1504431"/>
              <a:gd name="connsiteY19" fmla="*/ 150746 h 686448"/>
              <a:gd name="connsiteX20" fmla="*/ 780449 w 1504431"/>
              <a:gd name="connsiteY20" fmla="*/ 137330 h 686448"/>
              <a:gd name="connsiteX21" fmla="*/ 781823 w 1504431"/>
              <a:gd name="connsiteY21" fmla="*/ 134092 h 686448"/>
              <a:gd name="connsiteX22" fmla="*/ 801777 w 1504431"/>
              <a:gd name="connsiteY22" fmla="*/ 87075 h 686448"/>
              <a:gd name="connsiteX23" fmla="*/ 900479 w 1504431"/>
              <a:gd name="connsiteY23" fmla="*/ 2463 h 686448"/>
              <a:gd name="connsiteX24" fmla="*/ 932394 w 1504431"/>
              <a:gd name="connsiteY24" fmla="*/ 449 h 68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4431" h="686448">
                <a:moveTo>
                  <a:pt x="932394" y="449"/>
                </a:moveTo>
                <a:cubicBezTo>
                  <a:pt x="964012" y="3417"/>
                  <a:pt x="994305" y="21057"/>
                  <a:pt x="1019367" y="50880"/>
                </a:cubicBezTo>
                <a:lnTo>
                  <a:pt x="1047597" y="94923"/>
                </a:lnTo>
                <a:lnTo>
                  <a:pt x="1049342" y="97646"/>
                </a:lnTo>
                <a:cubicBezTo>
                  <a:pt x="1087123" y="28355"/>
                  <a:pt x="1143438" y="-6032"/>
                  <a:pt x="1199405" y="1350"/>
                </a:cubicBezTo>
                <a:cubicBezTo>
                  <a:pt x="1218061" y="3811"/>
                  <a:pt x="1236678" y="10913"/>
                  <a:pt x="1254557" y="22910"/>
                </a:cubicBezTo>
                <a:cubicBezTo>
                  <a:pt x="1309050" y="59464"/>
                  <a:pt x="1348124" y="135994"/>
                  <a:pt x="1358622" y="226796"/>
                </a:cubicBezTo>
                <a:lnTo>
                  <a:pt x="1359189" y="227159"/>
                </a:lnTo>
                <a:lnTo>
                  <a:pt x="1403191" y="255402"/>
                </a:lnTo>
                <a:cubicBezTo>
                  <a:pt x="1444827" y="292132"/>
                  <a:pt x="1476867" y="352065"/>
                  <a:pt x="1492176" y="424672"/>
                </a:cubicBezTo>
                <a:cubicBezTo>
                  <a:pt x="1507011" y="494943"/>
                  <a:pt x="1504897" y="571265"/>
                  <a:pt x="1486198" y="639241"/>
                </a:cubicBezTo>
                <a:lnTo>
                  <a:pt x="1504431" y="686448"/>
                </a:lnTo>
                <a:lnTo>
                  <a:pt x="0" y="686448"/>
                </a:lnTo>
                <a:lnTo>
                  <a:pt x="7987" y="669238"/>
                </a:lnTo>
                <a:cubicBezTo>
                  <a:pt x="32928" y="630874"/>
                  <a:pt x="65952" y="605399"/>
                  <a:pt x="102730" y="599473"/>
                </a:cubicBezTo>
                <a:cubicBezTo>
                  <a:pt x="103168" y="597554"/>
                  <a:pt x="103641" y="595676"/>
                  <a:pt x="104079" y="593757"/>
                </a:cubicBezTo>
                <a:cubicBezTo>
                  <a:pt x="94201" y="480547"/>
                  <a:pt x="117237" y="366378"/>
                  <a:pt x="166883" y="282336"/>
                </a:cubicBezTo>
                <a:cubicBezTo>
                  <a:pt x="245323" y="149598"/>
                  <a:pt x="372498" y="120012"/>
                  <a:pt x="472408" y="211189"/>
                </a:cubicBezTo>
                <a:lnTo>
                  <a:pt x="472467" y="211058"/>
                </a:lnTo>
                <a:lnTo>
                  <a:pt x="499352" y="150746"/>
                </a:lnTo>
                <a:cubicBezTo>
                  <a:pt x="571025" y="25597"/>
                  <a:pt x="699375" y="12822"/>
                  <a:pt x="780449" y="137330"/>
                </a:cubicBezTo>
                <a:lnTo>
                  <a:pt x="781823" y="134092"/>
                </a:lnTo>
                <a:lnTo>
                  <a:pt x="801777" y="87075"/>
                </a:lnTo>
                <a:cubicBezTo>
                  <a:pt x="826681" y="41560"/>
                  <a:pt x="861633" y="11038"/>
                  <a:pt x="900479" y="2463"/>
                </a:cubicBezTo>
                <a:cubicBezTo>
                  <a:pt x="911168" y="100"/>
                  <a:pt x="921855" y="-541"/>
                  <a:pt x="932394" y="449"/>
                </a:cubicBezTo>
                <a:close/>
              </a:path>
            </a:pathLst>
          </a:custGeom>
          <a:solidFill>
            <a:srgbClr val="24BEB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a:extLst>
              <a:ext uri="{FF2B5EF4-FFF2-40B4-BE49-F238E27FC236}">
                <a16:creationId xmlns="" xmlns:a16="http://schemas.microsoft.com/office/drawing/2014/main" id="{9140A90E-0209-47EB-BC18-9AC93049DA87}"/>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9516799" y="5517914"/>
            <a:ext cx="972405" cy="1282650"/>
          </a:xfrm>
          <a:prstGeom prst="rect">
            <a:avLst/>
          </a:prstGeom>
        </p:spPr>
      </p:pic>
      <p:pic>
        <p:nvPicPr>
          <p:cNvPr id="40" name="图片 39">
            <a:extLst>
              <a:ext uri="{FF2B5EF4-FFF2-40B4-BE49-F238E27FC236}">
                <a16:creationId xmlns="" xmlns:a16="http://schemas.microsoft.com/office/drawing/2014/main" id="{F41FDDFB-EBCD-49EB-9752-42AA16CE97F9}"/>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690700" y="983398"/>
            <a:ext cx="399255" cy="1609211"/>
          </a:xfrm>
          <a:prstGeom prst="rect">
            <a:avLst/>
          </a:prstGeom>
        </p:spPr>
      </p:pic>
      <p:pic>
        <p:nvPicPr>
          <p:cNvPr id="41" name="图片 40">
            <a:extLst>
              <a:ext uri="{FF2B5EF4-FFF2-40B4-BE49-F238E27FC236}">
                <a16:creationId xmlns="" xmlns:a16="http://schemas.microsoft.com/office/drawing/2014/main" id="{0F39F667-72B4-4E9E-AD73-58734FDB431C}"/>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270010" y="-493753"/>
            <a:ext cx="640705" cy="2582384"/>
          </a:xfrm>
          <a:prstGeom prst="rect">
            <a:avLst/>
          </a:prstGeom>
        </p:spPr>
      </p:pic>
      <p:sp>
        <p:nvSpPr>
          <p:cNvPr id="43" name="文本框 42">
            <a:extLst>
              <a:ext uri="{FF2B5EF4-FFF2-40B4-BE49-F238E27FC236}">
                <a16:creationId xmlns="" xmlns:a16="http://schemas.microsoft.com/office/drawing/2014/main" id="{F130C209-193F-4C80-85AF-493DAEC04544}"/>
              </a:ext>
            </a:extLst>
          </p:cNvPr>
          <p:cNvSpPr txBox="1"/>
          <p:nvPr/>
        </p:nvSpPr>
        <p:spPr>
          <a:xfrm>
            <a:off x="4130294" y="2294044"/>
            <a:ext cx="4038469" cy="1446550"/>
          </a:xfrm>
          <a:prstGeom prst="rect">
            <a:avLst/>
          </a:prstGeom>
          <a:noFill/>
        </p:spPr>
        <p:txBody>
          <a:bodyPr wrap="square" rtlCol="0">
            <a:spAutoFit/>
          </a:bodyPr>
          <a:lstStyle/>
          <a:p>
            <a:pPr algn="ctr"/>
            <a:r>
              <a:rPr lang="zh-CN" altLang="en-US" sz="4400" b="1" dirty="0">
                <a:solidFill>
                  <a:srgbClr val="69C5C1"/>
                </a:solidFill>
                <a:latin typeface="迷你简卡通" panose="03000509000000000000" pitchFamily="65" charset="-122"/>
                <a:ea typeface="迷你简卡通" panose="03000509000000000000" pitchFamily="65" charset="-122"/>
              </a:rPr>
              <a:t>可爱卡通插画</a:t>
            </a:r>
            <a:endParaRPr lang="en-US" altLang="zh-CN" sz="4400" b="1" dirty="0">
              <a:solidFill>
                <a:srgbClr val="69C5C1"/>
              </a:solidFill>
              <a:latin typeface="迷你简卡通" panose="03000509000000000000" pitchFamily="65" charset="-122"/>
              <a:ea typeface="迷你简卡通" panose="03000509000000000000" pitchFamily="65" charset="-122"/>
            </a:endParaRPr>
          </a:p>
          <a:p>
            <a:pPr algn="ctr"/>
            <a:r>
              <a:rPr lang="en-US" altLang="zh-CN" sz="4400" b="1" dirty="0">
                <a:solidFill>
                  <a:srgbClr val="69C5C1"/>
                </a:solidFill>
                <a:latin typeface="迷你简卡通" panose="03000509000000000000" pitchFamily="65" charset="-122"/>
                <a:ea typeface="迷你简卡通" panose="03000509000000000000" pitchFamily="65" charset="-122"/>
              </a:rPr>
              <a:t>PPT</a:t>
            </a:r>
            <a:r>
              <a:rPr lang="zh-CN" altLang="en-US" sz="4400" b="1" dirty="0">
                <a:solidFill>
                  <a:srgbClr val="69C5C1"/>
                </a:solidFill>
                <a:latin typeface="迷你简卡通" panose="03000509000000000000" pitchFamily="65" charset="-122"/>
                <a:ea typeface="迷你简卡通" panose="03000509000000000000" pitchFamily="65" charset="-122"/>
              </a:rPr>
              <a:t>模板</a:t>
            </a:r>
          </a:p>
        </p:txBody>
      </p:sp>
    </p:spTree>
    <p:extLst>
      <p:ext uri="{BB962C8B-B14F-4D97-AF65-F5344CB8AC3E}">
        <p14:creationId xmlns:p14="http://schemas.microsoft.com/office/powerpoint/2010/main" val="35055207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43"/>
                                        </p:tgtEl>
                                        <p:attrNameLst>
                                          <p:attrName>r</p:attrName>
                                        </p:attrNameLst>
                                      </p:cBhvr>
                                    </p:animRot>
                                    <p:animRot by="-240000">
                                      <p:cBhvr>
                                        <p:cTn id="7" dur="200" fill="hold">
                                          <p:stCondLst>
                                            <p:cond delay="200"/>
                                          </p:stCondLst>
                                        </p:cTn>
                                        <p:tgtEl>
                                          <p:spTgt spid="43"/>
                                        </p:tgtEl>
                                        <p:attrNameLst>
                                          <p:attrName>r</p:attrName>
                                        </p:attrNameLst>
                                      </p:cBhvr>
                                    </p:animRot>
                                    <p:animRot by="240000">
                                      <p:cBhvr>
                                        <p:cTn id="8" dur="200" fill="hold">
                                          <p:stCondLst>
                                            <p:cond delay="400"/>
                                          </p:stCondLst>
                                        </p:cTn>
                                        <p:tgtEl>
                                          <p:spTgt spid="43"/>
                                        </p:tgtEl>
                                        <p:attrNameLst>
                                          <p:attrName>r</p:attrName>
                                        </p:attrNameLst>
                                      </p:cBhvr>
                                    </p:animRot>
                                    <p:animRot by="-240000">
                                      <p:cBhvr>
                                        <p:cTn id="9" dur="200" fill="hold">
                                          <p:stCondLst>
                                            <p:cond delay="600"/>
                                          </p:stCondLst>
                                        </p:cTn>
                                        <p:tgtEl>
                                          <p:spTgt spid="43"/>
                                        </p:tgtEl>
                                        <p:attrNameLst>
                                          <p:attrName>r</p:attrName>
                                        </p:attrNameLst>
                                      </p:cBhvr>
                                    </p:animRot>
                                    <p:animRot by="120000">
                                      <p:cBhvr>
                                        <p:cTn id="10" dur="200" fill="hold">
                                          <p:stCondLst>
                                            <p:cond delay="800"/>
                                          </p:stCondLst>
                                        </p:cTn>
                                        <p:tgtEl>
                                          <p:spTgt spid="43"/>
                                        </p:tgtEl>
                                        <p:attrNameLst>
                                          <p:attrName>r</p:attrName>
                                        </p:attrNameLst>
                                      </p:cBhvr>
                                    </p:animRot>
                                  </p:childTnLst>
                                </p:cTn>
                              </p:par>
                              <p:par>
                                <p:cTn id="11" presetID="22" presetClass="entr" presetSubtype="4"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F95B91C-FFEF-4FA0-B709-7F2E8A720A2F}"/>
              </a:ext>
            </a:extLst>
          </p:cNvPr>
          <p:cNvPicPr>
            <a:picLocks noChangeAspect="1"/>
          </p:cNvPicPr>
          <p:nvPr/>
        </p:nvPicPr>
        <p:blipFill>
          <a:blip r:embed="rId2"/>
          <a:stretch>
            <a:fillRect/>
          </a:stretch>
        </p:blipFill>
        <p:spPr>
          <a:xfrm>
            <a:off x="14134" y="16036"/>
            <a:ext cx="12177866" cy="6850049"/>
          </a:xfrm>
          <a:prstGeom prst="rect">
            <a:avLst/>
          </a:prstGeom>
        </p:spPr>
      </p:pic>
      <p:pic>
        <p:nvPicPr>
          <p:cNvPr id="9" name="图片 8">
            <a:extLst>
              <a:ext uri="{FF2B5EF4-FFF2-40B4-BE49-F238E27FC236}">
                <a16:creationId xmlns="" xmlns:a16="http://schemas.microsoft.com/office/drawing/2014/main" id="{3CAD7777-6CDA-4372-B592-43DC7F306629}"/>
              </a:ext>
            </a:extLst>
          </p:cNvPr>
          <p:cNvPicPr>
            <a:picLocks noChangeAspect="1"/>
          </p:cNvPicPr>
          <p:nvPr/>
        </p:nvPicPr>
        <p:blipFill>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523876" flipH="1">
            <a:off x="5711099" y="864805"/>
            <a:ext cx="3121152" cy="2340864"/>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sp>
        <p:nvSpPr>
          <p:cNvPr id="10" name="云形 9">
            <a:extLst>
              <a:ext uri="{FF2B5EF4-FFF2-40B4-BE49-F238E27FC236}">
                <a16:creationId xmlns="" xmlns:a16="http://schemas.microsoft.com/office/drawing/2014/main" id="{88909F12-2374-4831-88AB-1207632EFF70}"/>
              </a:ext>
            </a:extLst>
          </p:cNvPr>
          <p:cNvSpPr/>
          <p:nvPr/>
        </p:nvSpPr>
        <p:spPr>
          <a:xfrm>
            <a:off x="3940665" y="2190167"/>
            <a:ext cx="4310669" cy="2477665"/>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18A3D553-82A6-46EE-A5B4-830C5D6FA5A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756806" y="1477151"/>
            <a:ext cx="399255" cy="1609211"/>
          </a:xfrm>
          <a:prstGeom prst="rect">
            <a:avLst/>
          </a:prstGeom>
        </p:spPr>
      </p:pic>
      <p:pic>
        <p:nvPicPr>
          <p:cNvPr id="5" name="图片 4">
            <a:extLst>
              <a:ext uri="{FF2B5EF4-FFF2-40B4-BE49-F238E27FC236}">
                <a16:creationId xmlns="" xmlns:a16="http://schemas.microsoft.com/office/drawing/2014/main" id="{9E5DF9A2-838C-49BE-965E-0029B1FBEE3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041002" y="503978"/>
            <a:ext cx="640705" cy="2582384"/>
          </a:xfrm>
          <a:prstGeom prst="rect">
            <a:avLst/>
          </a:prstGeom>
        </p:spPr>
      </p:pic>
      <p:sp>
        <p:nvSpPr>
          <p:cNvPr id="7" name="文本框 6">
            <a:extLst>
              <a:ext uri="{FF2B5EF4-FFF2-40B4-BE49-F238E27FC236}">
                <a16:creationId xmlns="" xmlns:a16="http://schemas.microsoft.com/office/drawing/2014/main" id="{853758C8-6347-4FC4-BE8B-E7A1796DB698}"/>
              </a:ext>
            </a:extLst>
          </p:cNvPr>
          <p:cNvSpPr txBox="1"/>
          <p:nvPr/>
        </p:nvSpPr>
        <p:spPr>
          <a:xfrm>
            <a:off x="4612192" y="299589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Tree>
    <p:extLst>
      <p:ext uri="{BB962C8B-B14F-4D97-AF65-F5344CB8AC3E}">
        <p14:creationId xmlns:p14="http://schemas.microsoft.com/office/powerpoint/2010/main" val="130826160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9FE11107-B85F-4F5B-A6E3-C34EB514F40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9562147" y="353507"/>
            <a:ext cx="399255" cy="1609211"/>
          </a:xfrm>
          <a:prstGeom prst="rect">
            <a:avLst/>
          </a:prstGeom>
        </p:spPr>
      </p:pic>
      <p:grpSp>
        <p:nvGrpSpPr>
          <p:cNvPr id="3" name="组合 2">
            <a:extLst>
              <a:ext uri="{FF2B5EF4-FFF2-40B4-BE49-F238E27FC236}">
                <a16:creationId xmlns="" xmlns:a16="http://schemas.microsoft.com/office/drawing/2014/main" id="{C9F5C088-B043-41E7-AB29-9FE98283B0B1}"/>
              </a:ext>
            </a:extLst>
          </p:cNvPr>
          <p:cNvGrpSpPr/>
          <p:nvPr/>
        </p:nvGrpSpPr>
        <p:grpSpPr>
          <a:xfrm rot="19090052">
            <a:off x="4935570" y="2381968"/>
            <a:ext cx="7381622" cy="520678"/>
            <a:chOff x="4205327" y="590303"/>
            <a:chExt cx="7381622" cy="520678"/>
          </a:xfrm>
        </p:grpSpPr>
        <p:sp>
          <p:nvSpPr>
            <p:cNvPr id="4" name="双波形 3">
              <a:extLst>
                <a:ext uri="{FF2B5EF4-FFF2-40B4-BE49-F238E27FC236}">
                  <a16:creationId xmlns="" xmlns:a16="http://schemas.microsoft.com/office/drawing/2014/main" id="{480FFD4C-D972-482E-86AD-26FCF0D337B4}"/>
                </a:ext>
              </a:extLst>
            </p:cNvPr>
            <p:cNvSpPr/>
            <p:nvPr/>
          </p:nvSpPr>
          <p:spPr>
            <a:xfrm>
              <a:off x="7656394" y="627797"/>
              <a:ext cx="3930555" cy="483184"/>
            </a:xfrm>
            <a:prstGeom prst="doubleWave">
              <a:avLst>
                <a:gd name="adj1" fmla="val 6250"/>
                <a:gd name="adj2" fmla="val 2150"/>
              </a:avLst>
            </a:prstGeom>
            <a:solidFill>
              <a:srgbClr val="69C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双波形 4">
              <a:extLst>
                <a:ext uri="{FF2B5EF4-FFF2-40B4-BE49-F238E27FC236}">
                  <a16:creationId xmlns="" xmlns:a16="http://schemas.microsoft.com/office/drawing/2014/main" id="{4EA77DD1-5307-4011-8D34-FE9BCB60BDF6}"/>
                </a:ext>
              </a:extLst>
            </p:cNvPr>
            <p:cNvSpPr/>
            <p:nvPr/>
          </p:nvSpPr>
          <p:spPr>
            <a:xfrm>
              <a:off x="4205327" y="590303"/>
              <a:ext cx="3930555" cy="483184"/>
            </a:xfrm>
            <a:prstGeom prst="doubleWave">
              <a:avLst>
                <a:gd name="adj1" fmla="val 6250"/>
                <a:gd name="adj2" fmla="val 2150"/>
              </a:avLst>
            </a:prstGeom>
            <a:solidFill>
              <a:srgbClr val="69C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a:extLst>
              <a:ext uri="{FF2B5EF4-FFF2-40B4-BE49-F238E27FC236}">
                <a16:creationId xmlns="" xmlns:a16="http://schemas.microsoft.com/office/drawing/2014/main" id="{0A908BD8-D8F6-489E-AD64-4E7934AB5756}"/>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pic>
        <p:nvPicPr>
          <p:cNvPr id="7" name="图片 6">
            <a:extLst>
              <a:ext uri="{FF2B5EF4-FFF2-40B4-BE49-F238E27FC236}">
                <a16:creationId xmlns="" xmlns:a16="http://schemas.microsoft.com/office/drawing/2014/main" id="{B6BC4EFE-4C5F-49E0-8C06-7A5CFB1DAA1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695008" y="1436886"/>
            <a:ext cx="5946017" cy="3739487"/>
          </a:xfrm>
          <a:prstGeom prst="rect">
            <a:avLst/>
          </a:prstGeom>
        </p:spPr>
      </p:pic>
      <p:pic>
        <p:nvPicPr>
          <p:cNvPr id="8" name="图片 7">
            <a:extLst>
              <a:ext uri="{FF2B5EF4-FFF2-40B4-BE49-F238E27FC236}">
                <a16:creationId xmlns="" xmlns:a16="http://schemas.microsoft.com/office/drawing/2014/main" id="{C0E3C90A-3038-42DA-AA76-26E89A22E213}"/>
              </a:ext>
            </a:extLst>
          </p:cNvPr>
          <p:cNvPicPr>
            <a:picLocks noChangeAspect="1"/>
          </p:cNvPicPr>
          <p:nvPr/>
        </p:nvPicPr>
        <p:blipFill rotWithShape="1">
          <a:blip r:embed="rId4"/>
          <a:srcRect t="8347" b="7455"/>
          <a:stretch/>
        </p:blipFill>
        <p:spPr>
          <a:xfrm>
            <a:off x="6854110" y="1904784"/>
            <a:ext cx="3409006" cy="2039418"/>
          </a:xfrm>
          <a:prstGeom prst="rect">
            <a:avLst/>
          </a:prstGeom>
        </p:spPr>
      </p:pic>
      <p:sp>
        <p:nvSpPr>
          <p:cNvPr id="9" name="流程图: 手动输入 8">
            <a:extLst>
              <a:ext uri="{FF2B5EF4-FFF2-40B4-BE49-F238E27FC236}">
                <a16:creationId xmlns="" xmlns:a16="http://schemas.microsoft.com/office/drawing/2014/main" id="{9CB097CB-2800-4FDF-A559-D9D0F85B8966}"/>
              </a:ext>
            </a:extLst>
          </p:cNvPr>
          <p:cNvSpPr/>
          <p:nvPr/>
        </p:nvSpPr>
        <p:spPr>
          <a:xfrm rot="5400000">
            <a:off x="6832695" y="1878234"/>
            <a:ext cx="2052262" cy="2079673"/>
          </a:xfrm>
          <a:prstGeom prst="flowChartManualInpu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 xmlns:a16="http://schemas.microsoft.com/office/drawing/2014/main" id="{ADE7566D-FEC5-4131-8583-6F129B437C67}"/>
              </a:ext>
            </a:extLst>
          </p:cNvPr>
          <p:cNvGrpSpPr/>
          <p:nvPr/>
        </p:nvGrpSpPr>
        <p:grpSpPr>
          <a:xfrm>
            <a:off x="835845" y="1051181"/>
            <a:ext cx="2042383" cy="908484"/>
            <a:chOff x="5377940" y="1218039"/>
            <a:chExt cx="2042383" cy="908484"/>
          </a:xfrm>
        </p:grpSpPr>
        <p:pic>
          <p:nvPicPr>
            <p:cNvPr id="11" name="图片 10">
              <a:extLst>
                <a:ext uri="{FF2B5EF4-FFF2-40B4-BE49-F238E27FC236}">
                  <a16:creationId xmlns="" xmlns:a16="http://schemas.microsoft.com/office/drawing/2014/main" id="{EFDE0945-7EBA-4824-BEB9-E2F6A82CCC0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377940" y="1218039"/>
              <a:ext cx="464627" cy="620522"/>
            </a:xfrm>
            <a:prstGeom prst="rect">
              <a:avLst/>
            </a:prstGeom>
          </p:spPr>
        </p:pic>
        <p:sp>
          <p:nvSpPr>
            <p:cNvPr id="12" name="双波形 11">
              <a:extLst>
                <a:ext uri="{FF2B5EF4-FFF2-40B4-BE49-F238E27FC236}">
                  <a16:creationId xmlns="" xmlns:a16="http://schemas.microsoft.com/office/drawing/2014/main" id="{260142B4-6A49-498C-8856-6FFC3E824896}"/>
                </a:ext>
              </a:extLst>
            </p:cNvPr>
            <p:cNvSpPr/>
            <p:nvPr/>
          </p:nvSpPr>
          <p:spPr>
            <a:xfrm>
              <a:off x="5466395" y="1756416"/>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B5F1DCBE-5876-43CA-AD0D-65FEC5D471BF}"/>
                </a:ext>
              </a:extLst>
            </p:cNvPr>
            <p:cNvSpPr txBox="1"/>
            <p:nvPr/>
          </p:nvSpPr>
          <p:spPr>
            <a:xfrm>
              <a:off x="5438854" y="1726413"/>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sp>
        <p:nvSpPr>
          <p:cNvPr id="14" name="文本框 13">
            <a:extLst>
              <a:ext uri="{FF2B5EF4-FFF2-40B4-BE49-F238E27FC236}">
                <a16:creationId xmlns="" xmlns:a16="http://schemas.microsoft.com/office/drawing/2014/main" id="{AD9A7448-D6B4-475E-889D-774C1BA740AE}"/>
              </a:ext>
            </a:extLst>
          </p:cNvPr>
          <p:cNvSpPr txBox="1"/>
          <p:nvPr/>
        </p:nvSpPr>
        <p:spPr>
          <a:xfrm>
            <a:off x="764961" y="2106300"/>
            <a:ext cx="3454013" cy="1200329"/>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
        <p:nvSpPr>
          <p:cNvPr id="15" name="文本框 14">
            <a:extLst>
              <a:ext uri="{FF2B5EF4-FFF2-40B4-BE49-F238E27FC236}">
                <a16:creationId xmlns="" xmlns:a16="http://schemas.microsoft.com/office/drawing/2014/main" id="{586243D9-2430-4651-BBA7-4E2EB0BECFE1}"/>
              </a:ext>
            </a:extLst>
          </p:cNvPr>
          <p:cNvSpPr txBox="1"/>
          <p:nvPr/>
        </p:nvSpPr>
        <p:spPr>
          <a:xfrm>
            <a:off x="764960" y="3446225"/>
            <a:ext cx="3454013" cy="1200329"/>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Tree>
    <p:extLst>
      <p:ext uri="{BB962C8B-B14F-4D97-AF65-F5344CB8AC3E}">
        <p14:creationId xmlns:p14="http://schemas.microsoft.com/office/powerpoint/2010/main" val="2162367017"/>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7D030951-F683-485A-8E1D-1C2DCFBAD95D}"/>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nvGrpSpPr>
          <p:cNvPr id="3" name="组合 2">
            <a:extLst>
              <a:ext uri="{FF2B5EF4-FFF2-40B4-BE49-F238E27FC236}">
                <a16:creationId xmlns="" xmlns:a16="http://schemas.microsoft.com/office/drawing/2014/main" id="{B750FF3F-2688-4661-AD3F-4AAE1F0E1CFD}"/>
              </a:ext>
            </a:extLst>
          </p:cNvPr>
          <p:cNvGrpSpPr/>
          <p:nvPr/>
        </p:nvGrpSpPr>
        <p:grpSpPr>
          <a:xfrm>
            <a:off x="702246" y="970095"/>
            <a:ext cx="4860823" cy="2717057"/>
            <a:chOff x="1727482" y="1842932"/>
            <a:chExt cx="4860823" cy="2717057"/>
          </a:xfrm>
        </p:grpSpPr>
        <p:sp>
          <p:nvSpPr>
            <p:cNvPr id="4" name="任意多边形: 形状 3">
              <a:extLst>
                <a:ext uri="{FF2B5EF4-FFF2-40B4-BE49-F238E27FC236}">
                  <a16:creationId xmlns="" xmlns:a16="http://schemas.microsoft.com/office/drawing/2014/main" id="{D5661BBB-FB70-4CA9-A006-F618606EBB18}"/>
                </a:ext>
              </a:extLst>
            </p:cNvPr>
            <p:cNvSpPr/>
            <p:nvPr/>
          </p:nvSpPr>
          <p:spPr>
            <a:xfrm>
              <a:off x="2182560" y="2298010"/>
              <a:ext cx="4405745" cy="2261979"/>
            </a:xfrm>
            <a:custGeom>
              <a:avLst/>
              <a:gdLst>
                <a:gd name="connsiteX0" fmla="*/ 2615911 w 4405745"/>
                <a:gd name="connsiteY0" fmla="*/ 1435 h 2261979"/>
                <a:gd name="connsiteX1" fmla="*/ 4405745 w 4405745"/>
                <a:gd name="connsiteY1" fmla="*/ 136682 h 2261979"/>
                <a:gd name="connsiteX2" fmla="*/ 4405745 w 4405745"/>
                <a:gd name="connsiteY2" fmla="*/ 2125298 h 2261979"/>
                <a:gd name="connsiteX3" fmla="*/ 2202873 w 4405745"/>
                <a:gd name="connsiteY3" fmla="*/ 2125298 h 2261979"/>
                <a:gd name="connsiteX4" fmla="*/ 0 w 4405745"/>
                <a:gd name="connsiteY4" fmla="*/ 2125298 h 2261979"/>
                <a:gd name="connsiteX5" fmla="*/ 0 w 4405745"/>
                <a:gd name="connsiteY5" fmla="*/ 535601 h 2261979"/>
                <a:gd name="connsiteX6" fmla="*/ 15564 w 4405745"/>
                <a:gd name="connsiteY6" fmla="*/ 536639 h 2261979"/>
                <a:gd name="connsiteX7" fmla="*/ 227097 w 4405745"/>
                <a:gd name="connsiteY7" fmla="*/ 441756 h 2261979"/>
                <a:gd name="connsiteX8" fmla="*/ 454992 w 4405745"/>
                <a:gd name="connsiteY8" fmla="*/ 200269 h 2261979"/>
                <a:gd name="connsiteX9" fmla="*/ 533608 w 4405745"/>
                <a:gd name="connsiteY9" fmla="*/ 41590 h 2261979"/>
                <a:gd name="connsiteX10" fmla="*/ 536162 w 4405745"/>
                <a:gd name="connsiteY10" fmla="*/ 3296 h 2261979"/>
                <a:gd name="connsiteX11" fmla="*/ 550718 w 4405745"/>
                <a:gd name="connsiteY11" fmla="*/ 3516 h 2261979"/>
                <a:gd name="connsiteX12" fmla="*/ 2202873 w 4405745"/>
                <a:gd name="connsiteY12" fmla="*/ 136682 h 2261979"/>
                <a:gd name="connsiteX13" fmla="*/ 2615911 w 4405745"/>
                <a:gd name="connsiteY13" fmla="*/ 1435 h 2261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05745" h="2261979">
                  <a:moveTo>
                    <a:pt x="2615911" y="1435"/>
                  </a:moveTo>
                  <a:cubicBezTo>
                    <a:pt x="3212522" y="-31625"/>
                    <a:pt x="3809134" y="521385"/>
                    <a:pt x="4405745" y="136682"/>
                  </a:cubicBezTo>
                  <a:lnTo>
                    <a:pt x="4405745" y="2125298"/>
                  </a:lnTo>
                  <a:cubicBezTo>
                    <a:pt x="3671454" y="2598778"/>
                    <a:pt x="2937163" y="1651818"/>
                    <a:pt x="2202873" y="2125298"/>
                  </a:cubicBezTo>
                  <a:cubicBezTo>
                    <a:pt x="1468582" y="2598778"/>
                    <a:pt x="734291" y="1651818"/>
                    <a:pt x="0" y="2125298"/>
                  </a:cubicBezTo>
                  <a:lnTo>
                    <a:pt x="0" y="535601"/>
                  </a:lnTo>
                  <a:lnTo>
                    <a:pt x="15564" y="536639"/>
                  </a:lnTo>
                  <a:cubicBezTo>
                    <a:pt x="93053" y="534396"/>
                    <a:pt x="169687" y="502591"/>
                    <a:pt x="227097" y="441756"/>
                  </a:cubicBezTo>
                  <a:lnTo>
                    <a:pt x="454992" y="200269"/>
                  </a:lnTo>
                  <a:cubicBezTo>
                    <a:pt x="498050" y="154643"/>
                    <a:pt x="524181" y="99167"/>
                    <a:pt x="533608" y="41590"/>
                  </a:cubicBezTo>
                  <a:lnTo>
                    <a:pt x="536162" y="3296"/>
                  </a:lnTo>
                  <a:lnTo>
                    <a:pt x="550718" y="3516"/>
                  </a:lnTo>
                  <a:cubicBezTo>
                    <a:pt x="1101437" y="47905"/>
                    <a:pt x="1652155" y="491792"/>
                    <a:pt x="2202873" y="136682"/>
                  </a:cubicBezTo>
                  <a:cubicBezTo>
                    <a:pt x="2340553" y="47905"/>
                    <a:pt x="2478232" y="9064"/>
                    <a:pt x="2615911" y="1435"/>
                  </a:cubicBezTo>
                  <a:close/>
                </a:path>
              </a:pathLst>
            </a:custGeom>
            <a:noFill/>
            <a:ln>
              <a:solidFill>
                <a:srgbClr val="5FC1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 xmlns:a16="http://schemas.microsoft.com/office/drawing/2014/main" id="{1A19B94D-2301-41CA-8080-E4E9BF2D27B6}"/>
                </a:ext>
              </a:extLst>
            </p:cNvPr>
            <p:cNvGrpSpPr/>
            <p:nvPr/>
          </p:nvGrpSpPr>
          <p:grpSpPr>
            <a:xfrm>
              <a:off x="1727482" y="1842932"/>
              <a:ext cx="937866" cy="937866"/>
              <a:chOff x="4828775" y="2297173"/>
              <a:chExt cx="937866" cy="937866"/>
            </a:xfrm>
          </p:grpSpPr>
          <p:sp>
            <p:nvSpPr>
              <p:cNvPr id="6" name="矩形: 圆角 5">
                <a:extLst>
                  <a:ext uri="{FF2B5EF4-FFF2-40B4-BE49-F238E27FC236}">
                    <a16:creationId xmlns="" xmlns:a16="http://schemas.microsoft.com/office/drawing/2014/main" id="{B38B231A-D618-450C-9BE7-73D42A056F1E}"/>
                  </a:ext>
                </a:extLst>
              </p:cNvPr>
              <p:cNvSpPr/>
              <p:nvPr/>
            </p:nvSpPr>
            <p:spPr>
              <a:xfrm rot="2600481">
                <a:off x="4828775" y="2297173"/>
                <a:ext cx="937866" cy="937866"/>
              </a:xfrm>
              <a:prstGeom prst="roundRect">
                <a:avLst>
                  <a:gd name="adj" fmla="val 32298"/>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6D5A4CFB-678E-433E-A3D8-9B5443B9FC84}"/>
                  </a:ext>
                </a:extLst>
              </p:cNvPr>
              <p:cNvSpPr txBox="1"/>
              <p:nvPr/>
            </p:nvSpPr>
            <p:spPr>
              <a:xfrm>
                <a:off x="4840508" y="2304441"/>
                <a:ext cx="914400" cy="923330"/>
              </a:xfrm>
              <a:prstGeom prst="rect">
                <a:avLst/>
              </a:prstGeom>
              <a:noFill/>
            </p:spPr>
            <p:txBody>
              <a:bodyPr wrap="square" rtlCol="0">
                <a:spAutoFit/>
              </a:bodyPr>
              <a:lstStyle/>
              <a:p>
                <a:r>
                  <a:rPr lang="en-US" altLang="zh-CN" sz="5400" b="1" dirty="0">
                    <a:solidFill>
                      <a:schemeClr val="bg1"/>
                    </a:solidFill>
                    <a:latin typeface="迷你简卡通" panose="03000509000000000000" pitchFamily="65" charset="-122"/>
                    <a:ea typeface="迷你简卡通" panose="03000509000000000000" pitchFamily="65" charset="-122"/>
                  </a:rPr>
                  <a:t>01</a:t>
                </a:r>
                <a:endParaRPr lang="zh-CN" altLang="en-US" sz="5400" b="1" dirty="0">
                  <a:solidFill>
                    <a:schemeClr val="bg1"/>
                  </a:solidFill>
                  <a:latin typeface="迷你简卡通" panose="03000509000000000000" pitchFamily="65" charset="-122"/>
                  <a:ea typeface="迷你简卡通" panose="03000509000000000000" pitchFamily="65" charset="-122"/>
                </a:endParaRPr>
              </a:p>
            </p:txBody>
          </p:sp>
        </p:grpSp>
      </p:grpSp>
      <p:grpSp>
        <p:nvGrpSpPr>
          <p:cNvPr id="8" name="组合 7">
            <a:extLst>
              <a:ext uri="{FF2B5EF4-FFF2-40B4-BE49-F238E27FC236}">
                <a16:creationId xmlns="" xmlns:a16="http://schemas.microsoft.com/office/drawing/2014/main" id="{6FC975AD-055F-48DD-BC60-E5F7979BE7DC}"/>
              </a:ext>
            </a:extLst>
          </p:cNvPr>
          <p:cNvGrpSpPr/>
          <p:nvPr/>
        </p:nvGrpSpPr>
        <p:grpSpPr>
          <a:xfrm flipH="1">
            <a:off x="6290551" y="970095"/>
            <a:ext cx="4860823" cy="2717057"/>
            <a:chOff x="1727482" y="1842932"/>
            <a:chExt cx="4860823" cy="2717057"/>
          </a:xfrm>
        </p:grpSpPr>
        <p:sp>
          <p:nvSpPr>
            <p:cNvPr id="9" name="任意多边形: 形状 8">
              <a:extLst>
                <a:ext uri="{FF2B5EF4-FFF2-40B4-BE49-F238E27FC236}">
                  <a16:creationId xmlns="" xmlns:a16="http://schemas.microsoft.com/office/drawing/2014/main" id="{CA826C6A-471F-400A-A03D-1FA4D0352BC9}"/>
                </a:ext>
              </a:extLst>
            </p:cNvPr>
            <p:cNvSpPr/>
            <p:nvPr/>
          </p:nvSpPr>
          <p:spPr>
            <a:xfrm>
              <a:off x="2182560" y="2298010"/>
              <a:ext cx="4405745" cy="2261979"/>
            </a:xfrm>
            <a:custGeom>
              <a:avLst/>
              <a:gdLst>
                <a:gd name="connsiteX0" fmla="*/ 2615911 w 4405745"/>
                <a:gd name="connsiteY0" fmla="*/ 1435 h 2261979"/>
                <a:gd name="connsiteX1" fmla="*/ 4405745 w 4405745"/>
                <a:gd name="connsiteY1" fmla="*/ 136682 h 2261979"/>
                <a:gd name="connsiteX2" fmla="*/ 4405745 w 4405745"/>
                <a:gd name="connsiteY2" fmla="*/ 2125298 h 2261979"/>
                <a:gd name="connsiteX3" fmla="*/ 2202873 w 4405745"/>
                <a:gd name="connsiteY3" fmla="*/ 2125298 h 2261979"/>
                <a:gd name="connsiteX4" fmla="*/ 0 w 4405745"/>
                <a:gd name="connsiteY4" fmla="*/ 2125298 h 2261979"/>
                <a:gd name="connsiteX5" fmla="*/ 0 w 4405745"/>
                <a:gd name="connsiteY5" fmla="*/ 535601 h 2261979"/>
                <a:gd name="connsiteX6" fmla="*/ 15564 w 4405745"/>
                <a:gd name="connsiteY6" fmla="*/ 536639 h 2261979"/>
                <a:gd name="connsiteX7" fmla="*/ 227097 w 4405745"/>
                <a:gd name="connsiteY7" fmla="*/ 441756 h 2261979"/>
                <a:gd name="connsiteX8" fmla="*/ 454992 w 4405745"/>
                <a:gd name="connsiteY8" fmla="*/ 200269 h 2261979"/>
                <a:gd name="connsiteX9" fmla="*/ 533608 w 4405745"/>
                <a:gd name="connsiteY9" fmla="*/ 41590 h 2261979"/>
                <a:gd name="connsiteX10" fmla="*/ 536162 w 4405745"/>
                <a:gd name="connsiteY10" fmla="*/ 3296 h 2261979"/>
                <a:gd name="connsiteX11" fmla="*/ 550718 w 4405745"/>
                <a:gd name="connsiteY11" fmla="*/ 3516 h 2261979"/>
                <a:gd name="connsiteX12" fmla="*/ 2202873 w 4405745"/>
                <a:gd name="connsiteY12" fmla="*/ 136682 h 2261979"/>
                <a:gd name="connsiteX13" fmla="*/ 2615911 w 4405745"/>
                <a:gd name="connsiteY13" fmla="*/ 1435 h 2261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05745" h="2261979">
                  <a:moveTo>
                    <a:pt x="2615911" y="1435"/>
                  </a:moveTo>
                  <a:cubicBezTo>
                    <a:pt x="3212522" y="-31625"/>
                    <a:pt x="3809134" y="521385"/>
                    <a:pt x="4405745" y="136682"/>
                  </a:cubicBezTo>
                  <a:lnTo>
                    <a:pt x="4405745" y="2125298"/>
                  </a:lnTo>
                  <a:cubicBezTo>
                    <a:pt x="3671454" y="2598778"/>
                    <a:pt x="2937163" y="1651818"/>
                    <a:pt x="2202873" y="2125298"/>
                  </a:cubicBezTo>
                  <a:cubicBezTo>
                    <a:pt x="1468582" y="2598778"/>
                    <a:pt x="734291" y="1651818"/>
                    <a:pt x="0" y="2125298"/>
                  </a:cubicBezTo>
                  <a:lnTo>
                    <a:pt x="0" y="535601"/>
                  </a:lnTo>
                  <a:lnTo>
                    <a:pt x="15564" y="536639"/>
                  </a:lnTo>
                  <a:cubicBezTo>
                    <a:pt x="93053" y="534396"/>
                    <a:pt x="169687" y="502591"/>
                    <a:pt x="227097" y="441756"/>
                  </a:cubicBezTo>
                  <a:lnTo>
                    <a:pt x="454992" y="200269"/>
                  </a:lnTo>
                  <a:cubicBezTo>
                    <a:pt x="498050" y="154643"/>
                    <a:pt x="524181" y="99167"/>
                    <a:pt x="533608" y="41590"/>
                  </a:cubicBezTo>
                  <a:lnTo>
                    <a:pt x="536162" y="3296"/>
                  </a:lnTo>
                  <a:lnTo>
                    <a:pt x="550718" y="3516"/>
                  </a:lnTo>
                  <a:cubicBezTo>
                    <a:pt x="1101437" y="47905"/>
                    <a:pt x="1652155" y="491792"/>
                    <a:pt x="2202873" y="136682"/>
                  </a:cubicBezTo>
                  <a:cubicBezTo>
                    <a:pt x="2340553" y="47905"/>
                    <a:pt x="2478232" y="9064"/>
                    <a:pt x="2615911" y="1435"/>
                  </a:cubicBezTo>
                  <a:close/>
                </a:path>
              </a:pathLst>
            </a:custGeom>
            <a:noFill/>
            <a:ln>
              <a:solidFill>
                <a:srgbClr val="5FC1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 xmlns:a16="http://schemas.microsoft.com/office/drawing/2014/main" id="{C1BD5CC4-3E45-4C6A-8754-CA2378C6FFF4}"/>
                </a:ext>
              </a:extLst>
            </p:cNvPr>
            <p:cNvGrpSpPr/>
            <p:nvPr/>
          </p:nvGrpSpPr>
          <p:grpSpPr>
            <a:xfrm>
              <a:off x="1727482" y="1842932"/>
              <a:ext cx="937866" cy="937866"/>
              <a:chOff x="4828775" y="2297173"/>
              <a:chExt cx="937866" cy="937866"/>
            </a:xfrm>
          </p:grpSpPr>
          <p:sp>
            <p:nvSpPr>
              <p:cNvPr id="11" name="矩形: 圆角 10">
                <a:extLst>
                  <a:ext uri="{FF2B5EF4-FFF2-40B4-BE49-F238E27FC236}">
                    <a16:creationId xmlns="" xmlns:a16="http://schemas.microsoft.com/office/drawing/2014/main" id="{3D48840A-50B9-4FD2-B594-0A7D77600444}"/>
                  </a:ext>
                </a:extLst>
              </p:cNvPr>
              <p:cNvSpPr/>
              <p:nvPr/>
            </p:nvSpPr>
            <p:spPr>
              <a:xfrm rot="2600481">
                <a:off x="4828775" y="2297173"/>
                <a:ext cx="937866" cy="937866"/>
              </a:xfrm>
              <a:prstGeom prst="roundRect">
                <a:avLst>
                  <a:gd name="adj" fmla="val 32298"/>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5508B664-BFD3-46E9-88F8-9F67F0F7AC77}"/>
                  </a:ext>
                </a:extLst>
              </p:cNvPr>
              <p:cNvSpPr txBox="1"/>
              <p:nvPr/>
            </p:nvSpPr>
            <p:spPr>
              <a:xfrm>
                <a:off x="4840508" y="2304441"/>
                <a:ext cx="914400" cy="923330"/>
              </a:xfrm>
              <a:prstGeom prst="rect">
                <a:avLst/>
              </a:prstGeom>
              <a:noFill/>
            </p:spPr>
            <p:txBody>
              <a:bodyPr wrap="square" rtlCol="0">
                <a:spAutoFit/>
              </a:bodyPr>
              <a:lstStyle/>
              <a:p>
                <a:r>
                  <a:rPr lang="en-US" altLang="zh-CN" sz="5400" b="1" dirty="0">
                    <a:solidFill>
                      <a:schemeClr val="bg1"/>
                    </a:solidFill>
                    <a:latin typeface="迷你简卡通" panose="03000509000000000000" pitchFamily="65" charset="-122"/>
                    <a:ea typeface="迷你简卡通" panose="03000509000000000000" pitchFamily="65" charset="-122"/>
                  </a:rPr>
                  <a:t>02</a:t>
                </a:r>
                <a:endParaRPr lang="zh-CN" altLang="en-US" sz="5400" b="1" dirty="0">
                  <a:solidFill>
                    <a:schemeClr val="bg1"/>
                  </a:solidFill>
                  <a:latin typeface="迷你简卡通" panose="03000509000000000000" pitchFamily="65" charset="-122"/>
                  <a:ea typeface="迷你简卡通" panose="03000509000000000000" pitchFamily="65" charset="-122"/>
                </a:endParaRPr>
              </a:p>
            </p:txBody>
          </p:sp>
        </p:grpSp>
      </p:grpSp>
      <p:grpSp>
        <p:nvGrpSpPr>
          <p:cNvPr id="13" name="组合 12">
            <a:extLst>
              <a:ext uri="{FF2B5EF4-FFF2-40B4-BE49-F238E27FC236}">
                <a16:creationId xmlns="" xmlns:a16="http://schemas.microsoft.com/office/drawing/2014/main" id="{3B351229-D8FF-407B-B60B-C2D6EC767D57}"/>
              </a:ext>
            </a:extLst>
          </p:cNvPr>
          <p:cNvGrpSpPr/>
          <p:nvPr/>
        </p:nvGrpSpPr>
        <p:grpSpPr>
          <a:xfrm>
            <a:off x="840792" y="3768713"/>
            <a:ext cx="4860823" cy="2717057"/>
            <a:chOff x="1727482" y="1842932"/>
            <a:chExt cx="4860823" cy="2717057"/>
          </a:xfrm>
        </p:grpSpPr>
        <p:sp>
          <p:nvSpPr>
            <p:cNvPr id="14" name="任意多边形: 形状 13">
              <a:extLst>
                <a:ext uri="{FF2B5EF4-FFF2-40B4-BE49-F238E27FC236}">
                  <a16:creationId xmlns="" xmlns:a16="http://schemas.microsoft.com/office/drawing/2014/main" id="{402B08B5-36F6-4465-9A96-796F9EAF5E06}"/>
                </a:ext>
              </a:extLst>
            </p:cNvPr>
            <p:cNvSpPr/>
            <p:nvPr/>
          </p:nvSpPr>
          <p:spPr>
            <a:xfrm>
              <a:off x="2182560" y="2298010"/>
              <a:ext cx="4405745" cy="2261979"/>
            </a:xfrm>
            <a:custGeom>
              <a:avLst/>
              <a:gdLst>
                <a:gd name="connsiteX0" fmla="*/ 2615911 w 4405745"/>
                <a:gd name="connsiteY0" fmla="*/ 1435 h 2261979"/>
                <a:gd name="connsiteX1" fmla="*/ 4405745 w 4405745"/>
                <a:gd name="connsiteY1" fmla="*/ 136682 h 2261979"/>
                <a:gd name="connsiteX2" fmla="*/ 4405745 w 4405745"/>
                <a:gd name="connsiteY2" fmla="*/ 2125298 h 2261979"/>
                <a:gd name="connsiteX3" fmla="*/ 2202873 w 4405745"/>
                <a:gd name="connsiteY3" fmla="*/ 2125298 h 2261979"/>
                <a:gd name="connsiteX4" fmla="*/ 0 w 4405745"/>
                <a:gd name="connsiteY4" fmla="*/ 2125298 h 2261979"/>
                <a:gd name="connsiteX5" fmla="*/ 0 w 4405745"/>
                <a:gd name="connsiteY5" fmla="*/ 535601 h 2261979"/>
                <a:gd name="connsiteX6" fmla="*/ 15564 w 4405745"/>
                <a:gd name="connsiteY6" fmla="*/ 536639 h 2261979"/>
                <a:gd name="connsiteX7" fmla="*/ 227097 w 4405745"/>
                <a:gd name="connsiteY7" fmla="*/ 441756 h 2261979"/>
                <a:gd name="connsiteX8" fmla="*/ 454992 w 4405745"/>
                <a:gd name="connsiteY8" fmla="*/ 200269 h 2261979"/>
                <a:gd name="connsiteX9" fmla="*/ 533608 w 4405745"/>
                <a:gd name="connsiteY9" fmla="*/ 41590 h 2261979"/>
                <a:gd name="connsiteX10" fmla="*/ 536162 w 4405745"/>
                <a:gd name="connsiteY10" fmla="*/ 3296 h 2261979"/>
                <a:gd name="connsiteX11" fmla="*/ 550718 w 4405745"/>
                <a:gd name="connsiteY11" fmla="*/ 3516 h 2261979"/>
                <a:gd name="connsiteX12" fmla="*/ 2202873 w 4405745"/>
                <a:gd name="connsiteY12" fmla="*/ 136682 h 2261979"/>
                <a:gd name="connsiteX13" fmla="*/ 2615911 w 4405745"/>
                <a:gd name="connsiteY13" fmla="*/ 1435 h 2261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05745" h="2261979">
                  <a:moveTo>
                    <a:pt x="2615911" y="1435"/>
                  </a:moveTo>
                  <a:cubicBezTo>
                    <a:pt x="3212522" y="-31625"/>
                    <a:pt x="3809134" y="521385"/>
                    <a:pt x="4405745" y="136682"/>
                  </a:cubicBezTo>
                  <a:lnTo>
                    <a:pt x="4405745" y="2125298"/>
                  </a:lnTo>
                  <a:cubicBezTo>
                    <a:pt x="3671454" y="2598778"/>
                    <a:pt x="2937163" y="1651818"/>
                    <a:pt x="2202873" y="2125298"/>
                  </a:cubicBezTo>
                  <a:cubicBezTo>
                    <a:pt x="1468582" y="2598778"/>
                    <a:pt x="734291" y="1651818"/>
                    <a:pt x="0" y="2125298"/>
                  </a:cubicBezTo>
                  <a:lnTo>
                    <a:pt x="0" y="535601"/>
                  </a:lnTo>
                  <a:lnTo>
                    <a:pt x="15564" y="536639"/>
                  </a:lnTo>
                  <a:cubicBezTo>
                    <a:pt x="93053" y="534396"/>
                    <a:pt x="169687" y="502591"/>
                    <a:pt x="227097" y="441756"/>
                  </a:cubicBezTo>
                  <a:lnTo>
                    <a:pt x="454992" y="200269"/>
                  </a:lnTo>
                  <a:cubicBezTo>
                    <a:pt x="498050" y="154643"/>
                    <a:pt x="524181" y="99167"/>
                    <a:pt x="533608" y="41590"/>
                  </a:cubicBezTo>
                  <a:lnTo>
                    <a:pt x="536162" y="3296"/>
                  </a:lnTo>
                  <a:lnTo>
                    <a:pt x="550718" y="3516"/>
                  </a:lnTo>
                  <a:cubicBezTo>
                    <a:pt x="1101437" y="47905"/>
                    <a:pt x="1652155" y="491792"/>
                    <a:pt x="2202873" y="136682"/>
                  </a:cubicBezTo>
                  <a:cubicBezTo>
                    <a:pt x="2340553" y="47905"/>
                    <a:pt x="2478232" y="9064"/>
                    <a:pt x="2615911" y="1435"/>
                  </a:cubicBezTo>
                  <a:close/>
                </a:path>
              </a:pathLst>
            </a:custGeom>
            <a:noFill/>
            <a:ln>
              <a:solidFill>
                <a:srgbClr val="5FC1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 xmlns:a16="http://schemas.microsoft.com/office/drawing/2014/main" id="{5CA11F18-DE3C-4BA1-A0FC-447C3FE59384}"/>
                </a:ext>
              </a:extLst>
            </p:cNvPr>
            <p:cNvGrpSpPr/>
            <p:nvPr/>
          </p:nvGrpSpPr>
          <p:grpSpPr>
            <a:xfrm>
              <a:off x="1727482" y="1842932"/>
              <a:ext cx="937866" cy="937866"/>
              <a:chOff x="4828775" y="2297173"/>
              <a:chExt cx="937866" cy="937866"/>
            </a:xfrm>
          </p:grpSpPr>
          <p:sp>
            <p:nvSpPr>
              <p:cNvPr id="16" name="矩形: 圆角 15">
                <a:extLst>
                  <a:ext uri="{FF2B5EF4-FFF2-40B4-BE49-F238E27FC236}">
                    <a16:creationId xmlns="" xmlns:a16="http://schemas.microsoft.com/office/drawing/2014/main" id="{591BC9A9-942B-4C29-8DFC-B833578CFC7D}"/>
                  </a:ext>
                </a:extLst>
              </p:cNvPr>
              <p:cNvSpPr/>
              <p:nvPr/>
            </p:nvSpPr>
            <p:spPr>
              <a:xfrm rot="2600481">
                <a:off x="4828775" y="2297173"/>
                <a:ext cx="937866" cy="937866"/>
              </a:xfrm>
              <a:prstGeom prst="roundRect">
                <a:avLst>
                  <a:gd name="adj" fmla="val 32298"/>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4A996C92-F2AF-46C0-9C38-979B14C8600C}"/>
                  </a:ext>
                </a:extLst>
              </p:cNvPr>
              <p:cNvSpPr txBox="1"/>
              <p:nvPr/>
            </p:nvSpPr>
            <p:spPr>
              <a:xfrm>
                <a:off x="4840508" y="2304441"/>
                <a:ext cx="914400" cy="923330"/>
              </a:xfrm>
              <a:prstGeom prst="rect">
                <a:avLst/>
              </a:prstGeom>
              <a:noFill/>
            </p:spPr>
            <p:txBody>
              <a:bodyPr wrap="square" rtlCol="0">
                <a:spAutoFit/>
              </a:bodyPr>
              <a:lstStyle/>
              <a:p>
                <a:r>
                  <a:rPr lang="en-US" altLang="zh-CN" sz="5400" b="1" dirty="0">
                    <a:solidFill>
                      <a:schemeClr val="bg1"/>
                    </a:solidFill>
                    <a:latin typeface="迷你简卡通" panose="03000509000000000000" pitchFamily="65" charset="-122"/>
                    <a:ea typeface="迷你简卡通" panose="03000509000000000000" pitchFamily="65" charset="-122"/>
                  </a:rPr>
                  <a:t>03</a:t>
                </a:r>
                <a:endParaRPr lang="zh-CN" altLang="en-US" sz="5400" b="1" dirty="0">
                  <a:solidFill>
                    <a:schemeClr val="bg1"/>
                  </a:solidFill>
                  <a:latin typeface="迷你简卡通" panose="03000509000000000000" pitchFamily="65" charset="-122"/>
                  <a:ea typeface="迷你简卡通" panose="03000509000000000000" pitchFamily="65" charset="-122"/>
                </a:endParaRPr>
              </a:p>
            </p:txBody>
          </p:sp>
        </p:grpSp>
      </p:grpSp>
      <p:grpSp>
        <p:nvGrpSpPr>
          <p:cNvPr id="18" name="组合 17">
            <a:extLst>
              <a:ext uri="{FF2B5EF4-FFF2-40B4-BE49-F238E27FC236}">
                <a16:creationId xmlns="" xmlns:a16="http://schemas.microsoft.com/office/drawing/2014/main" id="{3F312672-FAEF-4D06-B899-8DCB1823A67C}"/>
              </a:ext>
            </a:extLst>
          </p:cNvPr>
          <p:cNvGrpSpPr/>
          <p:nvPr/>
        </p:nvGrpSpPr>
        <p:grpSpPr>
          <a:xfrm flipH="1">
            <a:off x="6429097" y="3768713"/>
            <a:ext cx="4860823" cy="2717057"/>
            <a:chOff x="1727482" y="1842932"/>
            <a:chExt cx="4860823" cy="2717057"/>
          </a:xfrm>
        </p:grpSpPr>
        <p:sp>
          <p:nvSpPr>
            <p:cNvPr id="19" name="任意多边形: 形状 18">
              <a:extLst>
                <a:ext uri="{FF2B5EF4-FFF2-40B4-BE49-F238E27FC236}">
                  <a16:creationId xmlns="" xmlns:a16="http://schemas.microsoft.com/office/drawing/2014/main" id="{4F44B256-2C93-4133-9D22-5985F25DD4C7}"/>
                </a:ext>
              </a:extLst>
            </p:cNvPr>
            <p:cNvSpPr/>
            <p:nvPr/>
          </p:nvSpPr>
          <p:spPr>
            <a:xfrm>
              <a:off x="2182560" y="2298010"/>
              <a:ext cx="4405745" cy="2261979"/>
            </a:xfrm>
            <a:custGeom>
              <a:avLst/>
              <a:gdLst>
                <a:gd name="connsiteX0" fmla="*/ 2615911 w 4405745"/>
                <a:gd name="connsiteY0" fmla="*/ 1435 h 2261979"/>
                <a:gd name="connsiteX1" fmla="*/ 4405745 w 4405745"/>
                <a:gd name="connsiteY1" fmla="*/ 136682 h 2261979"/>
                <a:gd name="connsiteX2" fmla="*/ 4405745 w 4405745"/>
                <a:gd name="connsiteY2" fmla="*/ 2125298 h 2261979"/>
                <a:gd name="connsiteX3" fmla="*/ 2202873 w 4405745"/>
                <a:gd name="connsiteY3" fmla="*/ 2125298 h 2261979"/>
                <a:gd name="connsiteX4" fmla="*/ 0 w 4405745"/>
                <a:gd name="connsiteY4" fmla="*/ 2125298 h 2261979"/>
                <a:gd name="connsiteX5" fmla="*/ 0 w 4405745"/>
                <a:gd name="connsiteY5" fmla="*/ 535601 h 2261979"/>
                <a:gd name="connsiteX6" fmla="*/ 15564 w 4405745"/>
                <a:gd name="connsiteY6" fmla="*/ 536639 h 2261979"/>
                <a:gd name="connsiteX7" fmla="*/ 227097 w 4405745"/>
                <a:gd name="connsiteY7" fmla="*/ 441756 h 2261979"/>
                <a:gd name="connsiteX8" fmla="*/ 454992 w 4405745"/>
                <a:gd name="connsiteY8" fmla="*/ 200269 h 2261979"/>
                <a:gd name="connsiteX9" fmla="*/ 533608 w 4405745"/>
                <a:gd name="connsiteY9" fmla="*/ 41590 h 2261979"/>
                <a:gd name="connsiteX10" fmla="*/ 536162 w 4405745"/>
                <a:gd name="connsiteY10" fmla="*/ 3296 h 2261979"/>
                <a:gd name="connsiteX11" fmla="*/ 550718 w 4405745"/>
                <a:gd name="connsiteY11" fmla="*/ 3516 h 2261979"/>
                <a:gd name="connsiteX12" fmla="*/ 2202873 w 4405745"/>
                <a:gd name="connsiteY12" fmla="*/ 136682 h 2261979"/>
                <a:gd name="connsiteX13" fmla="*/ 2615911 w 4405745"/>
                <a:gd name="connsiteY13" fmla="*/ 1435 h 2261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05745" h="2261979">
                  <a:moveTo>
                    <a:pt x="2615911" y="1435"/>
                  </a:moveTo>
                  <a:cubicBezTo>
                    <a:pt x="3212522" y="-31625"/>
                    <a:pt x="3809134" y="521385"/>
                    <a:pt x="4405745" y="136682"/>
                  </a:cubicBezTo>
                  <a:lnTo>
                    <a:pt x="4405745" y="2125298"/>
                  </a:lnTo>
                  <a:cubicBezTo>
                    <a:pt x="3671454" y="2598778"/>
                    <a:pt x="2937163" y="1651818"/>
                    <a:pt x="2202873" y="2125298"/>
                  </a:cubicBezTo>
                  <a:cubicBezTo>
                    <a:pt x="1468582" y="2598778"/>
                    <a:pt x="734291" y="1651818"/>
                    <a:pt x="0" y="2125298"/>
                  </a:cubicBezTo>
                  <a:lnTo>
                    <a:pt x="0" y="535601"/>
                  </a:lnTo>
                  <a:lnTo>
                    <a:pt x="15564" y="536639"/>
                  </a:lnTo>
                  <a:cubicBezTo>
                    <a:pt x="93053" y="534396"/>
                    <a:pt x="169687" y="502591"/>
                    <a:pt x="227097" y="441756"/>
                  </a:cubicBezTo>
                  <a:lnTo>
                    <a:pt x="454992" y="200269"/>
                  </a:lnTo>
                  <a:cubicBezTo>
                    <a:pt x="498050" y="154643"/>
                    <a:pt x="524181" y="99167"/>
                    <a:pt x="533608" y="41590"/>
                  </a:cubicBezTo>
                  <a:lnTo>
                    <a:pt x="536162" y="3296"/>
                  </a:lnTo>
                  <a:lnTo>
                    <a:pt x="550718" y="3516"/>
                  </a:lnTo>
                  <a:cubicBezTo>
                    <a:pt x="1101437" y="47905"/>
                    <a:pt x="1652155" y="491792"/>
                    <a:pt x="2202873" y="136682"/>
                  </a:cubicBezTo>
                  <a:cubicBezTo>
                    <a:pt x="2340553" y="47905"/>
                    <a:pt x="2478232" y="9064"/>
                    <a:pt x="2615911" y="1435"/>
                  </a:cubicBezTo>
                  <a:close/>
                </a:path>
              </a:pathLst>
            </a:custGeom>
            <a:noFill/>
            <a:ln>
              <a:solidFill>
                <a:srgbClr val="5FC1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 xmlns:a16="http://schemas.microsoft.com/office/drawing/2014/main" id="{AAC619C4-8090-4F4F-BEE7-EC40FF4EE392}"/>
                </a:ext>
              </a:extLst>
            </p:cNvPr>
            <p:cNvGrpSpPr/>
            <p:nvPr/>
          </p:nvGrpSpPr>
          <p:grpSpPr>
            <a:xfrm>
              <a:off x="1727482" y="1842932"/>
              <a:ext cx="937866" cy="937866"/>
              <a:chOff x="4828775" y="2297173"/>
              <a:chExt cx="937866" cy="937866"/>
            </a:xfrm>
          </p:grpSpPr>
          <p:sp>
            <p:nvSpPr>
              <p:cNvPr id="21" name="矩形: 圆角 20">
                <a:extLst>
                  <a:ext uri="{FF2B5EF4-FFF2-40B4-BE49-F238E27FC236}">
                    <a16:creationId xmlns="" xmlns:a16="http://schemas.microsoft.com/office/drawing/2014/main" id="{B9C27FCE-B81A-44B6-87C6-FCA3BA8A8CE4}"/>
                  </a:ext>
                </a:extLst>
              </p:cNvPr>
              <p:cNvSpPr/>
              <p:nvPr/>
            </p:nvSpPr>
            <p:spPr>
              <a:xfrm rot="2600481">
                <a:off x="4828775" y="2297173"/>
                <a:ext cx="937866" cy="937866"/>
              </a:xfrm>
              <a:prstGeom prst="roundRect">
                <a:avLst>
                  <a:gd name="adj" fmla="val 32298"/>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 xmlns:a16="http://schemas.microsoft.com/office/drawing/2014/main" id="{88B03180-75E9-4C04-B0B9-AE279ECFDB31}"/>
                  </a:ext>
                </a:extLst>
              </p:cNvPr>
              <p:cNvSpPr txBox="1"/>
              <p:nvPr/>
            </p:nvSpPr>
            <p:spPr>
              <a:xfrm>
                <a:off x="4840508" y="2304441"/>
                <a:ext cx="914400" cy="923330"/>
              </a:xfrm>
              <a:prstGeom prst="rect">
                <a:avLst/>
              </a:prstGeom>
              <a:noFill/>
            </p:spPr>
            <p:txBody>
              <a:bodyPr wrap="square" rtlCol="0">
                <a:spAutoFit/>
              </a:bodyPr>
              <a:lstStyle/>
              <a:p>
                <a:r>
                  <a:rPr lang="en-US" altLang="zh-CN" sz="5400" b="1" dirty="0">
                    <a:solidFill>
                      <a:schemeClr val="bg1"/>
                    </a:solidFill>
                    <a:latin typeface="迷你简卡通" panose="03000509000000000000" pitchFamily="65" charset="-122"/>
                    <a:ea typeface="迷你简卡通" panose="03000509000000000000" pitchFamily="65" charset="-122"/>
                  </a:rPr>
                  <a:t>04</a:t>
                </a:r>
                <a:endParaRPr lang="zh-CN" altLang="en-US" sz="5400" b="1" dirty="0">
                  <a:solidFill>
                    <a:schemeClr val="bg1"/>
                  </a:solidFill>
                  <a:latin typeface="迷你简卡通" panose="03000509000000000000" pitchFamily="65" charset="-122"/>
                  <a:ea typeface="迷你简卡通" panose="03000509000000000000" pitchFamily="65" charset="-122"/>
                </a:endParaRPr>
              </a:p>
            </p:txBody>
          </p:sp>
        </p:grpSp>
      </p:grpSp>
      <p:sp>
        <p:nvSpPr>
          <p:cNvPr id="23" name="矩形 22">
            <a:extLst>
              <a:ext uri="{FF2B5EF4-FFF2-40B4-BE49-F238E27FC236}">
                <a16:creationId xmlns="" xmlns:a16="http://schemas.microsoft.com/office/drawing/2014/main" id="{13BBF049-5D70-4DC7-B8B4-3A39891C41B9}"/>
              </a:ext>
            </a:extLst>
          </p:cNvPr>
          <p:cNvSpPr/>
          <p:nvPr/>
        </p:nvSpPr>
        <p:spPr>
          <a:xfrm>
            <a:off x="1326378" y="1789304"/>
            <a:ext cx="4236691" cy="1754326"/>
          </a:xfrm>
          <a:prstGeom prst="rect">
            <a:avLst/>
          </a:prstGeom>
        </p:spPr>
        <p:txBody>
          <a:bodyPr wrap="square">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如果你爱上了某个星球的一朵花。那么，只要在夜晚仰望星空，就会觉得漫天的繁星就像一朵朵盛开的花</a:t>
            </a:r>
          </a:p>
        </p:txBody>
      </p:sp>
      <p:sp>
        <p:nvSpPr>
          <p:cNvPr id="24" name="矩形 23">
            <a:extLst>
              <a:ext uri="{FF2B5EF4-FFF2-40B4-BE49-F238E27FC236}">
                <a16:creationId xmlns="" xmlns:a16="http://schemas.microsoft.com/office/drawing/2014/main" id="{997AE9D8-6192-41E8-BF87-8B2ACD658994}"/>
              </a:ext>
            </a:extLst>
          </p:cNvPr>
          <p:cNvSpPr/>
          <p:nvPr/>
        </p:nvSpPr>
        <p:spPr>
          <a:xfrm>
            <a:off x="6898030" y="1689042"/>
            <a:ext cx="4236691" cy="1754326"/>
          </a:xfrm>
          <a:prstGeom prst="rect">
            <a:avLst/>
          </a:prstGeom>
        </p:spPr>
        <p:txBody>
          <a:bodyPr wrap="square">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如果你爱上了某个星球的一朵花。那么，只要在夜晚仰望星空，就会觉得漫天的繁星就像一朵朵盛开的花</a:t>
            </a:r>
          </a:p>
        </p:txBody>
      </p:sp>
      <p:sp>
        <p:nvSpPr>
          <p:cNvPr id="25" name="矩形 24">
            <a:extLst>
              <a:ext uri="{FF2B5EF4-FFF2-40B4-BE49-F238E27FC236}">
                <a16:creationId xmlns="" xmlns:a16="http://schemas.microsoft.com/office/drawing/2014/main" id="{E05E36FF-A8D4-453B-8737-C9A29B4F8957}"/>
              </a:ext>
            </a:extLst>
          </p:cNvPr>
          <p:cNvSpPr/>
          <p:nvPr/>
        </p:nvSpPr>
        <p:spPr>
          <a:xfrm>
            <a:off x="1464924" y="4497265"/>
            <a:ext cx="4236691" cy="1200329"/>
          </a:xfrm>
          <a:prstGeom prst="rect">
            <a:avLst/>
          </a:prstGeom>
        </p:spPr>
        <p:txBody>
          <a:bodyPr wrap="square">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星星发亮是为了让每一个人有一天都能找到属于自己的星星星星发亮是为了让每一个人有一天都能找到属于自己的星星。如果你爱上了某个星球的一朵花</a:t>
            </a:r>
          </a:p>
        </p:txBody>
      </p:sp>
      <p:sp>
        <p:nvSpPr>
          <p:cNvPr id="26" name="矩形 25">
            <a:extLst>
              <a:ext uri="{FF2B5EF4-FFF2-40B4-BE49-F238E27FC236}">
                <a16:creationId xmlns="" xmlns:a16="http://schemas.microsoft.com/office/drawing/2014/main" id="{E165652E-7022-4D5A-8D97-652D0C2ECA43}"/>
              </a:ext>
            </a:extLst>
          </p:cNvPr>
          <p:cNvSpPr/>
          <p:nvPr/>
        </p:nvSpPr>
        <p:spPr>
          <a:xfrm>
            <a:off x="7053229" y="4482041"/>
            <a:ext cx="4236691" cy="1200329"/>
          </a:xfrm>
          <a:prstGeom prst="rect">
            <a:avLst/>
          </a:prstGeom>
        </p:spPr>
        <p:txBody>
          <a:bodyPr wrap="square">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Tree>
    <p:extLst>
      <p:ext uri="{BB962C8B-B14F-4D97-AF65-F5344CB8AC3E}">
        <p14:creationId xmlns:p14="http://schemas.microsoft.com/office/powerpoint/2010/main" val="972004921"/>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2"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right)">
                                      <p:cBhvr>
                                        <p:cTn id="13" dur="500"/>
                                        <p:tgtEl>
                                          <p:spTgt spid="8"/>
                                        </p:tgtEl>
                                      </p:cBhvr>
                                    </p:animEffect>
                                  </p:childTnLst>
                                </p:cTn>
                              </p:par>
                              <p:par>
                                <p:cTn id="14" presetID="22" presetClass="entr" presetSubtype="2"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right)">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F95B91C-FFEF-4FA0-B709-7F2E8A720A2F}"/>
              </a:ext>
            </a:extLst>
          </p:cNvPr>
          <p:cNvPicPr>
            <a:picLocks noChangeAspect="1"/>
          </p:cNvPicPr>
          <p:nvPr/>
        </p:nvPicPr>
        <p:blipFill>
          <a:blip r:embed="rId2"/>
          <a:stretch>
            <a:fillRect/>
          </a:stretch>
        </p:blipFill>
        <p:spPr>
          <a:xfrm>
            <a:off x="14134" y="16036"/>
            <a:ext cx="12177866" cy="6850049"/>
          </a:xfrm>
          <a:prstGeom prst="rect">
            <a:avLst/>
          </a:prstGeom>
        </p:spPr>
      </p:pic>
      <p:pic>
        <p:nvPicPr>
          <p:cNvPr id="9" name="图片 8">
            <a:extLst>
              <a:ext uri="{FF2B5EF4-FFF2-40B4-BE49-F238E27FC236}">
                <a16:creationId xmlns="" xmlns:a16="http://schemas.microsoft.com/office/drawing/2014/main" id="{3CAD7777-6CDA-4372-B592-43DC7F306629}"/>
              </a:ext>
            </a:extLst>
          </p:cNvPr>
          <p:cNvPicPr>
            <a:picLocks noChangeAspect="1"/>
          </p:cNvPicPr>
          <p:nvPr/>
        </p:nvPicPr>
        <p:blipFill>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523876" flipH="1">
            <a:off x="5711099" y="864805"/>
            <a:ext cx="3121152" cy="2340864"/>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sp>
        <p:nvSpPr>
          <p:cNvPr id="10" name="云形 9">
            <a:extLst>
              <a:ext uri="{FF2B5EF4-FFF2-40B4-BE49-F238E27FC236}">
                <a16:creationId xmlns="" xmlns:a16="http://schemas.microsoft.com/office/drawing/2014/main" id="{88909F12-2374-4831-88AB-1207632EFF70}"/>
              </a:ext>
            </a:extLst>
          </p:cNvPr>
          <p:cNvSpPr/>
          <p:nvPr/>
        </p:nvSpPr>
        <p:spPr>
          <a:xfrm>
            <a:off x="3940665" y="2190167"/>
            <a:ext cx="4310669" cy="2477665"/>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18A3D553-82A6-46EE-A5B4-830C5D6FA5A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756806" y="1477151"/>
            <a:ext cx="399255" cy="1609211"/>
          </a:xfrm>
          <a:prstGeom prst="rect">
            <a:avLst/>
          </a:prstGeom>
        </p:spPr>
      </p:pic>
      <p:pic>
        <p:nvPicPr>
          <p:cNvPr id="5" name="图片 4">
            <a:extLst>
              <a:ext uri="{FF2B5EF4-FFF2-40B4-BE49-F238E27FC236}">
                <a16:creationId xmlns="" xmlns:a16="http://schemas.microsoft.com/office/drawing/2014/main" id="{9E5DF9A2-838C-49BE-965E-0029B1FBEE3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041002" y="503978"/>
            <a:ext cx="640705" cy="2582384"/>
          </a:xfrm>
          <a:prstGeom prst="rect">
            <a:avLst/>
          </a:prstGeom>
        </p:spPr>
      </p:pic>
      <p:sp>
        <p:nvSpPr>
          <p:cNvPr id="7" name="文本框 6">
            <a:extLst>
              <a:ext uri="{FF2B5EF4-FFF2-40B4-BE49-F238E27FC236}">
                <a16:creationId xmlns="" xmlns:a16="http://schemas.microsoft.com/office/drawing/2014/main" id="{853758C8-6347-4FC4-BE8B-E7A1796DB698}"/>
              </a:ext>
            </a:extLst>
          </p:cNvPr>
          <p:cNvSpPr txBox="1"/>
          <p:nvPr/>
        </p:nvSpPr>
        <p:spPr>
          <a:xfrm>
            <a:off x="4612192" y="299589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Tree>
    <p:extLst>
      <p:ext uri="{BB962C8B-B14F-4D97-AF65-F5344CB8AC3E}">
        <p14:creationId xmlns:p14="http://schemas.microsoft.com/office/powerpoint/2010/main" val="4264341350"/>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6B20CD5-B6B4-496A-8944-29F6770F0CBB}"/>
              </a:ext>
            </a:extLst>
          </p:cNvPr>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20341683">
            <a:off x="7031332" y="1401683"/>
            <a:ext cx="2655727" cy="1991795"/>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pic>
        <p:nvPicPr>
          <p:cNvPr id="3" name="图片 2">
            <a:extLst>
              <a:ext uri="{FF2B5EF4-FFF2-40B4-BE49-F238E27FC236}">
                <a16:creationId xmlns="" xmlns:a16="http://schemas.microsoft.com/office/drawing/2014/main" id="{902446FA-48DF-4CE1-A6BC-182B9A0BC29E}"/>
              </a:ext>
            </a:extLst>
          </p:cNvPr>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1258317" flipH="1">
            <a:off x="1582374" y="1437145"/>
            <a:ext cx="3121152" cy="2340864"/>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sp>
        <p:nvSpPr>
          <p:cNvPr id="4" name="云形 3">
            <a:extLst>
              <a:ext uri="{FF2B5EF4-FFF2-40B4-BE49-F238E27FC236}">
                <a16:creationId xmlns="" xmlns:a16="http://schemas.microsoft.com/office/drawing/2014/main" id="{86CE3CE7-7971-44ED-8492-FD1C45D990A4}"/>
              </a:ext>
            </a:extLst>
          </p:cNvPr>
          <p:cNvSpPr/>
          <p:nvPr/>
        </p:nvSpPr>
        <p:spPr>
          <a:xfrm>
            <a:off x="4135218" y="-1238833"/>
            <a:ext cx="4310669" cy="2477665"/>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BE968402-058F-4CC2-AC49-15CD1E89E05B}"/>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nvGrpSpPr>
          <p:cNvPr id="6" name="组合 5">
            <a:extLst>
              <a:ext uri="{FF2B5EF4-FFF2-40B4-BE49-F238E27FC236}">
                <a16:creationId xmlns="" xmlns:a16="http://schemas.microsoft.com/office/drawing/2014/main" id="{92EE813D-28EE-4D9F-AEA8-1E58D2EF296B}"/>
              </a:ext>
            </a:extLst>
          </p:cNvPr>
          <p:cNvGrpSpPr/>
          <p:nvPr/>
        </p:nvGrpSpPr>
        <p:grpSpPr>
          <a:xfrm>
            <a:off x="-238057" y="2829119"/>
            <a:ext cx="12869883" cy="767139"/>
            <a:chOff x="-295130" y="3108519"/>
            <a:chExt cx="12869883" cy="767139"/>
          </a:xfrm>
        </p:grpSpPr>
        <p:grpSp>
          <p:nvGrpSpPr>
            <p:cNvPr id="7" name="组合 6">
              <a:extLst>
                <a:ext uri="{FF2B5EF4-FFF2-40B4-BE49-F238E27FC236}">
                  <a16:creationId xmlns="" xmlns:a16="http://schemas.microsoft.com/office/drawing/2014/main" id="{43214DE7-F816-43DF-8AAF-B225D24810D4}"/>
                </a:ext>
              </a:extLst>
            </p:cNvPr>
            <p:cNvGrpSpPr/>
            <p:nvPr/>
          </p:nvGrpSpPr>
          <p:grpSpPr>
            <a:xfrm>
              <a:off x="5193131" y="3108519"/>
              <a:ext cx="7381622" cy="444478"/>
              <a:chOff x="4205327" y="590303"/>
              <a:chExt cx="7381622" cy="520678"/>
            </a:xfrm>
          </p:grpSpPr>
          <p:sp>
            <p:nvSpPr>
              <p:cNvPr id="11" name="双波形 10">
                <a:extLst>
                  <a:ext uri="{FF2B5EF4-FFF2-40B4-BE49-F238E27FC236}">
                    <a16:creationId xmlns="" xmlns:a16="http://schemas.microsoft.com/office/drawing/2014/main" id="{6ABDCEAF-35DD-474F-A808-18A0B23932F1}"/>
                  </a:ext>
                </a:extLst>
              </p:cNvPr>
              <p:cNvSpPr/>
              <p:nvPr/>
            </p:nvSpPr>
            <p:spPr>
              <a:xfrm>
                <a:off x="7656394" y="627797"/>
                <a:ext cx="3930555" cy="483184"/>
              </a:xfrm>
              <a:prstGeom prst="doubleWave">
                <a:avLst>
                  <a:gd name="adj1" fmla="val 6250"/>
                  <a:gd name="adj2" fmla="val 2150"/>
                </a:avLst>
              </a:prstGeom>
              <a:solidFill>
                <a:srgbClr val="69C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双波形 11">
                <a:extLst>
                  <a:ext uri="{FF2B5EF4-FFF2-40B4-BE49-F238E27FC236}">
                    <a16:creationId xmlns="" xmlns:a16="http://schemas.microsoft.com/office/drawing/2014/main" id="{4FAEED33-C69B-4B2A-A3F8-A424B682A96B}"/>
                  </a:ext>
                </a:extLst>
              </p:cNvPr>
              <p:cNvSpPr/>
              <p:nvPr/>
            </p:nvSpPr>
            <p:spPr>
              <a:xfrm>
                <a:off x="4205327" y="590303"/>
                <a:ext cx="3930555" cy="483184"/>
              </a:xfrm>
              <a:prstGeom prst="doubleWave">
                <a:avLst>
                  <a:gd name="adj1" fmla="val 6250"/>
                  <a:gd name="adj2" fmla="val 2150"/>
                </a:avLst>
              </a:prstGeom>
              <a:solidFill>
                <a:srgbClr val="69C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E5B7167-9B66-481F-A69B-B535CF2FF8F1}"/>
                </a:ext>
              </a:extLst>
            </p:cNvPr>
            <p:cNvGrpSpPr/>
            <p:nvPr/>
          </p:nvGrpSpPr>
          <p:grpSpPr>
            <a:xfrm>
              <a:off x="-295130" y="3554806"/>
              <a:ext cx="7381622" cy="320852"/>
              <a:chOff x="4205327" y="590303"/>
              <a:chExt cx="7381622" cy="520678"/>
            </a:xfrm>
          </p:grpSpPr>
          <p:sp>
            <p:nvSpPr>
              <p:cNvPr id="9" name="双波形 8">
                <a:extLst>
                  <a:ext uri="{FF2B5EF4-FFF2-40B4-BE49-F238E27FC236}">
                    <a16:creationId xmlns="" xmlns:a16="http://schemas.microsoft.com/office/drawing/2014/main" id="{54E84253-9D5B-4A4A-AC65-2CBA8FE0FC17}"/>
                  </a:ext>
                </a:extLst>
              </p:cNvPr>
              <p:cNvSpPr/>
              <p:nvPr/>
            </p:nvSpPr>
            <p:spPr>
              <a:xfrm>
                <a:off x="7656394" y="627797"/>
                <a:ext cx="3930555" cy="483184"/>
              </a:xfrm>
              <a:prstGeom prst="doubleWave">
                <a:avLst>
                  <a:gd name="adj1" fmla="val 6250"/>
                  <a:gd name="adj2" fmla="val 2150"/>
                </a:avLst>
              </a:prstGeom>
              <a:solidFill>
                <a:srgbClr val="69C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双波形 9">
                <a:extLst>
                  <a:ext uri="{FF2B5EF4-FFF2-40B4-BE49-F238E27FC236}">
                    <a16:creationId xmlns="" xmlns:a16="http://schemas.microsoft.com/office/drawing/2014/main" id="{A9B0C41D-6D22-4EF5-89A4-7C4BAF4CD281}"/>
                  </a:ext>
                </a:extLst>
              </p:cNvPr>
              <p:cNvSpPr/>
              <p:nvPr/>
            </p:nvSpPr>
            <p:spPr>
              <a:xfrm>
                <a:off x="4205327" y="590303"/>
                <a:ext cx="3930555" cy="483184"/>
              </a:xfrm>
              <a:prstGeom prst="doubleWave">
                <a:avLst>
                  <a:gd name="adj1" fmla="val 6250"/>
                  <a:gd name="adj2" fmla="val 2150"/>
                </a:avLst>
              </a:prstGeom>
              <a:solidFill>
                <a:srgbClr val="69C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 xmlns:a16="http://schemas.microsoft.com/office/drawing/2014/main" id="{04493010-A89F-46A8-B8DF-428D1D19B158}"/>
              </a:ext>
            </a:extLst>
          </p:cNvPr>
          <p:cNvSpPr txBox="1"/>
          <p:nvPr/>
        </p:nvSpPr>
        <p:spPr>
          <a:xfrm>
            <a:off x="555279" y="866398"/>
            <a:ext cx="2343881" cy="1754326"/>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pic>
        <p:nvPicPr>
          <p:cNvPr id="14" name="图片 13">
            <a:extLst>
              <a:ext uri="{FF2B5EF4-FFF2-40B4-BE49-F238E27FC236}">
                <a16:creationId xmlns="" xmlns:a16="http://schemas.microsoft.com/office/drawing/2014/main" id="{7E4A66B4-850B-4C87-8605-D22B4AAD739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58405" y="-35166"/>
            <a:ext cx="399255" cy="1609211"/>
          </a:xfrm>
          <a:prstGeom prst="rect">
            <a:avLst/>
          </a:prstGeom>
        </p:spPr>
      </p:pic>
      <p:sp>
        <p:nvSpPr>
          <p:cNvPr id="15" name="文本框 14">
            <a:extLst>
              <a:ext uri="{FF2B5EF4-FFF2-40B4-BE49-F238E27FC236}">
                <a16:creationId xmlns="" xmlns:a16="http://schemas.microsoft.com/office/drawing/2014/main" id="{67F7ADA6-E1F1-48D1-ACA0-2F2F0FFEDCA8}"/>
              </a:ext>
            </a:extLst>
          </p:cNvPr>
          <p:cNvSpPr txBox="1"/>
          <p:nvPr/>
        </p:nvSpPr>
        <p:spPr>
          <a:xfrm>
            <a:off x="8623740" y="791221"/>
            <a:ext cx="2343881" cy="1754326"/>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pic>
        <p:nvPicPr>
          <p:cNvPr id="16" name="图片 15">
            <a:extLst>
              <a:ext uri="{FF2B5EF4-FFF2-40B4-BE49-F238E27FC236}">
                <a16:creationId xmlns="" xmlns:a16="http://schemas.microsoft.com/office/drawing/2014/main" id="{4B78BEAF-6B15-45F6-95FC-E301929F264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387386" y="238127"/>
            <a:ext cx="399255" cy="1609211"/>
          </a:xfrm>
          <a:prstGeom prst="rect">
            <a:avLst/>
          </a:prstGeom>
        </p:spPr>
      </p:pic>
      <p:pic>
        <p:nvPicPr>
          <p:cNvPr id="17" name="图片 16">
            <a:extLst>
              <a:ext uri="{FF2B5EF4-FFF2-40B4-BE49-F238E27FC236}">
                <a16:creationId xmlns="" xmlns:a16="http://schemas.microsoft.com/office/drawing/2014/main" id="{66D5EE06-55FB-4086-9583-4F83B3A7EE49}"/>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871524" y="2438455"/>
            <a:ext cx="2053524" cy="1720111"/>
          </a:xfrm>
          <a:prstGeom prst="rect">
            <a:avLst/>
          </a:prstGeom>
        </p:spPr>
      </p:pic>
      <p:sp>
        <p:nvSpPr>
          <p:cNvPr id="18" name="文本框 17">
            <a:extLst>
              <a:ext uri="{FF2B5EF4-FFF2-40B4-BE49-F238E27FC236}">
                <a16:creationId xmlns="" xmlns:a16="http://schemas.microsoft.com/office/drawing/2014/main" id="{3E703E51-050E-4889-AE5B-EFD54092C5D3}"/>
              </a:ext>
            </a:extLst>
          </p:cNvPr>
          <p:cNvSpPr txBox="1"/>
          <p:nvPr/>
        </p:nvSpPr>
        <p:spPr>
          <a:xfrm>
            <a:off x="3357320" y="4363935"/>
            <a:ext cx="4675376" cy="923330"/>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Tree>
    <p:extLst>
      <p:ext uri="{BB962C8B-B14F-4D97-AF65-F5344CB8AC3E}">
        <p14:creationId xmlns:p14="http://schemas.microsoft.com/office/powerpoint/2010/main" val="115677101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 xmlns:a16="http://schemas.microsoft.com/office/drawing/2014/main" id="{C9657B8E-97C4-4137-8100-D7FE3C3C6E60}"/>
              </a:ext>
            </a:extLst>
          </p:cNvPr>
          <p:cNvPicPr>
            <a:picLocks noChangeAspect="1"/>
          </p:cNvPicPr>
          <p:nvPr/>
        </p:nvPicPr>
        <p:blipFill>
          <a:blip r:embed="rId2">
            <a:clrChange>
              <a:clrFrom>
                <a:srgbClr val="FFFFFF"/>
              </a:clrFrom>
              <a:clrTo>
                <a:srgbClr val="FFFFFF">
                  <a:alpha val="0"/>
                </a:srgbClr>
              </a:clrTo>
            </a:clrChange>
          </a:blip>
          <a:stretch>
            <a:fillRect/>
          </a:stretch>
        </p:blipFill>
        <p:spPr>
          <a:xfrm rot="20800570">
            <a:off x="1301457" y="5429559"/>
            <a:ext cx="745977" cy="1409067"/>
          </a:xfrm>
          <a:prstGeom prst="rect">
            <a:avLst/>
          </a:prstGeom>
        </p:spPr>
      </p:pic>
      <p:sp>
        <p:nvSpPr>
          <p:cNvPr id="42" name="任意多边形: 形状 41">
            <a:extLst>
              <a:ext uri="{FF2B5EF4-FFF2-40B4-BE49-F238E27FC236}">
                <a16:creationId xmlns="" xmlns:a16="http://schemas.microsoft.com/office/drawing/2014/main" id="{4A5E0C26-2ADF-41D2-B1AF-FD7EABFDDB20}"/>
              </a:ext>
            </a:extLst>
          </p:cNvPr>
          <p:cNvSpPr/>
          <p:nvPr/>
        </p:nvSpPr>
        <p:spPr>
          <a:xfrm rot="10800000">
            <a:off x="2822073" y="2109035"/>
            <a:ext cx="1521596" cy="790463"/>
          </a:xfrm>
          <a:custGeom>
            <a:avLst/>
            <a:gdLst>
              <a:gd name="connsiteX0" fmla="*/ 5965 w 1521596"/>
              <a:gd name="connsiteY0" fmla="*/ 0 h 790463"/>
              <a:gd name="connsiteX1" fmla="*/ 1521596 w 1521596"/>
              <a:gd name="connsiteY1" fmla="*/ 0 h 790463"/>
              <a:gd name="connsiteX2" fmla="*/ 1505532 w 1521596"/>
              <a:gd name="connsiteY2" fmla="*/ 59992 h 790463"/>
              <a:gd name="connsiteX3" fmla="*/ 1329277 w 1521596"/>
              <a:gd name="connsiteY3" fmla="*/ 241468 h 790463"/>
              <a:gd name="connsiteX4" fmla="*/ 1256048 w 1521596"/>
              <a:gd name="connsiteY4" fmla="*/ 487541 h 790463"/>
              <a:gd name="connsiteX5" fmla="*/ 1006729 w 1521596"/>
              <a:gd name="connsiteY5" fmla="*/ 517335 h 790463"/>
              <a:gd name="connsiteX6" fmla="*/ 828560 w 1521596"/>
              <a:gd name="connsiteY6" fmla="*/ 779850 h 790463"/>
              <a:gd name="connsiteX7" fmla="*/ 566592 w 1521596"/>
              <a:gd name="connsiteY7" fmla="*/ 619612 h 790463"/>
              <a:gd name="connsiteX8" fmla="*/ 177450 w 1521596"/>
              <a:gd name="connsiteY8" fmla="*/ 461294 h 790463"/>
              <a:gd name="connsiteX9" fmla="*/ 6353 w 1521596"/>
              <a:gd name="connsiteY9" fmla="*/ 285116 h 790463"/>
              <a:gd name="connsiteX10" fmla="*/ 42912 w 1521596"/>
              <a:gd name="connsiteY10" fmla="*/ 47305 h 790463"/>
              <a:gd name="connsiteX11" fmla="*/ 6809 w 1521596"/>
              <a:gd name="connsiteY11" fmla="*/ 1917 h 790463"/>
              <a:gd name="connsiteX12" fmla="*/ 5965 w 1521596"/>
              <a:gd name="connsiteY12" fmla="*/ 0 h 790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1596" h="790463">
                <a:moveTo>
                  <a:pt x="5965" y="0"/>
                </a:moveTo>
                <a:lnTo>
                  <a:pt x="1521596" y="0"/>
                </a:lnTo>
                <a:lnTo>
                  <a:pt x="1505532" y="59992"/>
                </a:lnTo>
                <a:cubicBezTo>
                  <a:pt x="1467837" y="156890"/>
                  <a:pt x="1403745" y="224881"/>
                  <a:pt x="1329277" y="241468"/>
                </a:cubicBezTo>
                <a:cubicBezTo>
                  <a:pt x="1328803" y="336066"/>
                  <a:pt x="1302085" y="425783"/>
                  <a:pt x="1256048" y="487541"/>
                </a:cubicBezTo>
                <a:cubicBezTo>
                  <a:pt x="1186100" y="581389"/>
                  <a:pt x="1085060" y="593448"/>
                  <a:pt x="1006729" y="517335"/>
                </a:cubicBezTo>
                <a:cubicBezTo>
                  <a:pt x="981396" y="648071"/>
                  <a:pt x="913562" y="748011"/>
                  <a:pt x="828560" y="779850"/>
                </a:cubicBezTo>
                <a:cubicBezTo>
                  <a:pt x="728395" y="817364"/>
                  <a:pt x="623856" y="753436"/>
                  <a:pt x="566592" y="619612"/>
                </a:cubicBezTo>
                <a:cubicBezTo>
                  <a:pt x="431435" y="746634"/>
                  <a:pt x="255891" y="675236"/>
                  <a:pt x="177450" y="461294"/>
                </a:cubicBezTo>
                <a:cubicBezTo>
                  <a:pt x="100394" y="475356"/>
                  <a:pt x="28041" y="400871"/>
                  <a:pt x="6353" y="285116"/>
                </a:cubicBezTo>
                <a:cubicBezTo>
                  <a:pt x="-9357" y="201367"/>
                  <a:pt x="4530" y="110983"/>
                  <a:pt x="42912" y="47305"/>
                </a:cubicBezTo>
                <a:cubicBezTo>
                  <a:pt x="29298" y="34818"/>
                  <a:pt x="17192" y="19462"/>
                  <a:pt x="6809" y="1917"/>
                </a:cubicBezTo>
                <a:lnTo>
                  <a:pt x="5965" y="0"/>
                </a:lnTo>
                <a:close/>
              </a:path>
            </a:pathLst>
          </a:custGeom>
          <a:solidFill>
            <a:srgbClr val="24BEB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 xmlns:a16="http://schemas.microsoft.com/office/drawing/2014/main" id="{2E9E1EC2-2290-4211-A359-0BC481E062E9}"/>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1924228" y="5061878"/>
            <a:ext cx="1635538" cy="1340232"/>
          </a:xfrm>
          <a:prstGeom prst="rect">
            <a:avLst/>
          </a:prstGeom>
        </p:spPr>
      </p:pic>
      <p:pic>
        <p:nvPicPr>
          <p:cNvPr id="22" name="图片 21">
            <a:extLst>
              <a:ext uri="{FF2B5EF4-FFF2-40B4-BE49-F238E27FC236}">
                <a16:creationId xmlns="" xmlns:a16="http://schemas.microsoft.com/office/drawing/2014/main" id="{03EAB450-5BE3-482A-BE17-E2FF40DC688F}"/>
              </a:ext>
            </a:extLst>
          </p:cNvPr>
          <p:cNvPicPr>
            <a:picLocks noChangeAspect="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tretch>
            <a:fillRect/>
          </a:stretch>
        </p:blipFill>
        <p:spPr>
          <a:xfrm rot="351735" flipH="1">
            <a:off x="7165328" y="4248992"/>
            <a:ext cx="3121152" cy="2340864"/>
          </a:xfrm>
          <a:prstGeom prst="rect">
            <a:avLst/>
          </a:prstGeom>
        </p:spPr>
      </p:pic>
      <p:sp>
        <p:nvSpPr>
          <p:cNvPr id="17" name="矩形: 圆角 16">
            <a:extLst>
              <a:ext uri="{FF2B5EF4-FFF2-40B4-BE49-F238E27FC236}">
                <a16:creationId xmlns="" xmlns:a16="http://schemas.microsoft.com/office/drawing/2014/main" id="{61A22045-65EF-4382-84CA-D02228F255A6}"/>
              </a:ext>
            </a:extLst>
          </p:cNvPr>
          <p:cNvSpPr/>
          <p:nvPr/>
        </p:nvSpPr>
        <p:spPr>
          <a:xfrm rot="2600481">
            <a:off x="4348253" y="1104916"/>
            <a:ext cx="3589164" cy="3589164"/>
          </a:xfrm>
          <a:prstGeom prst="roundRect">
            <a:avLst>
              <a:gd name="adj" fmla="val 32298"/>
            </a:avLst>
          </a:prstGeom>
          <a:solidFill>
            <a:srgbClr val="F4B05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 xmlns:a16="http://schemas.microsoft.com/office/drawing/2014/main" id="{470352A3-1156-49C9-AFF3-24401571C21E}"/>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8439253" y="5599006"/>
            <a:ext cx="1243290" cy="1070174"/>
          </a:xfrm>
          <a:prstGeom prst="rect">
            <a:avLst/>
          </a:prstGeom>
        </p:spPr>
      </p:pic>
      <p:pic>
        <p:nvPicPr>
          <p:cNvPr id="15" name="图片 14">
            <a:extLst>
              <a:ext uri="{FF2B5EF4-FFF2-40B4-BE49-F238E27FC236}">
                <a16:creationId xmlns="" xmlns:a16="http://schemas.microsoft.com/office/drawing/2014/main" id="{FBD8C085-E39D-47BF-933D-E1F5DBBC9F5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2155544" y="5742830"/>
            <a:ext cx="1243290" cy="1070174"/>
          </a:xfrm>
          <a:prstGeom prst="rect">
            <a:avLst/>
          </a:prstGeom>
        </p:spPr>
      </p:pic>
      <p:pic>
        <p:nvPicPr>
          <p:cNvPr id="14" name="图片 13">
            <a:extLst>
              <a:ext uri="{FF2B5EF4-FFF2-40B4-BE49-F238E27FC236}">
                <a16:creationId xmlns="" xmlns:a16="http://schemas.microsoft.com/office/drawing/2014/main" id="{2851B8E6-E025-4CD1-AC51-3174C2FC16D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910715" y="5808275"/>
            <a:ext cx="555737" cy="1049725"/>
          </a:xfrm>
          <a:prstGeom prst="rect">
            <a:avLst/>
          </a:prstGeom>
        </p:spPr>
      </p:pic>
      <p:pic>
        <p:nvPicPr>
          <p:cNvPr id="13" name="图片 12">
            <a:extLst>
              <a:ext uri="{FF2B5EF4-FFF2-40B4-BE49-F238E27FC236}">
                <a16:creationId xmlns="" xmlns:a16="http://schemas.microsoft.com/office/drawing/2014/main" id="{5251D4C0-8D1C-46A2-BBCB-3DC9392DCB5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117713" y="5302522"/>
            <a:ext cx="555737" cy="1049725"/>
          </a:xfrm>
          <a:prstGeom prst="rect">
            <a:avLst/>
          </a:prstGeom>
        </p:spPr>
      </p:pic>
      <p:pic>
        <p:nvPicPr>
          <p:cNvPr id="7" name="图片 6">
            <a:extLst>
              <a:ext uri="{FF2B5EF4-FFF2-40B4-BE49-F238E27FC236}">
                <a16:creationId xmlns="" xmlns:a16="http://schemas.microsoft.com/office/drawing/2014/main" id="{10D3711D-D441-48E6-A405-0BAC8C98BCB1}"/>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145284" y="5081798"/>
            <a:ext cx="774538" cy="1034416"/>
          </a:xfrm>
          <a:prstGeom prst="rect">
            <a:avLst/>
          </a:prstGeom>
        </p:spPr>
      </p:pic>
      <p:pic>
        <p:nvPicPr>
          <p:cNvPr id="4" name="图片 3">
            <a:extLst>
              <a:ext uri="{FF2B5EF4-FFF2-40B4-BE49-F238E27FC236}">
                <a16:creationId xmlns="" xmlns:a16="http://schemas.microsoft.com/office/drawing/2014/main" id="{3E9F17BE-12B6-4AFB-9914-2D5A3D50A2ED}"/>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6408243" y="5374428"/>
            <a:ext cx="1356499" cy="1483572"/>
          </a:xfrm>
          <a:prstGeom prst="rect">
            <a:avLst/>
          </a:prstGeom>
        </p:spPr>
      </p:pic>
      <p:pic>
        <p:nvPicPr>
          <p:cNvPr id="5" name="图片 4">
            <a:extLst>
              <a:ext uri="{FF2B5EF4-FFF2-40B4-BE49-F238E27FC236}">
                <a16:creationId xmlns="" xmlns:a16="http://schemas.microsoft.com/office/drawing/2014/main" id="{65FACA9D-5546-4670-8653-BF4959EA8FFE}"/>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5037220" y="4845747"/>
            <a:ext cx="1529142" cy="1672388"/>
          </a:xfrm>
          <a:prstGeom prst="rect">
            <a:avLst/>
          </a:prstGeom>
        </p:spPr>
      </p:pic>
      <p:pic>
        <p:nvPicPr>
          <p:cNvPr id="6" name="图片 5">
            <a:extLst>
              <a:ext uri="{FF2B5EF4-FFF2-40B4-BE49-F238E27FC236}">
                <a16:creationId xmlns="" xmlns:a16="http://schemas.microsoft.com/office/drawing/2014/main" id="{FB6181FB-4F5A-4D5C-90E1-FAAECA8B0BC6}"/>
              </a:ext>
            </a:extLst>
          </p:cNvPr>
          <p:cNvPicPr>
            <a:picLocks noChangeAspect="1"/>
          </p:cNvPicPr>
          <p:nvPr/>
        </p:nvPicPr>
        <p:blipFill>
          <a:blip r:embed="rId7">
            <a:clrChange>
              <a:clrFrom>
                <a:srgbClr val="FFFFFF"/>
              </a:clrFrom>
              <a:clrTo>
                <a:srgbClr val="FFFFFF">
                  <a:alpha val="0"/>
                </a:srgbClr>
              </a:clrTo>
            </a:clrChange>
          </a:blip>
          <a:stretch>
            <a:fillRect/>
          </a:stretch>
        </p:blipFill>
        <p:spPr>
          <a:xfrm rot="1686869" flipH="1">
            <a:off x="5173450" y="5923044"/>
            <a:ext cx="774538" cy="1034416"/>
          </a:xfrm>
          <a:prstGeom prst="rect">
            <a:avLst/>
          </a:prstGeom>
        </p:spPr>
      </p:pic>
      <p:pic>
        <p:nvPicPr>
          <p:cNvPr id="9" name="图片 8">
            <a:extLst>
              <a:ext uri="{FF2B5EF4-FFF2-40B4-BE49-F238E27FC236}">
                <a16:creationId xmlns="" xmlns:a16="http://schemas.microsoft.com/office/drawing/2014/main" id="{09D30E99-3D7E-41C2-8825-3C8371B42EDD}"/>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4205327" y="5923044"/>
            <a:ext cx="813731" cy="889960"/>
          </a:xfrm>
          <a:prstGeom prst="rect">
            <a:avLst/>
          </a:prstGeom>
        </p:spPr>
      </p:pic>
      <p:pic>
        <p:nvPicPr>
          <p:cNvPr id="10" name="图片 9">
            <a:extLst>
              <a:ext uri="{FF2B5EF4-FFF2-40B4-BE49-F238E27FC236}">
                <a16:creationId xmlns="" xmlns:a16="http://schemas.microsoft.com/office/drawing/2014/main" id="{457C9446-7716-4584-BBF1-10C8222EEE15}"/>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3212378" y="5419424"/>
            <a:ext cx="1087801" cy="1189703"/>
          </a:xfrm>
          <a:prstGeom prst="rect">
            <a:avLst/>
          </a:prstGeom>
        </p:spPr>
      </p:pic>
      <p:pic>
        <p:nvPicPr>
          <p:cNvPr id="11" name="图片 10">
            <a:extLst>
              <a:ext uri="{FF2B5EF4-FFF2-40B4-BE49-F238E27FC236}">
                <a16:creationId xmlns="" xmlns:a16="http://schemas.microsoft.com/office/drawing/2014/main" id="{4D02704A-A638-418B-9E43-A9809420422A}"/>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486447" y="6090544"/>
            <a:ext cx="464627" cy="620522"/>
          </a:xfrm>
          <a:prstGeom prst="rect">
            <a:avLst/>
          </a:prstGeom>
        </p:spPr>
      </p:pic>
      <p:pic>
        <p:nvPicPr>
          <p:cNvPr id="20" name="图片 19">
            <a:extLst>
              <a:ext uri="{FF2B5EF4-FFF2-40B4-BE49-F238E27FC236}">
                <a16:creationId xmlns="" xmlns:a16="http://schemas.microsoft.com/office/drawing/2014/main" id="{DC714F89-04A4-4CB1-8B06-6F5E434D1ABD}"/>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6285706" y="6464627"/>
            <a:ext cx="306336" cy="399190"/>
          </a:xfrm>
          <a:prstGeom prst="rect">
            <a:avLst/>
          </a:prstGeom>
        </p:spPr>
      </p:pic>
      <p:sp>
        <p:nvSpPr>
          <p:cNvPr id="27" name="云形 26">
            <a:extLst>
              <a:ext uri="{FF2B5EF4-FFF2-40B4-BE49-F238E27FC236}">
                <a16:creationId xmlns="" xmlns:a16="http://schemas.microsoft.com/office/drawing/2014/main" id="{3E0AC700-AB60-462C-B913-47ACF6C0B180}"/>
              </a:ext>
            </a:extLst>
          </p:cNvPr>
          <p:cNvSpPr/>
          <p:nvPr/>
        </p:nvSpPr>
        <p:spPr>
          <a:xfrm>
            <a:off x="3084498" y="-423067"/>
            <a:ext cx="1733151" cy="996172"/>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云形 27">
            <a:extLst>
              <a:ext uri="{FF2B5EF4-FFF2-40B4-BE49-F238E27FC236}">
                <a16:creationId xmlns="" xmlns:a16="http://schemas.microsoft.com/office/drawing/2014/main" id="{EA1583BC-BCF2-44E1-B602-4D4AA0AA79A0}"/>
              </a:ext>
            </a:extLst>
          </p:cNvPr>
          <p:cNvSpPr/>
          <p:nvPr/>
        </p:nvSpPr>
        <p:spPr>
          <a:xfrm>
            <a:off x="327831" y="362640"/>
            <a:ext cx="1573586" cy="904458"/>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 xmlns:a16="http://schemas.microsoft.com/office/drawing/2014/main" id="{897516E0-653B-4E60-BEB3-DAC0CE9EE9E0}"/>
              </a:ext>
            </a:extLst>
          </p:cNvPr>
          <p:cNvSpPr>
            <a:spLocks noChangeAspect="1"/>
          </p:cNvSpPr>
          <p:nvPr/>
        </p:nvSpPr>
        <p:spPr>
          <a:xfrm>
            <a:off x="1250188" y="51503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 xmlns:a16="http://schemas.microsoft.com/office/drawing/2014/main" id="{5E52ACA5-E299-4FA6-84EF-99E28F07957E}"/>
              </a:ext>
            </a:extLst>
          </p:cNvPr>
          <p:cNvSpPr>
            <a:spLocks noChangeAspect="1"/>
          </p:cNvSpPr>
          <p:nvPr/>
        </p:nvSpPr>
        <p:spPr>
          <a:xfrm>
            <a:off x="1052873" y="57310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B598A694-68BB-4C3B-A6ED-0EF7313690D5}"/>
              </a:ext>
            </a:extLst>
          </p:cNvPr>
          <p:cNvSpPr>
            <a:spLocks noChangeAspect="1"/>
          </p:cNvSpPr>
          <p:nvPr/>
        </p:nvSpPr>
        <p:spPr>
          <a:xfrm>
            <a:off x="1199962" y="821477"/>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82759CB9-2F0B-45BE-843F-E68FBACF61C0}"/>
              </a:ext>
            </a:extLst>
          </p:cNvPr>
          <p:cNvSpPr>
            <a:spLocks noChangeAspect="1"/>
          </p:cNvSpPr>
          <p:nvPr/>
        </p:nvSpPr>
        <p:spPr>
          <a:xfrm>
            <a:off x="690943" y="73567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 xmlns:a16="http://schemas.microsoft.com/office/drawing/2014/main" id="{286C121B-3064-45AC-8A8C-2074F91125E9}"/>
              </a:ext>
            </a:extLst>
          </p:cNvPr>
          <p:cNvSpPr>
            <a:spLocks noChangeAspect="1"/>
          </p:cNvSpPr>
          <p:nvPr/>
        </p:nvSpPr>
        <p:spPr>
          <a:xfrm>
            <a:off x="903194" y="937617"/>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 xmlns:a16="http://schemas.microsoft.com/office/drawing/2014/main" id="{1E068D73-B08A-42DD-996E-3AC87FF61366}"/>
              </a:ext>
            </a:extLst>
          </p:cNvPr>
          <p:cNvSpPr>
            <a:spLocks noChangeAspect="1"/>
          </p:cNvSpPr>
          <p:nvPr/>
        </p:nvSpPr>
        <p:spPr>
          <a:xfrm>
            <a:off x="1526381" y="68924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 xmlns:a16="http://schemas.microsoft.com/office/drawing/2014/main" id="{E25FB265-20A6-4EED-9AC7-ABA154222A46}"/>
              </a:ext>
            </a:extLst>
          </p:cNvPr>
          <p:cNvSpPr>
            <a:spLocks noChangeAspect="1"/>
          </p:cNvSpPr>
          <p:nvPr/>
        </p:nvSpPr>
        <p:spPr>
          <a:xfrm>
            <a:off x="936620" y="752524"/>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 xmlns:a16="http://schemas.microsoft.com/office/drawing/2014/main" id="{98B2C78B-7C87-4B50-A5F2-218B44D6C143}"/>
              </a:ext>
            </a:extLst>
          </p:cNvPr>
          <p:cNvSpPr>
            <a:spLocks noChangeAspect="1"/>
          </p:cNvSpPr>
          <p:nvPr/>
        </p:nvSpPr>
        <p:spPr>
          <a:xfrm>
            <a:off x="1110943" y="107297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 xmlns:a16="http://schemas.microsoft.com/office/drawing/2014/main" id="{F249FC49-EF86-42BB-9431-145CE0823FDE}"/>
              </a:ext>
            </a:extLst>
          </p:cNvPr>
          <p:cNvSpPr>
            <a:spLocks noChangeAspect="1"/>
          </p:cNvSpPr>
          <p:nvPr/>
        </p:nvSpPr>
        <p:spPr>
          <a:xfrm>
            <a:off x="705879" y="92532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2394E687-902F-4F97-8519-687C00772372}"/>
              </a:ext>
            </a:extLst>
          </p:cNvPr>
          <p:cNvSpPr>
            <a:spLocks noChangeAspect="1"/>
          </p:cNvSpPr>
          <p:nvPr/>
        </p:nvSpPr>
        <p:spPr>
          <a:xfrm>
            <a:off x="860082" y="586197"/>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 xmlns:a16="http://schemas.microsoft.com/office/drawing/2014/main" id="{58B0288C-EA10-4D65-AE86-51D838E935D3}"/>
              </a:ext>
            </a:extLst>
          </p:cNvPr>
          <p:cNvSpPr>
            <a:spLocks noChangeAspect="1"/>
          </p:cNvSpPr>
          <p:nvPr/>
        </p:nvSpPr>
        <p:spPr>
          <a:xfrm>
            <a:off x="518901" y="79374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 xmlns:a16="http://schemas.microsoft.com/office/drawing/2014/main" id="{495D5B23-A2F2-4B7A-B2B3-58ACE103AF6E}"/>
              </a:ext>
            </a:extLst>
          </p:cNvPr>
          <p:cNvSpPr/>
          <p:nvPr/>
        </p:nvSpPr>
        <p:spPr>
          <a:xfrm>
            <a:off x="9611161" y="844104"/>
            <a:ext cx="1504431" cy="686448"/>
          </a:xfrm>
          <a:custGeom>
            <a:avLst/>
            <a:gdLst>
              <a:gd name="connsiteX0" fmla="*/ 932394 w 1504431"/>
              <a:gd name="connsiteY0" fmla="*/ 449 h 686448"/>
              <a:gd name="connsiteX1" fmla="*/ 1019367 w 1504431"/>
              <a:gd name="connsiteY1" fmla="*/ 50880 h 686448"/>
              <a:gd name="connsiteX2" fmla="*/ 1047597 w 1504431"/>
              <a:gd name="connsiteY2" fmla="*/ 94923 h 686448"/>
              <a:gd name="connsiteX3" fmla="*/ 1049342 w 1504431"/>
              <a:gd name="connsiteY3" fmla="*/ 97646 h 686448"/>
              <a:gd name="connsiteX4" fmla="*/ 1199405 w 1504431"/>
              <a:gd name="connsiteY4" fmla="*/ 1350 h 686448"/>
              <a:gd name="connsiteX5" fmla="*/ 1254557 w 1504431"/>
              <a:gd name="connsiteY5" fmla="*/ 22910 h 686448"/>
              <a:gd name="connsiteX6" fmla="*/ 1358622 w 1504431"/>
              <a:gd name="connsiteY6" fmla="*/ 226796 h 686448"/>
              <a:gd name="connsiteX7" fmla="*/ 1359189 w 1504431"/>
              <a:gd name="connsiteY7" fmla="*/ 227159 h 686448"/>
              <a:gd name="connsiteX8" fmla="*/ 1403191 w 1504431"/>
              <a:gd name="connsiteY8" fmla="*/ 255402 h 686448"/>
              <a:gd name="connsiteX9" fmla="*/ 1492176 w 1504431"/>
              <a:gd name="connsiteY9" fmla="*/ 424672 h 686448"/>
              <a:gd name="connsiteX10" fmla="*/ 1486198 w 1504431"/>
              <a:gd name="connsiteY10" fmla="*/ 639241 h 686448"/>
              <a:gd name="connsiteX11" fmla="*/ 1504431 w 1504431"/>
              <a:gd name="connsiteY11" fmla="*/ 686448 h 686448"/>
              <a:gd name="connsiteX12" fmla="*/ 0 w 1504431"/>
              <a:gd name="connsiteY12" fmla="*/ 686448 h 686448"/>
              <a:gd name="connsiteX13" fmla="*/ 7987 w 1504431"/>
              <a:gd name="connsiteY13" fmla="*/ 669238 h 686448"/>
              <a:gd name="connsiteX14" fmla="*/ 102730 w 1504431"/>
              <a:gd name="connsiteY14" fmla="*/ 599473 h 686448"/>
              <a:gd name="connsiteX15" fmla="*/ 104079 w 1504431"/>
              <a:gd name="connsiteY15" fmla="*/ 593757 h 686448"/>
              <a:gd name="connsiteX16" fmla="*/ 166883 w 1504431"/>
              <a:gd name="connsiteY16" fmla="*/ 282336 h 686448"/>
              <a:gd name="connsiteX17" fmla="*/ 472408 w 1504431"/>
              <a:gd name="connsiteY17" fmla="*/ 211189 h 686448"/>
              <a:gd name="connsiteX18" fmla="*/ 472467 w 1504431"/>
              <a:gd name="connsiteY18" fmla="*/ 211058 h 686448"/>
              <a:gd name="connsiteX19" fmla="*/ 499352 w 1504431"/>
              <a:gd name="connsiteY19" fmla="*/ 150746 h 686448"/>
              <a:gd name="connsiteX20" fmla="*/ 780449 w 1504431"/>
              <a:gd name="connsiteY20" fmla="*/ 137330 h 686448"/>
              <a:gd name="connsiteX21" fmla="*/ 781823 w 1504431"/>
              <a:gd name="connsiteY21" fmla="*/ 134092 h 686448"/>
              <a:gd name="connsiteX22" fmla="*/ 801777 w 1504431"/>
              <a:gd name="connsiteY22" fmla="*/ 87075 h 686448"/>
              <a:gd name="connsiteX23" fmla="*/ 900479 w 1504431"/>
              <a:gd name="connsiteY23" fmla="*/ 2463 h 686448"/>
              <a:gd name="connsiteX24" fmla="*/ 932394 w 1504431"/>
              <a:gd name="connsiteY24" fmla="*/ 449 h 68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4431" h="686448">
                <a:moveTo>
                  <a:pt x="932394" y="449"/>
                </a:moveTo>
                <a:cubicBezTo>
                  <a:pt x="964012" y="3417"/>
                  <a:pt x="994305" y="21057"/>
                  <a:pt x="1019367" y="50880"/>
                </a:cubicBezTo>
                <a:lnTo>
                  <a:pt x="1047597" y="94923"/>
                </a:lnTo>
                <a:lnTo>
                  <a:pt x="1049342" y="97646"/>
                </a:lnTo>
                <a:cubicBezTo>
                  <a:pt x="1087123" y="28355"/>
                  <a:pt x="1143438" y="-6032"/>
                  <a:pt x="1199405" y="1350"/>
                </a:cubicBezTo>
                <a:cubicBezTo>
                  <a:pt x="1218061" y="3811"/>
                  <a:pt x="1236678" y="10913"/>
                  <a:pt x="1254557" y="22910"/>
                </a:cubicBezTo>
                <a:cubicBezTo>
                  <a:pt x="1309050" y="59464"/>
                  <a:pt x="1348124" y="135994"/>
                  <a:pt x="1358622" y="226796"/>
                </a:cubicBezTo>
                <a:lnTo>
                  <a:pt x="1359189" y="227159"/>
                </a:lnTo>
                <a:lnTo>
                  <a:pt x="1403191" y="255402"/>
                </a:lnTo>
                <a:cubicBezTo>
                  <a:pt x="1444827" y="292132"/>
                  <a:pt x="1476867" y="352065"/>
                  <a:pt x="1492176" y="424672"/>
                </a:cubicBezTo>
                <a:cubicBezTo>
                  <a:pt x="1507011" y="494943"/>
                  <a:pt x="1504897" y="571265"/>
                  <a:pt x="1486198" y="639241"/>
                </a:cubicBezTo>
                <a:lnTo>
                  <a:pt x="1504431" y="686448"/>
                </a:lnTo>
                <a:lnTo>
                  <a:pt x="0" y="686448"/>
                </a:lnTo>
                <a:lnTo>
                  <a:pt x="7987" y="669238"/>
                </a:lnTo>
                <a:cubicBezTo>
                  <a:pt x="32928" y="630874"/>
                  <a:pt x="65952" y="605399"/>
                  <a:pt x="102730" y="599473"/>
                </a:cubicBezTo>
                <a:cubicBezTo>
                  <a:pt x="103168" y="597554"/>
                  <a:pt x="103641" y="595676"/>
                  <a:pt x="104079" y="593757"/>
                </a:cubicBezTo>
                <a:cubicBezTo>
                  <a:pt x="94201" y="480547"/>
                  <a:pt x="117237" y="366378"/>
                  <a:pt x="166883" y="282336"/>
                </a:cubicBezTo>
                <a:cubicBezTo>
                  <a:pt x="245323" y="149598"/>
                  <a:pt x="372498" y="120012"/>
                  <a:pt x="472408" y="211189"/>
                </a:cubicBezTo>
                <a:lnTo>
                  <a:pt x="472467" y="211058"/>
                </a:lnTo>
                <a:lnTo>
                  <a:pt x="499352" y="150746"/>
                </a:lnTo>
                <a:cubicBezTo>
                  <a:pt x="571025" y="25597"/>
                  <a:pt x="699375" y="12822"/>
                  <a:pt x="780449" y="137330"/>
                </a:cubicBezTo>
                <a:lnTo>
                  <a:pt x="781823" y="134092"/>
                </a:lnTo>
                <a:lnTo>
                  <a:pt x="801777" y="87075"/>
                </a:lnTo>
                <a:cubicBezTo>
                  <a:pt x="826681" y="41560"/>
                  <a:pt x="861633" y="11038"/>
                  <a:pt x="900479" y="2463"/>
                </a:cubicBezTo>
                <a:cubicBezTo>
                  <a:pt x="911168" y="100"/>
                  <a:pt x="921855" y="-541"/>
                  <a:pt x="932394" y="449"/>
                </a:cubicBezTo>
                <a:close/>
              </a:path>
            </a:pathLst>
          </a:custGeom>
          <a:solidFill>
            <a:srgbClr val="24BEB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a:extLst>
              <a:ext uri="{FF2B5EF4-FFF2-40B4-BE49-F238E27FC236}">
                <a16:creationId xmlns="" xmlns:a16="http://schemas.microsoft.com/office/drawing/2014/main" id="{9140A90E-0209-47EB-BC18-9AC93049DA87}"/>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9516799" y="5517914"/>
            <a:ext cx="972405" cy="1282650"/>
          </a:xfrm>
          <a:prstGeom prst="rect">
            <a:avLst/>
          </a:prstGeom>
        </p:spPr>
      </p:pic>
      <p:pic>
        <p:nvPicPr>
          <p:cNvPr id="40" name="图片 39">
            <a:extLst>
              <a:ext uri="{FF2B5EF4-FFF2-40B4-BE49-F238E27FC236}">
                <a16:creationId xmlns="" xmlns:a16="http://schemas.microsoft.com/office/drawing/2014/main" id="{F41FDDFB-EBCD-49EB-9752-42AA16CE97F9}"/>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690700" y="983398"/>
            <a:ext cx="399255" cy="1609211"/>
          </a:xfrm>
          <a:prstGeom prst="rect">
            <a:avLst/>
          </a:prstGeom>
        </p:spPr>
      </p:pic>
      <p:pic>
        <p:nvPicPr>
          <p:cNvPr id="41" name="图片 40">
            <a:extLst>
              <a:ext uri="{FF2B5EF4-FFF2-40B4-BE49-F238E27FC236}">
                <a16:creationId xmlns="" xmlns:a16="http://schemas.microsoft.com/office/drawing/2014/main" id="{0F39F667-72B4-4E9E-AD73-58734FDB431C}"/>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270010" y="-493753"/>
            <a:ext cx="640705" cy="2582384"/>
          </a:xfrm>
          <a:prstGeom prst="rect">
            <a:avLst/>
          </a:prstGeom>
        </p:spPr>
      </p:pic>
      <p:sp>
        <p:nvSpPr>
          <p:cNvPr id="43" name="文本框 42">
            <a:extLst>
              <a:ext uri="{FF2B5EF4-FFF2-40B4-BE49-F238E27FC236}">
                <a16:creationId xmlns="" xmlns:a16="http://schemas.microsoft.com/office/drawing/2014/main" id="{F130C209-193F-4C80-85AF-493DAEC04544}"/>
              </a:ext>
            </a:extLst>
          </p:cNvPr>
          <p:cNvSpPr txBox="1"/>
          <p:nvPr/>
        </p:nvSpPr>
        <p:spPr>
          <a:xfrm>
            <a:off x="4123600" y="2495276"/>
            <a:ext cx="4038469" cy="769441"/>
          </a:xfrm>
          <a:prstGeom prst="rect">
            <a:avLst/>
          </a:prstGeom>
          <a:noFill/>
        </p:spPr>
        <p:txBody>
          <a:bodyPr wrap="square" rtlCol="0">
            <a:spAutoFit/>
          </a:bodyPr>
          <a:lstStyle/>
          <a:p>
            <a:pPr algn="ctr"/>
            <a:r>
              <a:rPr lang="en-US" altLang="zh-CN" sz="4400" b="1" dirty="0">
                <a:solidFill>
                  <a:srgbClr val="69C5C1"/>
                </a:solidFill>
                <a:latin typeface="迷你简卡通" panose="03000509000000000000" pitchFamily="65" charset="-122"/>
                <a:ea typeface="迷你简卡通" panose="03000509000000000000" pitchFamily="65" charset="-122"/>
              </a:rPr>
              <a:t>THANKS</a:t>
            </a:r>
            <a:endParaRPr lang="zh-CN" altLang="en-US" sz="4400" b="1" dirty="0">
              <a:solidFill>
                <a:srgbClr val="69C5C1"/>
              </a:solidFill>
              <a:latin typeface="迷你简卡通" panose="03000509000000000000" pitchFamily="65" charset="-122"/>
              <a:ea typeface="迷你简卡通" panose="03000509000000000000" pitchFamily="65" charset="-122"/>
            </a:endParaRPr>
          </a:p>
        </p:txBody>
      </p:sp>
    </p:spTree>
    <p:extLst>
      <p:ext uri="{BB962C8B-B14F-4D97-AF65-F5344CB8AC3E}">
        <p14:creationId xmlns:p14="http://schemas.microsoft.com/office/powerpoint/2010/main" val="3391720001"/>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43"/>
                                        </p:tgtEl>
                                        <p:attrNameLst>
                                          <p:attrName>r</p:attrName>
                                        </p:attrNameLst>
                                      </p:cBhvr>
                                    </p:animRot>
                                    <p:animRot by="-240000">
                                      <p:cBhvr>
                                        <p:cTn id="7" dur="200" fill="hold">
                                          <p:stCondLst>
                                            <p:cond delay="200"/>
                                          </p:stCondLst>
                                        </p:cTn>
                                        <p:tgtEl>
                                          <p:spTgt spid="43"/>
                                        </p:tgtEl>
                                        <p:attrNameLst>
                                          <p:attrName>r</p:attrName>
                                        </p:attrNameLst>
                                      </p:cBhvr>
                                    </p:animRot>
                                    <p:animRot by="240000">
                                      <p:cBhvr>
                                        <p:cTn id="8" dur="200" fill="hold">
                                          <p:stCondLst>
                                            <p:cond delay="400"/>
                                          </p:stCondLst>
                                        </p:cTn>
                                        <p:tgtEl>
                                          <p:spTgt spid="43"/>
                                        </p:tgtEl>
                                        <p:attrNameLst>
                                          <p:attrName>r</p:attrName>
                                        </p:attrNameLst>
                                      </p:cBhvr>
                                    </p:animRot>
                                    <p:animRot by="-240000">
                                      <p:cBhvr>
                                        <p:cTn id="9" dur="200" fill="hold">
                                          <p:stCondLst>
                                            <p:cond delay="600"/>
                                          </p:stCondLst>
                                        </p:cTn>
                                        <p:tgtEl>
                                          <p:spTgt spid="43"/>
                                        </p:tgtEl>
                                        <p:attrNameLst>
                                          <p:attrName>r</p:attrName>
                                        </p:attrNameLst>
                                      </p:cBhvr>
                                    </p:animRot>
                                    <p:animRot by="120000">
                                      <p:cBhvr>
                                        <p:cTn id="10" dur="200" fill="hold">
                                          <p:stCondLst>
                                            <p:cond delay="800"/>
                                          </p:stCondLst>
                                        </p:cTn>
                                        <p:tgtEl>
                                          <p:spTgt spid="43"/>
                                        </p:tgtEl>
                                        <p:attrNameLst>
                                          <p:attrName>r</p:attrName>
                                        </p:attrNameLst>
                                      </p:cBhvr>
                                    </p:animRot>
                                  </p:childTnLst>
                                </p:cTn>
                              </p:par>
                              <p:par>
                                <p:cTn id="11" presetID="22" presetClass="entr" presetSubtype="4"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使用字体</a:t>
            </a: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http://www.ypppt.com/article/2017/3409.html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82311" y="1362886"/>
            <a:ext cx="1981372" cy="646232"/>
          </a:xfrm>
          <a:prstGeom prst="rect">
            <a:avLst/>
          </a:prstGeom>
        </p:spPr>
      </p:pic>
    </p:spTree>
    <p:extLst>
      <p:ext uri="{BB962C8B-B14F-4D97-AF65-F5344CB8AC3E}">
        <p14:creationId xmlns:p14="http://schemas.microsoft.com/office/powerpoint/2010/main" val="325268810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65643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F95B91C-FFEF-4FA0-B709-7F2E8A720A2F}"/>
              </a:ext>
            </a:extLst>
          </p:cNvPr>
          <p:cNvPicPr>
            <a:picLocks noChangeAspect="1"/>
          </p:cNvPicPr>
          <p:nvPr/>
        </p:nvPicPr>
        <p:blipFill>
          <a:blip r:embed="rId2"/>
          <a:stretch>
            <a:fillRect/>
          </a:stretch>
        </p:blipFill>
        <p:spPr>
          <a:xfrm>
            <a:off x="14134" y="16036"/>
            <a:ext cx="12177866" cy="6850049"/>
          </a:xfrm>
          <a:prstGeom prst="rect">
            <a:avLst/>
          </a:prstGeom>
        </p:spPr>
      </p:pic>
      <p:pic>
        <p:nvPicPr>
          <p:cNvPr id="9" name="图片 8">
            <a:extLst>
              <a:ext uri="{FF2B5EF4-FFF2-40B4-BE49-F238E27FC236}">
                <a16:creationId xmlns="" xmlns:a16="http://schemas.microsoft.com/office/drawing/2014/main" id="{3CAD7777-6CDA-4372-B592-43DC7F306629}"/>
              </a:ext>
            </a:extLst>
          </p:cNvPr>
          <p:cNvPicPr>
            <a:picLocks noChangeAspect="1"/>
          </p:cNvPicPr>
          <p:nvPr/>
        </p:nvPicPr>
        <p:blipFill>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523876" flipH="1">
            <a:off x="5711099" y="864805"/>
            <a:ext cx="3121152" cy="2340864"/>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sp>
        <p:nvSpPr>
          <p:cNvPr id="10" name="云形 9">
            <a:extLst>
              <a:ext uri="{FF2B5EF4-FFF2-40B4-BE49-F238E27FC236}">
                <a16:creationId xmlns="" xmlns:a16="http://schemas.microsoft.com/office/drawing/2014/main" id="{88909F12-2374-4831-88AB-1207632EFF70}"/>
              </a:ext>
            </a:extLst>
          </p:cNvPr>
          <p:cNvSpPr/>
          <p:nvPr/>
        </p:nvSpPr>
        <p:spPr>
          <a:xfrm>
            <a:off x="3940665" y="2190167"/>
            <a:ext cx="4310669" cy="2477665"/>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18A3D553-82A6-46EE-A5B4-830C5D6FA5A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756806" y="1477151"/>
            <a:ext cx="399255" cy="1609211"/>
          </a:xfrm>
          <a:prstGeom prst="rect">
            <a:avLst/>
          </a:prstGeom>
        </p:spPr>
      </p:pic>
      <p:pic>
        <p:nvPicPr>
          <p:cNvPr id="5" name="图片 4">
            <a:extLst>
              <a:ext uri="{FF2B5EF4-FFF2-40B4-BE49-F238E27FC236}">
                <a16:creationId xmlns="" xmlns:a16="http://schemas.microsoft.com/office/drawing/2014/main" id="{9E5DF9A2-838C-49BE-965E-0029B1FBEE3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041002" y="503978"/>
            <a:ext cx="640705" cy="2582384"/>
          </a:xfrm>
          <a:prstGeom prst="rect">
            <a:avLst/>
          </a:prstGeom>
        </p:spPr>
      </p:pic>
      <p:sp>
        <p:nvSpPr>
          <p:cNvPr id="7" name="文本框 6">
            <a:extLst>
              <a:ext uri="{FF2B5EF4-FFF2-40B4-BE49-F238E27FC236}">
                <a16:creationId xmlns="" xmlns:a16="http://schemas.microsoft.com/office/drawing/2014/main" id="{853758C8-6347-4FC4-BE8B-E7A1796DB698}"/>
              </a:ext>
            </a:extLst>
          </p:cNvPr>
          <p:cNvSpPr txBox="1"/>
          <p:nvPr/>
        </p:nvSpPr>
        <p:spPr>
          <a:xfrm>
            <a:off x="4612192" y="299589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Tree>
    <p:extLst>
      <p:ext uri="{BB962C8B-B14F-4D97-AF65-F5344CB8AC3E}">
        <p14:creationId xmlns:p14="http://schemas.microsoft.com/office/powerpoint/2010/main" val="33342046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5A911D44-16F9-432C-9AAC-76C47D33A8D9}"/>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
        <p:nvSpPr>
          <p:cNvPr id="4" name="泪滴形 3">
            <a:extLst>
              <a:ext uri="{FF2B5EF4-FFF2-40B4-BE49-F238E27FC236}">
                <a16:creationId xmlns="" xmlns:a16="http://schemas.microsoft.com/office/drawing/2014/main" id="{3C81BD96-FBF8-4B71-BC06-E1C41A5308D6}"/>
              </a:ext>
            </a:extLst>
          </p:cNvPr>
          <p:cNvSpPr/>
          <p:nvPr/>
        </p:nvSpPr>
        <p:spPr>
          <a:xfrm>
            <a:off x="4700499" y="3474834"/>
            <a:ext cx="1348900" cy="1348900"/>
          </a:xfrm>
          <a:prstGeom prst="teardrop">
            <a:avLst/>
          </a:prstGeom>
          <a:solidFill>
            <a:srgbClr val="46B4AF">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泪滴形 4">
            <a:extLst>
              <a:ext uri="{FF2B5EF4-FFF2-40B4-BE49-F238E27FC236}">
                <a16:creationId xmlns="" xmlns:a16="http://schemas.microsoft.com/office/drawing/2014/main" id="{152B47CF-C267-4E10-984F-089939B2C40F}"/>
              </a:ext>
            </a:extLst>
          </p:cNvPr>
          <p:cNvSpPr/>
          <p:nvPr/>
        </p:nvSpPr>
        <p:spPr>
          <a:xfrm rot="10800000">
            <a:off x="6127027" y="1277780"/>
            <a:ext cx="2114144" cy="2114144"/>
          </a:xfrm>
          <a:prstGeom prst="teardrop">
            <a:avLst/>
          </a:prstGeom>
          <a:solidFill>
            <a:srgbClr val="69C5C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泪滴形 5">
            <a:extLst>
              <a:ext uri="{FF2B5EF4-FFF2-40B4-BE49-F238E27FC236}">
                <a16:creationId xmlns="" xmlns:a16="http://schemas.microsoft.com/office/drawing/2014/main" id="{9F190153-98B6-47A1-8A15-BAD6F2E41DB6}"/>
              </a:ext>
            </a:extLst>
          </p:cNvPr>
          <p:cNvSpPr/>
          <p:nvPr/>
        </p:nvSpPr>
        <p:spPr>
          <a:xfrm flipH="1">
            <a:off x="6102844" y="3482448"/>
            <a:ext cx="1699278" cy="1699278"/>
          </a:xfrm>
          <a:prstGeom prst="teardrop">
            <a:avLst/>
          </a:prstGeom>
          <a:solidFill>
            <a:srgbClr val="5FC1BC">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a:extLst>
              <a:ext uri="{FF2B5EF4-FFF2-40B4-BE49-F238E27FC236}">
                <a16:creationId xmlns="" xmlns:a16="http://schemas.microsoft.com/office/drawing/2014/main" id="{75DCADD7-EF15-4367-8110-CEA001BA0108}"/>
              </a:ext>
            </a:extLst>
          </p:cNvPr>
          <p:cNvSpPr/>
          <p:nvPr/>
        </p:nvSpPr>
        <p:spPr>
          <a:xfrm rot="10800000" flipH="1">
            <a:off x="4333096" y="1688796"/>
            <a:ext cx="1699278" cy="1699278"/>
          </a:xfrm>
          <a:prstGeom prst="teardrop">
            <a:avLst/>
          </a:prstGeom>
          <a:solidFill>
            <a:srgbClr val="3C9A9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形 7" descr="礼物">
            <a:extLst>
              <a:ext uri="{FF2B5EF4-FFF2-40B4-BE49-F238E27FC236}">
                <a16:creationId xmlns="" xmlns:a16="http://schemas.microsoft.com/office/drawing/2014/main" id="{1799EEAD-360D-42F2-A590-9A8928E123F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4917749" y="2125100"/>
            <a:ext cx="914400" cy="914400"/>
          </a:xfrm>
          <a:prstGeom prst="rect">
            <a:avLst/>
          </a:prstGeom>
        </p:spPr>
      </p:pic>
      <p:pic>
        <p:nvPicPr>
          <p:cNvPr id="9" name="图形 8" descr="气球">
            <a:extLst>
              <a:ext uri="{FF2B5EF4-FFF2-40B4-BE49-F238E27FC236}">
                <a16:creationId xmlns="" xmlns:a16="http://schemas.microsoft.com/office/drawing/2014/main" id="{8B86ABD9-B4DC-4DB7-B04E-AEE917E5532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4935327" y="3692084"/>
            <a:ext cx="914400" cy="914400"/>
          </a:xfrm>
          <a:prstGeom prst="rect">
            <a:avLst/>
          </a:prstGeom>
        </p:spPr>
      </p:pic>
      <p:pic>
        <p:nvPicPr>
          <p:cNvPr id="10" name="图形 9" descr="派对帽">
            <a:extLst>
              <a:ext uri="{FF2B5EF4-FFF2-40B4-BE49-F238E27FC236}">
                <a16:creationId xmlns="" xmlns:a16="http://schemas.microsoft.com/office/drawing/2014/main" id="{43C2099B-B90A-47DF-815B-3F62F433C32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377168" y="3692084"/>
            <a:ext cx="914400" cy="914400"/>
          </a:xfrm>
          <a:prstGeom prst="rect">
            <a:avLst/>
          </a:prstGeom>
        </p:spPr>
      </p:pic>
      <p:pic>
        <p:nvPicPr>
          <p:cNvPr id="11" name="图形 10" descr="奖杯">
            <a:extLst>
              <a:ext uri="{FF2B5EF4-FFF2-40B4-BE49-F238E27FC236}">
                <a16:creationId xmlns="" xmlns:a16="http://schemas.microsoft.com/office/drawing/2014/main" id="{77DC6D28-B56D-4630-AF21-0D636EA6FAC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6329384" y="2166422"/>
            <a:ext cx="914400" cy="914400"/>
          </a:xfrm>
          <a:prstGeom prst="rect">
            <a:avLst/>
          </a:prstGeom>
        </p:spPr>
      </p:pic>
      <p:sp>
        <p:nvSpPr>
          <p:cNvPr id="12" name="文本框 11">
            <a:extLst>
              <a:ext uri="{FF2B5EF4-FFF2-40B4-BE49-F238E27FC236}">
                <a16:creationId xmlns="" xmlns:a16="http://schemas.microsoft.com/office/drawing/2014/main" id="{7891E933-759B-4377-B148-C2B582310CA1}"/>
              </a:ext>
            </a:extLst>
          </p:cNvPr>
          <p:cNvSpPr txBox="1"/>
          <p:nvPr/>
        </p:nvSpPr>
        <p:spPr>
          <a:xfrm>
            <a:off x="8335824" y="1566257"/>
            <a:ext cx="3454013" cy="1200329"/>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
        <p:nvSpPr>
          <p:cNvPr id="13" name="文本框 12">
            <a:extLst>
              <a:ext uri="{FF2B5EF4-FFF2-40B4-BE49-F238E27FC236}">
                <a16:creationId xmlns="" xmlns:a16="http://schemas.microsoft.com/office/drawing/2014/main" id="{81103D13-ED32-4D61-9A46-433FF9E96B8A}"/>
              </a:ext>
            </a:extLst>
          </p:cNvPr>
          <p:cNvSpPr txBox="1"/>
          <p:nvPr/>
        </p:nvSpPr>
        <p:spPr>
          <a:xfrm>
            <a:off x="8335823" y="3981397"/>
            <a:ext cx="3454013" cy="1200329"/>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
        <p:nvSpPr>
          <p:cNvPr id="14" name="文本框 13">
            <a:extLst>
              <a:ext uri="{FF2B5EF4-FFF2-40B4-BE49-F238E27FC236}">
                <a16:creationId xmlns="" xmlns:a16="http://schemas.microsoft.com/office/drawing/2014/main" id="{7168BCAD-C9C7-439D-BF56-5A7F9ED5F45F}"/>
              </a:ext>
            </a:extLst>
          </p:cNvPr>
          <p:cNvSpPr txBox="1"/>
          <p:nvPr/>
        </p:nvSpPr>
        <p:spPr>
          <a:xfrm>
            <a:off x="698457" y="1566257"/>
            <a:ext cx="3454013" cy="1200329"/>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
        <p:nvSpPr>
          <p:cNvPr id="15" name="文本框 14">
            <a:extLst>
              <a:ext uri="{FF2B5EF4-FFF2-40B4-BE49-F238E27FC236}">
                <a16:creationId xmlns="" xmlns:a16="http://schemas.microsoft.com/office/drawing/2014/main" id="{283E5382-831D-4C43-BD18-0AF13EA85961}"/>
              </a:ext>
            </a:extLst>
          </p:cNvPr>
          <p:cNvSpPr txBox="1"/>
          <p:nvPr/>
        </p:nvSpPr>
        <p:spPr>
          <a:xfrm>
            <a:off x="698456" y="3981397"/>
            <a:ext cx="3454013" cy="1200329"/>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pic>
        <p:nvPicPr>
          <p:cNvPr id="16" name="图片 15">
            <a:extLst>
              <a:ext uri="{FF2B5EF4-FFF2-40B4-BE49-F238E27FC236}">
                <a16:creationId xmlns="" xmlns:a16="http://schemas.microsoft.com/office/drawing/2014/main" id="{E8A04423-902D-4506-AC95-861D3542E28D}"/>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1988206" y="1020132"/>
            <a:ext cx="399255" cy="1609211"/>
          </a:xfrm>
          <a:prstGeom prst="rect">
            <a:avLst/>
          </a:prstGeom>
        </p:spPr>
      </p:pic>
      <p:pic>
        <p:nvPicPr>
          <p:cNvPr id="17" name="图片 16">
            <a:extLst>
              <a:ext uri="{FF2B5EF4-FFF2-40B4-BE49-F238E27FC236}">
                <a16:creationId xmlns="" xmlns:a16="http://schemas.microsoft.com/office/drawing/2014/main" id="{EB771DF1-028A-44E1-9E86-7A54295EC9CD}"/>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1272402" y="46959"/>
            <a:ext cx="640705" cy="2582384"/>
          </a:xfrm>
          <a:prstGeom prst="rect">
            <a:avLst/>
          </a:prstGeom>
        </p:spPr>
      </p:pic>
    </p:spTree>
    <p:extLst>
      <p:ext uri="{BB962C8B-B14F-4D97-AF65-F5344CB8AC3E}">
        <p14:creationId xmlns:p14="http://schemas.microsoft.com/office/powerpoint/2010/main" val="3089576806"/>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FCE17CE7-3003-4B83-BEA4-6E305919340D}"/>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pic>
        <p:nvPicPr>
          <p:cNvPr id="4" name="图片 3">
            <a:extLst>
              <a:ext uri="{FF2B5EF4-FFF2-40B4-BE49-F238E27FC236}">
                <a16:creationId xmlns="" xmlns:a16="http://schemas.microsoft.com/office/drawing/2014/main" id="{8CEEA2EB-F837-4A31-A72C-466893AF8109}"/>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955916" y="855817"/>
            <a:ext cx="399255" cy="1609211"/>
          </a:xfrm>
          <a:prstGeom prst="rect">
            <a:avLst/>
          </a:prstGeom>
        </p:spPr>
      </p:pic>
      <p:pic>
        <p:nvPicPr>
          <p:cNvPr id="5" name="图片 4">
            <a:extLst>
              <a:ext uri="{FF2B5EF4-FFF2-40B4-BE49-F238E27FC236}">
                <a16:creationId xmlns="" xmlns:a16="http://schemas.microsoft.com/office/drawing/2014/main" id="{D75A4A02-92AD-4C36-B332-DC94C15B3C0B}"/>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272402" y="46959"/>
            <a:ext cx="640705" cy="2582384"/>
          </a:xfrm>
          <a:prstGeom prst="rect">
            <a:avLst/>
          </a:prstGeom>
        </p:spPr>
      </p:pic>
      <p:sp>
        <p:nvSpPr>
          <p:cNvPr id="6" name="矩形: 圆角 5">
            <a:extLst>
              <a:ext uri="{FF2B5EF4-FFF2-40B4-BE49-F238E27FC236}">
                <a16:creationId xmlns="" xmlns:a16="http://schemas.microsoft.com/office/drawing/2014/main" id="{5F76C533-96B3-4009-A862-CEE13AE41C36}"/>
              </a:ext>
            </a:extLst>
          </p:cNvPr>
          <p:cNvSpPr/>
          <p:nvPr/>
        </p:nvSpPr>
        <p:spPr>
          <a:xfrm rot="2600481">
            <a:off x="1045781" y="1606143"/>
            <a:ext cx="3589164" cy="3589164"/>
          </a:xfrm>
          <a:prstGeom prst="roundRect">
            <a:avLst>
              <a:gd name="adj" fmla="val 32298"/>
            </a:avLst>
          </a:prstGeom>
          <a:solidFill>
            <a:srgbClr val="F4B05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DE99F2A7-BB81-45EF-B68D-694EEF9D0AAF}"/>
              </a:ext>
            </a:extLst>
          </p:cNvPr>
          <p:cNvSpPr txBox="1"/>
          <p:nvPr/>
        </p:nvSpPr>
        <p:spPr>
          <a:xfrm>
            <a:off x="5359485" y="2225808"/>
            <a:ext cx="6510782" cy="646331"/>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
        <p:nvSpPr>
          <p:cNvPr id="8" name="文本框 7">
            <a:extLst>
              <a:ext uri="{FF2B5EF4-FFF2-40B4-BE49-F238E27FC236}">
                <a16:creationId xmlns="" xmlns:a16="http://schemas.microsoft.com/office/drawing/2014/main" id="{70BBC0BE-91D7-46EC-8AB7-2F25D8725FF1}"/>
              </a:ext>
            </a:extLst>
          </p:cNvPr>
          <p:cNvSpPr txBox="1"/>
          <p:nvPr/>
        </p:nvSpPr>
        <p:spPr>
          <a:xfrm>
            <a:off x="5359485" y="4077255"/>
            <a:ext cx="6510782" cy="646331"/>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grpSp>
        <p:nvGrpSpPr>
          <p:cNvPr id="9" name="组合 8">
            <a:extLst>
              <a:ext uri="{FF2B5EF4-FFF2-40B4-BE49-F238E27FC236}">
                <a16:creationId xmlns="" xmlns:a16="http://schemas.microsoft.com/office/drawing/2014/main" id="{696C6D95-AA55-4C28-91F8-4048163F2BB0}"/>
              </a:ext>
            </a:extLst>
          </p:cNvPr>
          <p:cNvGrpSpPr/>
          <p:nvPr/>
        </p:nvGrpSpPr>
        <p:grpSpPr>
          <a:xfrm>
            <a:off x="5377940" y="1218039"/>
            <a:ext cx="2042383" cy="908484"/>
            <a:chOff x="5377940" y="1218039"/>
            <a:chExt cx="2042383" cy="908484"/>
          </a:xfrm>
        </p:grpSpPr>
        <p:pic>
          <p:nvPicPr>
            <p:cNvPr id="10" name="图片 9">
              <a:extLst>
                <a:ext uri="{FF2B5EF4-FFF2-40B4-BE49-F238E27FC236}">
                  <a16:creationId xmlns="" xmlns:a16="http://schemas.microsoft.com/office/drawing/2014/main" id="{E85EAE2A-5AD9-4A89-AA2C-B4AE25145ED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377940" y="1218039"/>
              <a:ext cx="464627" cy="620522"/>
            </a:xfrm>
            <a:prstGeom prst="rect">
              <a:avLst/>
            </a:prstGeom>
          </p:spPr>
        </p:pic>
        <p:sp>
          <p:nvSpPr>
            <p:cNvPr id="11" name="双波形 10">
              <a:extLst>
                <a:ext uri="{FF2B5EF4-FFF2-40B4-BE49-F238E27FC236}">
                  <a16:creationId xmlns="" xmlns:a16="http://schemas.microsoft.com/office/drawing/2014/main" id="{8F112C96-526F-49C6-B390-B2E761A0DD60}"/>
                </a:ext>
              </a:extLst>
            </p:cNvPr>
            <p:cNvSpPr/>
            <p:nvPr/>
          </p:nvSpPr>
          <p:spPr>
            <a:xfrm>
              <a:off x="5466395" y="1756416"/>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C48FC9DE-1778-4630-8645-2F11DBD3CAF9}"/>
                </a:ext>
              </a:extLst>
            </p:cNvPr>
            <p:cNvSpPr txBox="1"/>
            <p:nvPr/>
          </p:nvSpPr>
          <p:spPr>
            <a:xfrm>
              <a:off x="5438854" y="1726413"/>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grpSp>
        <p:nvGrpSpPr>
          <p:cNvPr id="13" name="组合 12">
            <a:extLst>
              <a:ext uri="{FF2B5EF4-FFF2-40B4-BE49-F238E27FC236}">
                <a16:creationId xmlns="" xmlns:a16="http://schemas.microsoft.com/office/drawing/2014/main" id="{6BB7D9E6-402B-4455-8559-C8FD23D288A3}"/>
              </a:ext>
            </a:extLst>
          </p:cNvPr>
          <p:cNvGrpSpPr/>
          <p:nvPr/>
        </p:nvGrpSpPr>
        <p:grpSpPr>
          <a:xfrm>
            <a:off x="5377940" y="3109219"/>
            <a:ext cx="2042383" cy="908484"/>
            <a:chOff x="5377940" y="1218039"/>
            <a:chExt cx="2042383" cy="908484"/>
          </a:xfrm>
        </p:grpSpPr>
        <p:pic>
          <p:nvPicPr>
            <p:cNvPr id="14" name="图片 13">
              <a:extLst>
                <a:ext uri="{FF2B5EF4-FFF2-40B4-BE49-F238E27FC236}">
                  <a16:creationId xmlns="" xmlns:a16="http://schemas.microsoft.com/office/drawing/2014/main" id="{18DF94FE-05CE-49F1-9A41-176955C98A4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377940" y="1218039"/>
              <a:ext cx="464627" cy="620522"/>
            </a:xfrm>
            <a:prstGeom prst="rect">
              <a:avLst/>
            </a:prstGeom>
          </p:spPr>
        </p:pic>
        <p:sp>
          <p:nvSpPr>
            <p:cNvPr id="15" name="双波形 14">
              <a:extLst>
                <a:ext uri="{FF2B5EF4-FFF2-40B4-BE49-F238E27FC236}">
                  <a16:creationId xmlns="" xmlns:a16="http://schemas.microsoft.com/office/drawing/2014/main" id="{3D64EC46-61D9-47D5-A1C6-FAF5173314CE}"/>
                </a:ext>
              </a:extLst>
            </p:cNvPr>
            <p:cNvSpPr/>
            <p:nvPr/>
          </p:nvSpPr>
          <p:spPr>
            <a:xfrm>
              <a:off x="5466395" y="1756416"/>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6A6BFE7B-A70F-4011-830A-AC5F05D57664}"/>
                </a:ext>
              </a:extLst>
            </p:cNvPr>
            <p:cNvSpPr txBox="1"/>
            <p:nvPr/>
          </p:nvSpPr>
          <p:spPr>
            <a:xfrm>
              <a:off x="5438854" y="1726413"/>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pic>
        <p:nvPicPr>
          <p:cNvPr id="17" name="图片 16">
            <a:extLst>
              <a:ext uri="{FF2B5EF4-FFF2-40B4-BE49-F238E27FC236}">
                <a16:creationId xmlns="" xmlns:a16="http://schemas.microsoft.com/office/drawing/2014/main" id="{8CB49C43-CCD0-465F-B587-5B9E143545A3}"/>
              </a:ext>
            </a:extLst>
          </p:cNvPr>
          <p:cNvPicPr>
            <a:picLocks noChangeAspect="1"/>
          </p:cNvPicPr>
          <p:nvPr/>
        </p:nvPicPr>
        <p:blipFill>
          <a:blip r:embed="rId4">
            <a:clrChange>
              <a:clrFrom>
                <a:srgbClr val="FFFFFF"/>
              </a:clrFrom>
              <a:clrTo>
                <a:srgbClr val="FFFFFF">
                  <a:alpha val="0"/>
                </a:srgbClr>
              </a:clrTo>
            </a:clrChange>
          </a:blip>
          <a:stretch>
            <a:fillRect/>
          </a:stretch>
        </p:blipFill>
        <p:spPr>
          <a:xfrm flipH="1">
            <a:off x="2022452" y="2730609"/>
            <a:ext cx="1635538" cy="1340232"/>
          </a:xfrm>
          <a:prstGeom prst="rect">
            <a:avLst/>
          </a:prstGeom>
        </p:spPr>
      </p:pic>
      <p:pic>
        <p:nvPicPr>
          <p:cNvPr id="18" name="图片 17">
            <a:extLst>
              <a:ext uri="{FF2B5EF4-FFF2-40B4-BE49-F238E27FC236}">
                <a16:creationId xmlns="" xmlns:a16="http://schemas.microsoft.com/office/drawing/2014/main" id="{681CF18C-5044-41A4-A28D-DC69DD665EB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411230" y="3277039"/>
            <a:ext cx="1003754" cy="1097783"/>
          </a:xfrm>
          <a:prstGeom prst="rect">
            <a:avLst/>
          </a:prstGeom>
        </p:spPr>
      </p:pic>
      <p:pic>
        <p:nvPicPr>
          <p:cNvPr id="19" name="图片 18">
            <a:extLst>
              <a:ext uri="{FF2B5EF4-FFF2-40B4-BE49-F238E27FC236}">
                <a16:creationId xmlns="" xmlns:a16="http://schemas.microsoft.com/office/drawing/2014/main" id="{FB3D6B79-80F8-4033-A04C-5B83955F01B7}"/>
              </a:ext>
            </a:extLst>
          </p:cNvPr>
          <p:cNvPicPr>
            <a:picLocks noChangeAspect="1"/>
          </p:cNvPicPr>
          <p:nvPr/>
        </p:nvPicPr>
        <p:blipFill>
          <a:blip r:embed="rId6">
            <a:clrChange>
              <a:clrFrom>
                <a:srgbClr val="FFFFFF"/>
              </a:clrFrom>
              <a:clrTo>
                <a:srgbClr val="FFFFFF">
                  <a:alpha val="0"/>
                </a:srgbClr>
              </a:clrTo>
            </a:clrChange>
          </a:blip>
          <a:stretch>
            <a:fillRect/>
          </a:stretch>
        </p:blipFill>
        <p:spPr>
          <a:xfrm rot="21235533">
            <a:off x="2837509" y="3535753"/>
            <a:ext cx="1243290" cy="1070174"/>
          </a:xfrm>
          <a:prstGeom prst="rect">
            <a:avLst/>
          </a:prstGeom>
        </p:spPr>
      </p:pic>
    </p:spTree>
    <p:extLst>
      <p:ext uri="{BB962C8B-B14F-4D97-AF65-F5344CB8AC3E}">
        <p14:creationId xmlns:p14="http://schemas.microsoft.com/office/powerpoint/2010/main" val="3322738879"/>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F95B91C-FFEF-4FA0-B709-7F2E8A720A2F}"/>
              </a:ext>
            </a:extLst>
          </p:cNvPr>
          <p:cNvPicPr>
            <a:picLocks noChangeAspect="1"/>
          </p:cNvPicPr>
          <p:nvPr/>
        </p:nvPicPr>
        <p:blipFill>
          <a:blip r:embed="rId2"/>
          <a:stretch>
            <a:fillRect/>
          </a:stretch>
        </p:blipFill>
        <p:spPr>
          <a:xfrm>
            <a:off x="14134" y="16036"/>
            <a:ext cx="12177866" cy="6850049"/>
          </a:xfrm>
          <a:prstGeom prst="rect">
            <a:avLst/>
          </a:prstGeom>
        </p:spPr>
      </p:pic>
      <p:pic>
        <p:nvPicPr>
          <p:cNvPr id="9" name="图片 8">
            <a:extLst>
              <a:ext uri="{FF2B5EF4-FFF2-40B4-BE49-F238E27FC236}">
                <a16:creationId xmlns="" xmlns:a16="http://schemas.microsoft.com/office/drawing/2014/main" id="{3CAD7777-6CDA-4372-B592-43DC7F306629}"/>
              </a:ext>
            </a:extLst>
          </p:cNvPr>
          <p:cNvPicPr>
            <a:picLocks noChangeAspect="1"/>
          </p:cNvPicPr>
          <p:nvPr/>
        </p:nvPicPr>
        <p:blipFill>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523876" flipH="1">
            <a:off x="5711099" y="864805"/>
            <a:ext cx="3121152" cy="2340864"/>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sp>
        <p:nvSpPr>
          <p:cNvPr id="10" name="云形 9">
            <a:extLst>
              <a:ext uri="{FF2B5EF4-FFF2-40B4-BE49-F238E27FC236}">
                <a16:creationId xmlns="" xmlns:a16="http://schemas.microsoft.com/office/drawing/2014/main" id="{88909F12-2374-4831-88AB-1207632EFF70}"/>
              </a:ext>
            </a:extLst>
          </p:cNvPr>
          <p:cNvSpPr/>
          <p:nvPr/>
        </p:nvSpPr>
        <p:spPr>
          <a:xfrm>
            <a:off x="3940665" y="2190167"/>
            <a:ext cx="4310669" cy="2477665"/>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18A3D553-82A6-46EE-A5B4-830C5D6FA5A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756806" y="1477151"/>
            <a:ext cx="399255" cy="1609211"/>
          </a:xfrm>
          <a:prstGeom prst="rect">
            <a:avLst/>
          </a:prstGeom>
        </p:spPr>
      </p:pic>
      <p:pic>
        <p:nvPicPr>
          <p:cNvPr id="5" name="图片 4">
            <a:extLst>
              <a:ext uri="{FF2B5EF4-FFF2-40B4-BE49-F238E27FC236}">
                <a16:creationId xmlns="" xmlns:a16="http://schemas.microsoft.com/office/drawing/2014/main" id="{9E5DF9A2-838C-49BE-965E-0029B1FBEE3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041002" y="503978"/>
            <a:ext cx="640705" cy="2582384"/>
          </a:xfrm>
          <a:prstGeom prst="rect">
            <a:avLst/>
          </a:prstGeom>
        </p:spPr>
      </p:pic>
      <p:sp>
        <p:nvSpPr>
          <p:cNvPr id="7" name="文本框 6">
            <a:extLst>
              <a:ext uri="{FF2B5EF4-FFF2-40B4-BE49-F238E27FC236}">
                <a16:creationId xmlns="" xmlns:a16="http://schemas.microsoft.com/office/drawing/2014/main" id="{853758C8-6347-4FC4-BE8B-E7A1796DB698}"/>
              </a:ext>
            </a:extLst>
          </p:cNvPr>
          <p:cNvSpPr txBox="1"/>
          <p:nvPr/>
        </p:nvSpPr>
        <p:spPr>
          <a:xfrm>
            <a:off x="4612192" y="299589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Tree>
    <p:extLst>
      <p:ext uri="{BB962C8B-B14F-4D97-AF65-F5344CB8AC3E}">
        <p14:creationId xmlns:p14="http://schemas.microsoft.com/office/powerpoint/2010/main" val="2150198468"/>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D85EF575-F4A4-4F1D-86FE-5054DE5D0DEE}"/>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
        <p:nvSpPr>
          <p:cNvPr id="4" name="文本框 3">
            <a:extLst>
              <a:ext uri="{FF2B5EF4-FFF2-40B4-BE49-F238E27FC236}">
                <a16:creationId xmlns="" xmlns:a16="http://schemas.microsoft.com/office/drawing/2014/main" id="{D89C0DCF-0D12-4D8F-9252-31D3C2530CA4}"/>
              </a:ext>
            </a:extLst>
          </p:cNvPr>
          <p:cNvSpPr txBox="1"/>
          <p:nvPr/>
        </p:nvSpPr>
        <p:spPr>
          <a:xfrm>
            <a:off x="1252881" y="2367728"/>
            <a:ext cx="2393492" cy="3139321"/>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如果你爱上了某个星球的一朵花。那么，只要在夜晚仰望星空，就会觉得漫天的繁星就像一朵朵盛开的花</a:t>
            </a:r>
          </a:p>
        </p:txBody>
      </p:sp>
      <p:grpSp>
        <p:nvGrpSpPr>
          <p:cNvPr id="5" name="组合 4">
            <a:extLst>
              <a:ext uri="{FF2B5EF4-FFF2-40B4-BE49-F238E27FC236}">
                <a16:creationId xmlns="" xmlns:a16="http://schemas.microsoft.com/office/drawing/2014/main" id="{E2183990-0374-447A-9949-0CB8C5E7926C}"/>
              </a:ext>
            </a:extLst>
          </p:cNvPr>
          <p:cNvGrpSpPr/>
          <p:nvPr/>
        </p:nvGrpSpPr>
        <p:grpSpPr>
          <a:xfrm>
            <a:off x="1252881" y="1238832"/>
            <a:ext cx="2042383" cy="908484"/>
            <a:chOff x="5377940" y="1218039"/>
            <a:chExt cx="2042383" cy="908484"/>
          </a:xfrm>
        </p:grpSpPr>
        <p:pic>
          <p:nvPicPr>
            <p:cNvPr id="6" name="图片 5">
              <a:extLst>
                <a:ext uri="{FF2B5EF4-FFF2-40B4-BE49-F238E27FC236}">
                  <a16:creationId xmlns="" xmlns:a16="http://schemas.microsoft.com/office/drawing/2014/main" id="{D6800322-3D00-4E15-85FA-A0385DD24B38}"/>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5377940" y="1218039"/>
              <a:ext cx="464627" cy="620522"/>
            </a:xfrm>
            <a:prstGeom prst="rect">
              <a:avLst/>
            </a:prstGeom>
          </p:spPr>
        </p:pic>
        <p:sp>
          <p:nvSpPr>
            <p:cNvPr id="7" name="双波形 6">
              <a:extLst>
                <a:ext uri="{FF2B5EF4-FFF2-40B4-BE49-F238E27FC236}">
                  <a16:creationId xmlns="" xmlns:a16="http://schemas.microsoft.com/office/drawing/2014/main" id="{AD09171E-DD7D-4455-8EAD-E78A8E019F04}"/>
                </a:ext>
              </a:extLst>
            </p:cNvPr>
            <p:cNvSpPr/>
            <p:nvPr/>
          </p:nvSpPr>
          <p:spPr>
            <a:xfrm>
              <a:off x="5466395" y="1756416"/>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9E9B11BE-E034-4B15-B47D-BEE8FB92173A}"/>
                </a:ext>
              </a:extLst>
            </p:cNvPr>
            <p:cNvSpPr txBox="1"/>
            <p:nvPr/>
          </p:nvSpPr>
          <p:spPr>
            <a:xfrm>
              <a:off x="5438854" y="1726413"/>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sp>
        <p:nvSpPr>
          <p:cNvPr id="10" name="文本框 9">
            <a:extLst>
              <a:ext uri="{FF2B5EF4-FFF2-40B4-BE49-F238E27FC236}">
                <a16:creationId xmlns="" xmlns:a16="http://schemas.microsoft.com/office/drawing/2014/main" id="{86D33DA8-BE97-46AE-B2D3-D1D1D13EF90A}"/>
              </a:ext>
            </a:extLst>
          </p:cNvPr>
          <p:cNvSpPr txBox="1"/>
          <p:nvPr/>
        </p:nvSpPr>
        <p:spPr>
          <a:xfrm>
            <a:off x="4899254" y="2367728"/>
            <a:ext cx="2393492" cy="2862322"/>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星星发亮是为了让每一个人有一天都能找到属于自己的星星星星发亮是为了让每一个人有一天都能找到属于自己的星星。那么，只要在夜晚仰望星空，就会觉得漫天的繁星就像一朵朵盛开的花</a:t>
            </a:r>
            <a:r>
              <a:rPr lang="en-US" altLang="zh-CN" dirty="0">
                <a:solidFill>
                  <a:srgbClr val="46B4AF"/>
                </a:solidFill>
                <a:latin typeface="迷你简卡通" panose="03000509000000000000" pitchFamily="65" charset="-122"/>
                <a:ea typeface="迷你简卡通" panose="03000509000000000000" pitchFamily="65" charset="-122"/>
              </a:rPr>
              <a:t>.</a:t>
            </a:r>
            <a:endParaRPr lang="zh-CN" altLang="en-US" dirty="0">
              <a:solidFill>
                <a:srgbClr val="46B4AF"/>
              </a:solidFill>
              <a:latin typeface="迷你简卡通" panose="03000509000000000000" pitchFamily="65" charset="-122"/>
              <a:ea typeface="迷你简卡通" panose="03000509000000000000" pitchFamily="65" charset="-122"/>
            </a:endParaRPr>
          </a:p>
        </p:txBody>
      </p:sp>
      <p:grpSp>
        <p:nvGrpSpPr>
          <p:cNvPr id="11" name="组合 10">
            <a:extLst>
              <a:ext uri="{FF2B5EF4-FFF2-40B4-BE49-F238E27FC236}">
                <a16:creationId xmlns="" xmlns:a16="http://schemas.microsoft.com/office/drawing/2014/main" id="{CEC48B0D-2611-4B1E-B268-19CFCE7B006C}"/>
              </a:ext>
            </a:extLst>
          </p:cNvPr>
          <p:cNvGrpSpPr/>
          <p:nvPr/>
        </p:nvGrpSpPr>
        <p:grpSpPr>
          <a:xfrm>
            <a:off x="4899254" y="1238832"/>
            <a:ext cx="2042383" cy="908484"/>
            <a:chOff x="5377940" y="1218039"/>
            <a:chExt cx="2042383" cy="908484"/>
          </a:xfrm>
        </p:grpSpPr>
        <p:pic>
          <p:nvPicPr>
            <p:cNvPr id="12" name="图片 11">
              <a:extLst>
                <a:ext uri="{FF2B5EF4-FFF2-40B4-BE49-F238E27FC236}">
                  <a16:creationId xmlns="" xmlns:a16="http://schemas.microsoft.com/office/drawing/2014/main" id="{4933F1A9-330F-4BF8-ACCA-4342BB51785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5377940" y="1218039"/>
              <a:ext cx="464627" cy="620522"/>
            </a:xfrm>
            <a:prstGeom prst="rect">
              <a:avLst/>
            </a:prstGeom>
          </p:spPr>
        </p:pic>
        <p:sp>
          <p:nvSpPr>
            <p:cNvPr id="13" name="双波形 12">
              <a:extLst>
                <a:ext uri="{FF2B5EF4-FFF2-40B4-BE49-F238E27FC236}">
                  <a16:creationId xmlns="" xmlns:a16="http://schemas.microsoft.com/office/drawing/2014/main" id="{C7293A84-A923-4987-8F12-C65CF9C71A6A}"/>
                </a:ext>
              </a:extLst>
            </p:cNvPr>
            <p:cNvSpPr/>
            <p:nvPr/>
          </p:nvSpPr>
          <p:spPr>
            <a:xfrm>
              <a:off x="5466395" y="1756416"/>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6D7200AD-2368-4E9B-9C4C-FAD101E40AB7}"/>
                </a:ext>
              </a:extLst>
            </p:cNvPr>
            <p:cNvSpPr txBox="1"/>
            <p:nvPr/>
          </p:nvSpPr>
          <p:spPr>
            <a:xfrm>
              <a:off x="5438854" y="1726413"/>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sp>
        <p:nvSpPr>
          <p:cNvPr id="16" name="文本框 15">
            <a:extLst>
              <a:ext uri="{FF2B5EF4-FFF2-40B4-BE49-F238E27FC236}">
                <a16:creationId xmlns="" xmlns:a16="http://schemas.microsoft.com/office/drawing/2014/main" id="{8026E975-CA0A-4CFE-82C9-A42AC44DBD17}"/>
              </a:ext>
            </a:extLst>
          </p:cNvPr>
          <p:cNvSpPr txBox="1"/>
          <p:nvPr/>
        </p:nvSpPr>
        <p:spPr>
          <a:xfrm>
            <a:off x="8545627" y="2367728"/>
            <a:ext cx="2393492" cy="2862322"/>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星星发亮是为了让每一个人有一天都能找到属于自己的星星星星发亮是为了让每一个人有一天都能找到属于自己的星星。那么，只要在夜晚仰望星空，就会觉得漫天的繁星就像一朵朵盛开的花</a:t>
            </a:r>
            <a:r>
              <a:rPr lang="en-US" altLang="zh-CN" dirty="0">
                <a:solidFill>
                  <a:srgbClr val="46B4AF"/>
                </a:solidFill>
                <a:latin typeface="迷你简卡通" panose="03000509000000000000" pitchFamily="65" charset="-122"/>
                <a:ea typeface="迷你简卡通" panose="03000509000000000000" pitchFamily="65" charset="-122"/>
              </a:rPr>
              <a:t>.</a:t>
            </a:r>
            <a:endParaRPr lang="zh-CN" altLang="en-US" dirty="0">
              <a:solidFill>
                <a:srgbClr val="46B4AF"/>
              </a:solidFill>
              <a:latin typeface="迷你简卡通" panose="03000509000000000000" pitchFamily="65" charset="-122"/>
              <a:ea typeface="迷你简卡通" panose="03000509000000000000" pitchFamily="65" charset="-122"/>
            </a:endParaRPr>
          </a:p>
        </p:txBody>
      </p:sp>
      <p:grpSp>
        <p:nvGrpSpPr>
          <p:cNvPr id="17" name="组合 16">
            <a:extLst>
              <a:ext uri="{FF2B5EF4-FFF2-40B4-BE49-F238E27FC236}">
                <a16:creationId xmlns="" xmlns:a16="http://schemas.microsoft.com/office/drawing/2014/main" id="{C4CF6F53-526D-4D49-92B8-4354FF5FE095}"/>
              </a:ext>
            </a:extLst>
          </p:cNvPr>
          <p:cNvGrpSpPr/>
          <p:nvPr/>
        </p:nvGrpSpPr>
        <p:grpSpPr>
          <a:xfrm>
            <a:off x="8545627" y="1238832"/>
            <a:ext cx="2042383" cy="908484"/>
            <a:chOff x="5377940" y="1218039"/>
            <a:chExt cx="2042383" cy="908484"/>
          </a:xfrm>
        </p:grpSpPr>
        <p:pic>
          <p:nvPicPr>
            <p:cNvPr id="18" name="图片 17">
              <a:extLst>
                <a:ext uri="{FF2B5EF4-FFF2-40B4-BE49-F238E27FC236}">
                  <a16:creationId xmlns="" xmlns:a16="http://schemas.microsoft.com/office/drawing/2014/main" id="{8EAF5D9F-A099-4B8C-8778-56346F6999A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5377940" y="1218039"/>
              <a:ext cx="464627" cy="620522"/>
            </a:xfrm>
            <a:prstGeom prst="rect">
              <a:avLst/>
            </a:prstGeom>
          </p:spPr>
        </p:pic>
        <p:sp>
          <p:nvSpPr>
            <p:cNvPr id="19" name="双波形 18">
              <a:extLst>
                <a:ext uri="{FF2B5EF4-FFF2-40B4-BE49-F238E27FC236}">
                  <a16:creationId xmlns="" xmlns:a16="http://schemas.microsoft.com/office/drawing/2014/main" id="{A04430DD-6D99-49A6-8D43-AC04843431FB}"/>
                </a:ext>
              </a:extLst>
            </p:cNvPr>
            <p:cNvSpPr/>
            <p:nvPr/>
          </p:nvSpPr>
          <p:spPr>
            <a:xfrm>
              <a:off x="5466395" y="1756416"/>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1ADE1178-FCD5-4674-998F-8FBCA176F0DA}"/>
                </a:ext>
              </a:extLst>
            </p:cNvPr>
            <p:cNvSpPr txBox="1"/>
            <p:nvPr/>
          </p:nvSpPr>
          <p:spPr>
            <a:xfrm>
              <a:off x="5438854" y="1726413"/>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spTree>
    <p:extLst>
      <p:ext uri="{BB962C8B-B14F-4D97-AF65-F5344CB8AC3E}">
        <p14:creationId xmlns:p14="http://schemas.microsoft.com/office/powerpoint/2010/main" val="1838535694"/>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par>
                                <p:cTn id="11" presetID="22" presetClass="entr" presetSubtype="8"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F95B91C-FFEF-4FA0-B709-7F2E8A720A2F}"/>
              </a:ext>
            </a:extLst>
          </p:cNvPr>
          <p:cNvPicPr>
            <a:picLocks noChangeAspect="1"/>
          </p:cNvPicPr>
          <p:nvPr/>
        </p:nvPicPr>
        <p:blipFill>
          <a:blip r:embed="rId2"/>
          <a:stretch>
            <a:fillRect/>
          </a:stretch>
        </p:blipFill>
        <p:spPr>
          <a:xfrm>
            <a:off x="14134" y="16036"/>
            <a:ext cx="12177866" cy="6850049"/>
          </a:xfrm>
          <a:prstGeom prst="rect">
            <a:avLst/>
          </a:prstGeom>
        </p:spPr>
      </p:pic>
      <p:pic>
        <p:nvPicPr>
          <p:cNvPr id="9" name="图片 8">
            <a:extLst>
              <a:ext uri="{FF2B5EF4-FFF2-40B4-BE49-F238E27FC236}">
                <a16:creationId xmlns="" xmlns:a16="http://schemas.microsoft.com/office/drawing/2014/main" id="{3CAD7777-6CDA-4372-B592-43DC7F306629}"/>
              </a:ext>
            </a:extLst>
          </p:cNvPr>
          <p:cNvPicPr>
            <a:picLocks noChangeAspect="1"/>
          </p:cNvPicPr>
          <p:nvPr/>
        </p:nvPicPr>
        <p:blipFill>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523876" flipH="1">
            <a:off x="5711099" y="864805"/>
            <a:ext cx="3121152" cy="2340864"/>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sp>
        <p:nvSpPr>
          <p:cNvPr id="10" name="云形 9">
            <a:extLst>
              <a:ext uri="{FF2B5EF4-FFF2-40B4-BE49-F238E27FC236}">
                <a16:creationId xmlns="" xmlns:a16="http://schemas.microsoft.com/office/drawing/2014/main" id="{88909F12-2374-4831-88AB-1207632EFF70}"/>
              </a:ext>
            </a:extLst>
          </p:cNvPr>
          <p:cNvSpPr/>
          <p:nvPr/>
        </p:nvSpPr>
        <p:spPr>
          <a:xfrm>
            <a:off x="3940665" y="2190167"/>
            <a:ext cx="4310669" cy="2477665"/>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18A3D553-82A6-46EE-A5B4-830C5D6FA5A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756806" y="1477151"/>
            <a:ext cx="399255" cy="1609211"/>
          </a:xfrm>
          <a:prstGeom prst="rect">
            <a:avLst/>
          </a:prstGeom>
        </p:spPr>
      </p:pic>
      <p:pic>
        <p:nvPicPr>
          <p:cNvPr id="5" name="图片 4">
            <a:extLst>
              <a:ext uri="{FF2B5EF4-FFF2-40B4-BE49-F238E27FC236}">
                <a16:creationId xmlns="" xmlns:a16="http://schemas.microsoft.com/office/drawing/2014/main" id="{9E5DF9A2-838C-49BE-965E-0029B1FBEE3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041002" y="503978"/>
            <a:ext cx="640705" cy="2582384"/>
          </a:xfrm>
          <a:prstGeom prst="rect">
            <a:avLst/>
          </a:prstGeom>
        </p:spPr>
      </p:pic>
      <p:sp>
        <p:nvSpPr>
          <p:cNvPr id="7" name="文本框 6">
            <a:extLst>
              <a:ext uri="{FF2B5EF4-FFF2-40B4-BE49-F238E27FC236}">
                <a16:creationId xmlns="" xmlns:a16="http://schemas.microsoft.com/office/drawing/2014/main" id="{853758C8-6347-4FC4-BE8B-E7A1796DB698}"/>
              </a:ext>
            </a:extLst>
          </p:cNvPr>
          <p:cNvSpPr txBox="1"/>
          <p:nvPr/>
        </p:nvSpPr>
        <p:spPr>
          <a:xfrm>
            <a:off x="4612192" y="299589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Tree>
    <p:extLst>
      <p:ext uri="{BB962C8B-B14F-4D97-AF65-F5344CB8AC3E}">
        <p14:creationId xmlns:p14="http://schemas.microsoft.com/office/powerpoint/2010/main" val="1327278753"/>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87F9E947-702B-4D31-95DF-81C9814A0CC8}"/>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nvGrpSpPr>
          <p:cNvPr id="3" name="组合 2">
            <a:extLst>
              <a:ext uri="{FF2B5EF4-FFF2-40B4-BE49-F238E27FC236}">
                <a16:creationId xmlns="" xmlns:a16="http://schemas.microsoft.com/office/drawing/2014/main" id="{0BAF94BF-8D72-4A8C-BDA4-B82E125DF2B5}"/>
              </a:ext>
            </a:extLst>
          </p:cNvPr>
          <p:cNvGrpSpPr/>
          <p:nvPr/>
        </p:nvGrpSpPr>
        <p:grpSpPr>
          <a:xfrm>
            <a:off x="3003548" y="1603280"/>
            <a:ext cx="1131670" cy="1640290"/>
            <a:chOff x="9745739" y="272255"/>
            <a:chExt cx="1606732" cy="2369185"/>
          </a:xfrm>
        </p:grpSpPr>
        <p:sp>
          <p:nvSpPr>
            <p:cNvPr id="4" name="泪滴形 3">
              <a:extLst>
                <a:ext uri="{FF2B5EF4-FFF2-40B4-BE49-F238E27FC236}">
                  <a16:creationId xmlns="" xmlns:a16="http://schemas.microsoft.com/office/drawing/2014/main" id="{97212493-3F1D-4EE8-B046-E9270732FDA7}"/>
                </a:ext>
              </a:extLst>
            </p:cNvPr>
            <p:cNvSpPr/>
            <p:nvPr/>
          </p:nvSpPr>
          <p:spPr>
            <a:xfrm rot="8100000">
              <a:off x="9745739" y="272255"/>
              <a:ext cx="1606732" cy="1606732"/>
            </a:xfrm>
            <a:prstGeom prst="teardrop">
              <a:avLst>
                <a:gd name="adj" fmla="val 80871"/>
              </a:avLst>
            </a:prstGeom>
            <a:solidFill>
              <a:srgbClr val="48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a:extLst>
                <a:ext uri="{FF2B5EF4-FFF2-40B4-BE49-F238E27FC236}">
                  <a16:creationId xmlns="" xmlns:a16="http://schemas.microsoft.com/office/drawing/2014/main" id="{84149CB5-CD14-4B7D-B262-592186DDE36D}"/>
                </a:ext>
              </a:extLst>
            </p:cNvPr>
            <p:cNvSpPr/>
            <p:nvPr/>
          </p:nvSpPr>
          <p:spPr>
            <a:xfrm>
              <a:off x="10489204" y="769440"/>
              <a:ext cx="118800" cy="1872000"/>
            </a:xfrm>
            <a:prstGeom prst="triangle">
              <a:avLst/>
            </a:prstGeom>
            <a:solidFill>
              <a:srgbClr val="2B4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 xmlns:a16="http://schemas.microsoft.com/office/drawing/2014/main" id="{02FCDCF9-6DA6-44D2-9D80-3E16E8760F4D}"/>
                </a:ext>
              </a:extLst>
            </p:cNvPr>
            <p:cNvGrpSpPr/>
            <p:nvPr/>
          </p:nvGrpSpPr>
          <p:grpSpPr>
            <a:xfrm>
              <a:off x="10284044" y="820075"/>
              <a:ext cx="145675" cy="1156268"/>
              <a:chOff x="10284044" y="820075"/>
              <a:chExt cx="145675" cy="1156268"/>
            </a:xfrm>
          </p:grpSpPr>
          <p:sp>
            <p:nvSpPr>
              <p:cNvPr id="14" name="等腰三角形 13">
                <a:extLst>
                  <a:ext uri="{FF2B5EF4-FFF2-40B4-BE49-F238E27FC236}">
                    <a16:creationId xmlns="" xmlns:a16="http://schemas.microsoft.com/office/drawing/2014/main" id="{2B1F2ED3-6FC2-464D-98A4-9AECD032831B}"/>
                  </a:ext>
                </a:extLst>
              </p:cNvPr>
              <p:cNvSpPr/>
              <p:nvPr/>
            </p:nvSpPr>
            <p:spPr>
              <a:xfrm rot="19046096">
                <a:off x="10411719" y="820075"/>
                <a:ext cx="18000" cy="36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a:extLst>
                  <a:ext uri="{FF2B5EF4-FFF2-40B4-BE49-F238E27FC236}">
                    <a16:creationId xmlns="" xmlns:a16="http://schemas.microsoft.com/office/drawing/2014/main" id="{ADE02F8E-D59F-4AC9-81A6-18D7F3A0F53C}"/>
                  </a:ext>
                </a:extLst>
              </p:cNvPr>
              <p:cNvSpPr/>
              <p:nvPr/>
            </p:nvSpPr>
            <p:spPr>
              <a:xfrm rot="19046096">
                <a:off x="10385879" y="871851"/>
                <a:ext cx="18000" cy="46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a:extLst>
                  <a:ext uri="{FF2B5EF4-FFF2-40B4-BE49-F238E27FC236}">
                    <a16:creationId xmlns="" xmlns:a16="http://schemas.microsoft.com/office/drawing/2014/main" id="{275756D0-1C9B-4913-9A86-85D1D5782433}"/>
                  </a:ext>
                </a:extLst>
              </p:cNvPr>
              <p:cNvSpPr/>
              <p:nvPr/>
            </p:nvSpPr>
            <p:spPr>
              <a:xfrm rot="19046096">
                <a:off x="10318374" y="883070"/>
                <a:ext cx="18000" cy="64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 xmlns:a16="http://schemas.microsoft.com/office/drawing/2014/main" id="{E6DEB69F-5A0A-44C5-A28B-FAA1B6233629}"/>
                  </a:ext>
                </a:extLst>
              </p:cNvPr>
              <p:cNvSpPr/>
              <p:nvPr/>
            </p:nvSpPr>
            <p:spPr>
              <a:xfrm rot="19046096">
                <a:off x="10296866" y="970252"/>
                <a:ext cx="18000" cy="72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 xmlns:a16="http://schemas.microsoft.com/office/drawing/2014/main" id="{E77B2757-0E9A-4027-987D-69C5DCE0C72A}"/>
                  </a:ext>
                </a:extLst>
              </p:cNvPr>
              <p:cNvSpPr/>
              <p:nvPr/>
            </p:nvSpPr>
            <p:spPr>
              <a:xfrm rot="19046096">
                <a:off x="10284044" y="1098079"/>
                <a:ext cx="18000" cy="756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 xmlns:a16="http://schemas.microsoft.com/office/drawing/2014/main" id="{D63F6CA5-01CA-4EF8-8328-AC0A82A490D6}"/>
                  </a:ext>
                </a:extLst>
              </p:cNvPr>
              <p:cNvSpPr/>
              <p:nvPr/>
            </p:nvSpPr>
            <p:spPr>
              <a:xfrm rot="19046096">
                <a:off x="10285581" y="1292343"/>
                <a:ext cx="18000" cy="684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 xmlns:a16="http://schemas.microsoft.com/office/drawing/2014/main" id="{4E294EBF-ABF7-4A63-94B6-EE4275FF5BB5}"/>
                </a:ext>
              </a:extLst>
            </p:cNvPr>
            <p:cNvGrpSpPr/>
            <p:nvPr/>
          </p:nvGrpSpPr>
          <p:grpSpPr>
            <a:xfrm>
              <a:off x="10664881" y="824284"/>
              <a:ext cx="145675" cy="1156268"/>
              <a:chOff x="10664881" y="824284"/>
              <a:chExt cx="145675" cy="1156268"/>
            </a:xfrm>
          </p:grpSpPr>
          <p:sp>
            <p:nvSpPr>
              <p:cNvPr id="8" name="等腰三角形 7">
                <a:extLst>
                  <a:ext uri="{FF2B5EF4-FFF2-40B4-BE49-F238E27FC236}">
                    <a16:creationId xmlns="" xmlns:a16="http://schemas.microsoft.com/office/drawing/2014/main" id="{A7397512-42FA-4131-A206-76CCE2DC1F24}"/>
                  </a:ext>
                </a:extLst>
              </p:cNvPr>
              <p:cNvSpPr/>
              <p:nvPr/>
            </p:nvSpPr>
            <p:spPr>
              <a:xfrm rot="2553904" flipH="1">
                <a:off x="10664881" y="824284"/>
                <a:ext cx="18000" cy="36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 xmlns:a16="http://schemas.microsoft.com/office/drawing/2014/main" id="{25F90A99-BA5C-4794-8AC4-31E177541251}"/>
                  </a:ext>
                </a:extLst>
              </p:cNvPr>
              <p:cNvSpPr/>
              <p:nvPr/>
            </p:nvSpPr>
            <p:spPr>
              <a:xfrm rot="2553904" flipH="1">
                <a:off x="10690721" y="876060"/>
                <a:ext cx="18000" cy="46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 xmlns:a16="http://schemas.microsoft.com/office/drawing/2014/main" id="{4139CD12-8B12-4596-9C7E-7D968EA6AE72}"/>
                  </a:ext>
                </a:extLst>
              </p:cNvPr>
              <p:cNvSpPr/>
              <p:nvPr/>
            </p:nvSpPr>
            <p:spPr>
              <a:xfrm rot="2553904" flipH="1">
                <a:off x="10758226" y="887279"/>
                <a:ext cx="18000" cy="64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 xmlns:a16="http://schemas.microsoft.com/office/drawing/2014/main" id="{66035050-18A4-4C6B-96BC-221C948D114D}"/>
                  </a:ext>
                </a:extLst>
              </p:cNvPr>
              <p:cNvSpPr/>
              <p:nvPr/>
            </p:nvSpPr>
            <p:spPr>
              <a:xfrm rot="2553904" flipH="1">
                <a:off x="10779734" y="974461"/>
                <a:ext cx="18000" cy="72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 xmlns:a16="http://schemas.microsoft.com/office/drawing/2014/main" id="{F8AA6AF0-8ADB-47CC-9A6F-CAA3CD7E458D}"/>
                  </a:ext>
                </a:extLst>
              </p:cNvPr>
              <p:cNvSpPr/>
              <p:nvPr/>
            </p:nvSpPr>
            <p:spPr>
              <a:xfrm rot="2553904" flipH="1">
                <a:off x="10792556" y="1102288"/>
                <a:ext cx="18000" cy="756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 xmlns:a16="http://schemas.microsoft.com/office/drawing/2014/main" id="{637D6850-421A-451F-90C5-D8082E212755}"/>
                  </a:ext>
                </a:extLst>
              </p:cNvPr>
              <p:cNvSpPr/>
              <p:nvPr/>
            </p:nvSpPr>
            <p:spPr>
              <a:xfrm rot="2553904" flipH="1">
                <a:off x="10791019" y="1296552"/>
                <a:ext cx="18000" cy="684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aphicFrame>
        <p:nvGraphicFramePr>
          <p:cNvPr id="20" name="图表 19">
            <a:extLst>
              <a:ext uri="{FF2B5EF4-FFF2-40B4-BE49-F238E27FC236}">
                <a16:creationId xmlns="" xmlns:a16="http://schemas.microsoft.com/office/drawing/2014/main" id="{B11156A1-8E9B-48A3-A610-2B3158ECB0BA}"/>
              </a:ext>
            </a:extLst>
          </p:cNvPr>
          <p:cNvGraphicFramePr/>
          <p:nvPr>
            <p:extLst>
              <p:ext uri="{D42A27DB-BD31-4B8C-83A1-F6EECF244321}">
                <p14:modId xmlns:p14="http://schemas.microsoft.com/office/powerpoint/2010/main" val="537665395"/>
              </p:ext>
            </p:extLst>
          </p:nvPr>
        </p:nvGraphicFramePr>
        <p:xfrm>
          <a:off x="5193131" y="1013986"/>
          <a:ext cx="6688753" cy="4459169"/>
        </p:xfrm>
        <a:graphic>
          <a:graphicData uri="http://schemas.openxmlformats.org/drawingml/2006/chart">
            <c:chart xmlns:c="http://schemas.openxmlformats.org/drawingml/2006/chart" xmlns:r="http://schemas.openxmlformats.org/officeDocument/2006/relationships" r:id="rId2"/>
          </a:graphicData>
        </a:graphic>
      </p:graphicFrame>
      <p:sp>
        <p:nvSpPr>
          <p:cNvPr id="21" name="矩形 20">
            <a:extLst>
              <a:ext uri="{FF2B5EF4-FFF2-40B4-BE49-F238E27FC236}">
                <a16:creationId xmlns="" xmlns:a16="http://schemas.microsoft.com/office/drawing/2014/main" id="{D50CDFD7-EEC0-41FC-96E6-9FA46574AAEF}"/>
              </a:ext>
            </a:extLst>
          </p:cNvPr>
          <p:cNvSpPr/>
          <p:nvPr/>
        </p:nvSpPr>
        <p:spPr>
          <a:xfrm>
            <a:off x="1323396" y="2858665"/>
            <a:ext cx="2348804" cy="1200329"/>
          </a:xfrm>
          <a:prstGeom prst="rect">
            <a:avLst/>
          </a:prstGeom>
        </p:spPr>
        <p:txBody>
          <a:bodyPr wrap="square">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那么，只要在夜晚仰望星空，就会觉得漫天的繁星就像一朵朵盛开的花</a:t>
            </a:r>
            <a:r>
              <a:rPr lang="en-US" altLang="zh-CN" dirty="0">
                <a:solidFill>
                  <a:srgbClr val="46B4AF"/>
                </a:solidFill>
                <a:latin typeface="迷你简卡通" panose="03000509000000000000" pitchFamily="65" charset="-122"/>
                <a:ea typeface="迷你简卡通" panose="03000509000000000000" pitchFamily="65" charset="-122"/>
              </a:rPr>
              <a:t>.</a:t>
            </a:r>
            <a:endParaRPr lang="zh-CN" altLang="en-US" dirty="0"/>
          </a:p>
        </p:txBody>
      </p:sp>
    </p:spTree>
    <p:extLst>
      <p:ext uri="{BB962C8B-B14F-4D97-AF65-F5344CB8AC3E}">
        <p14:creationId xmlns:p14="http://schemas.microsoft.com/office/powerpoint/2010/main" val="422656420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graphicEl>
                                              <a:chart seriesIdx="-3" categoryIdx="-3" bldStep="gridLegend"/>
                                            </p:graphicEl>
                                          </p:spTgt>
                                        </p:tgtEl>
                                        <p:attrNameLst>
                                          <p:attrName>style.visibility</p:attrName>
                                        </p:attrNameLst>
                                      </p:cBhvr>
                                      <p:to>
                                        <p:strVal val="visible"/>
                                      </p:to>
                                    </p:set>
                                    <p:animEffect transition="in" filter="wipe(left)">
                                      <p:cBhvr>
                                        <p:cTn id="7" dur="500"/>
                                        <p:tgtEl>
                                          <p:spTgt spid="20">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graphicEl>
                                              <a:chart seriesIdx="-4" categoryIdx="0" bldStep="category"/>
                                            </p:graphicEl>
                                          </p:spTgt>
                                        </p:tgtEl>
                                        <p:attrNameLst>
                                          <p:attrName>style.visibility</p:attrName>
                                        </p:attrNameLst>
                                      </p:cBhvr>
                                      <p:to>
                                        <p:strVal val="visible"/>
                                      </p:to>
                                    </p:set>
                                    <p:animEffect transition="in" filter="wipe(left)">
                                      <p:cBhvr>
                                        <p:cTn id="12" dur="500"/>
                                        <p:tgtEl>
                                          <p:spTgt spid="20">
                                            <p:graphicEl>
                                              <a:chart seriesIdx="-4" categoryIdx="0" bldStep="category"/>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graphicEl>
                                              <a:chart seriesIdx="-4" categoryIdx="1" bldStep="category"/>
                                            </p:graphicEl>
                                          </p:spTgt>
                                        </p:tgtEl>
                                        <p:attrNameLst>
                                          <p:attrName>style.visibility</p:attrName>
                                        </p:attrNameLst>
                                      </p:cBhvr>
                                      <p:to>
                                        <p:strVal val="visible"/>
                                      </p:to>
                                    </p:set>
                                    <p:animEffect transition="in" filter="wipe(left)">
                                      <p:cBhvr>
                                        <p:cTn id="17" dur="500"/>
                                        <p:tgtEl>
                                          <p:spTgt spid="20">
                                            <p:graphicEl>
                                              <a:chart seriesIdx="-4" categoryIdx="1" bldStep="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graphicEl>
                                              <a:chart seriesIdx="-4" categoryIdx="2" bldStep="category"/>
                                            </p:graphicEl>
                                          </p:spTgt>
                                        </p:tgtEl>
                                        <p:attrNameLst>
                                          <p:attrName>style.visibility</p:attrName>
                                        </p:attrNameLst>
                                      </p:cBhvr>
                                      <p:to>
                                        <p:strVal val="visible"/>
                                      </p:to>
                                    </p:set>
                                    <p:animEffect transition="in" filter="wipe(left)">
                                      <p:cBhvr>
                                        <p:cTn id="22" dur="500"/>
                                        <p:tgtEl>
                                          <p:spTgt spid="20">
                                            <p:graphicEl>
                                              <a:chart seriesIdx="-4" categoryIdx="2"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Sub>
          <a:bldChart bld="category"/>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E41916E-0E64-4E21-9AE7-9626441B6F1C}"/>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aphicFrame>
        <p:nvGraphicFramePr>
          <p:cNvPr id="3" name="图表 2">
            <a:extLst>
              <a:ext uri="{FF2B5EF4-FFF2-40B4-BE49-F238E27FC236}">
                <a16:creationId xmlns="" xmlns:a16="http://schemas.microsoft.com/office/drawing/2014/main" id="{AE4CAF5E-0781-45FE-B27E-233860AA24B4}"/>
              </a:ext>
            </a:extLst>
          </p:cNvPr>
          <p:cNvGraphicFramePr/>
          <p:nvPr>
            <p:extLst>
              <p:ext uri="{D42A27DB-BD31-4B8C-83A1-F6EECF244321}">
                <p14:modId xmlns:p14="http://schemas.microsoft.com/office/powerpoint/2010/main" val="1749498579"/>
              </p:ext>
            </p:extLst>
          </p:nvPr>
        </p:nvGraphicFramePr>
        <p:xfrm>
          <a:off x="1101903" y="1414934"/>
          <a:ext cx="4303910" cy="3081888"/>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shu">
            <a:extLst>
              <a:ext uri="{FF2B5EF4-FFF2-40B4-BE49-F238E27FC236}">
                <a16:creationId xmlns="" xmlns:a16="http://schemas.microsoft.com/office/drawing/2014/main" id="{88372F7A-5647-4E10-A894-40E3E6E87107}"/>
              </a:ext>
            </a:extLst>
          </p:cNvPr>
          <p:cNvGrpSpPr/>
          <p:nvPr/>
        </p:nvGrpSpPr>
        <p:grpSpPr>
          <a:xfrm>
            <a:off x="2892836" y="2597892"/>
            <a:ext cx="573398" cy="831108"/>
            <a:chOff x="9745739" y="272255"/>
            <a:chExt cx="1606732" cy="2369185"/>
          </a:xfrm>
        </p:grpSpPr>
        <p:sp>
          <p:nvSpPr>
            <p:cNvPr id="5" name="泪滴形 4">
              <a:extLst>
                <a:ext uri="{FF2B5EF4-FFF2-40B4-BE49-F238E27FC236}">
                  <a16:creationId xmlns="" xmlns:a16="http://schemas.microsoft.com/office/drawing/2014/main" id="{B9EE1154-0F04-4C5C-9DD5-DBB562164084}"/>
                </a:ext>
              </a:extLst>
            </p:cNvPr>
            <p:cNvSpPr/>
            <p:nvPr/>
          </p:nvSpPr>
          <p:spPr>
            <a:xfrm rot="8100000">
              <a:off x="9745739" y="272255"/>
              <a:ext cx="1606732" cy="1606732"/>
            </a:xfrm>
            <a:prstGeom prst="teardrop">
              <a:avLst>
                <a:gd name="adj" fmla="val 80871"/>
              </a:avLst>
            </a:prstGeom>
            <a:solidFill>
              <a:srgbClr val="48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a:extLst>
                <a:ext uri="{FF2B5EF4-FFF2-40B4-BE49-F238E27FC236}">
                  <a16:creationId xmlns="" xmlns:a16="http://schemas.microsoft.com/office/drawing/2014/main" id="{85499E2F-D12C-4A1C-A3CF-7162E8698FC7}"/>
                </a:ext>
              </a:extLst>
            </p:cNvPr>
            <p:cNvSpPr/>
            <p:nvPr/>
          </p:nvSpPr>
          <p:spPr>
            <a:xfrm>
              <a:off x="10489204" y="769440"/>
              <a:ext cx="118800" cy="1872000"/>
            </a:xfrm>
            <a:prstGeom prst="triangle">
              <a:avLst/>
            </a:prstGeom>
            <a:solidFill>
              <a:srgbClr val="2B4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82CEB01E-23F1-4595-89EA-C5C250889DC7}"/>
                </a:ext>
              </a:extLst>
            </p:cNvPr>
            <p:cNvGrpSpPr/>
            <p:nvPr/>
          </p:nvGrpSpPr>
          <p:grpSpPr>
            <a:xfrm>
              <a:off x="10284044" y="820075"/>
              <a:ext cx="145675" cy="1156268"/>
              <a:chOff x="10284044" y="820075"/>
              <a:chExt cx="145675" cy="1156268"/>
            </a:xfrm>
          </p:grpSpPr>
          <p:sp>
            <p:nvSpPr>
              <p:cNvPr id="15" name="等腰三角形 14">
                <a:extLst>
                  <a:ext uri="{FF2B5EF4-FFF2-40B4-BE49-F238E27FC236}">
                    <a16:creationId xmlns="" xmlns:a16="http://schemas.microsoft.com/office/drawing/2014/main" id="{033485A4-47BC-4F88-9F24-7121B4CE8AD6}"/>
                  </a:ext>
                </a:extLst>
              </p:cNvPr>
              <p:cNvSpPr/>
              <p:nvPr/>
            </p:nvSpPr>
            <p:spPr>
              <a:xfrm rot="19046096">
                <a:off x="10411719" y="820075"/>
                <a:ext cx="18000" cy="36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a:extLst>
                  <a:ext uri="{FF2B5EF4-FFF2-40B4-BE49-F238E27FC236}">
                    <a16:creationId xmlns="" xmlns:a16="http://schemas.microsoft.com/office/drawing/2014/main" id="{599E1E93-CF72-483E-B9B2-AA91A7CAB1BB}"/>
                  </a:ext>
                </a:extLst>
              </p:cNvPr>
              <p:cNvSpPr/>
              <p:nvPr/>
            </p:nvSpPr>
            <p:spPr>
              <a:xfrm rot="19046096">
                <a:off x="10385879" y="871851"/>
                <a:ext cx="18000" cy="46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 xmlns:a16="http://schemas.microsoft.com/office/drawing/2014/main" id="{BFABF401-2769-4F26-B2FD-C536D51158DD}"/>
                  </a:ext>
                </a:extLst>
              </p:cNvPr>
              <p:cNvSpPr/>
              <p:nvPr/>
            </p:nvSpPr>
            <p:spPr>
              <a:xfrm rot="19046096">
                <a:off x="10318374" y="883070"/>
                <a:ext cx="18000" cy="64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 xmlns:a16="http://schemas.microsoft.com/office/drawing/2014/main" id="{411DF32E-C006-4650-A644-FDD7AF474E19}"/>
                  </a:ext>
                </a:extLst>
              </p:cNvPr>
              <p:cNvSpPr/>
              <p:nvPr/>
            </p:nvSpPr>
            <p:spPr>
              <a:xfrm rot="19046096">
                <a:off x="10296866" y="970252"/>
                <a:ext cx="18000" cy="72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 xmlns:a16="http://schemas.microsoft.com/office/drawing/2014/main" id="{052521C7-10AC-4045-AFF1-722C56A89115}"/>
                  </a:ext>
                </a:extLst>
              </p:cNvPr>
              <p:cNvSpPr/>
              <p:nvPr/>
            </p:nvSpPr>
            <p:spPr>
              <a:xfrm rot="19046096">
                <a:off x="10284044" y="1098079"/>
                <a:ext cx="18000" cy="756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a:extLst>
                  <a:ext uri="{FF2B5EF4-FFF2-40B4-BE49-F238E27FC236}">
                    <a16:creationId xmlns="" xmlns:a16="http://schemas.microsoft.com/office/drawing/2014/main" id="{FCBB5F15-3835-4061-BF72-8173BB28E7B3}"/>
                  </a:ext>
                </a:extLst>
              </p:cNvPr>
              <p:cNvSpPr/>
              <p:nvPr/>
            </p:nvSpPr>
            <p:spPr>
              <a:xfrm rot="19046096">
                <a:off x="10285581" y="1292343"/>
                <a:ext cx="18000" cy="684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2132F7C2-248D-4AB5-AA10-256E9346DFC8}"/>
                </a:ext>
              </a:extLst>
            </p:cNvPr>
            <p:cNvGrpSpPr/>
            <p:nvPr/>
          </p:nvGrpSpPr>
          <p:grpSpPr>
            <a:xfrm>
              <a:off x="10664881" y="824284"/>
              <a:ext cx="145675" cy="1156268"/>
              <a:chOff x="10664881" y="824284"/>
              <a:chExt cx="145675" cy="1156268"/>
            </a:xfrm>
          </p:grpSpPr>
          <p:sp>
            <p:nvSpPr>
              <p:cNvPr id="9" name="等腰三角形 8">
                <a:extLst>
                  <a:ext uri="{FF2B5EF4-FFF2-40B4-BE49-F238E27FC236}">
                    <a16:creationId xmlns="" xmlns:a16="http://schemas.microsoft.com/office/drawing/2014/main" id="{1C2F8B2D-E7E2-482D-A188-48A1BC3CFDAC}"/>
                  </a:ext>
                </a:extLst>
              </p:cNvPr>
              <p:cNvSpPr/>
              <p:nvPr/>
            </p:nvSpPr>
            <p:spPr>
              <a:xfrm rot="2553904" flipH="1">
                <a:off x="10664881" y="824284"/>
                <a:ext cx="18000" cy="36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 xmlns:a16="http://schemas.microsoft.com/office/drawing/2014/main" id="{8033D10A-626A-4FAF-9590-63384B567B43}"/>
                  </a:ext>
                </a:extLst>
              </p:cNvPr>
              <p:cNvSpPr/>
              <p:nvPr/>
            </p:nvSpPr>
            <p:spPr>
              <a:xfrm rot="2553904" flipH="1">
                <a:off x="10690721" y="876060"/>
                <a:ext cx="18000" cy="46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 xmlns:a16="http://schemas.microsoft.com/office/drawing/2014/main" id="{E8E27A1B-8725-4334-AED9-86A7800CE4B4}"/>
                  </a:ext>
                </a:extLst>
              </p:cNvPr>
              <p:cNvSpPr/>
              <p:nvPr/>
            </p:nvSpPr>
            <p:spPr>
              <a:xfrm rot="2553904" flipH="1">
                <a:off x="10758226" y="887279"/>
                <a:ext cx="18000" cy="64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 xmlns:a16="http://schemas.microsoft.com/office/drawing/2014/main" id="{568CB528-2D03-407D-8ADA-5EC246999523}"/>
                  </a:ext>
                </a:extLst>
              </p:cNvPr>
              <p:cNvSpPr/>
              <p:nvPr/>
            </p:nvSpPr>
            <p:spPr>
              <a:xfrm rot="2553904" flipH="1">
                <a:off x="10779734" y="974461"/>
                <a:ext cx="18000" cy="72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 xmlns:a16="http://schemas.microsoft.com/office/drawing/2014/main" id="{BE718CD8-7D3A-4A09-8622-CC99B2A3167F}"/>
                  </a:ext>
                </a:extLst>
              </p:cNvPr>
              <p:cNvSpPr/>
              <p:nvPr/>
            </p:nvSpPr>
            <p:spPr>
              <a:xfrm rot="2553904" flipH="1">
                <a:off x="10792556" y="1102288"/>
                <a:ext cx="18000" cy="756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 xmlns:a16="http://schemas.microsoft.com/office/drawing/2014/main" id="{9D0B5DFC-136C-4856-A0D3-B306AF51502D}"/>
                  </a:ext>
                </a:extLst>
              </p:cNvPr>
              <p:cNvSpPr/>
              <p:nvPr/>
            </p:nvSpPr>
            <p:spPr>
              <a:xfrm rot="2553904" flipH="1">
                <a:off x="10791019" y="1296552"/>
                <a:ext cx="18000" cy="684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aphicFrame>
        <p:nvGraphicFramePr>
          <p:cNvPr id="21" name="图表 20">
            <a:extLst>
              <a:ext uri="{FF2B5EF4-FFF2-40B4-BE49-F238E27FC236}">
                <a16:creationId xmlns="" xmlns:a16="http://schemas.microsoft.com/office/drawing/2014/main" id="{ECCDA646-FA76-4BAF-A409-BBC55296627D}"/>
              </a:ext>
            </a:extLst>
          </p:cNvPr>
          <p:cNvGraphicFramePr/>
          <p:nvPr>
            <p:extLst>
              <p:ext uri="{D42A27DB-BD31-4B8C-83A1-F6EECF244321}">
                <p14:modId xmlns:p14="http://schemas.microsoft.com/office/powerpoint/2010/main" val="433951389"/>
              </p:ext>
            </p:extLst>
          </p:nvPr>
        </p:nvGraphicFramePr>
        <p:xfrm>
          <a:off x="1574345" y="1781296"/>
          <a:ext cx="3280649" cy="23491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图表 21">
            <a:extLst>
              <a:ext uri="{FF2B5EF4-FFF2-40B4-BE49-F238E27FC236}">
                <a16:creationId xmlns="" xmlns:a16="http://schemas.microsoft.com/office/drawing/2014/main" id="{0E9A434B-7C84-4401-8E69-3731F8C53DC5}"/>
              </a:ext>
            </a:extLst>
          </p:cNvPr>
          <p:cNvGraphicFramePr>
            <a:graphicFrameLocks noChangeAspect="1"/>
          </p:cNvGraphicFramePr>
          <p:nvPr>
            <p:extLst>
              <p:ext uri="{D42A27DB-BD31-4B8C-83A1-F6EECF244321}">
                <p14:modId xmlns:p14="http://schemas.microsoft.com/office/powerpoint/2010/main" val="1982708876"/>
              </p:ext>
            </p:extLst>
          </p:nvPr>
        </p:nvGraphicFramePr>
        <p:xfrm>
          <a:off x="1922669" y="2053101"/>
          <a:ext cx="2513732" cy="1800000"/>
        </p:xfrm>
        <a:graphic>
          <a:graphicData uri="http://schemas.openxmlformats.org/drawingml/2006/chart">
            <c:chart xmlns:c="http://schemas.openxmlformats.org/drawingml/2006/chart" xmlns:r="http://schemas.openxmlformats.org/officeDocument/2006/relationships" r:id="rId4"/>
          </a:graphicData>
        </a:graphic>
      </p:graphicFrame>
      <p:sp>
        <p:nvSpPr>
          <p:cNvPr id="23" name="文本框 22">
            <a:extLst>
              <a:ext uri="{FF2B5EF4-FFF2-40B4-BE49-F238E27FC236}">
                <a16:creationId xmlns="" xmlns:a16="http://schemas.microsoft.com/office/drawing/2014/main" id="{B14D3934-C339-47E9-A497-D9AB9B8FEB3E}"/>
              </a:ext>
            </a:extLst>
          </p:cNvPr>
          <p:cNvSpPr txBox="1"/>
          <p:nvPr/>
        </p:nvSpPr>
        <p:spPr>
          <a:xfrm>
            <a:off x="3077379" y="3429000"/>
            <a:ext cx="862920" cy="369332"/>
          </a:xfrm>
          <a:prstGeom prst="rect">
            <a:avLst/>
          </a:prstGeom>
          <a:noFill/>
        </p:spPr>
        <p:txBody>
          <a:bodyPr wrap="square" rtlCol="0">
            <a:spAutoFit/>
          </a:bodyPr>
          <a:lstStyle/>
          <a:p>
            <a:r>
              <a:rPr lang="en-US" altLang="zh-CN" dirty="0"/>
              <a:t>50%</a:t>
            </a:r>
            <a:endParaRPr lang="zh-CN" altLang="en-US" dirty="0"/>
          </a:p>
        </p:txBody>
      </p:sp>
      <p:sp>
        <p:nvSpPr>
          <p:cNvPr id="24" name="文本框 23">
            <a:extLst>
              <a:ext uri="{FF2B5EF4-FFF2-40B4-BE49-F238E27FC236}">
                <a16:creationId xmlns="" xmlns:a16="http://schemas.microsoft.com/office/drawing/2014/main" id="{4D17D39A-6360-471F-B556-8BAA230D50EF}"/>
              </a:ext>
            </a:extLst>
          </p:cNvPr>
          <p:cNvSpPr txBox="1"/>
          <p:nvPr/>
        </p:nvSpPr>
        <p:spPr>
          <a:xfrm>
            <a:off x="3077379" y="3717067"/>
            <a:ext cx="862920" cy="369332"/>
          </a:xfrm>
          <a:prstGeom prst="rect">
            <a:avLst/>
          </a:prstGeom>
          <a:noFill/>
        </p:spPr>
        <p:txBody>
          <a:bodyPr wrap="square" rtlCol="0">
            <a:spAutoFit/>
          </a:bodyPr>
          <a:lstStyle/>
          <a:p>
            <a:r>
              <a:rPr lang="en-US" altLang="zh-CN" dirty="0"/>
              <a:t>76%</a:t>
            </a:r>
            <a:endParaRPr lang="zh-CN" altLang="en-US" dirty="0"/>
          </a:p>
        </p:txBody>
      </p:sp>
      <p:sp>
        <p:nvSpPr>
          <p:cNvPr id="25" name="文本框 24">
            <a:extLst>
              <a:ext uri="{FF2B5EF4-FFF2-40B4-BE49-F238E27FC236}">
                <a16:creationId xmlns="" xmlns:a16="http://schemas.microsoft.com/office/drawing/2014/main" id="{2EC2D921-BFC1-4FF2-ABED-706CA12FFE7E}"/>
              </a:ext>
            </a:extLst>
          </p:cNvPr>
          <p:cNvSpPr txBox="1"/>
          <p:nvPr/>
        </p:nvSpPr>
        <p:spPr>
          <a:xfrm>
            <a:off x="3077379" y="4005133"/>
            <a:ext cx="862920" cy="369332"/>
          </a:xfrm>
          <a:prstGeom prst="rect">
            <a:avLst/>
          </a:prstGeom>
          <a:noFill/>
        </p:spPr>
        <p:txBody>
          <a:bodyPr wrap="square" rtlCol="0">
            <a:spAutoFit/>
          </a:bodyPr>
          <a:lstStyle/>
          <a:p>
            <a:r>
              <a:rPr lang="en-US" altLang="zh-CN" dirty="0"/>
              <a:t>84%</a:t>
            </a:r>
            <a:endParaRPr lang="zh-CN" altLang="en-US" dirty="0"/>
          </a:p>
        </p:txBody>
      </p:sp>
      <p:sp>
        <p:nvSpPr>
          <p:cNvPr id="26" name="文本框 25">
            <a:extLst>
              <a:ext uri="{FF2B5EF4-FFF2-40B4-BE49-F238E27FC236}">
                <a16:creationId xmlns="" xmlns:a16="http://schemas.microsoft.com/office/drawing/2014/main" id="{7587012A-0102-46E4-B658-B9802C40B6A9}"/>
              </a:ext>
            </a:extLst>
          </p:cNvPr>
          <p:cNvSpPr txBox="1"/>
          <p:nvPr/>
        </p:nvSpPr>
        <p:spPr>
          <a:xfrm>
            <a:off x="5359485" y="2225808"/>
            <a:ext cx="6510782" cy="646331"/>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
        <p:nvSpPr>
          <p:cNvPr id="27" name="文本框 26">
            <a:extLst>
              <a:ext uri="{FF2B5EF4-FFF2-40B4-BE49-F238E27FC236}">
                <a16:creationId xmlns="" xmlns:a16="http://schemas.microsoft.com/office/drawing/2014/main" id="{D80F901F-4C75-4103-9FA8-03EE02C7071E}"/>
              </a:ext>
            </a:extLst>
          </p:cNvPr>
          <p:cNvSpPr txBox="1"/>
          <p:nvPr/>
        </p:nvSpPr>
        <p:spPr>
          <a:xfrm>
            <a:off x="5359485" y="4077255"/>
            <a:ext cx="6510782" cy="646331"/>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grpSp>
        <p:nvGrpSpPr>
          <p:cNvPr id="28" name="组合 27">
            <a:extLst>
              <a:ext uri="{FF2B5EF4-FFF2-40B4-BE49-F238E27FC236}">
                <a16:creationId xmlns="" xmlns:a16="http://schemas.microsoft.com/office/drawing/2014/main" id="{32D8E278-F996-4B1C-98D4-17B04C45F044}"/>
              </a:ext>
            </a:extLst>
          </p:cNvPr>
          <p:cNvGrpSpPr/>
          <p:nvPr/>
        </p:nvGrpSpPr>
        <p:grpSpPr>
          <a:xfrm>
            <a:off x="9528926" y="1182721"/>
            <a:ext cx="2092775" cy="870380"/>
            <a:chOff x="9528926" y="1182721"/>
            <a:chExt cx="2092775" cy="870380"/>
          </a:xfrm>
        </p:grpSpPr>
        <p:pic>
          <p:nvPicPr>
            <p:cNvPr id="29" name="图片 28">
              <a:extLst>
                <a:ext uri="{FF2B5EF4-FFF2-40B4-BE49-F238E27FC236}">
                  <a16:creationId xmlns="" xmlns:a16="http://schemas.microsoft.com/office/drawing/2014/main" id="{005BCE2B-CA56-46AE-BD28-41962FFCBD6C}"/>
                </a:ext>
              </a:extLst>
            </p:cNvPr>
            <p:cNvPicPr>
              <a:picLocks noChangeAspect="1"/>
            </p:cNvPicPr>
            <p:nvPr/>
          </p:nvPicPr>
          <p:blipFill>
            <a:blip r:embed="rId5">
              <a:clrChange>
                <a:clrFrom>
                  <a:srgbClr val="FFFFFF"/>
                </a:clrFrom>
                <a:clrTo>
                  <a:srgbClr val="FFFFFF">
                    <a:alpha val="0"/>
                  </a:srgbClr>
                </a:clrTo>
              </a:clrChange>
            </a:blip>
            <a:stretch>
              <a:fillRect/>
            </a:stretch>
          </p:blipFill>
          <p:spPr>
            <a:xfrm flipH="1">
              <a:off x="11157074" y="1182721"/>
              <a:ext cx="464627" cy="620522"/>
            </a:xfrm>
            <a:prstGeom prst="rect">
              <a:avLst/>
            </a:prstGeom>
          </p:spPr>
        </p:pic>
        <p:sp>
          <p:nvSpPr>
            <p:cNvPr id="30" name="双波形 29">
              <a:extLst>
                <a:ext uri="{FF2B5EF4-FFF2-40B4-BE49-F238E27FC236}">
                  <a16:creationId xmlns="" xmlns:a16="http://schemas.microsoft.com/office/drawing/2014/main" id="{CBB2C8F7-5826-4C2B-A283-B766262FB4E8}"/>
                </a:ext>
              </a:extLst>
            </p:cNvPr>
            <p:cNvSpPr/>
            <p:nvPr/>
          </p:nvSpPr>
          <p:spPr>
            <a:xfrm>
              <a:off x="9556467" y="1682994"/>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 xmlns:a16="http://schemas.microsoft.com/office/drawing/2014/main" id="{FAFF4A51-F18B-4D95-9B8A-EAED5282E8D0}"/>
                </a:ext>
              </a:extLst>
            </p:cNvPr>
            <p:cNvSpPr txBox="1"/>
            <p:nvPr/>
          </p:nvSpPr>
          <p:spPr>
            <a:xfrm>
              <a:off x="9528926" y="1652991"/>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grpSp>
        <p:nvGrpSpPr>
          <p:cNvPr id="32" name="组合 31">
            <a:extLst>
              <a:ext uri="{FF2B5EF4-FFF2-40B4-BE49-F238E27FC236}">
                <a16:creationId xmlns="" xmlns:a16="http://schemas.microsoft.com/office/drawing/2014/main" id="{69EEBA35-60D5-48EF-862D-67644B9CE233}"/>
              </a:ext>
            </a:extLst>
          </p:cNvPr>
          <p:cNvGrpSpPr/>
          <p:nvPr/>
        </p:nvGrpSpPr>
        <p:grpSpPr>
          <a:xfrm>
            <a:off x="9516799" y="3043555"/>
            <a:ext cx="2092775" cy="870380"/>
            <a:chOff x="9528926" y="1182721"/>
            <a:chExt cx="2092775" cy="870380"/>
          </a:xfrm>
        </p:grpSpPr>
        <p:pic>
          <p:nvPicPr>
            <p:cNvPr id="33" name="图片 32">
              <a:extLst>
                <a:ext uri="{FF2B5EF4-FFF2-40B4-BE49-F238E27FC236}">
                  <a16:creationId xmlns="" xmlns:a16="http://schemas.microsoft.com/office/drawing/2014/main" id="{62F6729C-F7A4-4285-85A3-C72E5E49F352}"/>
                </a:ext>
              </a:extLst>
            </p:cNvPr>
            <p:cNvPicPr>
              <a:picLocks noChangeAspect="1"/>
            </p:cNvPicPr>
            <p:nvPr/>
          </p:nvPicPr>
          <p:blipFill>
            <a:blip r:embed="rId5">
              <a:clrChange>
                <a:clrFrom>
                  <a:srgbClr val="FFFFFF"/>
                </a:clrFrom>
                <a:clrTo>
                  <a:srgbClr val="FFFFFF">
                    <a:alpha val="0"/>
                  </a:srgbClr>
                </a:clrTo>
              </a:clrChange>
            </a:blip>
            <a:stretch>
              <a:fillRect/>
            </a:stretch>
          </p:blipFill>
          <p:spPr>
            <a:xfrm flipH="1">
              <a:off x="11157074" y="1182721"/>
              <a:ext cx="464627" cy="620522"/>
            </a:xfrm>
            <a:prstGeom prst="rect">
              <a:avLst/>
            </a:prstGeom>
          </p:spPr>
        </p:pic>
        <p:sp>
          <p:nvSpPr>
            <p:cNvPr id="34" name="双波形 33">
              <a:extLst>
                <a:ext uri="{FF2B5EF4-FFF2-40B4-BE49-F238E27FC236}">
                  <a16:creationId xmlns="" xmlns:a16="http://schemas.microsoft.com/office/drawing/2014/main" id="{80706899-2A57-40FA-BAD7-DF227D3F2AA2}"/>
                </a:ext>
              </a:extLst>
            </p:cNvPr>
            <p:cNvSpPr/>
            <p:nvPr/>
          </p:nvSpPr>
          <p:spPr>
            <a:xfrm>
              <a:off x="9556467" y="1682994"/>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6EBE0519-1CAA-4A80-BA2F-90700E0CD07D}"/>
                </a:ext>
              </a:extLst>
            </p:cNvPr>
            <p:cNvSpPr txBox="1"/>
            <p:nvPr/>
          </p:nvSpPr>
          <p:spPr>
            <a:xfrm>
              <a:off x="9528926" y="1652991"/>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spTree>
    <p:extLst>
      <p:ext uri="{BB962C8B-B14F-4D97-AF65-F5344CB8AC3E}">
        <p14:creationId xmlns:p14="http://schemas.microsoft.com/office/powerpoint/2010/main" val="638406210"/>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500"/>
                                        <p:tgtEl>
                                          <p:spTgt spid="28"/>
                                        </p:tgtEl>
                                      </p:cBhvr>
                                    </p:animEffect>
                                  </p:childTnLst>
                                </p:cTn>
                              </p:par>
                              <p:par>
                                <p:cTn id="8" presetID="22" presetClass="entr" presetSubtype="2"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right)">
                                      <p:cBhvr>
                                        <p:cTn id="1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1545</Words>
  <Application>Microsoft Office PowerPoint</Application>
  <PresentationFormat>宽屏</PresentationFormat>
  <Paragraphs>66</Paragraphs>
  <Slides>17</Slides>
  <Notes>1</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17</vt:i4>
      </vt:variant>
    </vt:vector>
  </HeadingPairs>
  <TitlesOfParts>
    <vt:vector size="29" baseType="lpstr">
      <vt:lpstr>Meiryo</vt:lpstr>
      <vt:lpstr>等线</vt:lpstr>
      <vt:lpstr>等线 Light</vt:lpstr>
      <vt:lpstr>迷你简卡通</vt:lpstr>
      <vt:lpstr>宋体</vt:lpstr>
      <vt:lpstr>微软雅黑</vt:lpstr>
      <vt:lpstr>Arial</vt:lpstr>
      <vt:lpstr>Calibri</vt:lpstr>
      <vt:lpstr>Calibri Light</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22</cp:revision>
  <dcterms:created xsi:type="dcterms:W3CDTF">2017-09-24T12:16:12Z</dcterms:created>
  <dcterms:modified xsi:type="dcterms:W3CDTF">2017-11-05T03:54:42Z</dcterms:modified>
</cp:coreProperties>
</file>