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25" r:id="rId2"/>
  </p:sldMasterIdLst>
  <p:notesMasterIdLst>
    <p:notesMasterId r:id="rId30"/>
  </p:notesMasterIdLst>
  <p:sldIdLst>
    <p:sldId id="2754" r:id="rId3"/>
    <p:sldId id="2734" r:id="rId4"/>
    <p:sldId id="2711" r:id="rId5"/>
    <p:sldId id="2743" r:id="rId6"/>
    <p:sldId id="2712" r:id="rId7"/>
    <p:sldId id="2713" r:id="rId8"/>
    <p:sldId id="2751" r:id="rId9"/>
    <p:sldId id="2752" r:id="rId10"/>
    <p:sldId id="2748" r:id="rId11"/>
    <p:sldId id="2715" r:id="rId12"/>
    <p:sldId id="2744" r:id="rId13"/>
    <p:sldId id="2718" r:id="rId14"/>
    <p:sldId id="2719" r:id="rId15"/>
    <p:sldId id="2720" r:id="rId16"/>
    <p:sldId id="2749" r:id="rId17"/>
    <p:sldId id="2745" r:id="rId18"/>
    <p:sldId id="2721" r:id="rId19"/>
    <p:sldId id="2722" r:id="rId20"/>
    <p:sldId id="2746" r:id="rId21"/>
    <p:sldId id="2724" r:id="rId22"/>
    <p:sldId id="2750" r:id="rId23"/>
    <p:sldId id="2725" r:id="rId24"/>
    <p:sldId id="2747" r:id="rId25"/>
    <p:sldId id="2729" r:id="rId26"/>
    <p:sldId id="2730" r:id="rId27"/>
    <p:sldId id="2755" r:id="rId28"/>
    <p:sldId id="2756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86"/>
    <a:srgbClr val="E60012"/>
    <a:srgbClr val="004898"/>
    <a:srgbClr val="AE002B"/>
    <a:srgbClr val="EEE5E7"/>
    <a:srgbClr val="009882"/>
    <a:srgbClr val="26A244"/>
    <a:srgbClr val="298EC0"/>
    <a:srgbClr val="B61922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0" autoAdjust="0"/>
    <p:restoredTop sz="92986" autoAdjust="0"/>
  </p:normalViewPr>
  <p:slideViewPr>
    <p:cSldViewPr>
      <p:cViewPr varScale="1">
        <p:scale>
          <a:sx n="107" d="100"/>
          <a:sy n="107" d="100"/>
        </p:scale>
        <p:origin x="684" y="138"/>
      </p:cViewPr>
      <p:guideLst>
        <p:guide orient="horz" pos="373"/>
        <p:guide pos="4050"/>
        <p:guide pos="557"/>
        <p:guide orient="horz" pos="4183"/>
        <p:guide pos="7588"/>
        <p:guide pos="376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4186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678670576"/>
        <c:axId val="693115760"/>
      </c:barChart>
      <c:catAx>
        <c:axId val="678670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693115760"/>
        <c:crosses val="autoZero"/>
        <c:auto val="1"/>
        <c:lblAlgn val="ctr"/>
        <c:lblOffset val="100"/>
        <c:tickMarkSkip val="1"/>
        <c:noMultiLvlLbl val="0"/>
      </c:catAx>
      <c:valAx>
        <c:axId val="69311576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8670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4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429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627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923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4333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044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974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35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87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129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821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274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6583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445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220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633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1675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76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2631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4066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05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186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90604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4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70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2650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067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353" y="1925638"/>
            <a:ext cx="5468025" cy="4589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4792" y="1925638"/>
            <a:ext cx="5469612" cy="4589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57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12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29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58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20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4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58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72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2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13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87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22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32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5" y="688"/>
            <a:ext cx="12855600" cy="723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  <p:sldLayoutId id="2147483682" r:id="rId3"/>
    <p:sldLayoutId id="2147483970" r:id="rId4"/>
    <p:sldLayoutId id="2147484024" r:id="rId5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3537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590172" y="1"/>
            <a:ext cx="10261881" cy="5160083"/>
          </a:xfrm>
          <a:custGeom>
            <a:avLst/>
            <a:gdLst>
              <a:gd name="T0" fmla="*/ 0 w 4597"/>
              <a:gd name="T1" fmla="*/ 0 h 2298"/>
              <a:gd name="T2" fmla="*/ 4597 w 4597"/>
              <a:gd name="T3" fmla="*/ 0 h 2298"/>
              <a:gd name="T4" fmla="*/ 2328 w 4597"/>
              <a:gd name="T5" fmla="*/ 2266 h 2298"/>
              <a:gd name="T6" fmla="*/ 2299 w 4597"/>
              <a:gd name="T7" fmla="*/ 2298 h 2298"/>
              <a:gd name="T8" fmla="*/ 0 w 4597"/>
              <a:gd name="T9" fmla="*/ 0 h 2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97" h="2298">
                <a:moveTo>
                  <a:pt x="0" y="0"/>
                </a:moveTo>
                <a:lnTo>
                  <a:pt x="4597" y="0"/>
                </a:lnTo>
                <a:lnTo>
                  <a:pt x="2328" y="2266"/>
                </a:lnTo>
                <a:lnTo>
                  <a:pt x="2299" y="2298"/>
                </a:lnTo>
                <a:lnTo>
                  <a:pt x="0" y="0"/>
                </a:lnTo>
                <a:close/>
              </a:path>
            </a:pathLst>
          </a:custGeom>
          <a:solidFill>
            <a:srgbClr val="00418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7991" y="-798034"/>
            <a:ext cx="5717610" cy="5203392"/>
          </a:xfrm>
          <a:prstGeom prst="rect">
            <a:avLst/>
          </a:prstGeom>
        </p:spPr>
      </p:pic>
      <p:sp>
        <p:nvSpPr>
          <p:cNvPr id="7" name="Freeform 7"/>
          <p:cNvSpPr>
            <a:spLocks/>
          </p:cNvSpPr>
          <p:nvPr/>
        </p:nvSpPr>
        <p:spPr bwMode="auto">
          <a:xfrm>
            <a:off x="7811520" y="170656"/>
            <a:ext cx="5047230" cy="7061994"/>
          </a:xfrm>
          <a:custGeom>
            <a:avLst/>
            <a:gdLst>
              <a:gd name="T0" fmla="*/ 2261 w 2261"/>
              <a:gd name="T1" fmla="*/ 0 h 3145"/>
              <a:gd name="T2" fmla="*/ 2261 w 2261"/>
              <a:gd name="T3" fmla="*/ 3145 h 3145"/>
              <a:gd name="T4" fmla="*/ 883 w 2261"/>
              <a:gd name="T5" fmla="*/ 3145 h 3145"/>
              <a:gd name="T6" fmla="*/ 0 w 2261"/>
              <a:gd name="T7" fmla="*/ 2260 h 3145"/>
              <a:gd name="T8" fmla="*/ 2261 w 2261"/>
              <a:gd name="T9" fmla="*/ 0 h 3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1" h="3145">
                <a:moveTo>
                  <a:pt x="2261" y="0"/>
                </a:moveTo>
                <a:lnTo>
                  <a:pt x="2261" y="3145"/>
                </a:lnTo>
                <a:lnTo>
                  <a:pt x="883" y="3145"/>
                </a:lnTo>
                <a:lnTo>
                  <a:pt x="0" y="2260"/>
                </a:lnTo>
                <a:lnTo>
                  <a:pt x="2261" y="0"/>
                </a:lnTo>
                <a:close/>
              </a:path>
            </a:pathLst>
          </a:custGeom>
          <a:blipFill dpi="0" rotWithShape="1">
            <a:blip r:embed="rId4" cstate="email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5835936" y="5348703"/>
            <a:ext cx="3748031" cy="1883948"/>
          </a:xfrm>
          <a:custGeom>
            <a:avLst/>
            <a:gdLst>
              <a:gd name="T0" fmla="*/ 839 w 1679"/>
              <a:gd name="T1" fmla="*/ 0 h 839"/>
              <a:gd name="T2" fmla="*/ 1679 w 1679"/>
              <a:gd name="T3" fmla="*/ 839 h 839"/>
              <a:gd name="T4" fmla="*/ 0 w 1679"/>
              <a:gd name="T5" fmla="*/ 839 h 839"/>
              <a:gd name="T6" fmla="*/ 839 w 1679"/>
              <a:gd name="T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79" h="839">
                <a:moveTo>
                  <a:pt x="839" y="0"/>
                </a:moveTo>
                <a:lnTo>
                  <a:pt x="1679" y="839"/>
                </a:lnTo>
                <a:lnTo>
                  <a:pt x="0" y="839"/>
                </a:lnTo>
                <a:lnTo>
                  <a:pt x="839" y="0"/>
                </a:lnTo>
                <a:close/>
              </a:path>
            </a:pathLst>
          </a:custGeom>
          <a:blipFill dpi="0" rotWithShape="1">
            <a:blip r:embed="rId5" cstate="email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5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77849" y="5480149"/>
            <a:ext cx="3486525" cy="1752502"/>
          </a:xfrm>
          <a:custGeom>
            <a:avLst/>
            <a:gdLst>
              <a:gd name="T0" fmla="*/ 839 w 1679"/>
              <a:gd name="T1" fmla="*/ 0 h 839"/>
              <a:gd name="T2" fmla="*/ 1679 w 1679"/>
              <a:gd name="T3" fmla="*/ 839 h 839"/>
              <a:gd name="T4" fmla="*/ 0 w 1679"/>
              <a:gd name="T5" fmla="*/ 839 h 839"/>
              <a:gd name="T6" fmla="*/ 839 w 1679"/>
              <a:gd name="T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79" h="839">
                <a:moveTo>
                  <a:pt x="839" y="0"/>
                </a:moveTo>
                <a:lnTo>
                  <a:pt x="1679" y="839"/>
                </a:lnTo>
                <a:lnTo>
                  <a:pt x="0" y="839"/>
                </a:lnTo>
                <a:lnTo>
                  <a:pt x="839" y="0"/>
                </a:lnTo>
                <a:close/>
              </a:path>
            </a:pathLst>
          </a:custGeom>
          <a:solidFill>
            <a:schemeClr val="bg1">
              <a:lumMod val="50000"/>
              <a:alpha val="69804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24719" y="4445536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3200" b="1" cap="all" dirty="0">
                <a:solidFill>
                  <a:srgbClr val="004186"/>
                </a:solidFill>
                <a:latin typeface="+mj-ea"/>
                <a:ea typeface="+mj-ea"/>
                <a:cs typeface="Arial" panose="020B0604020202020204" pitchFamily="34" charset="0"/>
              </a:rPr>
              <a:t>年终</a:t>
            </a:r>
            <a:r>
              <a:rPr lang="zh-CN" altLang="en-US" sz="3200" b="1" cap="all" dirty="0" smtClean="0">
                <a:solidFill>
                  <a:srgbClr val="004186"/>
                </a:solidFill>
                <a:latin typeface="+mj-ea"/>
                <a:ea typeface="+mj-ea"/>
                <a:cs typeface="Arial" panose="020B0604020202020204" pitchFamily="34" charset="0"/>
              </a:rPr>
              <a:t>工作</a:t>
            </a:r>
            <a:r>
              <a:rPr lang="zh-CN" altLang="en-US" sz="3200" b="1" cap="all" dirty="0" smtClean="0">
                <a:latin typeface="+mj-ea"/>
                <a:ea typeface="+mj-ea"/>
                <a:cs typeface="Arial" panose="020B0604020202020204" pitchFamily="34" charset="0"/>
              </a:rPr>
              <a:t>汇报总结</a:t>
            </a:r>
            <a:r>
              <a:rPr lang="en-US" altLang="zh-CN" sz="3200" b="1" cap="all" dirty="0" smtClean="0">
                <a:latin typeface="+mj-ea"/>
                <a:ea typeface="+mj-ea"/>
                <a:cs typeface="Arial" panose="020B0604020202020204" pitchFamily="34" charset="0"/>
              </a:rPr>
              <a:t>PPT</a:t>
            </a:r>
            <a:r>
              <a:rPr lang="zh-CN" altLang="en-US" sz="3200" b="1" cap="all" dirty="0" smtClean="0">
                <a:latin typeface="+mj-ea"/>
                <a:ea typeface="+mj-ea"/>
                <a:cs typeface="Arial" panose="020B0604020202020204" pitchFamily="34" charset="0"/>
              </a:rPr>
              <a:t>模板</a:t>
            </a:r>
            <a:endParaRPr lang="zh-CN" altLang="en-US" sz="3200" b="1" cap="all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24719" y="4971891"/>
            <a:ext cx="45361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400" cap="all" dirty="0">
                <a:solidFill>
                  <a:srgbClr val="004186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400" cap="all" dirty="0">
                <a:solidFill>
                  <a:srgbClr val="004186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|</a:t>
            </a:r>
            <a:endParaRPr lang="zh-CN" altLang="en-US" sz="1400" cap="all" dirty="0">
              <a:solidFill>
                <a:srgbClr val="004186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4719" y="5235197"/>
            <a:ext cx="5112568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Business report general summary PPT </a:t>
            </a:r>
            <a:r>
              <a:rPr lang="en-US" altLang="zh-CN" sz="900" cap="all" dirty="0" smtClean="0">
                <a:latin typeface="+mj-ea"/>
                <a:ea typeface="+mj-ea"/>
                <a:cs typeface="Arial" panose="020B0604020202020204" pitchFamily="34" charset="0"/>
              </a:rPr>
              <a:t>template  | </a:t>
            </a: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is suitable for the reporting on activities report | bio | work summary report, etc. | | meeting</a:t>
            </a:r>
            <a:endParaRPr lang="zh-CN" altLang="en-US" sz="900" cap="all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140" y="2286000"/>
            <a:ext cx="4760256" cy="131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02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00"/>
                            </p:stCondLst>
                            <p:childTnLst>
                              <p:par>
                                <p:cTn id="6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2" animBg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267202" y="1450497"/>
            <a:ext cx="1567674" cy="345410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585650" y="1450497"/>
            <a:ext cx="1567673" cy="345410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9286715" y="1450497"/>
            <a:ext cx="1348198" cy="345410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966525" y="1450497"/>
            <a:ext cx="1569415" cy="345410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86715" y="1680422"/>
            <a:ext cx="654939" cy="1949140"/>
            <a:chOff x="9286715" y="1680422"/>
            <a:chExt cx="654939" cy="1949140"/>
          </a:xfrm>
          <a:solidFill>
            <a:schemeClr val="bg1">
              <a:lumMod val="50000"/>
            </a:schemeClr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9882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267202" y="1680422"/>
            <a:ext cx="658423" cy="1949140"/>
            <a:chOff x="2267202" y="1680422"/>
            <a:chExt cx="658423" cy="1949140"/>
          </a:xfrm>
          <a:solidFill>
            <a:srgbClr val="004186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585650" y="1680422"/>
            <a:ext cx="656681" cy="1949140"/>
            <a:chOff x="4585650" y="1680422"/>
            <a:chExt cx="656681" cy="1949140"/>
          </a:xfrm>
          <a:solidFill>
            <a:schemeClr val="bg1">
              <a:lumMod val="50000"/>
            </a:schemeClr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9882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9882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692946" y="4096380"/>
            <a:ext cx="7539950" cy="656681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966525" y="1680422"/>
            <a:ext cx="658423" cy="1949140"/>
            <a:chOff x="6966525" y="1680422"/>
            <a:chExt cx="658423" cy="1949140"/>
          </a:xfrm>
          <a:solidFill>
            <a:srgbClr val="004186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31889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31889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39001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39001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64909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909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07224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07224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2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72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60" grpId="0"/>
      <p:bldP spid="61" grpId="0" animBg="1"/>
      <p:bldP spid="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5920" y="1426965"/>
            <a:ext cx="2626912" cy="5030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243" y="1997048"/>
            <a:ext cx="2190880" cy="376051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Rectangle 7"/>
          <p:cNvSpPr/>
          <p:nvPr/>
        </p:nvSpPr>
        <p:spPr>
          <a:xfrm>
            <a:off x="353" y="5267962"/>
            <a:ext cx="12858044" cy="1964689"/>
          </a:xfrm>
          <a:prstGeom prst="rect">
            <a:avLst/>
          </a:prstGeom>
          <a:solidFill>
            <a:srgbClr val="004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/>
          </a:p>
        </p:txBody>
      </p:sp>
      <p:sp>
        <p:nvSpPr>
          <p:cNvPr id="85" name="TextBox 84"/>
          <p:cNvSpPr txBox="1"/>
          <p:nvPr/>
        </p:nvSpPr>
        <p:spPr>
          <a:xfrm>
            <a:off x="5204934" y="5668246"/>
            <a:ext cx="2349189" cy="466710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770642" y="6065919"/>
            <a:ext cx="9317466" cy="72062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298" y="1822325"/>
            <a:ext cx="876685" cy="876685"/>
            <a:chOff x="8115591" y="1727927"/>
            <a:chExt cx="831273" cy="831273"/>
          </a:xfrm>
          <a:solidFill>
            <a:schemeClr val="bg1"/>
          </a:solidFill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grpFill/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496" y="3616326"/>
            <a:ext cx="876685" cy="876685"/>
            <a:chOff x="3245823" y="3429000"/>
            <a:chExt cx="831273" cy="831273"/>
          </a:xfrm>
          <a:solidFill>
            <a:srgbClr val="009882"/>
          </a:solidFill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grpFill/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00418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00418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572" y="3616326"/>
            <a:ext cx="876685" cy="876685"/>
            <a:chOff x="8114903" y="3428999"/>
            <a:chExt cx="831273" cy="831273"/>
          </a:xfrm>
          <a:solidFill>
            <a:schemeClr val="bg1"/>
          </a:solidFill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grpFill/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496" y="1822325"/>
            <a:ext cx="876685" cy="876685"/>
            <a:chOff x="3245823" y="1727927"/>
            <a:chExt cx="831273" cy="831273"/>
          </a:xfrm>
          <a:solidFill>
            <a:srgbClr val="009882"/>
          </a:solidFill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grpFill/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00418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00418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00418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837944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700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869116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59872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689689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689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689689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689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66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6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  <p:bldP spid="44" grpId="0"/>
      <p:bldP spid="45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00418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00418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63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8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2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chemeClr val="bg1">
              <a:lumMod val="50000"/>
            </a:schemeClr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004186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chemeClr val="bg1">
              <a:lumMod val="50000"/>
            </a:schemeClr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004186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chemeClr val="bg1">
              <a:lumMod val="50000"/>
            </a:schemeClr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004186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57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34" grpId="0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004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04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04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0418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00418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0418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  <p:bldP spid="17" grpId="0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858748" cy="7233046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0" y="-3125"/>
            <a:ext cx="12858750" cy="7232649"/>
          </a:xfrm>
          <a:prstGeom prst="roundRect">
            <a:avLst>
              <a:gd name="adj" fmla="val 0"/>
            </a:avLst>
          </a:prstGeom>
          <a:solidFill>
            <a:srgbClr val="1C1C1C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771319" y="1630024"/>
            <a:ext cx="2168810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28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Kozuka Gothic Pro B" panose="020B0800000000000000" pitchFamily="34" charset="-128"/>
              </a:rPr>
              <a:t>03</a:t>
            </a:r>
            <a:endParaRPr lang="zh-CN" altLang="en-US" sz="928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76574" y="2897859"/>
            <a:ext cx="3758303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97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49273" y="3547660"/>
            <a:ext cx="3812907" cy="11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76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47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87182" y="3198653"/>
            <a:ext cx="1345796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532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flipV="1">
            <a:off x="5078474" y="3174546"/>
            <a:ext cx="1345796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532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027" y="654832"/>
            <a:ext cx="4042207" cy="643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9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353" y="4401265"/>
            <a:ext cx="12858044" cy="28313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/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38596" y="2513360"/>
            <a:ext cx="3877834" cy="3233517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>
              <p:ext uri="{D42A27DB-BD31-4B8C-83A1-F6EECF244321}">
                <p14:modId xmlns:p14="http://schemas.microsoft.com/office/powerpoint/2010/main" val="2766787393"/>
              </p:ext>
            </p:extLst>
          </p:nvPr>
        </p:nvGraphicFramePr>
        <p:xfrm>
          <a:off x="7507001" y="4664779"/>
          <a:ext cx="4226317" cy="184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683750" y="2668195"/>
            <a:ext cx="3594178" cy="2024889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33421" y="4048042"/>
            <a:ext cx="3089387" cy="17773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492122" y="4145855"/>
            <a:ext cx="2328881" cy="1482189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48"/>
          <p:cNvSpPr txBox="1"/>
          <p:nvPr/>
        </p:nvSpPr>
        <p:spPr>
          <a:xfrm>
            <a:off x="6918008" y="245248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349"/>
          <p:cNvSpPr txBox="1"/>
          <p:nvPr/>
        </p:nvSpPr>
        <p:spPr>
          <a:xfrm>
            <a:off x="6918009" y="2783651"/>
            <a:ext cx="4895198" cy="1106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0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  <p:bldP spid="10" grpId="0"/>
      <p:bldP spid="11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522889" y="544399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64604" y="331940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509495" y="387273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00418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51210" y="1926446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004186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85531" y="487977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00418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504472" y="2479777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615947" y="5243922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618459" y="4212599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614273" y="3662617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617621" y="2834712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630178" y="2259617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90102" y="270412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125260" y="408786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418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70464" y="564155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33073" y="214158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418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514656" y="353453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506285" y="510579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0418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91642" y="233032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52296" y="192644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91642" y="369847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52296" y="329459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91642" y="513011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52296" y="472623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74413" y="233032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74413" y="192644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74413" y="369847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74413" y="329459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74413" y="513011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74413" y="472623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8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7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2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200"/>
                            </p:stCondLst>
                            <p:childTnLst>
                              <p:par>
                                <p:cTn id="1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200"/>
                            </p:stCondLst>
                            <p:childTnLst>
                              <p:par>
                                <p:cTn id="1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31" grpId="0"/>
      <p:bldP spid="3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041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041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0041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0041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97207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6513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92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  <p:bldP spid="37" grpId="0"/>
      <p:bldP spid="38" grpId="0" animBg="1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59"/>
          <p:cNvGrpSpPr/>
          <p:nvPr/>
        </p:nvGrpSpPr>
        <p:grpSpPr>
          <a:xfrm>
            <a:off x="502579" y="1707697"/>
            <a:ext cx="2712263" cy="4331930"/>
            <a:chOff x="357158" y="1214428"/>
            <a:chExt cx="1928826" cy="3080653"/>
          </a:xfrm>
        </p:grpSpPr>
        <p:sp>
          <p:nvSpPr>
            <p:cNvPr id="46" name="Rectangle 1"/>
            <p:cNvSpPr/>
            <p:nvPr/>
          </p:nvSpPr>
          <p:spPr>
            <a:xfrm>
              <a:off x="357158" y="1214428"/>
              <a:ext cx="1926791" cy="1714512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57"/>
            <p:cNvGrpSpPr/>
            <p:nvPr/>
          </p:nvGrpSpPr>
          <p:grpSpPr>
            <a:xfrm>
              <a:off x="577737" y="3500444"/>
              <a:ext cx="1708247" cy="794637"/>
              <a:chOff x="577737" y="3500444"/>
              <a:chExt cx="1708247" cy="794637"/>
            </a:xfrm>
          </p:grpSpPr>
          <p:sp>
            <p:nvSpPr>
              <p:cNvPr id="58" name="Rectangle 33"/>
              <p:cNvSpPr/>
              <p:nvPr/>
            </p:nvSpPr>
            <p:spPr>
              <a:xfrm>
                <a:off x="577737" y="3786196"/>
                <a:ext cx="1708247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Rectangle 34"/>
              <p:cNvSpPr/>
              <p:nvPr/>
            </p:nvSpPr>
            <p:spPr>
              <a:xfrm>
                <a:off x="614353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0" name="Group 58"/>
            <p:cNvGrpSpPr/>
            <p:nvPr/>
          </p:nvGrpSpPr>
          <p:grpSpPr>
            <a:xfrm>
              <a:off x="785786" y="1214428"/>
              <a:ext cx="1071570" cy="357172"/>
              <a:chOff x="785786" y="1214428"/>
              <a:chExt cx="1071570" cy="357172"/>
            </a:xfrm>
          </p:grpSpPr>
          <p:sp>
            <p:nvSpPr>
              <p:cNvPr id="52" name="Rectangle 42"/>
              <p:cNvSpPr/>
              <p:nvPr/>
            </p:nvSpPr>
            <p:spPr>
              <a:xfrm>
                <a:off x="785786" y="1214428"/>
                <a:ext cx="1071570" cy="357172"/>
              </a:xfrm>
              <a:prstGeom prst="rect">
                <a:avLst/>
              </a:prstGeom>
              <a:solidFill>
                <a:srgbClr val="004186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Rectangle 46"/>
              <p:cNvSpPr/>
              <p:nvPr/>
            </p:nvSpPr>
            <p:spPr>
              <a:xfrm>
                <a:off x="89976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20.11.2015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77" name="Group 60"/>
          <p:cNvGrpSpPr/>
          <p:nvPr/>
        </p:nvGrpSpPr>
        <p:grpSpPr>
          <a:xfrm>
            <a:off x="3550657" y="1707697"/>
            <a:ext cx="2709401" cy="4331930"/>
            <a:chOff x="2524798" y="1214428"/>
            <a:chExt cx="1926791" cy="3080653"/>
          </a:xfrm>
        </p:grpSpPr>
        <p:sp>
          <p:nvSpPr>
            <p:cNvPr id="78" name="Rectangle 2"/>
            <p:cNvSpPr/>
            <p:nvPr/>
          </p:nvSpPr>
          <p:spPr>
            <a:xfrm>
              <a:off x="2524798" y="1214428"/>
              <a:ext cx="1926791" cy="1714512"/>
            </a:xfrm>
            <a:prstGeom prst="rec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56"/>
            <p:cNvGrpSpPr/>
            <p:nvPr/>
          </p:nvGrpSpPr>
          <p:grpSpPr>
            <a:xfrm>
              <a:off x="2779225" y="3500444"/>
              <a:ext cx="1649899" cy="794637"/>
              <a:chOff x="2779225" y="3500444"/>
              <a:chExt cx="1649899" cy="794637"/>
            </a:xfrm>
          </p:grpSpPr>
          <p:sp>
            <p:nvSpPr>
              <p:cNvPr id="84" name="Rectangle 36"/>
              <p:cNvSpPr/>
              <p:nvPr/>
            </p:nvSpPr>
            <p:spPr>
              <a:xfrm>
                <a:off x="2779225" y="3786196"/>
                <a:ext cx="1649899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Rectangle 37"/>
              <p:cNvSpPr/>
              <p:nvPr/>
            </p:nvSpPr>
            <p:spPr>
              <a:xfrm>
                <a:off x="2779225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81" name="Group 59"/>
            <p:cNvGrpSpPr/>
            <p:nvPr/>
          </p:nvGrpSpPr>
          <p:grpSpPr>
            <a:xfrm>
              <a:off x="2928926" y="1214428"/>
              <a:ext cx="1071570" cy="357172"/>
              <a:chOff x="2928926" y="1214428"/>
              <a:chExt cx="1071570" cy="357172"/>
            </a:xfrm>
          </p:grpSpPr>
          <p:sp>
            <p:nvSpPr>
              <p:cNvPr id="82" name="Rectangle 43"/>
              <p:cNvSpPr/>
              <p:nvPr/>
            </p:nvSpPr>
            <p:spPr>
              <a:xfrm>
                <a:off x="2928926" y="1214428"/>
                <a:ext cx="1071570" cy="3571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Rectangle 47"/>
              <p:cNvSpPr/>
              <p:nvPr/>
            </p:nvSpPr>
            <p:spPr>
              <a:xfrm>
                <a:off x="304290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22.11.2015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1" name="Group 61"/>
          <p:cNvGrpSpPr/>
          <p:nvPr/>
        </p:nvGrpSpPr>
        <p:grpSpPr>
          <a:xfrm>
            <a:off x="6598733" y="1707697"/>
            <a:ext cx="2709401" cy="4331930"/>
            <a:chOff x="4692438" y="1214428"/>
            <a:chExt cx="1926791" cy="3080653"/>
          </a:xfrm>
        </p:grpSpPr>
        <p:sp>
          <p:nvSpPr>
            <p:cNvPr id="92" name="Rectangle 3"/>
            <p:cNvSpPr/>
            <p:nvPr/>
          </p:nvSpPr>
          <p:spPr>
            <a:xfrm>
              <a:off x="4692438" y="1214428"/>
              <a:ext cx="1926791" cy="1714512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Group 55"/>
            <p:cNvGrpSpPr/>
            <p:nvPr/>
          </p:nvGrpSpPr>
          <p:grpSpPr>
            <a:xfrm>
              <a:off x="4714876" y="3500444"/>
              <a:ext cx="1751838" cy="794637"/>
              <a:chOff x="4714876" y="3500444"/>
              <a:chExt cx="1751838" cy="794637"/>
            </a:xfrm>
          </p:grpSpPr>
          <p:sp>
            <p:nvSpPr>
              <p:cNvPr id="98" name="Rectangle 38"/>
              <p:cNvSpPr/>
              <p:nvPr/>
            </p:nvSpPr>
            <p:spPr>
              <a:xfrm>
                <a:off x="4714876" y="3786196"/>
                <a:ext cx="1751838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9" name="Rectangle 39"/>
              <p:cNvSpPr/>
              <p:nvPr/>
            </p:nvSpPr>
            <p:spPr>
              <a:xfrm>
                <a:off x="4714876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95" name="Group 60"/>
            <p:cNvGrpSpPr/>
            <p:nvPr/>
          </p:nvGrpSpPr>
          <p:grpSpPr>
            <a:xfrm>
              <a:off x="5143504" y="1214428"/>
              <a:ext cx="1071570" cy="357172"/>
              <a:chOff x="5143504" y="1214428"/>
              <a:chExt cx="1071570" cy="357172"/>
            </a:xfrm>
          </p:grpSpPr>
          <p:sp>
            <p:nvSpPr>
              <p:cNvPr id="96" name="Rectangle 44"/>
              <p:cNvSpPr/>
              <p:nvPr/>
            </p:nvSpPr>
            <p:spPr>
              <a:xfrm>
                <a:off x="5143504" y="1214428"/>
                <a:ext cx="1071570" cy="357172"/>
              </a:xfrm>
              <a:prstGeom prst="rect">
                <a:avLst/>
              </a:prstGeom>
              <a:solidFill>
                <a:srgbClr val="004186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Rectangle 48"/>
              <p:cNvSpPr/>
              <p:nvPr/>
            </p:nvSpPr>
            <p:spPr>
              <a:xfrm>
                <a:off x="5257479" y="1285866"/>
                <a:ext cx="888270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23.11.2015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5" name="Group 63"/>
          <p:cNvGrpSpPr/>
          <p:nvPr/>
        </p:nvGrpSpPr>
        <p:grpSpPr>
          <a:xfrm>
            <a:off x="9646768" y="1707697"/>
            <a:ext cx="2709401" cy="4331930"/>
            <a:chOff x="6860051" y="1214428"/>
            <a:chExt cx="1926791" cy="3080653"/>
          </a:xfrm>
        </p:grpSpPr>
        <p:sp>
          <p:nvSpPr>
            <p:cNvPr id="106" name="Rectangle 4"/>
            <p:cNvSpPr/>
            <p:nvPr/>
          </p:nvSpPr>
          <p:spPr>
            <a:xfrm>
              <a:off x="6860051" y="1214428"/>
              <a:ext cx="1926791" cy="1714512"/>
            </a:xfrm>
            <a:prstGeom prst="rect">
              <a:avLst/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oup 54"/>
            <p:cNvGrpSpPr/>
            <p:nvPr/>
          </p:nvGrpSpPr>
          <p:grpSpPr>
            <a:xfrm>
              <a:off x="7000892" y="3500444"/>
              <a:ext cx="1785950" cy="794637"/>
              <a:chOff x="7000892" y="3500444"/>
              <a:chExt cx="1785950" cy="794637"/>
            </a:xfrm>
          </p:grpSpPr>
          <p:sp>
            <p:nvSpPr>
              <p:cNvPr id="112" name="Rectangle 40"/>
              <p:cNvSpPr/>
              <p:nvPr/>
            </p:nvSpPr>
            <p:spPr>
              <a:xfrm>
                <a:off x="7000892" y="3786196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3" name="Rectangle 41"/>
              <p:cNvSpPr/>
              <p:nvPr/>
            </p:nvSpPr>
            <p:spPr>
              <a:xfrm>
                <a:off x="7000892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109" name="Group 61"/>
            <p:cNvGrpSpPr/>
            <p:nvPr/>
          </p:nvGrpSpPr>
          <p:grpSpPr>
            <a:xfrm>
              <a:off x="7286644" y="1214428"/>
              <a:ext cx="1071570" cy="357172"/>
              <a:chOff x="7286644" y="1214428"/>
              <a:chExt cx="1071570" cy="357172"/>
            </a:xfrm>
          </p:grpSpPr>
          <p:sp>
            <p:nvSpPr>
              <p:cNvPr id="110" name="Rectangle 45"/>
              <p:cNvSpPr/>
              <p:nvPr/>
            </p:nvSpPr>
            <p:spPr>
              <a:xfrm>
                <a:off x="7286644" y="1214428"/>
                <a:ext cx="1071570" cy="3571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Rectangle 49"/>
              <p:cNvSpPr/>
              <p:nvPr/>
            </p:nvSpPr>
            <p:spPr>
              <a:xfrm>
                <a:off x="7400619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24.11.2015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sp>
        <p:nvSpPr>
          <p:cNvPr id="3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64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263551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004186"/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01</a:t>
            </a:r>
            <a:endParaRPr lang="zh-CN" altLang="en-US" sz="6960" dirty="0">
              <a:solidFill>
                <a:srgbClr val="004186"/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2230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>
                    <a:lumMod val="50000"/>
                  </a:schemeClr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02</a:t>
            </a:r>
            <a:endParaRPr lang="zh-CN" altLang="en-US" sz="6960" dirty="0">
              <a:solidFill>
                <a:schemeClr val="bg1">
                  <a:lumMod val="50000"/>
                </a:schemeClr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0910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004186"/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03</a:t>
            </a:r>
            <a:endParaRPr lang="zh-CN" altLang="en-US" sz="6960" dirty="0">
              <a:solidFill>
                <a:srgbClr val="004186"/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89588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>
                    <a:lumMod val="50000"/>
                  </a:schemeClr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04</a:t>
            </a:r>
            <a:endParaRPr lang="zh-CN" altLang="en-US" sz="6960" dirty="0">
              <a:solidFill>
                <a:schemeClr val="bg1">
                  <a:lumMod val="50000"/>
                </a:schemeClr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214141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24008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82093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9150773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1768124" y="3593366"/>
            <a:ext cx="12424" cy="9068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040728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41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rgbClr val="0041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13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rgbClr val="0041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rgbClr val="0041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68656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34641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68874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41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rgbClr val="0041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34859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rgbClr val="0041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rgbClr val="0041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722911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88896" y="5353809"/>
            <a:ext cx="27448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4238" y="156473"/>
            <a:ext cx="1483098" cy="871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62" b="1" dirty="0" smtClean="0">
                <a:solidFill>
                  <a:srgbClr val="0041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062" b="1" dirty="0">
              <a:solidFill>
                <a:srgbClr val="0041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5922" y="955612"/>
            <a:ext cx="2519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4186"/>
                </a:solidFill>
                <a:latin typeface="+mj-lt"/>
                <a:ea typeface="微软雅黑" panose="020B0503020204020204" pitchFamily="34" charset="-122"/>
              </a:rPr>
              <a:t>CONTENTS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345" y="-11568"/>
            <a:ext cx="12902027" cy="341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9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2" grpId="0"/>
      <p:bldP spid="2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5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858748" cy="7233046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0" y="-3125"/>
            <a:ext cx="12858750" cy="7232649"/>
          </a:xfrm>
          <a:prstGeom prst="roundRect">
            <a:avLst>
              <a:gd name="adj" fmla="val 0"/>
            </a:avLst>
          </a:prstGeom>
          <a:solidFill>
            <a:srgbClr val="1C1C1C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771319" y="1630024"/>
            <a:ext cx="2168810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28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Kozuka Gothic Pro B" panose="020B0800000000000000" pitchFamily="34" charset="-128"/>
              </a:rPr>
              <a:t>04</a:t>
            </a:r>
            <a:endParaRPr lang="zh-CN" altLang="en-US" sz="928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76574" y="2897859"/>
            <a:ext cx="3758303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97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49273" y="3547660"/>
            <a:ext cx="3812907" cy="11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76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47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87182" y="3198653"/>
            <a:ext cx="1345796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532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flipV="1">
            <a:off x="5078474" y="3174546"/>
            <a:ext cx="1345796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532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150" y="860392"/>
            <a:ext cx="4843217" cy="637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41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004186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004186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004186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8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17" grpId="0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004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0041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0041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41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00418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00418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00418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00418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8246096" y="16135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8246097" y="1944725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8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/>
      <p:bldP spid="52" grpId="0"/>
      <p:bldP spid="84" grpId="0"/>
      <p:bldP spid="48" grpId="0" animBg="1"/>
      <p:bldP spid="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2104157"/>
            <a:ext cx="37967" cy="2493652"/>
            <a:chOff x="1331651" y="1597980"/>
            <a:chExt cx="36000" cy="2364481"/>
          </a:xfrm>
          <a:solidFill>
            <a:srgbClr val="004186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0041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0041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534987"/>
            <a:ext cx="37967" cy="2520910"/>
            <a:chOff x="1331651" y="1572132"/>
            <a:chExt cx="36000" cy="2390327"/>
          </a:xfrm>
          <a:solidFill>
            <a:schemeClr val="bg1">
              <a:lumMod val="50000"/>
            </a:schemeClr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2104157"/>
            <a:ext cx="37967" cy="2493652"/>
            <a:chOff x="1331651" y="1597980"/>
            <a:chExt cx="36000" cy="2364481"/>
          </a:xfrm>
          <a:solidFill>
            <a:srgbClr val="004186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0041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0041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534985"/>
            <a:ext cx="37967" cy="2520911"/>
            <a:chOff x="1331651" y="1572132"/>
            <a:chExt cx="36000" cy="2390328"/>
          </a:xfrm>
          <a:solidFill>
            <a:schemeClr val="bg1">
              <a:lumMod val="50000"/>
            </a:schemeClr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534985"/>
            <a:ext cx="2214639" cy="1072869"/>
            <a:chOff x="1331651" y="2945166"/>
            <a:chExt cx="2099921" cy="1017295"/>
          </a:xfrm>
          <a:solidFill>
            <a:srgbClr val="298EC0"/>
          </a:solidFill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00418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534985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534985"/>
            <a:ext cx="2214639" cy="1072869"/>
            <a:chOff x="6152961" y="2945166"/>
            <a:chExt cx="2099921" cy="1017295"/>
          </a:xfrm>
          <a:solidFill>
            <a:srgbClr val="298EC0"/>
          </a:solidFill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00418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534985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>
            <a:spLocks/>
          </p:cNvSpPr>
          <p:nvPr/>
        </p:nvSpPr>
        <p:spPr>
          <a:xfrm>
            <a:off x="1699813" y="210140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699813" y="248625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4176313" y="50160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4176313" y="54009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6786163" y="21966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6786163" y="25815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281713" y="5130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281713" y="5515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0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95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4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748" y="2618684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545" y="3405570"/>
            <a:ext cx="1089921" cy="1088246"/>
          </a:xfrm>
          <a:prstGeom prst="ellipse">
            <a:avLst/>
          </a:prstGeom>
          <a:solidFill>
            <a:srgbClr val="004186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7881" y="3593920"/>
            <a:ext cx="711545" cy="711546"/>
          </a:xfrm>
          <a:prstGeom prst="ellipse">
            <a:avLst/>
          </a:prstGeom>
          <a:solidFill>
            <a:srgbClr val="00418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549" y="2263749"/>
            <a:ext cx="709871" cy="711545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050" y="4696396"/>
            <a:ext cx="711545" cy="711546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930" y="2618684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59" y="3405570"/>
            <a:ext cx="1088246" cy="1088246"/>
          </a:xfrm>
          <a:prstGeom prst="ellipse">
            <a:avLst/>
          </a:prstGeom>
          <a:solidFill>
            <a:srgbClr val="004186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399" y="3593920"/>
            <a:ext cx="709871" cy="711546"/>
          </a:xfrm>
          <a:prstGeom prst="ellipse">
            <a:avLst/>
          </a:prstGeom>
          <a:solidFill>
            <a:srgbClr val="00418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731" y="2263749"/>
            <a:ext cx="711545" cy="711545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230" y="4696396"/>
            <a:ext cx="709871" cy="711546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838" y="2998733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096" y="2560086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708671" y="54328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670" y="51596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062956" y="54328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955" y="51596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1501014" y="181880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013" y="154555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5855299" y="181880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298" y="154555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0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590172" y="1"/>
            <a:ext cx="10261881" cy="5160083"/>
          </a:xfrm>
          <a:custGeom>
            <a:avLst/>
            <a:gdLst>
              <a:gd name="T0" fmla="*/ 0 w 4597"/>
              <a:gd name="T1" fmla="*/ 0 h 2298"/>
              <a:gd name="T2" fmla="*/ 4597 w 4597"/>
              <a:gd name="T3" fmla="*/ 0 h 2298"/>
              <a:gd name="T4" fmla="*/ 2328 w 4597"/>
              <a:gd name="T5" fmla="*/ 2266 h 2298"/>
              <a:gd name="T6" fmla="*/ 2299 w 4597"/>
              <a:gd name="T7" fmla="*/ 2298 h 2298"/>
              <a:gd name="T8" fmla="*/ 0 w 4597"/>
              <a:gd name="T9" fmla="*/ 0 h 2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97" h="2298">
                <a:moveTo>
                  <a:pt x="0" y="0"/>
                </a:moveTo>
                <a:lnTo>
                  <a:pt x="4597" y="0"/>
                </a:lnTo>
                <a:lnTo>
                  <a:pt x="2328" y="2266"/>
                </a:lnTo>
                <a:lnTo>
                  <a:pt x="2299" y="2298"/>
                </a:lnTo>
                <a:lnTo>
                  <a:pt x="0" y="0"/>
                </a:lnTo>
                <a:close/>
              </a:path>
            </a:pathLst>
          </a:custGeom>
          <a:solidFill>
            <a:srgbClr val="00418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7991" y="-798034"/>
            <a:ext cx="5717610" cy="5203392"/>
          </a:xfrm>
          <a:prstGeom prst="rect">
            <a:avLst/>
          </a:prstGeom>
        </p:spPr>
      </p:pic>
      <p:sp>
        <p:nvSpPr>
          <p:cNvPr id="7" name="Freeform 7"/>
          <p:cNvSpPr>
            <a:spLocks/>
          </p:cNvSpPr>
          <p:nvPr/>
        </p:nvSpPr>
        <p:spPr bwMode="auto">
          <a:xfrm>
            <a:off x="7811520" y="170656"/>
            <a:ext cx="5047230" cy="7061994"/>
          </a:xfrm>
          <a:custGeom>
            <a:avLst/>
            <a:gdLst>
              <a:gd name="T0" fmla="*/ 2261 w 2261"/>
              <a:gd name="T1" fmla="*/ 0 h 3145"/>
              <a:gd name="T2" fmla="*/ 2261 w 2261"/>
              <a:gd name="T3" fmla="*/ 3145 h 3145"/>
              <a:gd name="T4" fmla="*/ 883 w 2261"/>
              <a:gd name="T5" fmla="*/ 3145 h 3145"/>
              <a:gd name="T6" fmla="*/ 0 w 2261"/>
              <a:gd name="T7" fmla="*/ 2260 h 3145"/>
              <a:gd name="T8" fmla="*/ 2261 w 2261"/>
              <a:gd name="T9" fmla="*/ 0 h 3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1" h="3145">
                <a:moveTo>
                  <a:pt x="2261" y="0"/>
                </a:moveTo>
                <a:lnTo>
                  <a:pt x="2261" y="3145"/>
                </a:lnTo>
                <a:lnTo>
                  <a:pt x="883" y="3145"/>
                </a:lnTo>
                <a:lnTo>
                  <a:pt x="0" y="2260"/>
                </a:lnTo>
                <a:lnTo>
                  <a:pt x="2261" y="0"/>
                </a:lnTo>
                <a:close/>
              </a:path>
            </a:pathLst>
          </a:custGeom>
          <a:blipFill dpi="0" rotWithShape="1">
            <a:blip r:embed="rId4" cstate="email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5835936" y="5348703"/>
            <a:ext cx="3748031" cy="1883948"/>
          </a:xfrm>
          <a:custGeom>
            <a:avLst/>
            <a:gdLst>
              <a:gd name="T0" fmla="*/ 839 w 1679"/>
              <a:gd name="T1" fmla="*/ 0 h 839"/>
              <a:gd name="T2" fmla="*/ 1679 w 1679"/>
              <a:gd name="T3" fmla="*/ 839 h 839"/>
              <a:gd name="T4" fmla="*/ 0 w 1679"/>
              <a:gd name="T5" fmla="*/ 839 h 839"/>
              <a:gd name="T6" fmla="*/ 839 w 1679"/>
              <a:gd name="T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79" h="839">
                <a:moveTo>
                  <a:pt x="839" y="0"/>
                </a:moveTo>
                <a:lnTo>
                  <a:pt x="1679" y="839"/>
                </a:lnTo>
                <a:lnTo>
                  <a:pt x="0" y="839"/>
                </a:lnTo>
                <a:lnTo>
                  <a:pt x="839" y="0"/>
                </a:lnTo>
                <a:close/>
              </a:path>
            </a:pathLst>
          </a:custGeom>
          <a:blipFill dpi="0" rotWithShape="1">
            <a:blip r:embed="rId5" cstate="email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5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77849" y="5480149"/>
            <a:ext cx="3486525" cy="1752502"/>
          </a:xfrm>
          <a:custGeom>
            <a:avLst/>
            <a:gdLst>
              <a:gd name="T0" fmla="*/ 839 w 1679"/>
              <a:gd name="T1" fmla="*/ 0 h 839"/>
              <a:gd name="T2" fmla="*/ 1679 w 1679"/>
              <a:gd name="T3" fmla="*/ 839 h 839"/>
              <a:gd name="T4" fmla="*/ 0 w 1679"/>
              <a:gd name="T5" fmla="*/ 839 h 839"/>
              <a:gd name="T6" fmla="*/ 839 w 1679"/>
              <a:gd name="T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79" h="839">
                <a:moveTo>
                  <a:pt x="839" y="0"/>
                </a:moveTo>
                <a:lnTo>
                  <a:pt x="1679" y="839"/>
                </a:lnTo>
                <a:lnTo>
                  <a:pt x="0" y="839"/>
                </a:lnTo>
                <a:lnTo>
                  <a:pt x="839" y="0"/>
                </a:lnTo>
                <a:close/>
              </a:path>
            </a:pathLst>
          </a:custGeom>
          <a:solidFill>
            <a:schemeClr val="bg1">
              <a:lumMod val="50000"/>
              <a:alpha val="69804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24719" y="4445536"/>
            <a:ext cx="4536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3600" b="1" cap="all" dirty="0" smtClean="0">
                <a:solidFill>
                  <a:srgbClr val="004186"/>
                </a:solidFill>
                <a:latin typeface="+mj-ea"/>
                <a:ea typeface="+mj-ea"/>
                <a:cs typeface="Arial" panose="020B0604020202020204" pitchFamily="34" charset="0"/>
              </a:rPr>
              <a:t>感谢聆听</a:t>
            </a:r>
            <a:r>
              <a:rPr lang="zh-CN" altLang="en-US" sz="3600" b="1" cap="all" dirty="0" smtClean="0">
                <a:latin typeface="+mj-ea"/>
                <a:ea typeface="+mj-ea"/>
                <a:cs typeface="Arial" panose="020B0604020202020204" pitchFamily="34" charset="0"/>
              </a:rPr>
              <a:t>，批评指导</a:t>
            </a:r>
            <a:endParaRPr lang="zh-CN" altLang="en-US" sz="3600" b="1" cap="all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24719" y="4971891"/>
            <a:ext cx="45361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400" cap="all" dirty="0">
                <a:solidFill>
                  <a:srgbClr val="004186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400" cap="all" dirty="0">
                <a:solidFill>
                  <a:srgbClr val="004186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400" cap="all" dirty="0" smtClean="0">
                <a:solidFill>
                  <a:srgbClr val="004186"/>
                </a:solidFill>
                <a:cs typeface="Arial" panose="020B0604020202020204" pitchFamily="34" charset="0"/>
              </a:rPr>
              <a:t>|</a:t>
            </a:r>
            <a:endParaRPr lang="zh-CN" altLang="en-US" sz="1400" cap="all" dirty="0">
              <a:solidFill>
                <a:srgbClr val="004186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4719" y="5235197"/>
            <a:ext cx="5112568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Business report general summary PPT </a:t>
            </a:r>
            <a:r>
              <a:rPr lang="en-US" altLang="zh-CN" sz="900" cap="all" dirty="0" smtClean="0">
                <a:latin typeface="+mj-ea"/>
                <a:ea typeface="+mj-ea"/>
                <a:cs typeface="Arial" panose="020B0604020202020204" pitchFamily="34" charset="0"/>
              </a:rPr>
              <a:t>template  | </a:t>
            </a:r>
            <a:r>
              <a:rPr lang="en-US" altLang="zh-CN" sz="900" cap="all" dirty="0">
                <a:latin typeface="+mj-ea"/>
                <a:ea typeface="+mj-ea"/>
                <a:cs typeface="Arial" panose="020B0604020202020204" pitchFamily="34" charset="0"/>
              </a:rPr>
              <a:t>is suitable for the reporting on activities report | bio | work summary report, etc. | | meeting</a:t>
            </a:r>
            <a:endParaRPr lang="zh-CN" altLang="en-US" sz="900" cap="all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140" y="2286000"/>
            <a:ext cx="4760256" cy="131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60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00"/>
                            </p:stCondLst>
                            <p:childTnLst>
                              <p:par>
                                <p:cTn id="6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452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858748" cy="7233046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0" y="-3125"/>
            <a:ext cx="12858750" cy="7233045"/>
          </a:xfrm>
          <a:prstGeom prst="roundRect">
            <a:avLst>
              <a:gd name="adj" fmla="val 0"/>
            </a:avLst>
          </a:prstGeom>
          <a:solidFill>
            <a:srgbClr val="1C1C1C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743" y="1076009"/>
            <a:ext cx="4101044" cy="609497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771319" y="1630024"/>
            <a:ext cx="2168810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28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Kozuka Gothic Pro B" panose="020B0800000000000000" pitchFamily="34" charset="-128"/>
              </a:rPr>
              <a:t>01</a:t>
            </a:r>
            <a:endParaRPr lang="zh-CN" altLang="en-US" sz="928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76574" y="2897859"/>
            <a:ext cx="3758303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97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49273" y="3547660"/>
            <a:ext cx="3812907" cy="11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76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47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87182" y="3198653"/>
            <a:ext cx="1345796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532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flipV="1">
            <a:off x="5078474" y="3174546"/>
            <a:ext cx="1345796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532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21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3847" y="-7045"/>
            <a:ext cx="9604903" cy="7239695"/>
          </a:xfrm>
          <a:prstGeom prst="rect">
            <a:avLst/>
          </a:prstGeom>
        </p:spPr>
      </p:pic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29960"/>
            <a:ext cx="3925222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369127"/>
            <a:ext cx="346953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294975"/>
            <a:ext cx="330484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263689"/>
            <a:ext cx="3014515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19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1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041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12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50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041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0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1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  <p:bldP spid="30" grpId="0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9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70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794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9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1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9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3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7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1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5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9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/>
      <p:bldP spid="69" grpId="0" animBg="1"/>
      <p:bldP spid="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004186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004186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00418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3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68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33" grpId="0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2900044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177466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565003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485674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134164"/>
            <a:ext cx="1444124" cy="1444124"/>
          </a:xfrm>
          <a:prstGeom prst="donut">
            <a:avLst>
              <a:gd name="adj" fmla="val 190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525792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1894391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182601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034244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3958238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1894908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172329"/>
            <a:ext cx="1444124" cy="1444124"/>
          </a:xfrm>
          <a:prstGeom prst="donut">
            <a:avLst>
              <a:gd name="adj" fmla="val 19079"/>
            </a:avLst>
          </a:prstGeom>
          <a:solidFill>
            <a:srgbClr val="004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563958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0041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3905181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182602"/>
            <a:ext cx="1444124" cy="1444124"/>
          </a:xfrm>
          <a:prstGeom prst="donut">
            <a:avLst>
              <a:gd name="adj" fmla="val 19079"/>
            </a:avLst>
          </a:prstGeom>
          <a:solidFill>
            <a:srgbClr val="004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574230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0041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59154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192874"/>
            <a:ext cx="1444124" cy="1444124"/>
          </a:xfrm>
          <a:prstGeom prst="donut">
            <a:avLst>
              <a:gd name="adj" fmla="val 19079"/>
            </a:avLst>
          </a:prstGeom>
          <a:solidFill>
            <a:srgbClr val="004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584502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0041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59675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19287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3944134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54025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1887640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4837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287860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47472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4945526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54164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3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04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5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41" grpId="0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004186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chemeClr val="bg1">
              <a:lumMod val="50000"/>
            </a:schemeClr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004186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chemeClr val="bg1">
              <a:lumMod val="50000"/>
            </a:schemeClr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chemeClr val="bg1">
              <a:lumMod val="50000"/>
            </a:schemeClr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004186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chemeClr val="bg1">
              <a:lumMod val="50000"/>
            </a:schemeClr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004186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004186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004186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chemeClr val="bg1">
              <a:lumMod val="50000"/>
            </a:schemeClr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Rectangle 19"/>
          <p:cNvSpPr/>
          <p:nvPr/>
        </p:nvSpPr>
        <p:spPr>
          <a:xfrm>
            <a:off x="1072824" y="36176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4" name="Oval 11"/>
          <p:cNvSpPr/>
          <p:nvPr/>
        </p:nvSpPr>
        <p:spPr>
          <a:xfrm>
            <a:off x="409225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5" name="Oval 11"/>
          <p:cNvSpPr/>
          <p:nvPr/>
        </p:nvSpPr>
        <p:spPr>
          <a:xfrm>
            <a:off x="555092" y="332869"/>
            <a:ext cx="399850" cy="39985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50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63" grpId="0"/>
      <p:bldP spid="64" grpId="0" animBg="1"/>
      <p:bldP spid="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858748" cy="7233046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7124" y="-1462"/>
            <a:ext cx="12858750" cy="7233045"/>
          </a:xfrm>
          <a:prstGeom prst="roundRect">
            <a:avLst>
              <a:gd name="adj" fmla="val 0"/>
            </a:avLst>
          </a:prstGeom>
          <a:solidFill>
            <a:srgbClr val="1C1C1C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771319" y="1630024"/>
            <a:ext cx="2168810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28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Kozuka Gothic Pro B" panose="020B0800000000000000" pitchFamily="34" charset="-128"/>
              </a:rPr>
              <a:t>02</a:t>
            </a:r>
            <a:endParaRPr lang="zh-CN" altLang="en-US" sz="928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76574" y="2897859"/>
            <a:ext cx="3758303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97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49273" y="3547660"/>
            <a:ext cx="3812907" cy="11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76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47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87182" y="3198653"/>
            <a:ext cx="1345796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532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flipV="1">
            <a:off x="5078474" y="3174546"/>
            <a:ext cx="1345796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532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002" y="963400"/>
            <a:ext cx="4083969" cy="626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65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 animBg="1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7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5206</Words>
  <Application>Microsoft Office PowerPoint</Application>
  <PresentationFormat>自定义</PresentationFormat>
  <Paragraphs>288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Gill Sans</vt:lpstr>
      <vt:lpstr>Helvetica Light</vt:lpstr>
      <vt:lpstr>Kozuka Gothic Pro B</vt:lpstr>
      <vt:lpstr>Meiryo</vt:lpstr>
      <vt:lpstr>ＭＳ Ｐゴシック</vt:lpstr>
      <vt:lpstr>ＭＳ Ｐゴシック</vt:lpstr>
      <vt:lpstr>나눔고딕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Franklin Gothic Book</vt:lpstr>
      <vt:lpstr>Helvetica</vt:lpstr>
      <vt:lpstr>Lato</vt:lpstr>
      <vt:lpstr>Lato Regular</vt:lpstr>
      <vt:lpstr>Open Sans</vt:lpstr>
      <vt:lpstr>Times New Roman</vt:lpstr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cp:lastModifiedBy/>
  <cp:revision>1</cp:revision>
  <dcterms:created xsi:type="dcterms:W3CDTF">2016-09-17T13:58:45Z</dcterms:created>
  <dcterms:modified xsi:type="dcterms:W3CDTF">2018-06-02T01:51:38Z</dcterms:modified>
</cp:coreProperties>
</file>