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.xml" ContentType="application/vnd.openxmlformats-officedocument.themeOverr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07" r:id="rId2"/>
  </p:sldMasterIdLst>
  <p:notesMasterIdLst>
    <p:notesMasterId r:id="rId26"/>
  </p:notesMasterIdLst>
  <p:handoutMasterIdLst>
    <p:handoutMasterId r:id="rId27"/>
  </p:handoutMasterIdLst>
  <p:sldIdLst>
    <p:sldId id="4582" r:id="rId3"/>
    <p:sldId id="4583" r:id="rId4"/>
    <p:sldId id="4584" r:id="rId5"/>
    <p:sldId id="4473" r:id="rId6"/>
    <p:sldId id="4409" r:id="rId7"/>
    <p:sldId id="4415" r:id="rId8"/>
    <p:sldId id="4477" r:id="rId9"/>
    <p:sldId id="4585" r:id="rId10"/>
    <p:sldId id="4471" r:id="rId11"/>
    <p:sldId id="4553" r:id="rId12"/>
    <p:sldId id="4476" r:id="rId13"/>
    <p:sldId id="4417" r:id="rId14"/>
    <p:sldId id="4586" r:id="rId15"/>
    <p:sldId id="4474" r:id="rId16"/>
    <p:sldId id="4418" r:id="rId17"/>
    <p:sldId id="4419" r:id="rId18"/>
    <p:sldId id="4475" r:id="rId19"/>
    <p:sldId id="4587" r:id="rId20"/>
    <p:sldId id="4472" r:id="rId21"/>
    <p:sldId id="4486" r:id="rId22"/>
    <p:sldId id="4414" r:id="rId23"/>
    <p:sldId id="4588" r:id="rId24"/>
    <p:sldId id="4589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D14E5B"/>
    <a:srgbClr val="CA8F45"/>
    <a:srgbClr val="4BC1DD"/>
    <a:srgbClr val="58A9CC"/>
    <a:srgbClr val="0C2744"/>
    <a:srgbClr val="29ABE2"/>
    <a:srgbClr val="FFC000"/>
    <a:srgbClr val="5CBA46"/>
    <a:srgbClr val="0093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84" d="100"/>
          <a:sy n="84" d="100"/>
        </p:scale>
        <p:origin x="186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37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9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865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375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3273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5577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81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471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085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0436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901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29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489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454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45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5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636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508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10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32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12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145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489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18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89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43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7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438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1222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2017/11/16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83107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64679" y="1298547"/>
            <a:ext cx="3333780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1500" cap="all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11500" cap="all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2415" y="3098557"/>
            <a:ext cx="2945628" cy="166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 flipH="1">
            <a:off x="3434173" y="3098557"/>
            <a:ext cx="64286" cy="1667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151033" y="3985478"/>
            <a:ext cx="54374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22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13212" y="2974266"/>
            <a:ext cx="567524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述职报告</a:t>
            </a:r>
            <a:r>
              <a:rPr lang="en-US" altLang="zh-CN" sz="7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7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606779" y="4550738"/>
            <a:ext cx="398167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accent1"/>
                </a:solidFill>
                <a:cs typeface="Arial" panose="020B0604020202020204" pitchFamily="34" charset="0"/>
              </a:rPr>
              <a:t>优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品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r>
              <a:rPr lang="zh-CN" altLang="en-US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  </a:t>
            </a:r>
            <a:r>
              <a:rPr lang="en-US" altLang="zh-CN" sz="1400" dirty="0">
                <a:solidFill>
                  <a:schemeClr val="accent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400" dirty="0" smtClean="0">
                <a:solidFill>
                  <a:schemeClr val="accent1"/>
                </a:solidFill>
                <a:cs typeface="Arial" panose="020B0604020202020204" pitchFamily="34" charset="0"/>
              </a:rPr>
              <a:t>YPPPT</a:t>
            </a:r>
            <a:endParaRPr lang="zh-CN" altLang="en-US" sz="14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64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7" grpId="0" animBg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08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3550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37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19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6829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895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917207" cy="7239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487" y="1113625"/>
            <a:ext cx="243023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5761" y="2129286"/>
            <a:ext cx="240568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928" y="226836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928" y="327526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928" y="428217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928" y="5289072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419" y="227442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419" y="328132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419" y="428822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419" y="5295129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904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315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164679" y="1298547"/>
            <a:ext cx="3333780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1500" cap="all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11500" cap="all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2415" y="3098557"/>
            <a:ext cx="2945628" cy="16676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 flipH="1">
            <a:off x="3434173" y="3098557"/>
            <a:ext cx="64286" cy="16676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909095" y="2974266"/>
            <a:ext cx="5679361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8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</a:t>
            </a:r>
            <a:r>
              <a:rPr lang="en-US" altLang="zh-CN" sz="66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altLang="zh-CN" sz="6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5875255" y="4273739"/>
            <a:ext cx="371320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572371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7" grpId="0" animBg="1"/>
      <p:bldP spid="11" grpId="0"/>
      <p:bldP spid="11" grpId="1"/>
      <p:bldP spid="12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8377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442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570361"/>
            <a:ext cx="4011895" cy="2450259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4070824"/>
            <a:ext cx="4011895" cy="2450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3919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570361"/>
            <a:ext cx="4011895" cy="24502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4070847"/>
            <a:ext cx="4011895" cy="2450184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47921" y="1871521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570361"/>
            <a:ext cx="4011895" cy="2450259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4070847"/>
            <a:ext cx="4011895" cy="24501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121921" y="4383009"/>
            <a:ext cx="2808822" cy="161582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493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28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8746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1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5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92D050"/>
      </a:accent2>
      <a:accent3>
        <a:srgbClr val="0070C0"/>
      </a:accent3>
      <a:accent4>
        <a:srgbClr val="92D050"/>
      </a:accent4>
      <a:accent5>
        <a:srgbClr val="0070C0"/>
      </a:accent5>
      <a:accent6>
        <a:srgbClr val="92D050"/>
      </a:accent6>
      <a:hlink>
        <a:srgbClr val="0070C0"/>
      </a:hlink>
      <a:folHlink>
        <a:srgbClr val="92D05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3738</Words>
  <Application>Microsoft Office PowerPoint</Application>
  <PresentationFormat>自定义</PresentationFormat>
  <Paragraphs>247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2016-11-27T10:14:40Z</dcterms:created>
  <dcterms:modified xsi:type="dcterms:W3CDTF">2017-11-16T02:23:00Z</dcterms:modified>
</cp:coreProperties>
</file>