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47"/>
  </p:notesMasterIdLst>
  <p:sldIdLst>
    <p:sldId id="256" r:id="rId3"/>
    <p:sldId id="265" r:id="rId4"/>
    <p:sldId id="266" r:id="rId5"/>
    <p:sldId id="259" r:id="rId6"/>
    <p:sldId id="272" r:id="rId7"/>
    <p:sldId id="273" r:id="rId8"/>
    <p:sldId id="274" r:id="rId9"/>
    <p:sldId id="275" r:id="rId10"/>
    <p:sldId id="276" r:id="rId11"/>
    <p:sldId id="271" r:id="rId12"/>
    <p:sldId id="277" r:id="rId13"/>
    <p:sldId id="260" r:id="rId14"/>
    <p:sldId id="269" r:id="rId15"/>
    <p:sldId id="284" r:id="rId16"/>
    <p:sldId id="283" r:id="rId17"/>
    <p:sldId id="282" r:id="rId18"/>
    <p:sldId id="281" r:id="rId19"/>
    <p:sldId id="280" r:id="rId20"/>
    <p:sldId id="279" r:id="rId21"/>
    <p:sldId id="261" r:id="rId22"/>
    <p:sldId id="299" r:id="rId23"/>
    <p:sldId id="285" r:id="rId24"/>
    <p:sldId id="287" r:id="rId25"/>
    <p:sldId id="301" r:id="rId26"/>
    <p:sldId id="300" r:id="rId27"/>
    <p:sldId id="286" r:id="rId28"/>
    <p:sldId id="262" r:id="rId29"/>
    <p:sldId id="298" r:id="rId30"/>
    <p:sldId id="290" r:id="rId31"/>
    <p:sldId id="291" r:id="rId32"/>
    <p:sldId id="293" r:id="rId33"/>
    <p:sldId id="292" r:id="rId34"/>
    <p:sldId id="270" r:id="rId35"/>
    <p:sldId id="302" r:id="rId36"/>
    <p:sldId id="263" r:id="rId37"/>
    <p:sldId id="267" r:id="rId38"/>
    <p:sldId id="297" r:id="rId39"/>
    <p:sldId id="296" r:id="rId40"/>
    <p:sldId id="295" r:id="rId41"/>
    <p:sldId id="294" r:id="rId42"/>
    <p:sldId id="303" r:id="rId43"/>
    <p:sldId id="304" r:id="rId44"/>
    <p:sldId id="305" r:id="rId45"/>
    <p:sldId id="306" r:id="rId46"/>
  </p:sldIdLst>
  <p:sldSz cx="9144000" cy="5143500" type="screen16x9"/>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2129"/>
    <a:srgbClr val="2F318B"/>
    <a:srgbClr val="5FA776"/>
    <a:srgbClr val="00726E"/>
    <a:srgbClr val="0E4D93"/>
    <a:srgbClr val="005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402" y="90"/>
      </p:cViewPr>
      <p:guideLst>
        <p:guide orient="horz" pos="1620"/>
        <p:guide pos="288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CB3977-0008-496B-AB23-34BD5C4D704D}" type="datetimeFigureOut">
              <a:rPr lang="zh-CN" altLang="en-US" smtClean="0"/>
              <a:t>2017/11/17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5DF378-11E0-436F-858E-82572CEFCE96}" type="slidenum">
              <a:rPr lang="zh-CN" altLang="en-US" smtClean="0"/>
              <a:t>‹#›</a:t>
            </a:fld>
            <a:endParaRPr lang="zh-CN" altLang="en-US"/>
          </a:p>
        </p:txBody>
      </p:sp>
    </p:spTree>
    <p:extLst>
      <p:ext uri="{BB962C8B-B14F-4D97-AF65-F5344CB8AC3E}">
        <p14:creationId xmlns:p14="http://schemas.microsoft.com/office/powerpoint/2010/main" val="425561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a:t>
            </a:fld>
            <a:endParaRPr lang="zh-CN" altLang="en-US"/>
          </a:p>
        </p:txBody>
      </p:sp>
    </p:spTree>
    <p:extLst>
      <p:ext uri="{BB962C8B-B14F-4D97-AF65-F5344CB8AC3E}">
        <p14:creationId xmlns:p14="http://schemas.microsoft.com/office/powerpoint/2010/main" val="3034882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10</a:t>
            </a:fld>
            <a:endParaRPr lang="zh-CN" altLang="en-US"/>
          </a:p>
        </p:txBody>
      </p:sp>
    </p:spTree>
    <p:extLst>
      <p:ext uri="{BB962C8B-B14F-4D97-AF65-F5344CB8AC3E}">
        <p14:creationId xmlns:p14="http://schemas.microsoft.com/office/powerpoint/2010/main" val="3110146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11</a:t>
            </a:fld>
            <a:endParaRPr lang="zh-CN" altLang="en-US"/>
          </a:p>
        </p:txBody>
      </p:sp>
    </p:spTree>
    <p:extLst>
      <p:ext uri="{BB962C8B-B14F-4D97-AF65-F5344CB8AC3E}">
        <p14:creationId xmlns:p14="http://schemas.microsoft.com/office/powerpoint/2010/main" val="1804271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12</a:t>
            </a:fld>
            <a:endParaRPr lang="zh-CN" altLang="en-US"/>
          </a:p>
        </p:txBody>
      </p:sp>
    </p:spTree>
    <p:extLst>
      <p:ext uri="{BB962C8B-B14F-4D97-AF65-F5344CB8AC3E}">
        <p14:creationId xmlns:p14="http://schemas.microsoft.com/office/powerpoint/2010/main" val="456086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13</a:t>
            </a:fld>
            <a:endParaRPr lang="zh-CN" altLang="en-US"/>
          </a:p>
        </p:txBody>
      </p:sp>
    </p:spTree>
    <p:extLst>
      <p:ext uri="{BB962C8B-B14F-4D97-AF65-F5344CB8AC3E}">
        <p14:creationId xmlns:p14="http://schemas.microsoft.com/office/powerpoint/2010/main" val="3242195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14</a:t>
            </a:fld>
            <a:endParaRPr lang="zh-CN" altLang="en-US"/>
          </a:p>
        </p:txBody>
      </p:sp>
    </p:spTree>
    <p:extLst>
      <p:ext uri="{BB962C8B-B14F-4D97-AF65-F5344CB8AC3E}">
        <p14:creationId xmlns:p14="http://schemas.microsoft.com/office/powerpoint/2010/main" val="2476805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15</a:t>
            </a:fld>
            <a:endParaRPr lang="zh-CN" altLang="en-US"/>
          </a:p>
        </p:txBody>
      </p:sp>
    </p:spTree>
    <p:extLst>
      <p:ext uri="{BB962C8B-B14F-4D97-AF65-F5344CB8AC3E}">
        <p14:creationId xmlns:p14="http://schemas.microsoft.com/office/powerpoint/2010/main" val="440633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16</a:t>
            </a:fld>
            <a:endParaRPr lang="zh-CN" altLang="en-US"/>
          </a:p>
        </p:txBody>
      </p:sp>
    </p:spTree>
    <p:extLst>
      <p:ext uri="{BB962C8B-B14F-4D97-AF65-F5344CB8AC3E}">
        <p14:creationId xmlns:p14="http://schemas.microsoft.com/office/powerpoint/2010/main" val="4030220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17</a:t>
            </a:fld>
            <a:endParaRPr lang="zh-CN" altLang="en-US"/>
          </a:p>
        </p:txBody>
      </p:sp>
    </p:spTree>
    <p:extLst>
      <p:ext uri="{BB962C8B-B14F-4D97-AF65-F5344CB8AC3E}">
        <p14:creationId xmlns:p14="http://schemas.microsoft.com/office/powerpoint/2010/main" val="2278152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18</a:t>
            </a:fld>
            <a:endParaRPr lang="zh-CN" altLang="en-US"/>
          </a:p>
        </p:txBody>
      </p:sp>
    </p:spTree>
    <p:extLst>
      <p:ext uri="{BB962C8B-B14F-4D97-AF65-F5344CB8AC3E}">
        <p14:creationId xmlns:p14="http://schemas.microsoft.com/office/powerpoint/2010/main" val="3926361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19</a:t>
            </a:fld>
            <a:endParaRPr lang="zh-CN" altLang="en-US"/>
          </a:p>
        </p:txBody>
      </p:sp>
    </p:spTree>
    <p:extLst>
      <p:ext uri="{BB962C8B-B14F-4D97-AF65-F5344CB8AC3E}">
        <p14:creationId xmlns:p14="http://schemas.microsoft.com/office/powerpoint/2010/main" val="3022012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2</a:t>
            </a:fld>
            <a:endParaRPr lang="zh-CN" altLang="en-US"/>
          </a:p>
        </p:txBody>
      </p:sp>
    </p:spTree>
    <p:extLst>
      <p:ext uri="{BB962C8B-B14F-4D97-AF65-F5344CB8AC3E}">
        <p14:creationId xmlns:p14="http://schemas.microsoft.com/office/powerpoint/2010/main" val="40633080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20</a:t>
            </a:fld>
            <a:endParaRPr lang="zh-CN" altLang="en-US"/>
          </a:p>
        </p:txBody>
      </p:sp>
    </p:spTree>
    <p:extLst>
      <p:ext uri="{BB962C8B-B14F-4D97-AF65-F5344CB8AC3E}">
        <p14:creationId xmlns:p14="http://schemas.microsoft.com/office/powerpoint/2010/main" val="25325162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21</a:t>
            </a:fld>
            <a:endParaRPr lang="zh-CN" altLang="en-US"/>
          </a:p>
        </p:txBody>
      </p:sp>
    </p:spTree>
    <p:extLst>
      <p:ext uri="{BB962C8B-B14F-4D97-AF65-F5344CB8AC3E}">
        <p14:creationId xmlns:p14="http://schemas.microsoft.com/office/powerpoint/2010/main" val="8253903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22</a:t>
            </a:fld>
            <a:endParaRPr lang="zh-CN" altLang="en-US"/>
          </a:p>
        </p:txBody>
      </p:sp>
    </p:spTree>
    <p:extLst>
      <p:ext uri="{BB962C8B-B14F-4D97-AF65-F5344CB8AC3E}">
        <p14:creationId xmlns:p14="http://schemas.microsoft.com/office/powerpoint/2010/main" val="34876721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23</a:t>
            </a:fld>
            <a:endParaRPr lang="zh-CN" altLang="en-US"/>
          </a:p>
        </p:txBody>
      </p:sp>
    </p:spTree>
    <p:extLst>
      <p:ext uri="{BB962C8B-B14F-4D97-AF65-F5344CB8AC3E}">
        <p14:creationId xmlns:p14="http://schemas.microsoft.com/office/powerpoint/2010/main" val="1169466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24</a:t>
            </a:fld>
            <a:endParaRPr lang="zh-CN" altLang="en-US"/>
          </a:p>
        </p:txBody>
      </p:sp>
    </p:spTree>
    <p:extLst>
      <p:ext uri="{BB962C8B-B14F-4D97-AF65-F5344CB8AC3E}">
        <p14:creationId xmlns:p14="http://schemas.microsoft.com/office/powerpoint/2010/main" val="32065870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25</a:t>
            </a:fld>
            <a:endParaRPr lang="zh-CN" altLang="en-US"/>
          </a:p>
        </p:txBody>
      </p:sp>
    </p:spTree>
    <p:extLst>
      <p:ext uri="{BB962C8B-B14F-4D97-AF65-F5344CB8AC3E}">
        <p14:creationId xmlns:p14="http://schemas.microsoft.com/office/powerpoint/2010/main" val="17571688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26</a:t>
            </a:fld>
            <a:endParaRPr lang="zh-CN" altLang="en-US"/>
          </a:p>
        </p:txBody>
      </p:sp>
    </p:spTree>
    <p:extLst>
      <p:ext uri="{BB962C8B-B14F-4D97-AF65-F5344CB8AC3E}">
        <p14:creationId xmlns:p14="http://schemas.microsoft.com/office/powerpoint/2010/main" val="27986588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27</a:t>
            </a:fld>
            <a:endParaRPr lang="zh-CN" altLang="en-US"/>
          </a:p>
        </p:txBody>
      </p:sp>
    </p:spTree>
    <p:extLst>
      <p:ext uri="{BB962C8B-B14F-4D97-AF65-F5344CB8AC3E}">
        <p14:creationId xmlns:p14="http://schemas.microsoft.com/office/powerpoint/2010/main" val="20842449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28</a:t>
            </a:fld>
            <a:endParaRPr lang="zh-CN" altLang="en-US"/>
          </a:p>
        </p:txBody>
      </p:sp>
    </p:spTree>
    <p:extLst>
      <p:ext uri="{BB962C8B-B14F-4D97-AF65-F5344CB8AC3E}">
        <p14:creationId xmlns:p14="http://schemas.microsoft.com/office/powerpoint/2010/main" val="18999972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29</a:t>
            </a:fld>
            <a:endParaRPr lang="zh-CN" altLang="en-US"/>
          </a:p>
        </p:txBody>
      </p:sp>
    </p:spTree>
    <p:extLst>
      <p:ext uri="{BB962C8B-B14F-4D97-AF65-F5344CB8AC3E}">
        <p14:creationId xmlns:p14="http://schemas.microsoft.com/office/powerpoint/2010/main" val="961084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3</a:t>
            </a:fld>
            <a:endParaRPr lang="zh-CN" altLang="en-US"/>
          </a:p>
        </p:txBody>
      </p:sp>
    </p:spTree>
    <p:extLst>
      <p:ext uri="{BB962C8B-B14F-4D97-AF65-F5344CB8AC3E}">
        <p14:creationId xmlns:p14="http://schemas.microsoft.com/office/powerpoint/2010/main" val="38576400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30</a:t>
            </a:fld>
            <a:endParaRPr lang="zh-CN" altLang="en-US"/>
          </a:p>
        </p:txBody>
      </p:sp>
    </p:spTree>
    <p:extLst>
      <p:ext uri="{BB962C8B-B14F-4D97-AF65-F5344CB8AC3E}">
        <p14:creationId xmlns:p14="http://schemas.microsoft.com/office/powerpoint/2010/main" val="8639884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31</a:t>
            </a:fld>
            <a:endParaRPr lang="zh-CN" altLang="en-US"/>
          </a:p>
        </p:txBody>
      </p:sp>
    </p:spTree>
    <p:extLst>
      <p:ext uri="{BB962C8B-B14F-4D97-AF65-F5344CB8AC3E}">
        <p14:creationId xmlns:p14="http://schemas.microsoft.com/office/powerpoint/2010/main" val="1002391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32</a:t>
            </a:fld>
            <a:endParaRPr lang="zh-CN" altLang="en-US"/>
          </a:p>
        </p:txBody>
      </p:sp>
    </p:spTree>
    <p:extLst>
      <p:ext uri="{BB962C8B-B14F-4D97-AF65-F5344CB8AC3E}">
        <p14:creationId xmlns:p14="http://schemas.microsoft.com/office/powerpoint/2010/main" val="27532379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33</a:t>
            </a:fld>
            <a:endParaRPr lang="zh-CN" altLang="en-US"/>
          </a:p>
        </p:txBody>
      </p:sp>
    </p:spTree>
    <p:extLst>
      <p:ext uri="{BB962C8B-B14F-4D97-AF65-F5344CB8AC3E}">
        <p14:creationId xmlns:p14="http://schemas.microsoft.com/office/powerpoint/2010/main" val="15324656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34</a:t>
            </a:fld>
            <a:endParaRPr lang="zh-CN" altLang="en-US"/>
          </a:p>
        </p:txBody>
      </p:sp>
    </p:spTree>
    <p:extLst>
      <p:ext uri="{BB962C8B-B14F-4D97-AF65-F5344CB8AC3E}">
        <p14:creationId xmlns:p14="http://schemas.microsoft.com/office/powerpoint/2010/main" val="11879963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35</a:t>
            </a:fld>
            <a:endParaRPr lang="zh-CN" altLang="en-US"/>
          </a:p>
        </p:txBody>
      </p:sp>
    </p:spTree>
    <p:extLst>
      <p:ext uri="{BB962C8B-B14F-4D97-AF65-F5344CB8AC3E}">
        <p14:creationId xmlns:p14="http://schemas.microsoft.com/office/powerpoint/2010/main" val="10453438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36</a:t>
            </a:fld>
            <a:endParaRPr lang="zh-CN" altLang="en-US"/>
          </a:p>
        </p:txBody>
      </p:sp>
    </p:spTree>
    <p:extLst>
      <p:ext uri="{BB962C8B-B14F-4D97-AF65-F5344CB8AC3E}">
        <p14:creationId xmlns:p14="http://schemas.microsoft.com/office/powerpoint/2010/main" val="37740116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37</a:t>
            </a:fld>
            <a:endParaRPr lang="zh-CN" altLang="en-US"/>
          </a:p>
        </p:txBody>
      </p:sp>
    </p:spTree>
    <p:extLst>
      <p:ext uri="{BB962C8B-B14F-4D97-AF65-F5344CB8AC3E}">
        <p14:creationId xmlns:p14="http://schemas.microsoft.com/office/powerpoint/2010/main" val="28693094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38</a:t>
            </a:fld>
            <a:endParaRPr lang="zh-CN" altLang="en-US"/>
          </a:p>
        </p:txBody>
      </p:sp>
    </p:spTree>
    <p:extLst>
      <p:ext uri="{BB962C8B-B14F-4D97-AF65-F5344CB8AC3E}">
        <p14:creationId xmlns:p14="http://schemas.microsoft.com/office/powerpoint/2010/main" val="10535974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39</a:t>
            </a:fld>
            <a:endParaRPr lang="zh-CN" altLang="en-US"/>
          </a:p>
        </p:txBody>
      </p:sp>
    </p:spTree>
    <p:extLst>
      <p:ext uri="{BB962C8B-B14F-4D97-AF65-F5344CB8AC3E}">
        <p14:creationId xmlns:p14="http://schemas.microsoft.com/office/powerpoint/2010/main" val="1357526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4</a:t>
            </a:fld>
            <a:endParaRPr lang="zh-CN" altLang="en-US"/>
          </a:p>
        </p:txBody>
      </p:sp>
    </p:spTree>
    <p:extLst>
      <p:ext uri="{BB962C8B-B14F-4D97-AF65-F5344CB8AC3E}">
        <p14:creationId xmlns:p14="http://schemas.microsoft.com/office/powerpoint/2010/main" val="34973422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40</a:t>
            </a:fld>
            <a:endParaRPr lang="zh-CN" altLang="en-US"/>
          </a:p>
        </p:txBody>
      </p:sp>
    </p:spTree>
    <p:extLst>
      <p:ext uri="{BB962C8B-B14F-4D97-AF65-F5344CB8AC3E}">
        <p14:creationId xmlns:p14="http://schemas.microsoft.com/office/powerpoint/2010/main" val="22209360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41</a:t>
            </a:fld>
            <a:endParaRPr lang="zh-CN" altLang="en-US"/>
          </a:p>
        </p:txBody>
      </p:sp>
    </p:spTree>
    <p:extLst>
      <p:ext uri="{BB962C8B-B14F-4D97-AF65-F5344CB8AC3E}">
        <p14:creationId xmlns:p14="http://schemas.microsoft.com/office/powerpoint/2010/main" val="25917249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42</a:t>
            </a:fld>
            <a:endParaRPr lang="zh-CN" altLang="en-US"/>
          </a:p>
        </p:txBody>
      </p:sp>
    </p:spTree>
    <p:extLst>
      <p:ext uri="{BB962C8B-B14F-4D97-AF65-F5344CB8AC3E}">
        <p14:creationId xmlns:p14="http://schemas.microsoft.com/office/powerpoint/2010/main" val="28758066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43</a:t>
            </a:fld>
            <a:endParaRPr lang="zh-CN" altLang="en-US"/>
          </a:p>
        </p:txBody>
      </p:sp>
    </p:spTree>
    <p:extLst>
      <p:ext uri="{BB962C8B-B14F-4D97-AF65-F5344CB8AC3E}">
        <p14:creationId xmlns:p14="http://schemas.microsoft.com/office/powerpoint/2010/main" val="30348825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0147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5</a:t>
            </a:fld>
            <a:endParaRPr lang="zh-CN" altLang="en-US"/>
          </a:p>
        </p:txBody>
      </p:sp>
    </p:spTree>
    <p:extLst>
      <p:ext uri="{BB962C8B-B14F-4D97-AF65-F5344CB8AC3E}">
        <p14:creationId xmlns:p14="http://schemas.microsoft.com/office/powerpoint/2010/main" val="3125318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6</a:t>
            </a:fld>
            <a:endParaRPr lang="zh-CN" altLang="en-US"/>
          </a:p>
        </p:txBody>
      </p:sp>
    </p:spTree>
    <p:extLst>
      <p:ext uri="{BB962C8B-B14F-4D97-AF65-F5344CB8AC3E}">
        <p14:creationId xmlns:p14="http://schemas.microsoft.com/office/powerpoint/2010/main" val="3299780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7</a:t>
            </a:fld>
            <a:endParaRPr lang="zh-CN" altLang="en-US"/>
          </a:p>
        </p:txBody>
      </p:sp>
    </p:spTree>
    <p:extLst>
      <p:ext uri="{BB962C8B-B14F-4D97-AF65-F5344CB8AC3E}">
        <p14:creationId xmlns:p14="http://schemas.microsoft.com/office/powerpoint/2010/main" val="4023959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8</a:t>
            </a:fld>
            <a:endParaRPr lang="zh-CN" altLang="en-US"/>
          </a:p>
        </p:txBody>
      </p:sp>
    </p:spTree>
    <p:extLst>
      <p:ext uri="{BB962C8B-B14F-4D97-AF65-F5344CB8AC3E}">
        <p14:creationId xmlns:p14="http://schemas.microsoft.com/office/powerpoint/2010/main" val="815037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9</a:t>
            </a:fld>
            <a:endParaRPr lang="zh-CN" altLang="en-US"/>
          </a:p>
        </p:txBody>
      </p:sp>
    </p:spTree>
    <p:extLst>
      <p:ext uri="{BB962C8B-B14F-4D97-AF65-F5344CB8AC3E}">
        <p14:creationId xmlns:p14="http://schemas.microsoft.com/office/powerpoint/2010/main" val="766578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98794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480161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82773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43869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327103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603726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761569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3" name="矩形 2"/>
          <p:cNvSpPr/>
          <p:nvPr userDrawn="1"/>
        </p:nvSpPr>
        <p:spPr>
          <a:xfrm>
            <a:off x="0" y="674744"/>
            <a:ext cx="9144000" cy="72008"/>
          </a:xfrm>
          <a:prstGeom prst="rect">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248" y="167465"/>
            <a:ext cx="1990961" cy="388061"/>
          </a:xfrm>
          <a:prstGeom prst="rect">
            <a:avLst/>
          </a:prstGeom>
        </p:spPr>
      </p:pic>
    </p:spTree>
    <p:extLst>
      <p:ext uri="{BB962C8B-B14F-4D97-AF65-F5344CB8AC3E}">
        <p14:creationId xmlns:p14="http://schemas.microsoft.com/office/powerpoint/2010/main" val="424608425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547338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554353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62429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138711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953286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897577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9619652"/>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9995285"/>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23.gif"/><Relationship Id="rId5" Type="http://schemas.openxmlformats.org/officeDocument/2006/relationships/image" Target="../media/image22.gif"/><Relationship Id="rId4" Type="http://schemas.openxmlformats.org/officeDocument/2006/relationships/image" Target="../media/image21.gi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31.xml.rels><?xml version="1.0" encoding="UTF-8" standalone="yes"?>
<Relationships xmlns="http://schemas.openxmlformats.org/package/2006/relationships"><Relationship Id="rId8" Type="http://schemas.openxmlformats.org/officeDocument/2006/relationships/image" Target="../media/image33.gif"/><Relationship Id="rId13" Type="http://schemas.openxmlformats.org/officeDocument/2006/relationships/image" Target="../media/image38.gif"/><Relationship Id="rId3" Type="http://schemas.openxmlformats.org/officeDocument/2006/relationships/image" Target="../media/image28.gif"/><Relationship Id="rId7" Type="http://schemas.openxmlformats.org/officeDocument/2006/relationships/image" Target="../media/image32.gif"/><Relationship Id="rId12" Type="http://schemas.openxmlformats.org/officeDocument/2006/relationships/image" Target="../media/image37.gif"/><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31.gif"/><Relationship Id="rId11" Type="http://schemas.openxmlformats.org/officeDocument/2006/relationships/image" Target="../media/image36.gif"/><Relationship Id="rId5" Type="http://schemas.openxmlformats.org/officeDocument/2006/relationships/image" Target="../media/image30.gif"/><Relationship Id="rId10" Type="http://schemas.openxmlformats.org/officeDocument/2006/relationships/image" Target="../media/image35.gif"/><Relationship Id="rId4" Type="http://schemas.openxmlformats.org/officeDocument/2006/relationships/image" Target="../media/image29.gif"/><Relationship Id="rId9" Type="http://schemas.openxmlformats.org/officeDocument/2006/relationships/image" Target="../media/image34.gif"/><Relationship Id="rId14" Type="http://schemas.openxmlformats.org/officeDocument/2006/relationships/image" Target="../media/image39.gi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42.jpg"/><Relationship Id="rId4" Type="http://schemas.openxmlformats.org/officeDocument/2006/relationships/image" Target="../media/image41.jp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50.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53.gif"/><Relationship Id="rId4" Type="http://schemas.openxmlformats.org/officeDocument/2006/relationships/image" Target="../media/image52.gif"/></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4.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075806"/>
            <a:ext cx="9148381" cy="2067694"/>
          </a:xfrm>
          <a:prstGeom prst="rect">
            <a:avLst/>
          </a:prstGeom>
          <a:solidFill>
            <a:srgbClr val="2F318B"/>
          </a:solidFill>
          <a:ln>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899592" y="3465063"/>
            <a:ext cx="7560840" cy="646331"/>
          </a:xfrm>
          <a:prstGeom prst="rect">
            <a:avLst/>
          </a:prstGeom>
          <a:noFill/>
        </p:spPr>
        <p:txBody>
          <a:bodyPr wrap="square" rtlCol="0">
            <a:spAutoFit/>
          </a:bodyPr>
          <a:lstStyle/>
          <a:p>
            <a:pPr algn="ctr"/>
            <a:r>
              <a:rPr lang="zh-CN" altLang="en-US" sz="3600" b="1" dirty="0">
                <a:solidFill>
                  <a:schemeClr val="bg1"/>
                </a:solidFill>
                <a:latin typeface="微软雅黑" pitchFamily="34" charset="-122"/>
                <a:ea typeface="微软雅黑" pitchFamily="34" charset="-122"/>
              </a:rPr>
              <a:t>圆通</a:t>
            </a:r>
            <a:r>
              <a:rPr lang="zh-CN" altLang="en-US" sz="3600" b="1" dirty="0" smtClean="0">
                <a:solidFill>
                  <a:schemeClr val="bg1"/>
                </a:solidFill>
                <a:latin typeface="微软雅黑" pitchFamily="34" charset="-122"/>
                <a:ea typeface="微软雅黑" pitchFamily="34" charset="-122"/>
              </a:rPr>
              <a:t>快递完整框架工作总结</a:t>
            </a:r>
            <a:r>
              <a:rPr lang="en-US" altLang="zh-CN" sz="3600" b="1" dirty="0" smtClean="0">
                <a:solidFill>
                  <a:schemeClr val="bg1"/>
                </a:solidFill>
                <a:latin typeface="微软雅黑" pitchFamily="34" charset="-122"/>
                <a:ea typeface="微软雅黑" pitchFamily="34" charset="-122"/>
              </a:rPr>
              <a:t>PPT</a:t>
            </a:r>
            <a:endParaRPr lang="zh-CN" altLang="en-US" sz="3600" b="1" dirty="0">
              <a:solidFill>
                <a:schemeClr val="bg1"/>
              </a:solidFill>
              <a:latin typeface="微软雅黑" pitchFamily="34" charset="-122"/>
              <a:ea typeface="微软雅黑" pitchFamily="34" charset="-122"/>
            </a:endParaRPr>
          </a:p>
        </p:txBody>
      </p:sp>
      <p:sp>
        <p:nvSpPr>
          <p:cNvPr id="9" name="TextBox 8"/>
          <p:cNvSpPr txBox="1"/>
          <p:nvPr/>
        </p:nvSpPr>
        <p:spPr>
          <a:xfrm>
            <a:off x="2236122" y="4280197"/>
            <a:ext cx="4680519" cy="307777"/>
          </a:xfrm>
          <a:prstGeom prst="rect">
            <a:avLst/>
          </a:prstGeom>
          <a:noFill/>
        </p:spPr>
        <p:txBody>
          <a:bodyPr wrap="square" rtlCol="0">
            <a:spAutoFit/>
          </a:bodyPr>
          <a:lstStyle/>
          <a:p>
            <a:pPr algn="ctr"/>
            <a:r>
              <a:rPr lang="en-US" altLang="zh-CN" sz="1400" b="1" dirty="0" smtClean="0">
                <a:solidFill>
                  <a:schemeClr val="bg1"/>
                </a:solidFill>
                <a:latin typeface="微软雅黑" pitchFamily="34" charset="-122"/>
                <a:ea typeface="微软雅黑" pitchFamily="34" charset="-122"/>
              </a:rPr>
              <a:t>——</a:t>
            </a:r>
            <a:r>
              <a:rPr lang="zh-CN" altLang="en-US" sz="1400" b="1" dirty="0" smtClean="0">
                <a:solidFill>
                  <a:schemeClr val="bg1"/>
                </a:solidFill>
                <a:latin typeface="微软雅黑" pitchFamily="34" charset="-122"/>
                <a:ea typeface="微软雅黑" pitchFamily="34" charset="-122"/>
              </a:rPr>
              <a:t>汇报人：</a:t>
            </a:r>
            <a:r>
              <a:rPr lang="zh-CN" altLang="en-US" sz="1400" b="1" dirty="0">
                <a:solidFill>
                  <a:schemeClr val="bg1"/>
                </a:solidFill>
                <a:latin typeface="微软雅黑" pitchFamily="34" charset="-122"/>
                <a:ea typeface="微软雅黑" pitchFamily="34" charset="-122"/>
              </a:rPr>
              <a:t>优</a:t>
            </a:r>
            <a:r>
              <a:rPr lang="zh-CN" altLang="en-US" sz="1400" b="1" dirty="0" smtClean="0">
                <a:solidFill>
                  <a:schemeClr val="bg1"/>
                </a:solidFill>
                <a:latin typeface="微软雅黑" pitchFamily="34" charset="-122"/>
                <a:ea typeface="微软雅黑" pitchFamily="34" charset="-122"/>
              </a:rPr>
              <a:t>品</a:t>
            </a:r>
            <a:r>
              <a:rPr lang="en-US" altLang="zh-CN" sz="1400" b="1" dirty="0" smtClean="0">
                <a:solidFill>
                  <a:schemeClr val="bg1"/>
                </a:solidFill>
                <a:latin typeface="微软雅黑" pitchFamily="34" charset="-122"/>
                <a:ea typeface="微软雅黑" pitchFamily="34" charset="-122"/>
              </a:rPr>
              <a:t>PPT——</a:t>
            </a:r>
            <a:endParaRPr lang="zh-CN" altLang="en-US" sz="1400" b="1" dirty="0">
              <a:solidFill>
                <a:schemeClr val="bg1"/>
              </a:solidFill>
              <a:latin typeface="微软雅黑" pitchFamily="34" charset="-122"/>
              <a:ea typeface="微软雅黑"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307" y="169480"/>
            <a:ext cx="1846945" cy="359991"/>
          </a:xfrm>
          <a:prstGeom prst="rect">
            <a:avLst/>
          </a:prstGeom>
        </p:spPr>
      </p:pic>
      <p:sp>
        <p:nvSpPr>
          <p:cNvPr id="13" name="矩形 12"/>
          <p:cNvSpPr/>
          <p:nvPr/>
        </p:nvSpPr>
        <p:spPr>
          <a:xfrm>
            <a:off x="-108519" y="3003168"/>
            <a:ext cx="9274352" cy="46349"/>
          </a:xfrm>
          <a:prstGeom prst="rect">
            <a:avLst/>
          </a:prstGeom>
          <a:solidFill>
            <a:srgbClr val="C00000"/>
          </a:solidFill>
          <a:ln>
            <a:solidFill>
              <a:srgbClr val="E621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004046" y="51469"/>
            <a:ext cx="2648074" cy="2834331"/>
            <a:chOff x="2952975" y="961285"/>
            <a:chExt cx="2406639" cy="2575914"/>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2975" y="961285"/>
              <a:ext cx="2406639" cy="2575914"/>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5399" y="2143039"/>
              <a:ext cx="1308855" cy="674279"/>
            </a:xfrm>
            <a:prstGeom prst="rect">
              <a:avLst/>
            </a:prstGeom>
          </p:spPr>
        </p:pic>
      </p:grpSp>
    </p:spTree>
    <p:extLst>
      <p:ext uri="{BB962C8B-B14F-4D97-AF65-F5344CB8AC3E}">
        <p14:creationId xmlns:p14="http://schemas.microsoft.com/office/powerpoint/2010/main" val="202966560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0-#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50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99592" y="1707654"/>
            <a:ext cx="3528318" cy="2241550"/>
            <a:chOff x="755650" y="915566"/>
            <a:chExt cx="3887788" cy="2241550"/>
          </a:xfrm>
        </p:grpSpPr>
        <p:sp>
          <p:nvSpPr>
            <p:cNvPr id="4" name="圆角矩形​​ 34"/>
            <p:cNvSpPr/>
            <p:nvPr/>
          </p:nvSpPr>
          <p:spPr>
            <a:xfrm>
              <a:off x="755650" y="915566"/>
              <a:ext cx="3887788" cy="2241550"/>
            </a:xfrm>
            <a:prstGeom prst="roundRect">
              <a:avLst>
                <a:gd name="adj" fmla="val 8586"/>
              </a:avLst>
            </a:prstGeom>
            <a:noFill/>
            <a:ln w="12700" cap="flat" cmpd="sng" algn="ctr">
              <a:solidFill>
                <a:srgbClr val="2F318B"/>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 name="组合 28"/>
            <p:cNvGrpSpPr>
              <a:grpSpLocks/>
            </p:cNvGrpSpPr>
            <p:nvPr/>
          </p:nvGrpSpPr>
          <p:grpSpPr bwMode="auto">
            <a:xfrm>
              <a:off x="1042988" y="2569741"/>
              <a:ext cx="314325" cy="315912"/>
              <a:chOff x="5940153" y="4725144"/>
              <a:chExt cx="628790" cy="628790"/>
            </a:xfrm>
          </p:grpSpPr>
          <p:sp>
            <p:nvSpPr>
              <p:cNvPr id="19" name="泪滴形 18"/>
              <p:cNvSpPr/>
              <p:nvPr/>
            </p:nvSpPr>
            <p:spPr>
              <a:xfrm>
                <a:off x="5940153" y="4725144"/>
                <a:ext cx="628790" cy="628790"/>
              </a:xfrm>
              <a:prstGeom prst="teardrop">
                <a:avLst/>
              </a:prstGeom>
              <a:solidFill>
                <a:srgbClr val="2F318B"/>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椭圆​​ 16"/>
              <p:cNvSpPr/>
              <p:nvPr/>
            </p:nvSpPr>
            <p:spPr>
              <a:xfrm>
                <a:off x="6102113" y="4895771"/>
                <a:ext cx="295342" cy="297017"/>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29"/>
            <p:cNvGrpSpPr>
              <a:grpSpLocks/>
            </p:cNvGrpSpPr>
            <p:nvPr/>
          </p:nvGrpSpPr>
          <p:grpSpPr bwMode="auto">
            <a:xfrm>
              <a:off x="1042988" y="2093491"/>
              <a:ext cx="314325" cy="314325"/>
              <a:chOff x="7452319" y="4725144"/>
              <a:chExt cx="628790" cy="628790"/>
            </a:xfrm>
          </p:grpSpPr>
          <p:sp>
            <p:nvSpPr>
              <p:cNvPr id="17" name="泪滴形 16"/>
              <p:cNvSpPr/>
              <p:nvPr/>
            </p:nvSpPr>
            <p:spPr>
              <a:xfrm flipH="1">
                <a:off x="7452319" y="4725144"/>
                <a:ext cx="628790" cy="628790"/>
              </a:xfrm>
              <a:prstGeom prst="teardrop">
                <a:avLst/>
              </a:prstGeom>
              <a:solidFill>
                <a:srgbClr val="2F318B"/>
              </a:solidFill>
              <a:ln w="25400"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9"/>
              <p:cNvSpPr/>
              <p:nvPr/>
            </p:nvSpPr>
            <p:spPr>
              <a:xfrm flipH="1">
                <a:off x="7611104" y="4896632"/>
                <a:ext cx="295340" cy="295340"/>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 name="组合 26"/>
            <p:cNvGrpSpPr>
              <a:grpSpLocks/>
            </p:cNvGrpSpPr>
            <p:nvPr/>
          </p:nvGrpSpPr>
          <p:grpSpPr bwMode="auto">
            <a:xfrm>
              <a:off x="1042988" y="1137816"/>
              <a:ext cx="314325" cy="314325"/>
              <a:chOff x="5004048" y="1923583"/>
              <a:chExt cx="628790" cy="628790"/>
            </a:xfrm>
          </p:grpSpPr>
          <p:sp>
            <p:nvSpPr>
              <p:cNvPr id="15" name="泪滴形 14"/>
              <p:cNvSpPr/>
              <p:nvPr/>
            </p:nvSpPr>
            <p:spPr>
              <a:xfrm rot="10800000" flipH="1">
                <a:off x="5004048" y="1923583"/>
                <a:ext cx="628790" cy="628790"/>
              </a:xfrm>
              <a:prstGeom prst="teardrop">
                <a:avLst/>
              </a:prstGeom>
              <a:solidFill>
                <a:srgbClr val="C0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椭圆​​ 22"/>
              <p:cNvSpPr/>
              <p:nvPr/>
            </p:nvSpPr>
            <p:spPr>
              <a:xfrm rot="10800000" flipH="1">
                <a:off x="5166008" y="2098246"/>
                <a:ext cx="295342" cy="295342"/>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 name="组合 27"/>
            <p:cNvGrpSpPr>
              <a:grpSpLocks/>
            </p:cNvGrpSpPr>
            <p:nvPr/>
          </p:nvGrpSpPr>
          <p:grpSpPr bwMode="auto">
            <a:xfrm>
              <a:off x="1042988" y="1615653"/>
              <a:ext cx="314325" cy="314325"/>
              <a:chOff x="5147890" y="2714704"/>
              <a:chExt cx="628790" cy="628790"/>
            </a:xfrm>
          </p:grpSpPr>
          <p:sp>
            <p:nvSpPr>
              <p:cNvPr id="13" name="泪滴形 12"/>
              <p:cNvSpPr/>
              <p:nvPr/>
            </p:nvSpPr>
            <p:spPr>
              <a:xfrm rot="16200000" flipH="1">
                <a:off x="5147890" y="2714704"/>
                <a:ext cx="628790" cy="628790"/>
              </a:xfrm>
              <a:prstGeom prst="teardrop">
                <a:avLst/>
              </a:prstGeom>
              <a:solidFill>
                <a:srgbClr val="2F318B"/>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椭圆​​ 25"/>
              <p:cNvSpPr/>
              <p:nvPr/>
            </p:nvSpPr>
            <p:spPr>
              <a:xfrm rot="16200000" flipH="1">
                <a:off x="5306675" y="2889369"/>
                <a:ext cx="295340" cy="295340"/>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 name="矩形​​ 30"/>
            <p:cNvSpPr>
              <a:spLocks noChangeArrowheads="1"/>
            </p:cNvSpPr>
            <p:nvPr/>
          </p:nvSpPr>
          <p:spPr bwMode="auto">
            <a:xfrm>
              <a:off x="1674997" y="1109241"/>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latin typeface="微软雅黑" pitchFamily="34" charset="-122"/>
                  <a:ea typeface="微软雅黑" pitchFamily="34" charset="-122"/>
                </a:rPr>
                <a:t>点击此处录入标题内容</a:t>
              </a:r>
            </a:p>
          </p:txBody>
        </p:sp>
        <p:sp>
          <p:nvSpPr>
            <p:cNvPr id="10" name="矩形​​ 31"/>
            <p:cNvSpPr>
              <a:spLocks noChangeArrowheads="1"/>
            </p:cNvSpPr>
            <p:nvPr/>
          </p:nvSpPr>
          <p:spPr bwMode="auto">
            <a:xfrm>
              <a:off x="1674997" y="1591841"/>
              <a:ext cx="2492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latin typeface="微软雅黑" pitchFamily="34" charset="-122"/>
                  <a:ea typeface="微软雅黑" pitchFamily="34" charset="-122"/>
                </a:rPr>
                <a:t>点击此处录入标题内容</a:t>
              </a:r>
            </a:p>
          </p:txBody>
        </p:sp>
        <p:sp>
          <p:nvSpPr>
            <p:cNvPr id="11" name="矩形​​ 32"/>
            <p:cNvSpPr>
              <a:spLocks noChangeArrowheads="1"/>
            </p:cNvSpPr>
            <p:nvPr/>
          </p:nvSpPr>
          <p:spPr bwMode="auto">
            <a:xfrm>
              <a:off x="1674997" y="2039516"/>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latin typeface="微软雅黑" pitchFamily="34" charset="-122"/>
                  <a:ea typeface="微软雅黑" pitchFamily="34" charset="-122"/>
                </a:rPr>
                <a:t>点击此处录入标题内容</a:t>
              </a:r>
            </a:p>
          </p:txBody>
        </p:sp>
        <p:sp>
          <p:nvSpPr>
            <p:cNvPr id="12" name="矩形​​ 33"/>
            <p:cNvSpPr>
              <a:spLocks noChangeArrowheads="1"/>
            </p:cNvSpPr>
            <p:nvPr/>
          </p:nvSpPr>
          <p:spPr bwMode="auto">
            <a:xfrm>
              <a:off x="1674997" y="2512591"/>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latin typeface="微软雅黑" pitchFamily="34" charset="-122"/>
                  <a:ea typeface="微软雅黑" pitchFamily="34" charset="-122"/>
                </a:rPr>
                <a:t>点击此处录入标题内容</a:t>
              </a:r>
            </a:p>
          </p:txBody>
        </p:sp>
      </p:grpSp>
      <p:grpSp>
        <p:nvGrpSpPr>
          <p:cNvPr id="21" name="组合 20"/>
          <p:cNvGrpSpPr/>
          <p:nvPr/>
        </p:nvGrpSpPr>
        <p:grpSpPr>
          <a:xfrm>
            <a:off x="5030341" y="1364778"/>
            <a:ext cx="1358900" cy="1358900"/>
            <a:chOff x="5102225" y="1663278"/>
            <a:chExt cx="1358900" cy="1358900"/>
          </a:xfrm>
        </p:grpSpPr>
        <p:sp>
          <p:nvSpPr>
            <p:cNvPr id="22" name="泪滴形 21"/>
            <p:cNvSpPr/>
            <p:nvPr/>
          </p:nvSpPr>
          <p:spPr bwMode="auto">
            <a:xfrm rot="10800000" flipH="1">
              <a:off x="5102225" y="1663278"/>
              <a:ext cx="1358900" cy="1358900"/>
            </a:xfrm>
            <a:prstGeom prst="teardrop">
              <a:avLst/>
            </a:prstGeom>
            <a:solidFill>
              <a:srgbClr val="C0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椭圆​​ 10"/>
            <p:cNvSpPr/>
            <p:nvPr/>
          </p:nvSpPr>
          <p:spPr bwMode="auto">
            <a:xfrm rot="10800000" flipH="1">
              <a:off x="5245100" y="1806153"/>
              <a:ext cx="812800" cy="812800"/>
            </a:xfrm>
            <a:prstGeom prst="ellipse">
              <a:avLst/>
            </a:prstGeom>
            <a:solidFill>
              <a:sysClr val="window" lastClr="FFFFFF"/>
            </a:solidFill>
            <a:ln w="3175" cap="flat" cmpd="sng" algn="ctr">
              <a:solidFill>
                <a:sysClr val="window" lastClr="FFFFFF">
                  <a:lumMod val="7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矩形​​ 43"/>
            <p:cNvSpPr>
              <a:spLocks noChangeArrowheads="1"/>
            </p:cNvSpPr>
            <p:nvPr/>
          </p:nvSpPr>
          <p:spPr bwMode="auto">
            <a:xfrm>
              <a:off x="5283031" y="1986697"/>
              <a:ext cx="723864" cy="52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grpSp>
      <p:grpSp>
        <p:nvGrpSpPr>
          <p:cNvPr id="26" name="组合 25"/>
          <p:cNvGrpSpPr/>
          <p:nvPr/>
        </p:nvGrpSpPr>
        <p:grpSpPr>
          <a:xfrm>
            <a:off x="6516235" y="1148418"/>
            <a:ext cx="1574679" cy="1575260"/>
            <a:chOff x="6571098" y="1417217"/>
            <a:chExt cx="1574679" cy="1575260"/>
          </a:xfrm>
        </p:grpSpPr>
        <p:grpSp>
          <p:nvGrpSpPr>
            <p:cNvPr id="27" name="组合 11"/>
            <p:cNvGrpSpPr/>
            <p:nvPr/>
          </p:nvGrpSpPr>
          <p:grpSpPr bwMode="auto">
            <a:xfrm rot="16200000" flipH="1">
              <a:off x="6570808" y="1417507"/>
              <a:ext cx="1575260" cy="1574679"/>
              <a:chOff x="1187624" y="4077072"/>
              <a:chExt cx="1728192" cy="1728192"/>
            </a:xfrm>
            <a:effectLst>
              <a:outerShdw blurRad="50800" dist="38100" dir="2700000" algn="tl" rotWithShape="0">
                <a:prstClr val="black">
                  <a:alpha val="40000"/>
                </a:prstClr>
              </a:outerShdw>
            </a:effectLst>
          </p:grpSpPr>
          <p:sp>
            <p:nvSpPr>
              <p:cNvPr id="30" name="泪滴形 29"/>
              <p:cNvSpPr/>
              <p:nvPr/>
            </p:nvSpPr>
            <p:spPr>
              <a:xfrm>
                <a:off x="1187624" y="4077072"/>
                <a:ext cx="1728192" cy="1728192"/>
              </a:xfrm>
              <a:prstGeom prst="teardrop">
                <a:avLst/>
              </a:prstGeom>
              <a:solidFill>
                <a:srgbClr val="2F318B"/>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8" name="矩形​​ 44"/>
            <p:cNvSpPr>
              <a:spLocks noChangeArrowheads="1"/>
            </p:cNvSpPr>
            <p:nvPr/>
          </p:nvSpPr>
          <p:spPr bwMode="auto">
            <a:xfrm>
              <a:off x="7092691" y="1780256"/>
              <a:ext cx="800060" cy="5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grpSp>
      <p:grpSp>
        <p:nvGrpSpPr>
          <p:cNvPr id="32" name="组合 31"/>
          <p:cNvGrpSpPr/>
          <p:nvPr/>
        </p:nvGrpSpPr>
        <p:grpSpPr>
          <a:xfrm>
            <a:off x="6507722" y="2779624"/>
            <a:ext cx="1735701" cy="1736342"/>
            <a:chOff x="6579606" y="3078124"/>
            <a:chExt cx="1735701" cy="1736342"/>
          </a:xfrm>
        </p:grpSpPr>
        <p:grpSp>
          <p:nvGrpSpPr>
            <p:cNvPr id="33" name="组合 5"/>
            <p:cNvGrpSpPr/>
            <p:nvPr/>
          </p:nvGrpSpPr>
          <p:grpSpPr bwMode="auto">
            <a:xfrm flipH="1">
              <a:off x="6579606" y="3078124"/>
              <a:ext cx="1735701" cy="1736342"/>
              <a:chOff x="1187624" y="4077072"/>
              <a:chExt cx="1728192" cy="1728192"/>
            </a:xfrm>
            <a:effectLst>
              <a:outerShdw blurRad="50800" dist="38100" dir="2700000" algn="tl" rotWithShape="0">
                <a:prstClr val="black">
                  <a:alpha val="40000"/>
                </a:prstClr>
              </a:outerShdw>
            </a:effectLst>
          </p:grpSpPr>
          <p:sp>
            <p:nvSpPr>
              <p:cNvPr id="36" name="泪滴形 35"/>
              <p:cNvSpPr/>
              <p:nvPr/>
            </p:nvSpPr>
            <p:spPr>
              <a:xfrm>
                <a:off x="1187624" y="4077072"/>
                <a:ext cx="1728192" cy="1728192"/>
              </a:xfrm>
              <a:prstGeom prst="teardrop">
                <a:avLst/>
              </a:prstGeom>
              <a:solidFill>
                <a:srgbClr val="2F318B"/>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4" name="矩形​​ 46"/>
            <p:cNvSpPr>
              <a:spLocks noChangeArrowheads="1"/>
            </p:cNvSpPr>
            <p:nvPr/>
          </p:nvSpPr>
          <p:spPr bwMode="auto">
            <a:xfrm>
              <a:off x="7180000" y="3831961"/>
              <a:ext cx="800060" cy="5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grpSp>
      <p:grpSp>
        <p:nvGrpSpPr>
          <p:cNvPr id="38" name="组合 37"/>
          <p:cNvGrpSpPr/>
          <p:nvPr/>
        </p:nvGrpSpPr>
        <p:grpSpPr>
          <a:xfrm>
            <a:off x="4893350" y="2779625"/>
            <a:ext cx="1520476" cy="1521038"/>
            <a:chOff x="4965234" y="3078125"/>
            <a:chExt cx="1520476" cy="1521038"/>
          </a:xfrm>
        </p:grpSpPr>
        <p:grpSp>
          <p:nvGrpSpPr>
            <p:cNvPr id="39" name="组合 4"/>
            <p:cNvGrpSpPr/>
            <p:nvPr/>
          </p:nvGrpSpPr>
          <p:grpSpPr bwMode="auto">
            <a:xfrm>
              <a:off x="4965234" y="3078125"/>
              <a:ext cx="1520476" cy="1521038"/>
              <a:chOff x="1187624" y="4077072"/>
              <a:chExt cx="1728192" cy="1728192"/>
            </a:xfrm>
            <a:effectLst>
              <a:outerShdw blurRad="50800" dist="38100" dir="2700000" algn="tl" rotWithShape="0">
                <a:prstClr val="black">
                  <a:alpha val="40000"/>
                </a:prstClr>
              </a:outerShdw>
            </a:effectLst>
          </p:grpSpPr>
          <p:sp>
            <p:nvSpPr>
              <p:cNvPr id="42" name="泪滴形 41"/>
              <p:cNvSpPr/>
              <p:nvPr/>
            </p:nvSpPr>
            <p:spPr>
              <a:xfrm>
                <a:off x="1187624" y="4077072"/>
                <a:ext cx="1728192" cy="1728192"/>
              </a:xfrm>
              <a:prstGeom prst="teardrop">
                <a:avLst/>
              </a:prstGeom>
              <a:solidFill>
                <a:srgbClr val="2F318B"/>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0" name="矩形​​ 45"/>
            <p:cNvSpPr>
              <a:spLocks noChangeArrowheads="1"/>
            </p:cNvSpPr>
            <p:nvPr/>
          </p:nvSpPr>
          <p:spPr bwMode="auto">
            <a:xfrm>
              <a:off x="5244933" y="3654104"/>
              <a:ext cx="800060" cy="5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grpSp>
      <p:pic>
        <p:nvPicPr>
          <p:cNvPr id="4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106" y="3366605"/>
            <a:ext cx="6762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44"/>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96338924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1+#ppt_w/2"/>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1000"/>
                            </p:stCondLst>
                            <p:childTnLst>
                              <p:par>
                                <p:cTn id="28" presetID="2" presetClass="entr" presetSubtype="6" fill="hold"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1000" fill="hold"/>
                                        <p:tgtEl>
                                          <p:spTgt spid="44"/>
                                        </p:tgtEl>
                                        <p:attrNameLst>
                                          <p:attrName>ppt_x</p:attrName>
                                        </p:attrNameLst>
                                      </p:cBhvr>
                                      <p:tavLst>
                                        <p:tav tm="0">
                                          <p:val>
                                            <p:strVal val="1+#ppt_w/2"/>
                                          </p:val>
                                        </p:tav>
                                        <p:tav tm="100000">
                                          <p:val>
                                            <p:strVal val="#ppt_x"/>
                                          </p:val>
                                        </p:tav>
                                      </p:tavLst>
                                    </p:anim>
                                    <p:anim calcmode="lin" valueType="num">
                                      <p:cBhvr additive="base">
                                        <p:cTn id="31" dur="10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471"/>
          <p:cNvSpPr>
            <a:spLocks noEditPoints="1"/>
          </p:cNvSpPr>
          <p:nvPr/>
        </p:nvSpPr>
        <p:spPr bwMode="auto">
          <a:xfrm>
            <a:off x="4958094" y="3003798"/>
            <a:ext cx="725427" cy="554225"/>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rgbClr val="2F318B"/>
          </a:solid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4" name="Freeform 476"/>
          <p:cNvSpPr>
            <a:spLocks noEditPoints="1"/>
          </p:cNvSpPr>
          <p:nvPr/>
        </p:nvSpPr>
        <p:spPr bwMode="auto">
          <a:xfrm>
            <a:off x="1641582" y="1275606"/>
            <a:ext cx="781006" cy="565910"/>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2F318B"/>
          </a:solid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5" name="Oval 493"/>
          <p:cNvSpPr>
            <a:spLocks noChangeArrowheads="1"/>
          </p:cNvSpPr>
          <p:nvPr/>
        </p:nvSpPr>
        <p:spPr bwMode="auto">
          <a:xfrm>
            <a:off x="1641581" y="3061011"/>
            <a:ext cx="547803" cy="49701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C00000"/>
          </a:solid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6" name="Freeform 497"/>
          <p:cNvSpPr>
            <a:spLocks noEditPoints="1"/>
          </p:cNvSpPr>
          <p:nvPr/>
        </p:nvSpPr>
        <p:spPr bwMode="auto">
          <a:xfrm>
            <a:off x="4958095" y="1275606"/>
            <a:ext cx="422877" cy="583375"/>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C00000"/>
          </a:solid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cxnSp>
        <p:nvCxnSpPr>
          <p:cNvPr id="7" name="直接连接符 6"/>
          <p:cNvCxnSpPr/>
          <p:nvPr/>
        </p:nvCxnSpPr>
        <p:spPr>
          <a:xfrm>
            <a:off x="1641581" y="1910689"/>
            <a:ext cx="27821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958093" y="1910689"/>
            <a:ext cx="276003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641581" y="3677268"/>
            <a:ext cx="27821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958093" y="3677268"/>
            <a:ext cx="276003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498"/>
          <p:cNvSpPr txBox="1"/>
          <p:nvPr/>
        </p:nvSpPr>
        <p:spPr>
          <a:xfrm>
            <a:off x="3141389" y="1466800"/>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2" name="TextBox 499"/>
          <p:cNvSpPr txBox="1"/>
          <p:nvPr/>
        </p:nvSpPr>
        <p:spPr>
          <a:xfrm>
            <a:off x="6435997" y="1466800"/>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3" name="TextBox 500"/>
          <p:cNvSpPr txBox="1"/>
          <p:nvPr/>
        </p:nvSpPr>
        <p:spPr>
          <a:xfrm>
            <a:off x="3141389" y="3210537"/>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4" name="TextBox 501"/>
          <p:cNvSpPr txBox="1"/>
          <p:nvPr/>
        </p:nvSpPr>
        <p:spPr>
          <a:xfrm>
            <a:off x="6435997" y="3210537"/>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5" name="TextBox 503"/>
          <p:cNvSpPr txBox="1"/>
          <p:nvPr/>
        </p:nvSpPr>
        <p:spPr>
          <a:xfrm>
            <a:off x="1547664" y="1978226"/>
            <a:ext cx="3046199" cy="525976"/>
          </a:xfrm>
          <a:prstGeom prst="rect">
            <a:avLst/>
          </a:prstGeom>
          <a:noFill/>
        </p:spPr>
        <p:txBody>
          <a:bodyPr wrap="square" lIns="68579" tIns="34289" rIns="68579" bIns="34289" rtlCol="0">
            <a:spAutoFit/>
          </a:bodyPr>
          <a:lstStyle/>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此处输入您的文字文本，或者复制您的文字文本粘贴到此处。</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6" name="TextBox 504"/>
          <p:cNvSpPr txBox="1"/>
          <p:nvPr/>
        </p:nvSpPr>
        <p:spPr>
          <a:xfrm>
            <a:off x="4881895" y="1978226"/>
            <a:ext cx="3046199" cy="525976"/>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smtClean="0"/>
              <a:t>此处输入您的文字文本，或者复制您的文字文本粘贴到此处。</a:t>
            </a:r>
            <a:endParaRPr lang="zh-CN" altLang="en-US" sz="1200" dirty="0"/>
          </a:p>
        </p:txBody>
      </p:sp>
      <p:sp>
        <p:nvSpPr>
          <p:cNvPr id="17" name="TextBox 505"/>
          <p:cNvSpPr txBox="1"/>
          <p:nvPr/>
        </p:nvSpPr>
        <p:spPr>
          <a:xfrm>
            <a:off x="1547664" y="3752624"/>
            <a:ext cx="3046199" cy="525976"/>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smtClean="0"/>
              <a:t>此处输入您的文字文本，或者复制您的文字文本粘贴到此处。</a:t>
            </a:r>
            <a:endParaRPr lang="zh-CN" altLang="en-US" sz="1200" dirty="0"/>
          </a:p>
        </p:txBody>
      </p:sp>
      <p:sp>
        <p:nvSpPr>
          <p:cNvPr id="18" name="TextBox 506"/>
          <p:cNvSpPr txBox="1"/>
          <p:nvPr/>
        </p:nvSpPr>
        <p:spPr>
          <a:xfrm>
            <a:off x="4881895" y="3752624"/>
            <a:ext cx="3046199" cy="525976"/>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smtClean="0"/>
              <a:t>此处输入您的文字文本，或者复制您的文字文本粘贴到此处。</a:t>
            </a:r>
            <a:endParaRPr lang="zh-CN" altLang="en-US" sz="1200" dirty="0"/>
          </a:p>
        </p:txBody>
      </p:sp>
      <p:sp>
        <p:nvSpPr>
          <p:cNvPr id="19" name="TextBox 18"/>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92310062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1+#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22" presetClass="entr" presetSubtype="8"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125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300"/>
                                        <p:tgtEl>
                                          <p:spTgt spid="11"/>
                                        </p:tgtEl>
                                        <p:attrNameLst>
                                          <p:attrName>ppt_y</p:attrName>
                                        </p:attrNameLst>
                                      </p:cBhvr>
                                      <p:tavLst>
                                        <p:tav tm="0">
                                          <p:val>
                                            <p:strVal val="#ppt_y+#ppt_h*1.125000"/>
                                          </p:val>
                                        </p:tav>
                                        <p:tav tm="100000">
                                          <p:val>
                                            <p:strVal val="#ppt_y"/>
                                          </p:val>
                                        </p:tav>
                                      </p:tavLst>
                                    </p:anim>
                                    <p:animEffect transition="in" filter="wipe(up)">
                                      <p:cBhvr>
                                        <p:cTn id="38" dur="300"/>
                                        <p:tgtEl>
                                          <p:spTgt spid="11"/>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300"/>
                                        <p:tgtEl>
                                          <p:spTgt spid="12"/>
                                        </p:tgtEl>
                                        <p:attrNameLst>
                                          <p:attrName>ppt_y</p:attrName>
                                        </p:attrNameLst>
                                      </p:cBhvr>
                                      <p:tavLst>
                                        <p:tav tm="0">
                                          <p:val>
                                            <p:strVal val="#ppt_y+#ppt_h*1.125000"/>
                                          </p:val>
                                        </p:tav>
                                        <p:tav tm="100000">
                                          <p:val>
                                            <p:strVal val="#ppt_y"/>
                                          </p:val>
                                        </p:tav>
                                      </p:tavLst>
                                    </p:anim>
                                    <p:animEffect transition="in" filter="wipe(up)">
                                      <p:cBhvr>
                                        <p:cTn id="42" dur="300"/>
                                        <p:tgtEl>
                                          <p:spTgt spid="12"/>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300"/>
                                        <p:tgtEl>
                                          <p:spTgt spid="13"/>
                                        </p:tgtEl>
                                        <p:attrNameLst>
                                          <p:attrName>ppt_y</p:attrName>
                                        </p:attrNameLst>
                                      </p:cBhvr>
                                      <p:tavLst>
                                        <p:tav tm="0">
                                          <p:val>
                                            <p:strVal val="#ppt_y+#ppt_h*1.125000"/>
                                          </p:val>
                                        </p:tav>
                                        <p:tav tm="100000">
                                          <p:val>
                                            <p:strVal val="#ppt_y"/>
                                          </p:val>
                                        </p:tav>
                                      </p:tavLst>
                                    </p:anim>
                                    <p:animEffect transition="in" filter="wipe(up)">
                                      <p:cBhvr>
                                        <p:cTn id="46" dur="300"/>
                                        <p:tgtEl>
                                          <p:spTgt spid="13"/>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300"/>
                                        <p:tgtEl>
                                          <p:spTgt spid="14"/>
                                        </p:tgtEl>
                                        <p:attrNameLst>
                                          <p:attrName>ppt_y</p:attrName>
                                        </p:attrNameLst>
                                      </p:cBhvr>
                                      <p:tavLst>
                                        <p:tav tm="0">
                                          <p:val>
                                            <p:strVal val="#ppt_y+#ppt_h*1.125000"/>
                                          </p:val>
                                        </p:tav>
                                        <p:tav tm="100000">
                                          <p:val>
                                            <p:strVal val="#ppt_y"/>
                                          </p:val>
                                        </p:tav>
                                      </p:tavLst>
                                    </p:anim>
                                    <p:animEffect transition="in" filter="wipe(up)">
                                      <p:cBhvr>
                                        <p:cTn id="50" dur="300"/>
                                        <p:tgtEl>
                                          <p:spTgt spid="14"/>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15"/>
                                        </p:tgtEl>
                                        <p:attrNameLst>
                                          <p:attrName>style.visibility</p:attrName>
                                        </p:attrNameLst>
                                      </p:cBhvr>
                                      <p:to>
                                        <p:strVal val="visible"/>
                                      </p:to>
                                    </p:set>
                                    <p:animEffect transition="in" filter="fade">
                                      <p:cBhvr>
                                        <p:cTn id="53" dur="100"/>
                                        <p:tgtEl>
                                          <p:spTgt spid="15"/>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16"/>
                                        </p:tgtEl>
                                        <p:attrNameLst>
                                          <p:attrName>style.visibility</p:attrName>
                                        </p:attrNameLst>
                                      </p:cBhvr>
                                      <p:to>
                                        <p:strVal val="visible"/>
                                      </p:to>
                                    </p:set>
                                    <p:animEffect transition="in" filter="fade">
                                      <p:cBhvr>
                                        <p:cTn id="56" dur="100"/>
                                        <p:tgtEl>
                                          <p:spTgt spid="16"/>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17"/>
                                        </p:tgtEl>
                                        <p:attrNameLst>
                                          <p:attrName>style.visibility</p:attrName>
                                        </p:attrNameLst>
                                      </p:cBhvr>
                                      <p:to>
                                        <p:strVal val="visible"/>
                                      </p:to>
                                    </p:set>
                                    <p:animEffect transition="in" filter="fade">
                                      <p:cBhvr>
                                        <p:cTn id="59" dur="100"/>
                                        <p:tgtEl>
                                          <p:spTgt spid="17"/>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18"/>
                                        </p:tgtEl>
                                        <p:attrNameLst>
                                          <p:attrName>style.visibility</p:attrName>
                                        </p:attrNameLst>
                                      </p:cBhvr>
                                      <p:to>
                                        <p:strVal val="visible"/>
                                      </p:to>
                                    </p:set>
                                    <p:animEffect transition="in" filter="fade">
                                      <p:cBhvr>
                                        <p:cTn id="62" dur="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1" grpId="0"/>
      <p:bldP spid="12" grpId="0"/>
      <p:bldP spid="13" grpId="0"/>
      <p:bldP spid="14" grpId="0"/>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1887674"/>
            <a:ext cx="9144000" cy="1368152"/>
          </a:xfrm>
          <a:prstGeom prst="rect">
            <a:avLst/>
          </a:prstGeom>
          <a:solidFill>
            <a:srgbClr val="2F318B"/>
          </a:solidFill>
          <a:ln>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331640" y="1363871"/>
            <a:ext cx="2160240" cy="2287879"/>
            <a:chOff x="1331640" y="1363871"/>
            <a:chExt cx="2160240" cy="2287879"/>
          </a:xfrm>
        </p:grpSpPr>
        <p:sp>
          <p:nvSpPr>
            <p:cNvPr id="27" name="椭圆 26"/>
            <p:cNvSpPr/>
            <p:nvPr/>
          </p:nvSpPr>
          <p:spPr>
            <a:xfrm>
              <a:off x="1331640" y="1491750"/>
              <a:ext cx="2160240" cy="2160000"/>
            </a:xfrm>
            <a:prstGeom prst="ellipse">
              <a:avLst/>
            </a:prstGeom>
            <a:gradFill>
              <a:gsLst>
                <a:gs pos="0">
                  <a:schemeClr val="bg1"/>
                </a:gs>
                <a:gs pos="50000">
                  <a:schemeClr val="bg1"/>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511760" y="1671750"/>
              <a:ext cx="1800000" cy="1800000"/>
            </a:xfrm>
            <a:prstGeom prst="ellipse">
              <a:avLst/>
            </a:prstGeom>
            <a:solidFill>
              <a:srgbClr val="C00000"/>
            </a:solidFill>
            <a:ln>
              <a:solidFill>
                <a:srgbClr val="E621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943708" y="1363871"/>
              <a:ext cx="936104" cy="2215991"/>
            </a:xfrm>
            <a:prstGeom prst="rect">
              <a:avLst/>
            </a:prstGeom>
            <a:noFill/>
          </p:spPr>
          <p:txBody>
            <a:bodyPr wrap="square" rtlCol="0">
              <a:spAutoFit/>
            </a:bodyPr>
            <a:lstStyle/>
            <a:p>
              <a:pPr algn="ctr"/>
              <a:r>
                <a:rPr lang="en-US" altLang="zh-CN" sz="13800" dirty="0" smtClean="0">
                  <a:solidFill>
                    <a:schemeClr val="bg1"/>
                  </a:solidFill>
                  <a:latin typeface="DFGothic-EB" pitchFamily="1" charset="-128"/>
                  <a:ea typeface="DFGothic-EB" pitchFamily="1" charset="-128"/>
                </a:rPr>
                <a:t>2</a:t>
              </a:r>
              <a:endParaRPr lang="zh-CN" altLang="en-US" sz="13800" dirty="0">
                <a:solidFill>
                  <a:schemeClr val="bg1"/>
                </a:solidFill>
                <a:latin typeface="DFGothic-EB" pitchFamily="1" charset="-128"/>
                <a:ea typeface="DFGothic-EB" pitchFamily="1" charset="-128"/>
              </a:endParaRPr>
            </a:p>
          </p:txBody>
        </p:sp>
      </p:grpSp>
      <p:sp>
        <p:nvSpPr>
          <p:cNvPr id="30" name="矩形 29"/>
          <p:cNvSpPr/>
          <p:nvPr/>
        </p:nvSpPr>
        <p:spPr>
          <a:xfrm>
            <a:off x="3707904" y="2279362"/>
            <a:ext cx="3057247" cy="584775"/>
          </a:xfrm>
          <a:prstGeom prst="rect">
            <a:avLst/>
          </a:prstGeom>
        </p:spPr>
        <p:txBody>
          <a:bodyPr wrap="none">
            <a:spAutoFit/>
          </a:bodyPr>
          <a:lstStyle/>
          <a:p>
            <a:pPr>
              <a:spcBef>
                <a:spcPct val="0"/>
              </a:spcBef>
            </a:pPr>
            <a:r>
              <a:rPr lang="zh-CN" altLang="en-US" sz="3200" b="1" dirty="0">
                <a:solidFill>
                  <a:schemeClr val="bg1"/>
                </a:solidFill>
                <a:latin typeface="微软雅黑" pitchFamily="34" charset="-122"/>
                <a:ea typeface="微软雅黑" pitchFamily="34" charset="-122"/>
              </a:rPr>
              <a:t>代收货款类业务</a:t>
            </a:r>
          </a:p>
        </p:txBody>
      </p:sp>
      <p:grpSp>
        <p:nvGrpSpPr>
          <p:cNvPr id="31" name="组合 30"/>
          <p:cNvGrpSpPr/>
          <p:nvPr/>
        </p:nvGrpSpPr>
        <p:grpSpPr>
          <a:xfrm>
            <a:off x="3775471" y="1469202"/>
            <a:ext cx="343825" cy="309997"/>
            <a:chOff x="4634991" y="2138335"/>
            <a:chExt cx="428348" cy="386204"/>
          </a:xfrm>
        </p:grpSpPr>
        <p:sp>
          <p:nvSpPr>
            <p:cNvPr id="32"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3"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34" name="组合 33"/>
          <p:cNvGrpSpPr/>
          <p:nvPr/>
        </p:nvGrpSpPr>
        <p:grpSpPr>
          <a:xfrm>
            <a:off x="5405067" y="1469202"/>
            <a:ext cx="343825" cy="309997"/>
            <a:chOff x="5076056" y="2138335"/>
            <a:chExt cx="428348" cy="386204"/>
          </a:xfrm>
        </p:grpSpPr>
        <p:sp>
          <p:nvSpPr>
            <p:cNvPr id="35"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6"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37" name="组合 36"/>
          <p:cNvGrpSpPr/>
          <p:nvPr/>
        </p:nvGrpSpPr>
        <p:grpSpPr>
          <a:xfrm>
            <a:off x="4165480" y="1469176"/>
            <a:ext cx="343825" cy="309997"/>
            <a:chOff x="5557128" y="2138335"/>
            <a:chExt cx="428348" cy="386204"/>
          </a:xfrm>
        </p:grpSpPr>
        <p:sp>
          <p:nvSpPr>
            <p:cNvPr id="38"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9"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0" name="组合 39"/>
          <p:cNvGrpSpPr/>
          <p:nvPr/>
        </p:nvGrpSpPr>
        <p:grpSpPr>
          <a:xfrm>
            <a:off x="4969630" y="1469202"/>
            <a:ext cx="343825" cy="309997"/>
            <a:chOff x="6068610" y="2138335"/>
            <a:chExt cx="428348" cy="386204"/>
          </a:xfrm>
        </p:grpSpPr>
        <p:sp>
          <p:nvSpPr>
            <p:cNvPr id="41"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2"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3" name="组合 42"/>
          <p:cNvGrpSpPr/>
          <p:nvPr/>
        </p:nvGrpSpPr>
        <p:grpSpPr>
          <a:xfrm>
            <a:off x="4572000" y="1465352"/>
            <a:ext cx="343825" cy="309997"/>
            <a:chOff x="6623914" y="2138335"/>
            <a:chExt cx="428348" cy="386204"/>
          </a:xfrm>
        </p:grpSpPr>
        <p:sp>
          <p:nvSpPr>
            <p:cNvPr id="44"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5"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46" name="TextBox 45"/>
          <p:cNvSpPr txBox="1"/>
          <p:nvPr/>
        </p:nvSpPr>
        <p:spPr>
          <a:xfrm>
            <a:off x="3707905" y="3363838"/>
            <a:ext cx="4104456" cy="738664"/>
          </a:xfrm>
          <a:prstGeom prst="rect">
            <a:avLst/>
          </a:prstGeom>
          <a:ln w="9525">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1400" dirty="0">
                <a:latin typeface="微软雅黑" pitchFamily="34" charset="-122"/>
                <a:ea typeface="微软雅黑" pitchFamily="34" charset="-122"/>
              </a:rPr>
              <a:t>2</a:t>
            </a:r>
            <a:r>
              <a:rPr lang="zh-CN" altLang="en-US" sz="1400" dirty="0">
                <a:latin typeface="微软雅黑" pitchFamily="34" charset="-122"/>
                <a:ea typeface="微软雅黑" pitchFamily="34" charset="-122"/>
              </a:rPr>
              <a:t>、代收货款类业务：业务的核心和重点是提高邮件的及时妥投率，我们通过及时妥投率的提高增加邮政速递收入。</a:t>
            </a:r>
            <a:endParaRPr lang="zh-CN" altLang="en-US" sz="1400" dirty="0" smtClean="0">
              <a:latin typeface="微软雅黑" pitchFamily="34" charset="-122"/>
              <a:ea typeface="微软雅黑" pitchFamily="34" charset="-122"/>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167465"/>
            <a:ext cx="1990961" cy="388061"/>
          </a:xfrm>
          <a:prstGeom prst="rect">
            <a:avLst/>
          </a:prstGeom>
        </p:spPr>
      </p:pic>
    </p:spTree>
    <p:extLst>
      <p:ext uri="{BB962C8B-B14F-4D97-AF65-F5344CB8AC3E}">
        <p14:creationId xmlns:p14="http://schemas.microsoft.com/office/powerpoint/2010/main" val="9006530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60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1000"/>
                                        <p:tgtEl>
                                          <p:spTgt spid="43"/>
                                        </p:tgtEl>
                                      </p:cBhvr>
                                    </p:animEffect>
                                    <p:anim calcmode="lin" valueType="num">
                                      <p:cBhvr>
                                        <p:cTn id="32" dur="1000" fill="hold"/>
                                        <p:tgtEl>
                                          <p:spTgt spid="43"/>
                                        </p:tgtEl>
                                        <p:attrNameLst>
                                          <p:attrName>ppt_x</p:attrName>
                                        </p:attrNameLst>
                                      </p:cBhvr>
                                      <p:tavLst>
                                        <p:tav tm="0">
                                          <p:val>
                                            <p:strVal val="#ppt_x"/>
                                          </p:val>
                                        </p:tav>
                                        <p:tav tm="100000">
                                          <p:val>
                                            <p:strVal val="#ppt_x"/>
                                          </p:val>
                                        </p:tav>
                                      </p:tavLst>
                                    </p:anim>
                                    <p:anim calcmode="lin" valueType="num">
                                      <p:cBhvr>
                                        <p:cTn id="33" dur="1000" fill="hold"/>
                                        <p:tgtEl>
                                          <p:spTgt spid="43"/>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90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1000"/>
                                        <p:tgtEl>
                                          <p:spTgt spid="40"/>
                                        </p:tgtEl>
                                      </p:cBhvr>
                                    </p:animEffect>
                                    <p:anim calcmode="lin" valueType="num">
                                      <p:cBhvr>
                                        <p:cTn id="37" dur="1000" fill="hold"/>
                                        <p:tgtEl>
                                          <p:spTgt spid="40"/>
                                        </p:tgtEl>
                                        <p:attrNameLst>
                                          <p:attrName>ppt_x</p:attrName>
                                        </p:attrNameLst>
                                      </p:cBhvr>
                                      <p:tavLst>
                                        <p:tav tm="0">
                                          <p:val>
                                            <p:strVal val="#ppt_x"/>
                                          </p:val>
                                        </p:tav>
                                        <p:tav tm="100000">
                                          <p:val>
                                            <p:strVal val="#ppt_x"/>
                                          </p:val>
                                        </p:tav>
                                      </p:tavLst>
                                    </p:anim>
                                    <p:anim calcmode="lin" valueType="num">
                                      <p:cBhvr>
                                        <p:cTn id="38" dur="1000" fill="hold"/>
                                        <p:tgtEl>
                                          <p:spTgt spid="40"/>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140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childTnLst>
                          </p:cTn>
                        </p:par>
                        <p:par>
                          <p:cTn id="44" fill="hold">
                            <p:stCondLst>
                              <p:cond delay="3900"/>
                            </p:stCondLst>
                            <p:childTnLst>
                              <p:par>
                                <p:cTn id="45" presetID="42"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4900"/>
                            </p:stCondLst>
                            <p:childTnLst>
                              <p:par>
                                <p:cTn id="51" presetID="2" presetClass="entr" presetSubtype="2"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500" fill="hold"/>
                                        <p:tgtEl>
                                          <p:spTgt spid="47"/>
                                        </p:tgtEl>
                                        <p:attrNameLst>
                                          <p:attrName>ppt_x</p:attrName>
                                        </p:attrNameLst>
                                      </p:cBhvr>
                                      <p:tavLst>
                                        <p:tav tm="0">
                                          <p:val>
                                            <p:strVal val="1+#ppt_w/2"/>
                                          </p:val>
                                        </p:tav>
                                        <p:tav tm="100000">
                                          <p:val>
                                            <p:strVal val="#ppt_x"/>
                                          </p:val>
                                        </p:tav>
                                      </p:tavLst>
                                    </p:anim>
                                    <p:anim calcmode="lin" valueType="num">
                                      <p:cBhvr additive="base">
                                        <p:cTn id="54"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0" grpId="0"/>
      <p:bldP spid="4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34416" y="2478359"/>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4" name="TextBox 3"/>
          <p:cNvSpPr txBox="1"/>
          <p:nvPr/>
        </p:nvSpPr>
        <p:spPr>
          <a:xfrm>
            <a:off x="1652800" y="3569150"/>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5" name="TextBox 4"/>
          <p:cNvSpPr txBox="1"/>
          <p:nvPr/>
        </p:nvSpPr>
        <p:spPr>
          <a:xfrm>
            <a:off x="6312673" y="2464609"/>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6" name="TextBox 5"/>
          <p:cNvSpPr txBox="1"/>
          <p:nvPr/>
        </p:nvSpPr>
        <p:spPr>
          <a:xfrm>
            <a:off x="5837941" y="3572229"/>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7" name="椭圆 34"/>
          <p:cNvSpPr/>
          <p:nvPr/>
        </p:nvSpPr>
        <p:spPr>
          <a:xfrm rot="16200000">
            <a:off x="3805599"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8" name="组合 7"/>
          <p:cNvGrpSpPr/>
          <p:nvPr/>
        </p:nvGrpSpPr>
        <p:grpSpPr>
          <a:xfrm rot="5400000">
            <a:off x="5246657" y="2210323"/>
            <a:ext cx="902720" cy="1172844"/>
            <a:chOff x="4020870" y="2194485"/>
            <a:chExt cx="1102258" cy="1432090"/>
          </a:xfrm>
          <a:solidFill>
            <a:srgbClr val="2F318B"/>
          </a:solidFill>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11" name="椭圆 34"/>
          <p:cNvSpPr/>
          <p:nvPr/>
        </p:nvSpPr>
        <p:spPr>
          <a:xfrm rot="5400000">
            <a:off x="4667960"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12" name="组合 11"/>
          <p:cNvGrpSpPr/>
          <p:nvPr/>
        </p:nvGrpSpPr>
        <p:grpSpPr>
          <a:xfrm rot="16200000">
            <a:off x="3265743" y="3300887"/>
            <a:ext cx="902720" cy="1172844"/>
            <a:chOff x="4020870" y="2194485"/>
            <a:chExt cx="1102258" cy="1432090"/>
          </a:xfrm>
          <a:solidFill>
            <a:srgbClr val="2F318B"/>
          </a:solidFill>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15" name="TextBox 14"/>
          <p:cNvSpPr txBox="1"/>
          <p:nvPr/>
        </p:nvSpPr>
        <p:spPr>
          <a:xfrm>
            <a:off x="5821098" y="3910305"/>
            <a:ext cx="2063270" cy="430887"/>
          </a:xfrm>
          <a:prstGeom prst="rect">
            <a:avLst/>
          </a:prstGeom>
          <a:noFill/>
        </p:spPr>
        <p:txBody>
          <a:bodyPr wrap="square" rtlCol="0">
            <a:spAutoFit/>
          </a:bodyPr>
          <a:lstStyle/>
          <a:p>
            <a:pPr>
              <a:defRPr/>
            </a:pPr>
            <a:r>
              <a:rPr lang="zh-CN" altLang="en-US" sz="1100" dirty="0" smtClean="0">
                <a:latin typeface="微软雅黑" pitchFamily="34" charset="-122"/>
                <a:ea typeface="微软雅黑" pitchFamily="34" charset="-122"/>
              </a:rPr>
              <a:t>此处输入您的文字文本，或者复制您的文字文本粘贴到此处。</a:t>
            </a:r>
            <a:endParaRPr lang="en-US" altLang="zh-CN" sz="1100" dirty="0">
              <a:latin typeface="微软雅黑" pitchFamily="34" charset="-122"/>
              <a:ea typeface="微软雅黑" pitchFamily="34" charset="-122"/>
            </a:endParaRPr>
          </a:p>
        </p:txBody>
      </p:sp>
      <p:sp>
        <p:nvSpPr>
          <p:cNvPr id="16" name="TextBox 15"/>
          <p:cNvSpPr txBox="1"/>
          <p:nvPr/>
        </p:nvSpPr>
        <p:spPr>
          <a:xfrm>
            <a:off x="1403648" y="2822149"/>
            <a:ext cx="2172721" cy="430887"/>
          </a:xfrm>
          <a:prstGeom prst="rect">
            <a:avLst/>
          </a:prstGeom>
          <a:noFill/>
        </p:spPr>
        <p:txBody>
          <a:bodyPr wrap="square" rtlCol="0">
            <a:spAutoFit/>
          </a:bodyPr>
          <a:lstStyle/>
          <a:p>
            <a:pPr algn="r">
              <a:defRPr/>
            </a:pPr>
            <a:r>
              <a:rPr lang="zh-CN" altLang="en-US" sz="1100" dirty="0" smtClean="0">
                <a:latin typeface="微软雅黑" pitchFamily="34" charset="-122"/>
                <a:ea typeface="微软雅黑" pitchFamily="34" charset="-122"/>
              </a:rPr>
              <a:t>此处输入您的文字文本，或者复制您的文字文本粘贴到此处。</a:t>
            </a:r>
            <a:endParaRPr lang="en-US" altLang="zh-CN" sz="1100" dirty="0">
              <a:latin typeface="微软雅黑" pitchFamily="34" charset="-122"/>
              <a:ea typeface="微软雅黑" pitchFamily="34" charset="-122"/>
            </a:endParaRPr>
          </a:p>
        </p:txBody>
      </p:sp>
      <p:sp>
        <p:nvSpPr>
          <p:cNvPr id="17" name="TextBox 16"/>
          <p:cNvSpPr txBox="1"/>
          <p:nvPr/>
        </p:nvSpPr>
        <p:spPr>
          <a:xfrm>
            <a:off x="1043608" y="3906688"/>
            <a:ext cx="2052552" cy="430887"/>
          </a:xfrm>
          <a:prstGeom prst="rect">
            <a:avLst/>
          </a:prstGeom>
          <a:noFill/>
        </p:spPr>
        <p:txBody>
          <a:bodyPr wrap="square" rtlCol="0">
            <a:spAutoFit/>
          </a:bodyPr>
          <a:lstStyle/>
          <a:p>
            <a:pPr algn="r">
              <a:defRPr/>
            </a:pPr>
            <a:r>
              <a:rPr lang="zh-CN" altLang="en-US" sz="1100" dirty="0" smtClean="0">
                <a:latin typeface="微软雅黑" pitchFamily="34" charset="-122"/>
                <a:ea typeface="微软雅黑" pitchFamily="34" charset="-122"/>
              </a:rPr>
              <a:t>此处输入您的文字文本，或者复制您的文字文本粘贴到此处。</a:t>
            </a:r>
            <a:endParaRPr lang="en-US" altLang="zh-CN" sz="1100" dirty="0">
              <a:latin typeface="微软雅黑" pitchFamily="34" charset="-122"/>
              <a:ea typeface="微软雅黑" pitchFamily="34" charset="-122"/>
            </a:endParaRPr>
          </a:p>
        </p:txBody>
      </p:sp>
      <p:sp>
        <p:nvSpPr>
          <p:cNvPr id="18" name="TextBox 17"/>
          <p:cNvSpPr txBox="1"/>
          <p:nvPr/>
        </p:nvSpPr>
        <p:spPr>
          <a:xfrm>
            <a:off x="6312674" y="2788935"/>
            <a:ext cx="2003742" cy="430887"/>
          </a:xfrm>
          <a:prstGeom prst="rect">
            <a:avLst/>
          </a:prstGeom>
          <a:noFill/>
        </p:spPr>
        <p:txBody>
          <a:bodyPr wrap="square" rtlCol="0">
            <a:spAutoFit/>
          </a:bodyPr>
          <a:lstStyle/>
          <a:p>
            <a:pPr>
              <a:defRPr/>
            </a:pPr>
            <a:r>
              <a:rPr lang="zh-CN" altLang="en-US" sz="1100" dirty="0" smtClean="0">
                <a:latin typeface="微软雅黑" pitchFamily="34" charset="-122"/>
                <a:ea typeface="微软雅黑" pitchFamily="34" charset="-122"/>
              </a:rPr>
              <a:t>此处输入您的文字文本，或者复制您的文字文本粘贴到此处。</a:t>
            </a:r>
            <a:endParaRPr lang="en-US" altLang="zh-CN" sz="1100" dirty="0">
              <a:latin typeface="微软雅黑" pitchFamily="34" charset="-122"/>
              <a:ea typeface="微软雅黑" pitchFamily="34" charset="-122"/>
            </a:endParaRPr>
          </a:p>
        </p:txBody>
      </p:sp>
      <p:sp>
        <p:nvSpPr>
          <p:cNvPr id="19" name="TextBox 18"/>
          <p:cNvSpPr txBox="1"/>
          <p:nvPr/>
        </p:nvSpPr>
        <p:spPr>
          <a:xfrm>
            <a:off x="1757332" y="1384489"/>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20" name="TextBox 19"/>
          <p:cNvSpPr txBox="1"/>
          <p:nvPr/>
        </p:nvSpPr>
        <p:spPr>
          <a:xfrm>
            <a:off x="5815487" y="1419622"/>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21" name="椭圆 34"/>
          <p:cNvSpPr/>
          <p:nvPr/>
        </p:nvSpPr>
        <p:spPr>
          <a:xfrm rot="5400000">
            <a:off x="4683778"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22" name="组合 21"/>
          <p:cNvGrpSpPr/>
          <p:nvPr/>
        </p:nvGrpSpPr>
        <p:grpSpPr>
          <a:xfrm rot="16200000">
            <a:off x="3281561" y="1140545"/>
            <a:ext cx="902720" cy="1172844"/>
            <a:chOff x="4020870" y="2194485"/>
            <a:chExt cx="1102258" cy="1432090"/>
          </a:xfrm>
          <a:solidFill>
            <a:srgbClr val="2F318B"/>
          </a:solidFill>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25" name="TextBox 24"/>
          <p:cNvSpPr txBox="1"/>
          <p:nvPr/>
        </p:nvSpPr>
        <p:spPr>
          <a:xfrm>
            <a:off x="5803567" y="1707654"/>
            <a:ext cx="2080802" cy="430887"/>
          </a:xfrm>
          <a:prstGeom prst="rect">
            <a:avLst/>
          </a:prstGeom>
          <a:noFill/>
        </p:spPr>
        <p:txBody>
          <a:bodyPr wrap="square" rtlCol="0">
            <a:spAutoFit/>
          </a:bodyPr>
          <a:lstStyle/>
          <a:p>
            <a:pPr>
              <a:defRPr/>
            </a:pPr>
            <a:r>
              <a:rPr lang="zh-CN" altLang="en-US" sz="1100" dirty="0" smtClean="0">
                <a:latin typeface="微软雅黑" pitchFamily="34" charset="-122"/>
                <a:ea typeface="微软雅黑" pitchFamily="34" charset="-122"/>
              </a:rPr>
              <a:t>此处输入您的文字文本，或者复制您的文字文本粘贴到此处。</a:t>
            </a:r>
            <a:endParaRPr lang="en-US" altLang="zh-CN" sz="1100" dirty="0">
              <a:latin typeface="微软雅黑" pitchFamily="34" charset="-122"/>
              <a:ea typeface="微软雅黑" pitchFamily="34" charset="-122"/>
            </a:endParaRPr>
          </a:p>
        </p:txBody>
      </p:sp>
      <p:sp>
        <p:nvSpPr>
          <p:cNvPr id="26" name="TextBox 25"/>
          <p:cNvSpPr txBox="1"/>
          <p:nvPr/>
        </p:nvSpPr>
        <p:spPr>
          <a:xfrm>
            <a:off x="1043608" y="1710912"/>
            <a:ext cx="2124560" cy="430887"/>
          </a:xfrm>
          <a:prstGeom prst="rect">
            <a:avLst/>
          </a:prstGeom>
          <a:noFill/>
        </p:spPr>
        <p:txBody>
          <a:bodyPr wrap="square" rtlCol="0">
            <a:spAutoFit/>
          </a:bodyPr>
          <a:lstStyle/>
          <a:p>
            <a:pPr algn="r">
              <a:defRPr/>
            </a:pPr>
            <a:r>
              <a:rPr lang="zh-CN" altLang="en-US" sz="1100" dirty="0" smtClean="0">
                <a:latin typeface="微软雅黑" pitchFamily="34" charset="-122"/>
                <a:ea typeface="微软雅黑" pitchFamily="34" charset="-122"/>
              </a:rPr>
              <a:t>此处输入您的文字文本，或者复制您的文字文本粘贴到此处。</a:t>
            </a:r>
            <a:endParaRPr lang="en-US" altLang="zh-CN" sz="1100" dirty="0">
              <a:latin typeface="微软雅黑" pitchFamily="34" charset="-122"/>
              <a:ea typeface="微软雅黑" pitchFamily="34" charset="-122"/>
            </a:endParaRPr>
          </a:p>
        </p:txBody>
      </p:sp>
      <p:sp>
        <p:nvSpPr>
          <p:cNvPr id="27" name="KSO_Shape"/>
          <p:cNvSpPr>
            <a:spLocks/>
          </p:cNvSpPr>
          <p:nvPr/>
        </p:nvSpPr>
        <p:spPr bwMode="auto">
          <a:xfrm>
            <a:off x="3602065"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28" name="KSO_Shape"/>
          <p:cNvSpPr>
            <a:spLocks/>
          </p:cNvSpPr>
          <p:nvPr/>
        </p:nvSpPr>
        <p:spPr bwMode="auto">
          <a:xfrm>
            <a:off x="4161858"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sp>
        <p:nvSpPr>
          <p:cNvPr id="29" name="KSO_Shape"/>
          <p:cNvSpPr>
            <a:spLocks/>
          </p:cNvSpPr>
          <p:nvPr/>
        </p:nvSpPr>
        <p:spPr bwMode="auto">
          <a:xfrm>
            <a:off x="3596994"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sp>
        <p:nvSpPr>
          <p:cNvPr id="30" name="KSO_Shape"/>
          <p:cNvSpPr>
            <a:spLocks/>
          </p:cNvSpPr>
          <p:nvPr/>
        </p:nvSpPr>
        <p:spPr bwMode="auto">
          <a:xfrm>
            <a:off x="4724880"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31" name="KSO_Shape"/>
          <p:cNvSpPr>
            <a:spLocks/>
          </p:cNvSpPr>
          <p:nvPr/>
        </p:nvSpPr>
        <p:spPr bwMode="auto">
          <a:xfrm>
            <a:off x="5294527"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32" name="KSO_Shape"/>
          <p:cNvSpPr/>
          <p:nvPr/>
        </p:nvSpPr>
        <p:spPr>
          <a:xfrm>
            <a:off x="4752261"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solidFill>
              <a:ea typeface="微软雅黑" pitchFamily="34" charset="-122"/>
            </a:endParaRPr>
          </a:p>
        </p:txBody>
      </p:sp>
      <p:sp>
        <p:nvSpPr>
          <p:cNvPr id="33" name="TextBox 32"/>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89418469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4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4000">
                                          <p:cBhvr additive="base">
                                            <p:cTn id="20"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44000">
                                          <p:cBhvr additive="base">
                                            <p:cTn id="33"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14:bounceEnd="44000">
                                          <p:cBhvr additive="base">
                                            <p:cTn id="46"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14:bounceEnd="44000">
                                          <p:cBhvr additive="base">
                                            <p:cTn id="59"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14:bounceEnd="44000">
                                          <p:cBhvr additive="base">
                                            <p:cTn id="72"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1+#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0-#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1+#ppt_w/2"/>
                                              </p:val>
                                            </p:tav>
                                            <p:tav tm="100000">
                                              <p:val>
                                                <p:strVal val="#ppt_x"/>
                                              </p:val>
                                            </p:tav>
                                          </p:tavLst>
                                        </p:anim>
                                        <p:anim calcmode="lin" valueType="num">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3"/>
          <p:cNvSpPr>
            <a:spLocks noChangeArrowheads="1"/>
          </p:cNvSpPr>
          <p:nvPr/>
        </p:nvSpPr>
        <p:spPr bwMode="auto">
          <a:xfrm>
            <a:off x="1305564" y="1275606"/>
            <a:ext cx="3330824" cy="3330598"/>
          </a:xfrm>
          <a:prstGeom prst="ellipse">
            <a:avLst/>
          </a:prstGeom>
          <a:noFill/>
          <a:ln w="9525">
            <a:solidFill>
              <a:srgbClr val="2F318B"/>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4" name="Oval 14"/>
          <p:cNvSpPr>
            <a:spLocks noChangeArrowheads="1"/>
          </p:cNvSpPr>
          <p:nvPr/>
        </p:nvSpPr>
        <p:spPr bwMode="auto">
          <a:xfrm>
            <a:off x="1892236" y="2933763"/>
            <a:ext cx="1040065" cy="1040365"/>
          </a:xfrm>
          <a:prstGeom prst="ellipse">
            <a:avLst/>
          </a:prstGeom>
          <a:solidFill>
            <a:srgbClr val="2F318B"/>
          </a:solidFill>
          <a:ln>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5" name="Oval 19"/>
          <p:cNvSpPr>
            <a:spLocks noChangeArrowheads="1"/>
          </p:cNvSpPr>
          <p:nvPr/>
        </p:nvSpPr>
        <p:spPr bwMode="auto">
          <a:xfrm>
            <a:off x="3147692" y="2726642"/>
            <a:ext cx="1040065" cy="1040365"/>
          </a:xfrm>
          <a:prstGeom prst="ellipse">
            <a:avLst/>
          </a:prstGeom>
          <a:solidFill>
            <a:srgbClr val="2F318B"/>
          </a:solidFill>
          <a:ln>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6" name="Oval 24"/>
          <p:cNvSpPr>
            <a:spLocks noChangeArrowheads="1"/>
          </p:cNvSpPr>
          <p:nvPr/>
        </p:nvSpPr>
        <p:spPr bwMode="auto">
          <a:xfrm>
            <a:off x="2307548" y="1768411"/>
            <a:ext cx="1040065" cy="1040365"/>
          </a:xfrm>
          <a:prstGeom prst="ellipse">
            <a:avLst/>
          </a:prstGeom>
          <a:solidFill>
            <a:srgbClr val="2F318B"/>
          </a:solidFill>
          <a:ln>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7" name="TextBox 10"/>
          <p:cNvSpPr txBox="1">
            <a:spLocks noChangeArrowheads="1"/>
          </p:cNvSpPr>
          <p:nvPr/>
        </p:nvSpPr>
        <p:spPr bwMode="auto">
          <a:xfrm>
            <a:off x="4860032" y="1301793"/>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2F318B"/>
                </a:solidFill>
                <a:latin typeface="微软雅黑" pitchFamily="34" charset="-122"/>
              </a:rPr>
              <a:t>标题文本一</a:t>
            </a:r>
          </a:p>
        </p:txBody>
      </p:sp>
      <p:sp>
        <p:nvSpPr>
          <p:cNvPr id="8" name="TextBox 11"/>
          <p:cNvSpPr txBox="1">
            <a:spLocks noChangeArrowheads="1"/>
          </p:cNvSpPr>
          <p:nvPr/>
        </p:nvSpPr>
        <p:spPr bwMode="auto">
          <a:xfrm>
            <a:off x="4860033" y="1576764"/>
            <a:ext cx="3168351" cy="407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smtClean="0">
                <a:solidFill>
                  <a:schemeClr val="tx1">
                    <a:lumMod val="75000"/>
                    <a:lumOff val="25000"/>
                  </a:schemeClr>
                </a:solidFill>
                <a:latin typeface="微软雅黑" pitchFamily="34" charset="-122"/>
              </a:rPr>
              <a:t>此处输入您的文字文本，或者复制您的文字文本粘贴到此处。</a:t>
            </a:r>
            <a:endParaRPr lang="en-US" altLang="zh-CN" sz="1100" dirty="0">
              <a:solidFill>
                <a:schemeClr val="tx1">
                  <a:lumMod val="75000"/>
                  <a:lumOff val="25000"/>
                </a:schemeClr>
              </a:solidFill>
              <a:latin typeface="微软雅黑" pitchFamily="34" charset="-122"/>
            </a:endParaRPr>
          </a:p>
        </p:txBody>
      </p:sp>
      <p:sp>
        <p:nvSpPr>
          <p:cNvPr id="9" name="TextBox 12"/>
          <p:cNvSpPr txBox="1">
            <a:spLocks noChangeArrowheads="1"/>
          </p:cNvSpPr>
          <p:nvPr/>
        </p:nvSpPr>
        <p:spPr bwMode="auto">
          <a:xfrm>
            <a:off x="2490809" y="2023145"/>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0" name="TextBox 9"/>
          <p:cNvSpPr txBox="1">
            <a:spLocks noChangeArrowheads="1"/>
          </p:cNvSpPr>
          <p:nvPr/>
        </p:nvSpPr>
        <p:spPr bwMode="auto">
          <a:xfrm>
            <a:off x="2050507" y="3220636"/>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1" name="TextBox 10"/>
          <p:cNvSpPr txBox="1">
            <a:spLocks noChangeArrowheads="1"/>
          </p:cNvSpPr>
          <p:nvPr/>
        </p:nvSpPr>
        <p:spPr bwMode="auto">
          <a:xfrm>
            <a:off x="3349992" y="2964711"/>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2" name="TextBox 11"/>
          <p:cNvSpPr txBox="1">
            <a:spLocks noChangeArrowheads="1"/>
          </p:cNvSpPr>
          <p:nvPr/>
        </p:nvSpPr>
        <p:spPr bwMode="auto">
          <a:xfrm>
            <a:off x="4860032" y="2477858"/>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2F318B"/>
                </a:solidFill>
                <a:latin typeface="微软雅黑" pitchFamily="34" charset="-122"/>
              </a:rPr>
              <a:t>标题文本二</a:t>
            </a:r>
          </a:p>
        </p:txBody>
      </p:sp>
      <p:sp>
        <p:nvSpPr>
          <p:cNvPr id="13" name="TextBox 12"/>
          <p:cNvSpPr txBox="1">
            <a:spLocks noChangeArrowheads="1"/>
          </p:cNvSpPr>
          <p:nvPr/>
        </p:nvSpPr>
        <p:spPr bwMode="auto">
          <a:xfrm>
            <a:off x="4860033" y="2752829"/>
            <a:ext cx="3168351" cy="407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smtClean="0">
                <a:solidFill>
                  <a:schemeClr val="tx1">
                    <a:lumMod val="75000"/>
                    <a:lumOff val="25000"/>
                  </a:schemeClr>
                </a:solidFill>
                <a:latin typeface="微软雅黑" pitchFamily="34" charset="-122"/>
              </a:rPr>
              <a:t>此处输入您的文字文本，或者复制您的文字文本粘贴到此处。</a:t>
            </a:r>
            <a:endParaRPr lang="zh-CN" altLang="en-US" sz="1100" dirty="0">
              <a:solidFill>
                <a:schemeClr val="tx1">
                  <a:lumMod val="75000"/>
                  <a:lumOff val="25000"/>
                </a:schemeClr>
              </a:solidFill>
              <a:latin typeface="微软雅黑" pitchFamily="34" charset="-122"/>
            </a:endParaRPr>
          </a:p>
        </p:txBody>
      </p:sp>
      <p:sp>
        <p:nvSpPr>
          <p:cNvPr id="14" name="TextBox 13"/>
          <p:cNvSpPr txBox="1">
            <a:spLocks noChangeArrowheads="1"/>
          </p:cNvSpPr>
          <p:nvPr/>
        </p:nvSpPr>
        <p:spPr bwMode="auto">
          <a:xfrm>
            <a:off x="4860032" y="364440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2F318B"/>
                </a:solidFill>
                <a:latin typeface="微软雅黑" pitchFamily="34" charset="-122"/>
              </a:rPr>
              <a:t>标题文本三</a:t>
            </a:r>
          </a:p>
        </p:txBody>
      </p:sp>
      <p:sp>
        <p:nvSpPr>
          <p:cNvPr id="15" name="TextBox 14"/>
          <p:cNvSpPr txBox="1">
            <a:spLocks noChangeArrowheads="1"/>
          </p:cNvSpPr>
          <p:nvPr/>
        </p:nvSpPr>
        <p:spPr bwMode="auto">
          <a:xfrm>
            <a:off x="4860033" y="3919372"/>
            <a:ext cx="3168351" cy="407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smtClean="0">
                <a:solidFill>
                  <a:schemeClr val="tx1">
                    <a:lumMod val="75000"/>
                    <a:lumOff val="25000"/>
                  </a:schemeClr>
                </a:solidFill>
                <a:latin typeface="微软雅黑" pitchFamily="34" charset="-122"/>
              </a:rPr>
              <a:t>此处输入您的文字文本，或者复制您的文字文本粘贴到此处。</a:t>
            </a:r>
            <a:endParaRPr lang="en-US" altLang="zh-CN" sz="1100" dirty="0">
              <a:solidFill>
                <a:schemeClr val="tx1">
                  <a:lumMod val="75000"/>
                  <a:lumOff val="25000"/>
                </a:schemeClr>
              </a:solidFill>
              <a:latin typeface="微软雅黑" pitchFamily="34" charset="-122"/>
            </a:endParaRPr>
          </a:p>
        </p:txBody>
      </p:sp>
      <p:sp>
        <p:nvSpPr>
          <p:cNvPr id="16" name="TextBox 15"/>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65343865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 dur="1000" decel="50000" fill="hold">
                                          <p:stCondLst>
                                            <p:cond delay="0"/>
                                          </p:stCondLst>
                                        </p:cTn>
                                        <p:tgtEl>
                                          <p:spTgt spid="6"/>
                                        </p:tgtEl>
                                        <p:attrNameLst>
                                          <p:attrName>ppt_x,ppt_y</p:attrName>
                                        </p:attrNameLst>
                                      </p:cBhvr>
                                      <p:rCtr x="0" y="0"/>
                                    </p:animMotion>
                                    <p:animEffect transition="in" filter="fade">
                                      <p:cBhvr>
                                        <p:cTn id="12" dur="1000"/>
                                        <p:tgtEl>
                                          <p:spTgt spid="6"/>
                                        </p:tgtEl>
                                      </p:cBhvr>
                                    </p:animEffect>
                                  </p:childTnLst>
                                </p:cTn>
                              </p:par>
                              <p:par>
                                <p:cTn id="13" presetID="5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Scale>
                                      <p:cBhvr>
                                        <p:cTn id="1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9"/>
                                        </p:tgtEl>
                                        <p:attrNameLst>
                                          <p:attrName>ppt_x,ppt_y</p:attrName>
                                        </p:attrNameLst>
                                      </p:cBhvr>
                                      <p:rCtr x="0" y="0"/>
                                    </p:animMotion>
                                    <p:animEffect transition="in" filter="fade">
                                      <p:cBhvr>
                                        <p:cTn id="17" dur="1000"/>
                                        <p:tgtEl>
                                          <p:spTgt spid="9"/>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Scale>
                                      <p:cBhvr>
                                        <p:cTn id="2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4"/>
                                        </p:tgtEl>
                                        <p:attrNameLst>
                                          <p:attrName>ppt_x,ppt_y</p:attrName>
                                        </p:attrNameLst>
                                      </p:cBhvr>
                                      <p:rCtr x="0" y="0"/>
                                    </p:animMotion>
                                    <p:animEffect transition="in" filter="fade">
                                      <p:cBhvr>
                                        <p:cTn id="22" dur="1000"/>
                                        <p:tgtEl>
                                          <p:spTgt spid="4"/>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Scale>
                                      <p:cBhvr>
                                        <p:cTn id="2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0"/>
                                        </p:tgtEl>
                                        <p:attrNameLst>
                                          <p:attrName>ppt_x,ppt_y</p:attrName>
                                        </p:attrNameLst>
                                      </p:cBhvr>
                                      <p:rCtr x="0" y="0"/>
                                    </p:animMotion>
                                    <p:animEffect transition="in" filter="fade">
                                      <p:cBhvr>
                                        <p:cTn id="27" dur="1000"/>
                                        <p:tgtEl>
                                          <p:spTgt spid="10"/>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Scale>
                                      <p:cBhvr>
                                        <p:cTn id="3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5"/>
                                        </p:tgtEl>
                                        <p:attrNameLst>
                                          <p:attrName>ppt_x,ppt_y</p:attrName>
                                        </p:attrNameLst>
                                      </p:cBhvr>
                                      <p:rCtr x="0" y="0"/>
                                    </p:animMotion>
                                    <p:animEffect transition="in" filter="fade">
                                      <p:cBhvr>
                                        <p:cTn id="32" dur="1000"/>
                                        <p:tgtEl>
                                          <p:spTgt spid="5"/>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11"/>
                                        </p:tgtEl>
                                        <p:attrNameLst>
                                          <p:attrName>ppt_x,ppt_y</p:attrName>
                                        </p:attrNameLst>
                                      </p:cBhvr>
                                      <p:rCtr x="0" y="0"/>
                                    </p:animMotion>
                                    <p:animEffect transition="in" filter="fade">
                                      <p:cBhvr>
                                        <p:cTn id="37" dur="1000"/>
                                        <p:tgtEl>
                                          <p:spTgt spid="11"/>
                                        </p:tgtEl>
                                      </p:cBhvr>
                                    </p:animEffect>
                                  </p:childTnLst>
                                </p:cTn>
                              </p:par>
                            </p:childTnLst>
                          </p:cTn>
                        </p:par>
                        <p:par>
                          <p:cTn id="38" fill="hold">
                            <p:stCondLst>
                              <p:cond delay="1000"/>
                            </p:stCondLst>
                            <p:childTnLst>
                              <p:par>
                                <p:cTn id="39" presetID="2" presetClass="entr" presetSubtype="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6"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up)">
                                      <p:cBhvr>
                                        <p:cTn id="56" dur="500"/>
                                        <p:tgtEl>
                                          <p:spTgt spid="8"/>
                                        </p:tgtEl>
                                      </p:cBhvr>
                                    </p:animEffect>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33268" y="1450693"/>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 name="矩形 3"/>
          <p:cNvSpPr/>
          <p:nvPr/>
        </p:nvSpPr>
        <p:spPr>
          <a:xfrm>
            <a:off x="5623545" y="3085020"/>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5" name="矩形 4"/>
          <p:cNvSpPr/>
          <p:nvPr/>
        </p:nvSpPr>
        <p:spPr>
          <a:xfrm>
            <a:off x="1945949" y="2242989"/>
            <a:ext cx="1023339" cy="334700"/>
          </a:xfrm>
          <a:prstGeom prst="rect">
            <a:avLst/>
          </a:prstGeom>
        </p:spPr>
        <p:txBody>
          <a:bodyPr wrap="none" lIns="68571" tIns="34286" rIns="68571" bIns="34286">
            <a:spAutoFit/>
          </a:bodyPr>
          <a:lstStyle/>
          <a:p>
            <a:pPr algn="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02009" y="1832394"/>
            <a:ext cx="179437" cy="154736"/>
          </a:xfrm>
          <a:prstGeom prst="triangle">
            <a:avLst>
              <a:gd name="adj" fmla="val 50000"/>
            </a:avLst>
          </a:prstGeom>
          <a:solidFill>
            <a:srgbClr val="2F318B"/>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7" name="矩形 47"/>
          <p:cNvSpPr>
            <a:spLocks noChangeArrowheads="1"/>
          </p:cNvSpPr>
          <p:nvPr/>
        </p:nvSpPr>
        <p:spPr bwMode="auto">
          <a:xfrm>
            <a:off x="5623547" y="1761746"/>
            <a:ext cx="2116805" cy="458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smtClean="0">
                <a:solidFill>
                  <a:schemeClr val="tx1">
                    <a:lumMod val="75000"/>
                    <a:lumOff val="25000"/>
                  </a:schemeClr>
                </a:solidFill>
                <a:sym typeface="微软雅黑" pitchFamily="34" charset="-122"/>
              </a:rPr>
              <a:t>此处输入您的文字文本，或者复制您的文字文本粘贴到此处。</a:t>
            </a:r>
            <a:endParaRPr lang="zh-CN" altLang="en-US" sz="1100" dirty="0">
              <a:solidFill>
                <a:schemeClr val="tx1">
                  <a:lumMod val="75000"/>
                  <a:lumOff val="25000"/>
                </a:schemeClr>
              </a:solidFill>
              <a:sym typeface="微软雅黑" pitchFamily="34" charset="-122"/>
            </a:endParaRPr>
          </a:p>
        </p:txBody>
      </p:sp>
      <p:sp>
        <p:nvSpPr>
          <p:cNvPr id="8" name="等腰三角形 18"/>
          <p:cNvSpPr>
            <a:spLocks noChangeAspect="1" noChangeArrowheads="1"/>
          </p:cNvSpPr>
          <p:nvPr/>
        </p:nvSpPr>
        <p:spPr bwMode="auto">
          <a:xfrm rot="5400000" flipV="1">
            <a:off x="5402009" y="3469695"/>
            <a:ext cx="179437" cy="154736"/>
          </a:xfrm>
          <a:prstGeom prst="triangle">
            <a:avLst>
              <a:gd name="adj" fmla="val 50000"/>
            </a:avLst>
          </a:prstGeom>
          <a:solidFill>
            <a:srgbClr val="2F318B"/>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9" name="矩形 47"/>
          <p:cNvSpPr>
            <a:spLocks noChangeArrowheads="1"/>
          </p:cNvSpPr>
          <p:nvPr/>
        </p:nvSpPr>
        <p:spPr bwMode="auto">
          <a:xfrm>
            <a:off x="5623547" y="3399050"/>
            <a:ext cx="2116805" cy="458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smtClean="0">
                <a:solidFill>
                  <a:schemeClr val="tx1">
                    <a:lumMod val="75000"/>
                    <a:lumOff val="25000"/>
                  </a:schemeClr>
                </a:solidFill>
                <a:sym typeface="微软雅黑" pitchFamily="34" charset="-122"/>
              </a:rPr>
              <a:t>此处输入您的文字文本，或者复制您的文字文本粘贴到此处。</a:t>
            </a:r>
            <a:endParaRPr lang="zh-CN" altLang="en-US" sz="1100" dirty="0">
              <a:solidFill>
                <a:schemeClr val="tx1">
                  <a:lumMod val="75000"/>
                  <a:lumOff val="25000"/>
                </a:schemeClr>
              </a:solidFill>
              <a:sym typeface="微软雅黑" pitchFamily="34" charset="-122"/>
            </a:endParaRPr>
          </a:p>
        </p:txBody>
      </p:sp>
      <p:sp>
        <p:nvSpPr>
          <p:cNvPr id="10" name="等腰三角形 18"/>
          <p:cNvSpPr>
            <a:spLocks noChangeAspect="1" noChangeArrowheads="1"/>
          </p:cNvSpPr>
          <p:nvPr/>
        </p:nvSpPr>
        <p:spPr bwMode="auto">
          <a:xfrm rot="16200000" flipH="1" flipV="1">
            <a:off x="3099276" y="2622228"/>
            <a:ext cx="179437" cy="154736"/>
          </a:xfrm>
          <a:prstGeom prst="triangle">
            <a:avLst>
              <a:gd name="adj" fmla="val 50000"/>
            </a:avLst>
          </a:prstGeom>
          <a:solidFill>
            <a:srgbClr val="C00000"/>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11" name="矩形 47"/>
          <p:cNvSpPr>
            <a:spLocks noChangeArrowheads="1"/>
          </p:cNvSpPr>
          <p:nvPr/>
        </p:nvSpPr>
        <p:spPr bwMode="auto">
          <a:xfrm>
            <a:off x="1230081" y="2551577"/>
            <a:ext cx="1832440" cy="66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smtClean="0">
                <a:solidFill>
                  <a:schemeClr val="tx1">
                    <a:lumMod val="75000"/>
                    <a:lumOff val="25000"/>
                  </a:schemeClr>
                </a:solidFill>
                <a:sym typeface="微软雅黑" pitchFamily="34" charset="-122"/>
              </a:rPr>
              <a:t>此处输入您的文字文本，或者复制您的文字文本粘贴到此处。</a:t>
            </a:r>
            <a:endParaRPr lang="zh-CN" altLang="en-US" sz="1100" dirty="0">
              <a:solidFill>
                <a:schemeClr val="tx1">
                  <a:lumMod val="75000"/>
                  <a:lumOff val="25000"/>
                </a:schemeClr>
              </a:solidFill>
              <a:sym typeface="微软雅黑" pitchFamily="34" charset="-122"/>
            </a:endParaRPr>
          </a:p>
        </p:txBody>
      </p:sp>
      <p:sp>
        <p:nvSpPr>
          <p:cNvPr id="12" name="形状 11"/>
          <p:cNvSpPr/>
          <p:nvPr/>
        </p:nvSpPr>
        <p:spPr>
          <a:xfrm>
            <a:off x="3373709" y="2189127"/>
            <a:ext cx="1400989" cy="1401200"/>
          </a:xfrm>
          <a:prstGeom prst="leftCircularArrow">
            <a:avLst>
              <a:gd name="adj1" fmla="val 8909"/>
              <a:gd name="adj2" fmla="val 1142322"/>
              <a:gd name="adj3" fmla="val 6293598"/>
              <a:gd name="adj4" fmla="val 18900002"/>
              <a:gd name="adj5" fmla="val 12500"/>
            </a:avLst>
          </a:prstGeom>
          <a:solidFill>
            <a:srgbClr val="C00000"/>
          </a:solidFill>
          <a:ln>
            <a:noFill/>
          </a:ln>
          <a:effectLst/>
        </p:spPr>
        <p:style>
          <a:lnRef idx="0">
            <a:scrgbClr r="0" g="0" b="0"/>
          </a:lnRef>
          <a:fillRef idx="3">
            <a:scrgbClr r="0" g="0" b="0"/>
          </a:fillRef>
          <a:effectRef idx="2">
            <a:scrgbClr r="0" g="0" b="0"/>
          </a:effectRef>
          <a:fontRef idx="minor">
            <a:schemeClr val="lt1"/>
          </a:fontRef>
        </p:style>
      </p:sp>
      <p:sp>
        <p:nvSpPr>
          <p:cNvPr id="13" name="空心弧 12"/>
          <p:cNvSpPr/>
          <p:nvPr/>
        </p:nvSpPr>
        <p:spPr>
          <a:xfrm>
            <a:off x="3876397" y="3106035"/>
            <a:ext cx="1203665" cy="1204148"/>
          </a:xfrm>
          <a:prstGeom prst="blockArc">
            <a:avLst>
              <a:gd name="adj1" fmla="val 13624405"/>
              <a:gd name="adj2" fmla="val 17228224"/>
              <a:gd name="adj3" fmla="val 11481"/>
            </a:avLst>
          </a:prstGeom>
          <a:solidFill>
            <a:srgbClr val="2F318B"/>
          </a:solidFill>
          <a:ln>
            <a:noFill/>
          </a:ln>
          <a:effectLst/>
        </p:spPr>
        <p:style>
          <a:lnRef idx="0">
            <a:scrgbClr r="0" g="0" b="0"/>
          </a:lnRef>
          <a:fillRef idx="3">
            <a:scrgbClr r="0" g="0" b="0"/>
          </a:fillRef>
          <a:effectRef idx="2">
            <a:scrgbClr r="0" g="0" b="0"/>
          </a:effectRef>
          <a:fontRef idx="minor">
            <a:schemeClr val="lt1"/>
          </a:fontRef>
        </p:style>
      </p:sp>
      <p:grpSp>
        <p:nvGrpSpPr>
          <p:cNvPr id="14" name="组合 13"/>
          <p:cNvGrpSpPr/>
          <p:nvPr/>
        </p:nvGrpSpPr>
        <p:grpSpPr>
          <a:xfrm rot="2736489">
            <a:off x="4287641" y="1842443"/>
            <a:ext cx="433670" cy="380074"/>
            <a:chOff x="4212441" y="1835306"/>
            <a:chExt cx="645570" cy="565784"/>
          </a:xfrm>
          <a:solidFill>
            <a:srgbClr val="2F318B"/>
          </a:solidFill>
        </p:grpSpPr>
        <p:sp>
          <p:nvSpPr>
            <p:cNvPr id="15"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6"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7"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8"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grpSp>
        <p:nvGrpSpPr>
          <p:cNvPr id="19" name="组合 18"/>
          <p:cNvGrpSpPr/>
          <p:nvPr/>
        </p:nvGrpSpPr>
        <p:grpSpPr>
          <a:xfrm>
            <a:off x="3855212" y="2709301"/>
            <a:ext cx="415802" cy="331624"/>
            <a:chOff x="3009633" y="2833220"/>
            <a:chExt cx="591168" cy="471487"/>
          </a:xfrm>
          <a:solidFill>
            <a:srgbClr val="E62129"/>
          </a:solidFill>
        </p:grpSpPr>
        <p:sp>
          <p:nvSpPr>
            <p:cNvPr id="20"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1"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2"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grpSp>
        <p:nvGrpSpPr>
          <p:cNvPr id="23" name="组合 22"/>
          <p:cNvGrpSpPr/>
          <p:nvPr/>
        </p:nvGrpSpPr>
        <p:grpSpPr>
          <a:xfrm>
            <a:off x="4295355" y="3500206"/>
            <a:ext cx="318868" cy="415805"/>
            <a:chOff x="6889388" y="2720789"/>
            <a:chExt cx="453350" cy="591172"/>
          </a:xfrm>
          <a:solidFill>
            <a:srgbClr val="2F318B"/>
          </a:solidFill>
        </p:grpSpPr>
        <p:sp>
          <p:nvSpPr>
            <p:cNvPr id="24"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5"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sp>
        <p:nvSpPr>
          <p:cNvPr id="26" name="空心弧 25"/>
          <p:cNvSpPr/>
          <p:nvPr/>
        </p:nvSpPr>
        <p:spPr>
          <a:xfrm>
            <a:off x="3876397" y="3106035"/>
            <a:ext cx="1203665" cy="1204148"/>
          </a:xfrm>
          <a:prstGeom prst="blockArc">
            <a:avLst>
              <a:gd name="adj1" fmla="val 17085111"/>
              <a:gd name="adj2" fmla="val 10799997"/>
              <a:gd name="adj3" fmla="val 11504"/>
            </a:avLst>
          </a:prstGeom>
          <a:solidFill>
            <a:srgbClr val="2F318B"/>
          </a:solidFill>
          <a:ln>
            <a:noFill/>
          </a:ln>
          <a:effectLst/>
        </p:spPr>
        <p:style>
          <a:lnRef idx="0">
            <a:scrgbClr r="0" g="0" b="0"/>
          </a:lnRef>
          <a:fillRef idx="3">
            <a:scrgbClr r="0" g="0" b="0"/>
          </a:fillRef>
          <a:effectRef idx="2">
            <a:scrgbClr r="0" g="0" b="0"/>
          </a:effectRef>
          <a:fontRef idx="minor">
            <a:schemeClr val="lt1"/>
          </a:fontRef>
        </p:style>
      </p:sp>
      <p:sp>
        <p:nvSpPr>
          <p:cNvPr id="27" name="任意多边形 26"/>
          <p:cNvSpPr/>
          <p:nvPr/>
        </p:nvSpPr>
        <p:spPr>
          <a:xfrm rot="17307692">
            <a:off x="4144520"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tx1">
                  <a:lumMod val="75000"/>
                  <a:lumOff val="25000"/>
                </a:schemeClr>
              </a:solidFill>
            </a:endParaRPr>
          </a:p>
        </p:txBody>
      </p:sp>
      <p:sp>
        <p:nvSpPr>
          <p:cNvPr id="28" name="任意多边形 27"/>
          <p:cNvSpPr/>
          <p:nvPr/>
        </p:nvSpPr>
        <p:spPr>
          <a:xfrm rot="17307692">
            <a:off x="3847464"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tx1">
                  <a:lumMod val="75000"/>
                  <a:lumOff val="25000"/>
                </a:schemeClr>
              </a:solidFill>
            </a:endParaRPr>
          </a:p>
        </p:txBody>
      </p:sp>
      <p:sp>
        <p:nvSpPr>
          <p:cNvPr id="29" name="TextBox 28"/>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8004675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350"/>
                                        <p:tgtEl>
                                          <p:spTgt spid="28"/>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600"/>
                                        <p:tgtEl>
                                          <p:spTgt spid="27"/>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750"/>
                                        <p:tgtEl>
                                          <p:spTgt spid="12"/>
                                        </p:tgtEl>
                                      </p:cBhvr>
                                    </p:animEffect>
                                  </p:childTnLst>
                                </p:cTn>
                              </p:par>
                            </p:childTnLst>
                          </p:cTn>
                        </p:par>
                        <p:par>
                          <p:cTn id="33" fill="hold">
                            <p:stCondLst>
                              <p:cond delay="32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0"/>
                                        </p:tgtEl>
                                      </p:cBhvr>
                                    </p:animEffect>
                                    <p:animScale>
                                      <p:cBhvr>
                                        <p:cTn id="42" dur="250" autoRev="1" fill="hold"/>
                                        <p:tgtEl>
                                          <p:spTgt spid="10"/>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right)">
                                      <p:cBhvr>
                                        <p:cTn id="50" dur="500"/>
                                        <p:tgtEl>
                                          <p:spTgt spid="11"/>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250"/>
                                        <p:tgtEl>
                                          <p:spTgt spid="13"/>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heel(1)">
                                      <p:cBhvr>
                                        <p:cTn id="58" dur="1000"/>
                                        <p:tgtEl>
                                          <p:spTgt spid="26"/>
                                        </p:tgtEl>
                                      </p:cBhvr>
                                    </p:animEffect>
                                  </p:childTnLst>
                                </p:cTn>
                              </p:par>
                            </p:childTnLst>
                          </p:cTn>
                        </p:par>
                        <p:par>
                          <p:cTn id="59" fill="hold">
                            <p:stCondLst>
                              <p:cond delay="6450"/>
                            </p:stCondLst>
                            <p:childTnLst>
                              <p:par>
                                <p:cTn id="60" presetID="10" presetClass="entr" presetSubtype="0"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8"/>
                                        </p:tgtEl>
                                      </p:cBhvr>
                                    </p:animEffect>
                                    <p:animScale>
                                      <p:cBhvr>
                                        <p:cTn id="68" dur="250" autoRev="1" fill="hold"/>
                                        <p:tgtEl>
                                          <p:spTgt spid="8"/>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wipe(left)">
                                      <p:cBhvr>
                                        <p:cTn id="7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8" grpId="0" animBg="1"/>
      <p:bldP spid="8" grpId="1" animBg="1"/>
      <p:bldP spid="9" grpId="0"/>
      <p:bldP spid="10" grpId="0" animBg="1"/>
      <p:bldP spid="10" grpId="1" animBg="1"/>
      <p:bldP spid="11" grpId="0"/>
      <p:bldP spid="27"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644008" y="1419625"/>
            <a:ext cx="3168352" cy="703816"/>
            <a:chOff x="6327173" y="1681099"/>
            <a:chExt cx="4224470" cy="938419"/>
          </a:xfrm>
        </p:grpSpPr>
        <p:sp>
          <p:nvSpPr>
            <p:cNvPr id="4" name="文本框 20"/>
            <p:cNvSpPr txBox="1"/>
            <p:nvPr/>
          </p:nvSpPr>
          <p:spPr>
            <a:xfrm>
              <a:off x="6327174" y="1681099"/>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 name="文本框 21"/>
            <p:cNvSpPr txBox="1"/>
            <p:nvPr/>
          </p:nvSpPr>
          <p:spPr>
            <a:xfrm>
              <a:off x="6327173" y="1938137"/>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259632" y="2946001"/>
            <a:ext cx="667212" cy="548855"/>
            <a:chOff x="1465545" y="3524250"/>
            <a:chExt cx="889616" cy="731806"/>
          </a:xfrm>
          <a:solidFill>
            <a:srgbClr val="009900"/>
          </a:solidFill>
        </p:grpSpPr>
        <p:sp>
          <p:nvSpPr>
            <p:cNvPr id="7" name="六边形 6"/>
            <p:cNvSpPr/>
            <p:nvPr/>
          </p:nvSpPr>
          <p:spPr>
            <a:xfrm>
              <a:off x="1480540" y="3524250"/>
              <a:ext cx="848894" cy="731806"/>
            </a:xfrm>
            <a:prstGeom prst="hexagon">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24"/>
            <p:cNvSpPr txBox="1"/>
            <p:nvPr/>
          </p:nvSpPr>
          <p:spPr>
            <a:xfrm>
              <a:off x="1465545" y="3719336"/>
              <a:ext cx="889616" cy="455509"/>
            </a:xfrm>
            <a:prstGeom prst="rect">
              <a:avLst/>
            </a:prstGeom>
            <a:noFill/>
          </p:spPr>
          <p:txBody>
            <a:bodyPr wrap="square" rtlCol="0">
              <a:spAutoFit/>
            </a:bodyPr>
            <a:lstStyle/>
            <a:p>
              <a:pPr algn="ctr">
                <a:lnSpc>
                  <a:spcPct val="90000"/>
                </a:lnSpc>
                <a:spcBef>
                  <a:spcPts val="750"/>
                </a:spcBef>
              </a:pPr>
              <a:r>
                <a:rPr lang="en-US" altLang="zh-CN" sz="1400" b="1" dirty="0">
                  <a:solidFill>
                    <a:schemeClr val="bg1"/>
                  </a:solidFill>
                  <a:latin typeface="微软雅黑" panose="020B0503020204020204" pitchFamily="34" charset="-122"/>
                  <a:ea typeface="微软雅黑" panose="020B0503020204020204" pitchFamily="34" charset="-122"/>
                </a:rPr>
                <a:t>30</a:t>
              </a:r>
              <a:r>
                <a:rPr lang="en-US" altLang="zh-CN" b="1" dirty="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835696" y="3364075"/>
            <a:ext cx="1000697" cy="862670"/>
            <a:chOff x="2329434" y="4081682"/>
            <a:chExt cx="1334262" cy="1150226"/>
          </a:xfrm>
          <a:solidFill>
            <a:srgbClr val="009900"/>
          </a:solidFill>
        </p:grpSpPr>
        <p:sp>
          <p:nvSpPr>
            <p:cNvPr id="10" name="六边形 9"/>
            <p:cNvSpPr/>
            <p:nvPr/>
          </p:nvSpPr>
          <p:spPr>
            <a:xfrm>
              <a:off x="2329434" y="4081682"/>
              <a:ext cx="1334262" cy="1150226"/>
            </a:xfrm>
            <a:prstGeom prst="hexagon">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b="1" dirty="0">
                  <a:solidFill>
                    <a:schemeClr val="bg1"/>
                  </a:solidFill>
                  <a:latin typeface="微软雅黑" panose="020B0503020204020204" pitchFamily="34" charset="-122"/>
                  <a:ea typeface="微软雅黑" panose="020B0503020204020204" pitchFamily="34" charset="-122"/>
                </a:rPr>
                <a:t>40%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627784" y="2222800"/>
            <a:ext cx="1824228" cy="1572611"/>
            <a:chOff x="3663696" y="2559981"/>
            <a:chExt cx="2432304" cy="2096814"/>
          </a:xfrm>
          <a:solidFill>
            <a:srgbClr val="009900"/>
          </a:solidFill>
        </p:grpSpPr>
        <p:sp>
          <p:nvSpPr>
            <p:cNvPr id="13" name="六边形 12"/>
            <p:cNvSpPr/>
            <p:nvPr/>
          </p:nvSpPr>
          <p:spPr>
            <a:xfrm>
              <a:off x="3663696" y="2559981"/>
              <a:ext cx="2432304" cy="2096814"/>
            </a:xfrm>
            <a:prstGeom prst="hexagon">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b="1" dirty="0">
                  <a:solidFill>
                    <a:schemeClr val="bg1"/>
                  </a:solidFill>
                  <a:latin typeface="微软雅黑" panose="020B0503020204020204" pitchFamily="34" charset="-122"/>
                  <a:ea typeface="微软雅黑" panose="020B0503020204020204" pitchFamily="34" charset="-122"/>
                </a:rPr>
                <a:t>80%</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548217" y="1567866"/>
            <a:ext cx="1295591" cy="1116888"/>
            <a:chOff x="1936242" y="1686736"/>
            <a:chExt cx="1727454" cy="1489184"/>
          </a:xfrm>
          <a:solidFill>
            <a:srgbClr val="009900"/>
          </a:solidFill>
        </p:grpSpPr>
        <p:sp>
          <p:nvSpPr>
            <p:cNvPr id="16" name="六边形 15"/>
            <p:cNvSpPr/>
            <p:nvPr/>
          </p:nvSpPr>
          <p:spPr>
            <a:xfrm>
              <a:off x="1936242" y="1686736"/>
              <a:ext cx="1727454" cy="1489184"/>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b="1" dirty="0">
                  <a:solidFill>
                    <a:schemeClr val="bg1"/>
                  </a:solidFill>
                  <a:latin typeface="微软雅黑" panose="020B0503020204020204" pitchFamily="34" charset="-122"/>
                  <a:ea typeface="微软雅黑" panose="020B0503020204020204" pitchFamily="34" charset="-122"/>
                </a:rPr>
                <a:t>50%</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644008" y="3718730"/>
            <a:ext cx="3168352" cy="703816"/>
            <a:chOff x="6327173" y="4322384"/>
            <a:chExt cx="4224470" cy="938420"/>
          </a:xfrm>
        </p:grpSpPr>
        <p:sp>
          <p:nvSpPr>
            <p:cNvPr id="19" name="文本框 29"/>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0" name="文本框 30"/>
            <p:cNvSpPr txBox="1"/>
            <p:nvPr/>
          </p:nvSpPr>
          <p:spPr>
            <a:xfrm>
              <a:off x="6327173" y="4579422"/>
              <a:ext cx="4224470" cy="681382"/>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644008" y="2211716"/>
            <a:ext cx="3168352" cy="703816"/>
            <a:chOff x="6327173" y="3001742"/>
            <a:chExt cx="4224470" cy="938419"/>
          </a:xfrm>
        </p:grpSpPr>
        <p:sp>
          <p:nvSpPr>
            <p:cNvPr id="22" name="文本框 31"/>
            <p:cNvSpPr txBox="1"/>
            <p:nvPr/>
          </p:nvSpPr>
          <p:spPr>
            <a:xfrm>
              <a:off x="6327174" y="3001742"/>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6327173" y="3258780"/>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644008" y="2998653"/>
            <a:ext cx="3168352" cy="703816"/>
            <a:chOff x="6327173" y="4322384"/>
            <a:chExt cx="4224470" cy="938419"/>
          </a:xfrm>
        </p:grpSpPr>
        <p:sp>
          <p:nvSpPr>
            <p:cNvPr id="25" name="文本框 33"/>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6" name="文本框 34"/>
            <p:cNvSpPr txBox="1"/>
            <p:nvPr/>
          </p:nvSpPr>
          <p:spPr>
            <a:xfrm>
              <a:off x="6327173" y="4579422"/>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7" name="TextBox 26"/>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87742754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anim calcmode="lin" valueType="num">
                                      <p:cBhvr>
                                        <p:cTn id="17" dur="500" fill="hold"/>
                                        <p:tgtEl>
                                          <p:spTgt spid="9"/>
                                        </p:tgtEl>
                                        <p:attrNameLst>
                                          <p:attrName>ppt_x</p:attrName>
                                        </p:attrNameLst>
                                      </p:cBhvr>
                                      <p:tavLst>
                                        <p:tav tm="0">
                                          <p:val>
                                            <p:fltVal val="0.5"/>
                                          </p:val>
                                        </p:tav>
                                        <p:tav tm="100000">
                                          <p:val>
                                            <p:strVal val="#ppt_x"/>
                                          </p:val>
                                        </p:tav>
                                      </p:tavLst>
                                    </p:anim>
                                    <p:anim calcmode="lin" valueType="num">
                                      <p:cBhvr>
                                        <p:cTn id="18" dur="500" fill="hold"/>
                                        <p:tgtEl>
                                          <p:spTgt spid="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fltVal val="0.5"/>
                                          </p:val>
                                        </p:tav>
                                        <p:tav tm="100000">
                                          <p:val>
                                            <p:strVal val="#ppt_x"/>
                                          </p:val>
                                        </p:tav>
                                      </p:tavLst>
                                    </p:anim>
                                    <p:anim calcmode="lin" valueType="num">
                                      <p:cBhvr>
                                        <p:cTn id="25" dur="500" fill="hold"/>
                                        <p:tgtEl>
                                          <p:spTgt spid="1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fltVal val="0.5"/>
                                          </p:val>
                                        </p:tav>
                                        <p:tav tm="100000">
                                          <p:val>
                                            <p:strVal val="#ppt_x"/>
                                          </p:val>
                                        </p:tav>
                                      </p:tavLst>
                                    </p:anim>
                                    <p:anim calcmode="lin" valueType="num">
                                      <p:cBhvr>
                                        <p:cTn id="32" dur="500" fill="hold"/>
                                        <p:tgtEl>
                                          <p:spTgt spid="12"/>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anim calcmode="lin" valueType="num">
                                      <p:cBhvr>
                                        <p:cTn id="37" dur="500" fill="hold"/>
                                        <p:tgtEl>
                                          <p:spTgt spid="3"/>
                                        </p:tgtEl>
                                        <p:attrNameLst>
                                          <p:attrName>ppt_x</p:attrName>
                                        </p:attrNameLst>
                                      </p:cBhvr>
                                      <p:tavLst>
                                        <p:tav tm="0">
                                          <p:val>
                                            <p:strVal val="#ppt_x"/>
                                          </p:val>
                                        </p:tav>
                                        <p:tav tm="100000">
                                          <p:val>
                                            <p:strVal val="#ppt_x"/>
                                          </p:val>
                                        </p:tav>
                                      </p:tavLst>
                                    </p:anim>
                                    <p:anim calcmode="lin" valueType="num">
                                      <p:cBhvr>
                                        <p:cTn id="38" dur="450" decel="100000" fill="hold"/>
                                        <p:tgtEl>
                                          <p:spTgt spid="3"/>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anim calcmode="lin" valueType="num">
                                      <p:cBhvr>
                                        <p:cTn id="43" dur="500" fill="hold"/>
                                        <p:tgtEl>
                                          <p:spTgt spid="21"/>
                                        </p:tgtEl>
                                        <p:attrNameLst>
                                          <p:attrName>ppt_x</p:attrName>
                                        </p:attrNameLst>
                                      </p:cBhvr>
                                      <p:tavLst>
                                        <p:tav tm="0">
                                          <p:val>
                                            <p:strVal val="#ppt_x"/>
                                          </p:val>
                                        </p:tav>
                                        <p:tav tm="100000">
                                          <p:val>
                                            <p:strVal val="#ppt_x"/>
                                          </p:val>
                                        </p:tav>
                                      </p:tavLst>
                                    </p:anim>
                                    <p:anim calcmode="lin" valueType="num">
                                      <p:cBhvr>
                                        <p:cTn id="44" dur="450" decel="100000" fill="hold"/>
                                        <p:tgtEl>
                                          <p:spTgt spid="21"/>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anim calcmode="lin" valueType="num">
                                      <p:cBhvr>
                                        <p:cTn id="49" dur="500" fill="hold"/>
                                        <p:tgtEl>
                                          <p:spTgt spid="24"/>
                                        </p:tgtEl>
                                        <p:attrNameLst>
                                          <p:attrName>ppt_x</p:attrName>
                                        </p:attrNameLst>
                                      </p:cBhvr>
                                      <p:tavLst>
                                        <p:tav tm="0">
                                          <p:val>
                                            <p:strVal val="#ppt_x"/>
                                          </p:val>
                                        </p:tav>
                                        <p:tav tm="100000">
                                          <p:val>
                                            <p:strVal val="#ppt_x"/>
                                          </p:val>
                                        </p:tav>
                                      </p:tavLst>
                                    </p:anim>
                                    <p:anim calcmode="lin" valueType="num">
                                      <p:cBhvr>
                                        <p:cTn id="50" dur="450" decel="100000" fill="hold"/>
                                        <p:tgtEl>
                                          <p:spTgt spid="24"/>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strVal val="#ppt_x"/>
                                          </p:val>
                                        </p:tav>
                                        <p:tav tm="100000">
                                          <p:val>
                                            <p:strVal val="#ppt_x"/>
                                          </p:val>
                                        </p:tav>
                                      </p:tavLst>
                                    </p:anim>
                                    <p:anim calcmode="lin" valueType="num">
                                      <p:cBhvr>
                                        <p:cTn id="56" dur="450" decel="100000" fill="hold"/>
                                        <p:tgtEl>
                                          <p:spTgt spid="18"/>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7"/>
          <p:cNvSpPr>
            <a:spLocks noChangeArrowheads="1"/>
          </p:cNvSpPr>
          <p:nvPr/>
        </p:nvSpPr>
        <p:spPr bwMode="auto">
          <a:xfrm>
            <a:off x="1199405" y="4300471"/>
            <a:ext cx="6902590"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grpSp>
        <p:nvGrpSpPr>
          <p:cNvPr id="4" name="组合 3"/>
          <p:cNvGrpSpPr/>
          <p:nvPr/>
        </p:nvGrpSpPr>
        <p:grpSpPr>
          <a:xfrm>
            <a:off x="1428943" y="1437277"/>
            <a:ext cx="3061841" cy="102062"/>
            <a:chOff x="1507396" y="1628800"/>
            <a:chExt cx="4320480" cy="144016"/>
          </a:xfrm>
        </p:grpSpPr>
        <p:cxnSp>
          <p:nvCxnSpPr>
            <p:cNvPr id="5" name="直接连接符 4"/>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884357" y="1437277"/>
            <a:ext cx="3061841" cy="102062"/>
            <a:chOff x="1507396" y="1628800"/>
            <a:chExt cx="4320480" cy="144016"/>
          </a:xfrm>
        </p:grpSpPr>
        <p:cxnSp>
          <p:nvCxnSpPr>
            <p:cNvPr id="17" name="直接连接符 16"/>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132"/>
          <p:cNvSpPr txBox="1"/>
          <p:nvPr/>
        </p:nvSpPr>
        <p:spPr>
          <a:xfrm>
            <a:off x="435633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29" name="TextBox 133"/>
          <p:cNvSpPr txBox="1"/>
          <p:nvPr/>
        </p:nvSpPr>
        <p:spPr>
          <a:xfrm>
            <a:off x="4021526"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20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0" name="TextBox 134"/>
          <p:cNvSpPr txBox="1"/>
          <p:nvPr/>
        </p:nvSpPr>
        <p:spPr>
          <a:xfrm>
            <a:off x="3681321"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30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1" name="TextBox 135"/>
          <p:cNvSpPr txBox="1"/>
          <p:nvPr/>
        </p:nvSpPr>
        <p:spPr>
          <a:xfrm>
            <a:off x="3341117"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40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2" name="TextBox 136"/>
          <p:cNvSpPr txBox="1"/>
          <p:nvPr/>
        </p:nvSpPr>
        <p:spPr>
          <a:xfrm>
            <a:off x="300091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50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3" name="TextBox 137"/>
          <p:cNvSpPr txBox="1"/>
          <p:nvPr/>
        </p:nvSpPr>
        <p:spPr>
          <a:xfrm>
            <a:off x="2660708"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60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4" name="TextBox 138"/>
          <p:cNvSpPr txBox="1"/>
          <p:nvPr/>
        </p:nvSpPr>
        <p:spPr>
          <a:xfrm>
            <a:off x="2320505"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70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5" name="TextBox 139"/>
          <p:cNvSpPr txBox="1"/>
          <p:nvPr/>
        </p:nvSpPr>
        <p:spPr>
          <a:xfrm>
            <a:off x="1980300"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80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6" name="TextBox 140"/>
          <p:cNvSpPr txBox="1"/>
          <p:nvPr/>
        </p:nvSpPr>
        <p:spPr>
          <a:xfrm>
            <a:off x="1640096"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90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7" name="TextBox 141"/>
          <p:cNvSpPr txBox="1"/>
          <p:nvPr/>
        </p:nvSpPr>
        <p:spPr>
          <a:xfrm>
            <a:off x="1268082" y="1240976"/>
            <a:ext cx="340478"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8" name="TextBox 142"/>
          <p:cNvSpPr txBox="1"/>
          <p:nvPr/>
        </p:nvSpPr>
        <p:spPr>
          <a:xfrm>
            <a:off x="4756814"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9" name="TextBox 143"/>
          <p:cNvSpPr txBox="1"/>
          <p:nvPr/>
        </p:nvSpPr>
        <p:spPr>
          <a:xfrm>
            <a:off x="5095511"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20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0" name="TextBox 144"/>
          <p:cNvSpPr txBox="1"/>
          <p:nvPr/>
        </p:nvSpPr>
        <p:spPr>
          <a:xfrm>
            <a:off x="5435714"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30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1" name="TextBox 145"/>
          <p:cNvSpPr txBox="1"/>
          <p:nvPr/>
        </p:nvSpPr>
        <p:spPr>
          <a:xfrm>
            <a:off x="5775918" y="1240976"/>
            <a:ext cx="273152" cy="207749"/>
          </a:xfrm>
          <a:prstGeom prst="rect">
            <a:avLst/>
          </a:prstGeom>
          <a:noFill/>
        </p:spPr>
        <p:txBody>
          <a:bodyPr wrap="none" lIns="68579" tIns="34289" rIns="68579" bIns="34289" rtlCol="0">
            <a:spAutoFit/>
          </a:bodyPr>
          <a:lstStyle/>
          <a:p>
            <a:r>
              <a:rPr lang="en-US" altLang="zh-CN" sz="900" dirty="0">
                <a:solidFill>
                  <a:schemeClr val="tx1">
                    <a:lumMod val="75000"/>
                    <a:lumOff val="25000"/>
                  </a:schemeClr>
                </a:solidFill>
                <a:latin typeface="微软雅黑" pitchFamily="34" charset="-122"/>
                <a:ea typeface="微软雅黑" pitchFamily="34" charset="-122"/>
              </a:rPr>
              <a:t>40</a:t>
            </a:r>
            <a:endParaRPr lang="zh-CN" altLang="en-US" sz="900" dirty="0">
              <a:solidFill>
                <a:schemeClr val="tx1">
                  <a:lumMod val="75000"/>
                  <a:lumOff val="25000"/>
                </a:schemeClr>
              </a:solidFill>
              <a:latin typeface="微软雅黑" pitchFamily="34" charset="-122"/>
              <a:ea typeface="微软雅黑" pitchFamily="34" charset="-122"/>
            </a:endParaRPr>
          </a:p>
        </p:txBody>
      </p:sp>
      <p:sp>
        <p:nvSpPr>
          <p:cNvPr id="42" name="TextBox 146"/>
          <p:cNvSpPr txBox="1"/>
          <p:nvPr/>
        </p:nvSpPr>
        <p:spPr>
          <a:xfrm>
            <a:off x="6116123"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50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3" name="TextBox 147"/>
          <p:cNvSpPr txBox="1"/>
          <p:nvPr/>
        </p:nvSpPr>
        <p:spPr>
          <a:xfrm>
            <a:off x="6456327"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60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4" name="TextBox 148"/>
          <p:cNvSpPr txBox="1"/>
          <p:nvPr/>
        </p:nvSpPr>
        <p:spPr>
          <a:xfrm>
            <a:off x="679653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70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5" name="TextBox 149"/>
          <p:cNvSpPr txBox="1"/>
          <p:nvPr/>
        </p:nvSpPr>
        <p:spPr>
          <a:xfrm>
            <a:off x="7136735"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80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6" name="TextBox 150"/>
          <p:cNvSpPr txBox="1"/>
          <p:nvPr/>
        </p:nvSpPr>
        <p:spPr>
          <a:xfrm>
            <a:off x="7476939"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90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7" name="TextBox 151"/>
          <p:cNvSpPr txBox="1"/>
          <p:nvPr/>
        </p:nvSpPr>
        <p:spPr>
          <a:xfrm>
            <a:off x="7785338" y="1240976"/>
            <a:ext cx="340478" cy="207749"/>
          </a:xfrm>
          <a:prstGeom prst="rect">
            <a:avLst/>
          </a:prstGeom>
          <a:noFill/>
        </p:spPr>
        <p:txBody>
          <a:bodyPr wrap="none" lIns="68579" tIns="34289" rIns="68579" bIns="34289" rtlCol="0">
            <a:spAutoFit/>
          </a:bodyPr>
          <a:lstStyle/>
          <a:p>
            <a:r>
              <a:rPr lang="en-US" altLang="zh-CN" sz="900" dirty="0">
                <a:solidFill>
                  <a:schemeClr val="tx1">
                    <a:lumMod val="75000"/>
                    <a:lumOff val="25000"/>
                  </a:schemeClr>
                </a:solidFill>
                <a:latin typeface="微软雅黑" pitchFamily="34" charset="-122"/>
                <a:ea typeface="微软雅黑" pitchFamily="34" charset="-122"/>
              </a:rPr>
              <a:t>100</a:t>
            </a:r>
            <a:endParaRPr lang="zh-CN" altLang="en-US" sz="900" dirty="0">
              <a:solidFill>
                <a:schemeClr val="tx1">
                  <a:lumMod val="75000"/>
                  <a:lumOff val="25000"/>
                </a:schemeClr>
              </a:solidFill>
              <a:latin typeface="微软雅黑" pitchFamily="34" charset="-122"/>
              <a:ea typeface="微软雅黑" pitchFamily="34" charset="-122"/>
            </a:endParaRPr>
          </a:p>
        </p:txBody>
      </p:sp>
      <p:sp>
        <p:nvSpPr>
          <p:cNvPr id="48" name="五边形 47"/>
          <p:cNvSpPr/>
          <p:nvPr/>
        </p:nvSpPr>
        <p:spPr>
          <a:xfrm flipH="1">
            <a:off x="2238403" y="1720796"/>
            <a:ext cx="2252381" cy="229613"/>
          </a:xfrm>
          <a:prstGeom prst="homePlate">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49" name="五边形 48"/>
          <p:cNvSpPr/>
          <p:nvPr/>
        </p:nvSpPr>
        <p:spPr>
          <a:xfrm flipH="1">
            <a:off x="3105573" y="2085030"/>
            <a:ext cx="1385210" cy="229613"/>
          </a:xfrm>
          <a:prstGeom prst="homePlate">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0" name="五边形 49"/>
          <p:cNvSpPr/>
          <p:nvPr/>
        </p:nvSpPr>
        <p:spPr>
          <a:xfrm flipH="1">
            <a:off x="2578606" y="2449265"/>
            <a:ext cx="1912176" cy="229613"/>
          </a:xfrm>
          <a:prstGeom prst="homePlate">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1" name="五边形 50"/>
          <p:cNvSpPr/>
          <p:nvPr/>
        </p:nvSpPr>
        <p:spPr>
          <a:xfrm flipH="1">
            <a:off x="1450952" y="2813498"/>
            <a:ext cx="3039833" cy="229613"/>
          </a:xfrm>
          <a:prstGeom prst="homePlate">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2" name="五边形 51"/>
          <p:cNvSpPr/>
          <p:nvPr/>
        </p:nvSpPr>
        <p:spPr>
          <a:xfrm flipH="1">
            <a:off x="1980302" y="3177733"/>
            <a:ext cx="2510483" cy="229613"/>
          </a:xfrm>
          <a:prstGeom prst="homePlate">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3" name="五边形 52"/>
          <p:cNvSpPr/>
          <p:nvPr/>
        </p:nvSpPr>
        <p:spPr>
          <a:xfrm flipH="1">
            <a:off x="2789761" y="3541967"/>
            <a:ext cx="1701023" cy="229613"/>
          </a:xfrm>
          <a:prstGeom prst="homePlate">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4" name="五边形 53"/>
          <p:cNvSpPr/>
          <p:nvPr/>
        </p:nvSpPr>
        <p:spPr>
          <a:xfrm flipH="1">
            <a:off x="3470167" y="3906536"/>
            <a:ext cx="1020615" cy="229613"/>
          </a:xfrm>
          <a:prstGeom prst="homePlate">
            <a:avLst/>
          </a:prstGeom>
          <a:solidFill>
            <a:srgbClr val="C0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5" name="TextBox 159"/>
          <p:cNvSpPr txBox="1"/>
          <p:nvPr/>
        </p:nvSpPr>
        <p:spPr>
          <a:xfrm>
            <a:off x="1787633" y="1726546"/>
            <a:ext cx="393377" cy="221936"/>
          </a:xfrm>
          <a:prstGeom prst="rect">
            <a:avLst/>
          </a:prstGeom>
          <a:noFill/>
        </p:spPr>
        <p:txBody>
          <a:bodyPr wrap="none" lIns="68579" tIns="34289" rIns="68579" bIns="34289"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文字</a:t>
            </a:r>
          </a:p>
        </p:txBody>
      </p:sp>
      <p:sp>
        <p:nvSpPr>
          <p:cNvPr id="56" name="TextBox 160"/>
          <p:cNvSpPr txBox="1"/>
          <p:nvPr/>
        </p:nvSpPr>
        <p:spPr>
          <a:xfrm>
            <a:off x="2637866" y="2091223"/>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57" name="TextBox 161"/>
          <p:cNvSpPr txBox="1"/>
          <p:nvPr/>
        </p:nvSpPr>
        <p:spPr>
          <a:xfrm>
            <a:off x="2130698" y="2455182"/>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58" name="TextBox 162"/>
          <p:cNvSpPr txBox="1"/>
          <p:nvPr/>
        </p:nvSpPr>
        <p:spPr>
          <a:xfrm>
            <a:off x="1043608" y="2813500"/>
            <a:ext cx="393377" cy="221936"/>
          </a:xfrm>
          <a:prstGeom prst="rect">
            <a:avLst/>
          </a:prstGeom>
          <a:noFill/>
        </p:spPr>
        <p:txBody>
          <a:bodyPr wrap="none" lIns="68579" tIns="34289" rIns="68579" bIns="34289"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文字</a:t>
            </a:r>
          </a:p>
        </p:txBody>
      </p:sp>
      <p:sp>
        <p:nvSpPr>
          <p:cNvPr id="59" name="TextBox 163"/>
          <p:cNvSpPr txBox="1"/>
          <p:nvPr/>
        </p:nvSpPr>
        <p:spPr>
          <a:xfrm>
            <a:off x="1576319" y="3183484"/>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0" name="TextBox 164"/>
          <p:cNvSpPr txBox="1"/>
          <p:nvPr/>
        </p:nvSpPr>
        <p:spPr>
          <a:xfrm>
            <a:off x="2320505" y="3548161"/>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1" name="TextBox 165"/>
          <p:cNvSpPr txBox="1"/>
          <p:nvPr/>
        </p:nvSpPr>
        <p:spPr>
          <a:xfrm>
            <a:off x="2995201" y="3912118"/>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2" name="五边形 61"/>
          <p:cNvSpPr/>
          <p:nvPr/>
        </p:nvSpPr>
        <p:spPr>
          <a:xfrm>
            <a:off x="4884358" y="1720796"/>
            <a:ext cx="1149664" cy="229613"/>
          </a:xfrm>
          <a:prstGeom prst="homePlat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3" name="五边形 62"/>
          <p:cNvSpPr/>
          <p:nvPr/>
        </p:nvSpPr>
        <p:spPr>
          <a:xfrm>
            <a:off x="4884359" y="2085030"/>
            <a:ext cx="2170277" cy="229613"/>
          </a:xfrm>
          <a:prstGeom prst="homePlat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4" name="五边形 63"/>
          <p:cNvSpPr/>
          <p:nvPr/>
        </p:nvSpPr>
        <p:spPr>
          <a:xfrm>
            <a:off x="4884358" y="2449265"/>
            <a:ext cx="1360817" cy="229613"/>
          </a:xfrm>
          <a:prstGeom prst="homePlat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5" name="五边形 64"/>
          <p:cNvSpPr/>
          <p:nvPr/>
        </p:nvSpPr>
        <p:spPr>
          <a:xfrm>
            <a:off x="4884358" y="2813498"/>
            <a:ext cx="2900981" cy="229613"/>
          </a:xfrm>
          <a:prstGeom prst="homePlat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6" name="五边形 65"/>
          <p:cNvSpPr/>
          <p:nvPr/>
        </p:nvSpPr>
        <p:spPr>
          <a:xfrm>
            <a:off x="4884360" y="3177733"/>
            <a:ext cx="2099593" cy="229613"/>
          </a:xfrm>
          <a:prstGeom prst="homePlat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7" name="五边形 66"/>
          <p:cNvSpPr/>
          <p:nvPr/>
        </p:nvSpPr>
        <p:spPr>
          <a:xfrm>
            <a:off x="4884358" y="3541967"/>
            <a:ext cx="2433519" cy="229613"/>
          </a:xfrm>
          <a:prstGeom prst="homePlat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8" name="五边形 67"/>
          <p:cNvSpPr/>
          <p:nvPr/>
        </p:nvSpPr>
        <p:spPr>
          <a:xfrm>
            <a:off x="4884358" y="3906537"/>
            <a:ext cx="1793409" cy="223696"/>
          </a:xfrm>
          <a:prstGeom prst="homePlat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9" name="TextBox 173"/>
          <p:cNvSpPr txBox="1"/>
          <p:nvPr/>
        </p:nvSpPr>
        <p:spPr>
          <a:xfrm>
            <a:off x="6093835" y="1726546"/>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0" name="TextBox 174"/>
          <p:cNvSpPr txBox="1"/>
          <p:nvPr/>
        </p:nvSpPr>
        <p:spPr>
          <a:xfrm>
            <a:off x="7108922" y="2091223"/>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1" name="TextBox 175"/>
          <p:cNvSpPr txBox="1"/>
          <p:nvPr/>
        </p:nvSpPr>
        <p:spPr>
          <a:xfrm>
            <a:off x="6292432" y="2455182"/>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2" name="TextBox 176"/>
          <p:cNvSpPr txBox="1"/>
          <p:nvPr/>
        </p:nvSpPr>
        <p:spPr>
          <a:xfrm>
            <a:off x="7785340" y="2813500"/>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3" name="TextBox 177"/>
          <p:cNvSpPr txBox="1"/>
          <p:nvPr/>
        </p:nvSpPr>
        <p:spPr>
          <a:xfrm>
            <a:off x="7073120" y="3183484"/>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4" name="TextBox 178"/>
          <p:cNvSpPr txBox="1"/>
          <p:nvPr/>
        </p:nvSpPr>
        <p:spPr>
          <a:xfrm>
            <a:off x="7362079" y="3548161"/>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5" name="TextBox 179"/>
          <p:cNvSpPr txBox="1"/>
          <p:nvPr/>
        </p:nvSpPr>
        <p:spPr>
          <a:xfrm>
            <a:off x="6736984" y="3912118"/>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6" name="TextBox 180"/>
          <p:cNvSpPr txBox="1"/>
          <p:nvPr/>
        </p:nvSpPr>
        <p:spPr>
          <a:xfrm>
            <a:off x="4557949" y="1693827"/>
            <a:ext cx="300401"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A</a:t>
            </a:r>
            <a:endParaRPr lang="zh-CN" altLang="en-US">
              <a:solidFill>
                <a:schemeClr val="tx1">
                  <a:lumMod val="75000"/>
                  <a:lumOff val="25000"/>
                </a:schemeClr>
              </a:solidFill>
              <a:latin typeface="微软雅黑" pitchFamily="34" charset="-122"/>
              <a:ea typeface="微软雅黑" pitchFamily="34" charset="-122"/>
            </a:endParaRPr>
          </a:p>
        </p:txBody>
      </p:sp>
      <p:sp>
        <p:nvSpPr>
          <p:cNvPr id="77" name="TextBox 181"/>
          <p:cNvSpPr txBox="1"/>
          <p:nvPr/>
        </p:nvSpPr>
        <p:spPr>
          <a:xfrm>
            <a:off x="4557949" y="2058062"/>
            <a:ext cx="282768"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B</a:t>
            </a:r>
            <a:endParaRPr lang="zh-CN" altLang="en-US">
              <a:solidFill>
                <a:schemeClr val="tx1">
                  <a:lumMod val="75000"/>
                  <a:lumOff val="25000"/>
                </a:schemeClr>
              </a:solidFill>
              <a:latin typeface="微软雅黑" pitchFamily="34" charset="-122"/>
              <a:ea typeface="微软雅黑" pitchFamily="34" charset="-122"/>
            </a:endParaRPr>
          </a:p>
        </p:txBody>
      </p:sp>
      <p:sp>
        <p:nvSpPr>
          <p:cNvPr id="78" name="TextBox 182"/>
          <p:cNvSpPr txBox="1"/>
          <p:nvPr/>
        </p:nvSpPr>
        <p:spPr>
          <a:xfrm>
            <a:off x="4557950" y="2422295"/>
            <a:ext cx="292386"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C</a:t>
            </a:r>
            <a:endParaRPr lang="zh-CN" altLang="en-US">
              <a:solidFill>
                <a:schemeClr val="tx1">
                  <a:lumMod val="75000"/>
                  <a:lumOff val="25000"/>
                </a:schemeClr>
              </a:solidFill>
              <a:latin typeface="微软雅黑" pitchFamily="34" charset="-122"/>
              <a:ea typeface="微软雅黑" pitchFamily="34" charset="-122"/>
            </a:endParaRPr>
          </a:p>
        </p:txBody>
      </p:sp>
      <p:sp>
        <p:nvSpPr>
          <p:cNvPr id="79" name="TextBox 183"/>
          <p:cNvSpPr txBox="1"/>
          <p:nvPr/>
        </p:nvSpPr>
        <p:spPr>
          <a:xfrm>
            <a:off x="4557949" y="2786529"/>
            <a:ext cx="314828"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D</a:t>
            </a:r>
            <a:endParaRPr lang="zh-CN" altLang="en-US">
              <a:solidFill>
                <a:schemeClr val="tx1">
                  <a:lumMod val="75000"/>
                  <a:lumOff val="25000"/>
                </a:schemeClr>
              </a:solidFill>
              <a:latin typeface="微软雅黑" pitchFamily="34" charset="-122"/>
              <a:ea typeface="微软雅黑" pitchFamily="34" charset="-122"/>
            </a:endParaRPr>
          </a:p>
        </p:txBody>
      </p:sp>
      <p:sp>
        <p:nvSpPr>
          <p:cNvPr id="80" name="TextBox 184"/>
          <p:cNvSpPr txBox="1"/>
          <p:nvPr/>
        </p:nvSpPr>
        <p:spPr>
          <a:xfrm>
            <a:off x="4557949" y="3150764"/>
            <a:ext cx="265135"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E</a:t>
            </a:r>
            <a:endParaRPr lang="zh-CN" altLang="en-US">
              <a:solidFill>
                <a:schemeClr val="tx1">
                  <a:lumMod val="75000"/>
                  <a:lumOff val="25000"/>
                </a:schemeClr>
              </a:solidFill>
              <a:latin typeface="微软雅黑" pitchFamily="34" charset="-122"/>
              <a:ea typeface="微软雅黑" pitchFamily="34" charset="-122"/>
            </a:endParaRPr>
          </a:p>
        </p:txBody>
      </p:sp>
      <p:sp>
        <p:nvSpPr>
          <p:cNvPr id="81" name="TextBox 185"/>
          <p:cNvSpPr txBox="1"/>
          <p:nvPr/>
        </p:nvSpPr>
        <p:spPr>
          <a:xfrm>
            <a:off x="4557950" y="3514998"/>
            <a:ext cx="261929"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F</a:t>
            </a:r>
            <a:endParaRPr lang="zh-CN" altLang="en-US">
              <a:solidFill>
                <a:schemeClr val="tx1">
                  <a:lumMod val="75000"/>
                  <a:lumOff val="25000"/>
                </a:schemeClr>
              </a:solidFill>
              <a:latin typeface="微软雅黑" pitchFamily="34" charset="-122"/>
              <a:ea typeface="微软雅黑" pitchFamily="34" charset="-122"/>
            </a:endParaRPr>
          </a:p>
        </p:txBody>
      </p:sp>
      <p:sp>
        <p:nvSpPr>
          <p:cNvPr id="82" name="TextBox 186"/>
          <p:cNvSpPr txBox="1"/>
          <p:nvPr/>
        </p:nvSpPr>
        <p:spPr>
          <a:xfrm>
            <a:off x="4557950" y="3879233"/>
            <a:ext cx="310019"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G</a:t>
            </a:r>
            <a:endParaRPr lang="zh-CN" altLang="en-US">
              <a:solidFill>
                <a:schemeClr val="tx1">
                  <a:lumMod val="75000"/>
                  <a:lumOff val="25000"/>
                </a:schemeClr>
              </a:solidFill>
              <a:latin typeface="微软雅黑" pitchFamily="34" charset="-122"/>
              <a:ea typeface="微软雅黑" pitchFamily="34" charset="-122"/>
            </a:endParaRPr>
          </a:p>
        </p:txBody>
      </p:sp>
      <p:sp>
        <p:nvSpPr>
          <p:cNvPr id="83" name="TextBox 82"/>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423169900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ppt_x"/>
                                          </p:val>
                                        </p:tav>
                                        <p:tav tm="100000">
                                          <p:val>
                                            <p:strVal val="#ppt_x"/>
                                          </p:val>
                                        </p:tav>
                                      </p:tavLst>
                                    </p:anim>
                                    <p:anim calcmode="lin" valueType="num">
                                      <p:cBhvr additive="base">
                                        <p:cTn id="12" dur="500" fill="hold"/>
                                        <p:tgtEl>
                                          <p:spTgt spid="7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500" fill="hold"/>
                                        <p:tgtEl>
                                          <p:spTgt spid="77"/>
                                        </p:tgtEl>
                                        <p:attrNameLst>
                                          <p:attrName>ppt_x</p:attrName>
                                        </p:attrNameLst>
                                      </p:cBhvr>
                                      <p:tavLst>
                                        <p:tav tm="0">
                                          <p:val>
                                            <p:strVal val="#ppt_x"/>
                                          </p:val>
                                        </p:tav>
                                        <p:tav tm="100000">
                                          <p:val>
                                            <p:strVal val="#ppt_x"/>
                                          </p:val>
                                        </p:tav>
                                      </p:tavLst>
                                    </p:anim>
                                    <p:anim calcmode="lin" valueType="num">
                                      <p:cBhvr additive="base">
                                        <p:cTn id="16" dur="500" fill="hold"/>
                                        <p:tgtEl>
                                          <p:spTgt spid="7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500" fill="hold"/>
                                        <p:tgtEl>
                                          <p:spTgt spid="78"/>
                                        </p:tgtEl>
                                        <p:attrNameLst>
                                          <p:attrName>ppt_x</p:attrName>
                                        </p:attrNameLst>
                                      </p:cBhvr>
                                      <p:tavLst>
                                        <p:tav tm="0">
                                          <p:val>
                                            <p:strVal val="#ppt_x"/>
                                          </p:val>
                                        </p:tav>
                                        <p:tav tm="100000">
                                          <p:val>
                                            <p:strVal val="#ppt_x"/>
                                          </p:val>
                                        </p:tav>
                                      </p:tavLst>
                                    </p:anim>
                                    <p:anim calcmode="lin" valueType="num">
                                      <p:cBhvr additive="base">
                                        <p:cTn id="20" dur="500" fill="hold"/>
                                        <p:tgtEl>
                                          <p:spTgt spid="7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additive="base">
                                        <p:cTn id="23" dur="500" fill="hold"/>
                                        <p:tgtEl>
                                          <p:spTgt spid="79"/>
                                        </p:tgtEl>
                                        <p:attrNameLst>
                                          <p:attrName>ppt_x</p:attrName>
                                        </p:attrNameLst>
                                      </p:cBhvr>
                                      <p:tavLst>
                                        <p:tav tm="0">
                                          <p:val>
                                            <p:strVal val="#ppt_x"/>
                                          </p:val>
                                        </p:tav>
                                        <p:tav tm="100000">
                                          <p:val>
                                            <p:strVal val="#ppt_x"/>
                                          </p:val>
                                        </p:tav>
                                      </p:tavLst>
                                    </p:anim>
                                    <p:anim calcmode="lin" valueType="num">
                                      <p:cBhvr additive="base">
                                        <p:cTn id="24" dur="500" fill="hold"/>
                                        <p:tgtEl>
                                          <p:spTgt spid="79"/>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500" fill="hold"/>
                                        <p:tgtEl>
                                          <p:spTgt spid="80"/>
                                        </p:tgtEl>
                                        <p:attrNameLst>
                                          <p:attrName>ppt_x</p:attrName>
                                        </p:attrNameLst>
                                      </p:cBhvr>
                                      <p:tavLst>
                                        <p:tav tm="0">
                                          <p:val>
                                            <p:strVal val="#ppt_x"/>
                                          </p:val>
                                        </p:tav>
                                        <p:tav tm="100000">
                                          <p:val>
                                            <p:strVal val="#ppt_x"/>
                                          </p:val>
                                        </p:tav>
                                      </p:tavLst>
                                    </p:anim>
                                    <p:anim calcmode="lin" valueType="num">
                                      <p:cBhvr additive="base">
                                        <p:cTn id="28" dur="500" fill="hold"/>
                                        <p:tgtEl>
                                          <p:spTgt spid="80"/>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ppt_x"/>
                                          </p:val>
                                        </p:tav>
                                        <p:tav tm="100000">
                                          <p:val>
                                            <p:strVal val="#ppt_x"/>
                                          </p:val>
                                        </p:tav>
                                      </p:tavLst>
                                    </p:anim>
                                    <p:anim calcmode="lin" valueType="num">
                                      <p:cBhvr additive="base">
                                        <p:cTn id="32" dur="500" fill="hold"/>
                                        <p:tgtEl>
                                          <p:spTgt spid="81"/>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82"/>
                                        </p:tgtEl>
                                        <p:attrNameLst>
                                          <p:attrName>style.visibility</p:attrName>
                                        </p:attrNameLst>
                                      </p:cBhvr>
                                      <p:to>
                                        <p:strVal val="visible"/>
                                      </p:to>
                                    </p:set>
                                    <p:anim calcmode="lin" valueType="num">
                                      <p:cBhvr additive="base">
                                        <p:cTn id="35" dur="500" fill="hold"/>
                                        <p:tgtEl>
                                          <p:spTgt spid="82"/>
                                        </p:tgtEl>
                                        <p:attrNameLst>
                                          <p:attrName>ppt_x</p:attrName>
                                        </p:attrNameLst>
                                      </p:cBhvr>
                                      <p:tavLst>
                                        <p:tav tm="0">
                                          <p:val>
                                            <p:strVal val="#ppt_x"/>
                                          </p:val>
                                        </p:tav>
                                        <p:tav tm="100000">
                                          <p:val>
                                            <p:strVal val="#ppt_x"/>
                                          </p:val>
                                        </p:tav>
                                      </p:tavLst>
                                    </p:anim>
                                    <p:anim calcmode="lin" valueType="num">
                                      <p:cBhvr additive="base">
                                        <p:cTn id="36" dur="500" fill="hold"/>
                                        <p:tgtEl>
                                          <p:spTgt spid="82"/>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left)">
                                      <p:cBhvr>
                                        <p:cTn id="40" dur="500"/>
                                        <p:tgtEl>
                                          <p:spTgt spid="62"/>
                                        </p:tgtEl>
                                      </p:cBhvr>
                                    </p:animEffect>
                                  </p:childTnLst>
                                </p:cTn>
                              </p:par>
                              <p:par>
                                <p:cTn id="41" presetID="22" presetClass="entr" presetSubtype="8" fill="hold" grpId="0" nodeType="withEffect">
                                  <p:stCondLst>
                                    <p:cond delay="100"/>
                                  </p:stCondLst>
                                  <p:childTnLst>
                                    <p:set>
                                      <p:cBhvr>
                                        <p:cTn id="42" dur="1" fill="hold">
                                          <p:stCondLst>
                                            <p:cond delay="0"/>
                                          </p:stCondLst>
                                        </p:cTn>
                                        <p:tgtEl>
                                          <p:spTgt spid="63"/>
                                        </p:tgtEl>
                                        <p:attrNameLst>
                                          <p:attrName>style.visibility</p:attrName>
                                        </p:attrNameLst>
                                      </p:cBhvr>
                                      <p:to>
                                        <p:strVal val="visible"/>
                                      </p:to>
                                    </p:set>
                                    <p:animEffect transition="in" filter="wipe(left)">
                                      <p:cBhvr>
                                        <p:cTn id="43" dur="500"/>
                                        <p:tgtEl>
                                          <p:spTgt spid="63"/>
                                        </p:tgtEl>
                                      </p:cBhvr>
                                    </p:animEffect>
                                  </p:childTnLst>
                                </p:cTn>
                              </p:par>
                              <p:par>
                                <p:cTn id="44" presetID="22" presetClass="entr" presetSubtype="8" fill="hold" grpId="0" nodeType="withEffect">
                                  <p:stCondLst>
                                    <p:cond delay="20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65"/>
                                        </p:tgtEl>
                                        <p:attrNameLst>
                                          <p:attrName>style.visibility</p:attrName>
                                        </p:attrNameLst>
                                      </p:cBhvr>
                                      <p:to>
                                        <p:strVal val="visible"/>
                                      </p:to>
                                    </p:set>
                                    <p:animEffect transition="in" filter="wipe(left)">
                                      <p:cBhvr>
                                        <p:cTn id="49" dur="500"/>
                                        <p:tgtEl>
                                          <p:spTgt spid="65"/>
                                        </p:tgtEl>
                                      </p:cBhvr>
                                    </p:animEffect>
                                  </p:childTnLst>
                                </p:cTn>
                              </p:par>
                              <p:par>
                                <p:cTn id="50" presetID="22" presetClass="entr" presetSubtype="8" fill="hold" grpId="0" nodeType="withEffect">
                                  <p:stCondLst>
                                    <p:cond delay="400"/>
                                  </p:stCondLst>
                                  <p:childTnLst>
                                    <p:set>
                                      <p:cBhvr>
                                        <p:cTn id="51" dur="1" fill="hold">
                                          <p:stCondLst>
                                            <p:cond delay="0"/>
                                          </p:stCondLst>
                                        </p:cTn>
                                        <p:tgtEl>
                                          <p:spTgt spid="66"/>
                                        </p:tgtEl>
                                        <p:attrNameLst>
                                          <p:attrName>style.visibility</p:attrName>
                                        </p:attrNameLst>
                                      </p:cBhvr>
                                      <p:to>
                                        <p:strVal val="visible"/>
                                      </p:to>
                                    </p:set>
                                    <p:animEffect transition="in" filter="wipe(left)">
                                      <p:cBhvr>
                                        <p:cTn id="52" dur="500"/>
                                        <p:tgtEl>
                                          <p:spTgt spid="66"/>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67"/>
                                        </p:tgtEl>
                                        <p:attrNameLst>
                                          <p:attrName>style.visibility</p:attrName>
                                        </p:attrNameLst>
                                      </p:cBhvr>
                                      <p:to>
                                        <p:strVal val="visible"/>
                                      </p:to>
                                    </p:set>
                                    <p:animEffect transition="in" filter="wipe(left)">
                                      <p:cBhvr>
                                        <p:cTn id="55" dur="500"/>
                                        <p:tgtEl>
                                          <p:spTgt spid="67"/>
                                        </p:tgtEl>
                                      </p:cBhvr>
                                    </p:animEffect>
                                  </p:childTnLst>
                                </p:cTn>
                              </p:par>
                              <p:par>
                                <p:cTn id="56" presetID="22" presetClass="entr" presetSubtype="8" fill="hold" grpId="0" nodeType="withEffect">
                                  <p:stCondLst>
                                    <p:cond delay="600"/>
                                  </p:stCondLst>
                                  <p:childTnLst>
                                    <p:set>
                                      <p:cBhvr>
                                        <p:cTn id="57" dur="1" fill="hold">
                                          <p:stCondLst>
                                            <p:cond delay="0"/>
                                          </p:stCondLst>
                                        </p:cTn>
                                        <p:tgtEl>
                                          <p:spTgt spid="68"/>
                                        </p:tgtEl>
                                        <p:attrNameLst>
                                          <p:attrName>style.visibility</p:attrName>
                                        </p:attrNameLst>
                                      </p:cBhvr>
                                      <p:to>
                                        <p:strVal val="visible"/>
                                      </p:to>
                                    </p:set>
                                    <p:animEffect transition="in" filter="wipe(left)">
                                      <p:cBhvr>
                                        <p:cTn id="58" dur="500"/>
                                        <p:tgtEl>
                                          <p:spTgt spid="6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right)">
                                      <p:cBhvr>
                                        <p:cTn id="61" dur="500"/>
                                        <p:tgtEl>
                                          <p:spTgt spid="48"/>
                                        </p:tgtEl>
                                      </p:cBhvr>
                                    </p:animEffect>
                                  </p:childTnLst>
                                </p:cTn>
                              </p:par>
                              <p:par>
                                <p:cTn id="62" presetID="22" presetClass="entr" presetSubtype="2" fill="hold" grpId="0" nodeType="withEffect">
                                  <p:stCondLst>
                                    <p:cond delay="100"/>
                                  </p:stCondLst>
                                  <p:childTnLst>
                                    <p:set>
                                      <p:cBhvr>
                                        <p:cTn id="63" dur="1" fill="hold">
                                          <p:stCondLst>
                                            <p:cond delay="0"/>
                                          </p:stCondLst>
                                        </p:cTn>
                                        <p:tgtEl>
                                          <p:spTgt spid="49"/>
                                        </p:tgtEl>
                                        <p:attrNameLst>
                                          <p:attrName>style.visibility</p:attrName>
                                        </p:attrNameLst>
                                      </p:cBhvr>
                                      <p:to>
                                        <p:strVal val="visible"/>
                                      </p:to>
                                    </p:set>
                                    <p:animEffect transition="in" filter="wipe(right)">
                                      <p:cBhvr>
                                        <p:cTn id="64" dur="500"/>
                                        <p:tgtEl>
                                          <p:spTgt spid="49"/>
                                        </p:tgtEl>
                                      </p:cBhvr>
                                    </p:animEffect>
                                  </p:childTnLst>
                                </p:cTn>
                              </p:par>
                              <p:par>
                                <p:cTn id="65" presetID="22" presetClass="entr" presetSubtype="2" fill="hold" grpId="0" nodeType="withEffect">
                                  <p:stCondLst>
                                    <p:cond delay="200"/>
                                  </p:stCondLst>
                                  <p:childTnLst>
                                    <p:set>
                                      <p:cBhvr>
                                        <p:cTn id="66" dur="1" fill="hold">
                                          <p:stCondLst>
                                            <p:cond delay="0"/>
                                          </p:stCondLst>
                                        </p:cTn>
                                        <p:tgtEl>
                                          <p:spTgt spid="50"/>
                                        </p:tgtEl>
                                        <p:attrNameLst>
                                          <p:attrName>style.visibility</p:attrName>
                                        </p:attrNameLst>
                                      </p:cBhvr>
                                      <p:to>
                                        <p:strVal val="visible"/>
                                      </p:to>
                                    </p:set>
                                    <p:animEffect transition="in" filter="wipe(right)">
                                      <p:cBhvr>
                                        <p:cTn id="67" dur="500"/>
                                        <p:tgtEl>
                                          <p:spTgt spid="50"/>
                                        </p:tgtEl>
                                      </p:cBhvr>
                                    </p:animEffect>
                                  </p:childTnLst>
                                </p:cTn>
                              </p:par>
                              <p:par>
                                <p:cTn id="68" presetID="22" presetClass="entr" presetSubtype="2" fill="hold" grpId="0" nodeType="withEffect">
                                  <p:stCondLst>
                                    <p:cond delay="300"/>
                                  </p:stCondLst>
                                  <p:childTnLst>
                                    <p:set>
                                      <p:cBhvr>
                                        <p:cTn id="69" dur="1" fill="hold">
                                          <p:stCondLst>
                                            <p:cond delay="0"/>
                                          </p:stCondLst>
                                        </p:cTn>
                                        <p:tgtEl>
                                          <p:spTgt spid="51"/>
                                        </p:tgtEl>
                                        <p:attrNameLst>
                                          <p:attrName>style.visibility</p:attrName>
                                        </p:attrNameLst>
                                      </p:cBhvr>
                                      <p:to>
                                        <p:strVal val="visible"/>
                                      </p:to>
                                    </p:set>
                                    <p:animEffect transition="in" filter="wipe(right)">
                                      <p:cBhvr>
                                        <p:cTn id="70" dur="500"/>
                                        <p:tgtEl>
                                          <p:spTgt spid="51"/>
                                        </p:tgtEl>
                                      </p:cBhvr>
                                    </p:animEffect>
                                  </p:childTnLst>
                                </p:cTn>
                              </p:par>
                              <p:par>
                                <p:cTn id="71" presetID="22" presetClass="entr" presetSubtype="2" fill="hold" grpId="0" nodeType="withEffect">
                                  <p:stCondLst>
                                    <p:cond delay="400"/>
                                  </p:stCondLst>
                                  <p:childTnLst>
                                    <p:set>
                                      <p:cBhvr>
                                        <p:cTn id="72" dur="1" fill="hold">
                                          <p:stCondLst>
                                            <p:cond delay="0"/>
                                          </p:stCondLst>
                                        </p:cTn>
                                        <p:tgtEl>
                                          <p:spTgt spid="52"/>
                                        </p:tgtEl>
                                        <p:attrNameLst>
                                          <p:attrName>style.visibility</p:attrName>
                                        </p:attrNameLst>
                                      </p:cBhvr>
                                      <p:to>
                                        <p:strVal val="visible"/>
                                      </p:to>
                                    </p:set>
                                    <p:animEffect transition="in" filter="wipe(right)">
                                      <p:cBhvr>
                                        <p:cTn id="73" dur="500"/>
                                        <p:tgtEl>
                                          <p:spTgt spid="52"/>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53"/>
                                        </p:tgtEl>
                                        <p:attrNameLst>
                                          <p:attrName>style.visibility</p:attrName>
                                        </p:attrNameLst>
                                      </p:cBhvr>
                                      <p:to>
                                        <p:strVal val="visible"/>
                                      </p:to>
                                    </p:set>
                                    <p:animEffect transition="in" filter="wipe(right)">
                                      <p:cBhvr>
                                        <p:cTn id="76" dur="500"/>
                                        <p:tgtEl>
                                          <p:spTgt spid="53"/>
                                        </p:tgtEl>
                                      </p:cBhvr>
                                    </p:animEffect>
                                  </p:childTnLst>
                                </p:cTn>
                              </p:par>
                              <p:par>
                                <p:cTn id="77" presetID="22" presetClass="entr" presetSubtype="2" fill="hold" grpId="0" nodeType="withEffect">
                                  <p:stCondLst>
                                    <p:cond delay="600"/>
                                  </p:stCondLst>
                                  <p:childTnLst>
                                    <p:set>
                                      <p:cBhvr>
                                        <p:cTn id="78" dur="1" fill="hold">
                                          <p:stCondLst>
                                            <p:cond delay="0"/>
                                          </p:stCondLst>
                                        </p:cTn>
                                        <p:tgtEl>
                                          <p:spTgt spid="54"/>
                                        </p:tgtEl>
                                        <p:attrNameLst>
                                          <p:attrName>style.visibility</p:attrName>
                                        </p:attrNameLst>
                                      </p:cBhvr>
                                      <p:to>
                                        <p:strVal val="visible"/>
                                      </p:to>
                                    </p:set>
                                    <p:animEffect transition="in" filter="wipe(right)">
                                      <p:cBhvr>
                                        <p:cTn id="79" dur="500"/>
                                        <p:tgtEl>
                                          <p:spTgt spid="54"/>
                                        </p:tgtEl>
                                      </p:cBhvr>
                                    </p:animEffect>
                                  </p:childTnLst>
                                </p:cTn>
                              </p:par>
                            </p:childTnLst>
                          </p:cTn>
                        </p:par>
                        <p:par>
                          <p:cTn id="80" fill="hold">
                            <p:stCondLst>
                              <p:cond delay="2100"/>
                            </p:stCondLst>
                            <p:childTnLst>
                              <p:par>
                                <p:cTn id="81" presetID="22" presetClass="entr" presetSubtype="8" fill="hold" grpId="0" nodeType="afterEffect">
                                  <p:stCondLst>
                                    <p:cond delay="0"/>
                                  </p:stCondLst>
                                  <p:childTnLst>
                                    <p:set>
                                      <p:cBhvr>
                                        <p:cTn id="82" dur="1" fill="hold">
                                          <p:stCondLst>
                                            <p:cond delay="0"/>
                                          </p:stCondLst>
                                        </p:cTn>
                                        <p:tgtEl>
                                          <p:spTgt spid="69"/>
                                        </p:tgtEl>
                                        <p:attrNameLst>
                                          <p:attrName>style.visibility</p:attrName>
                                        </p:attrNameLst>
                                      </p:cBhvr>
                                      <p:to>
                                        <p:strVal val="visible"/>
                                      </p:to>
                                    </p:set>
                                    <p:animEffect transition="in" filter="wipe(left)">
                                      <p:cBhvr>
                                        <p:cTn id="83" dur="500"/>
                                        <p:tgtEl>
                                          <p:spTgt spid="69"/>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0"/>
                                        </p:tgtEl>
                                        <p:attrNameLst>
                                          <p:attrName>style.visibility</p:attrName>
                                        </p:attrNameLst>
                                      </p:cBhvr>
                                      <p:to>
                                        <p:strVal val="visible"/>
                                      </p:to>
                                    </p:set>
                                    <p:animEffect transition="in" filter="wipe(left)">
                                      <p:cBhvr>
                                        <p:cTn id="86" dur="500"/>
                                        <p:tgtEl>
                                          <p:spTgt spid="70"/>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wipe(left)">
                                      <p:cBhvr>
                                        <p:cTn id="89" dur="500"/>
                                        <p:tgtEl>
                                          <p:spTgt spid="71"/>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2"/>
                                        </p:tgtEl>
                                        <p:attrNameLst>
                                          <p:attrName>style.visibility</p:attrName>
                                        </p:attrNameLst>
                                      </p:cBhvr>
                                      <p:to>
                                        <p:strVal val="visible"/>
                                      </p:to>
                                    </p:set>
                                    <p:animEffect transition="in" filter="wipe(left)">
                                      <p:cBhvr>
                                        <p:cTn id="92" dur="500"/>
                                        <p:tgtEl>
                                          <p:spTgt spid="72"/>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3"/>
                                        </p:tgtEl>
                                        <p:attrNameLst>
                                          <p:attrName>style.visibility</p:attrName>
                                        </p:attrNameLst>
                                      </p:cBhvr>
                                      <p:to>
                                        <p:strVal val="visible"/>
                                      </p:to>
                                    </p:set>
                                    <p:animEffect transition="in" filter="wipe(left)">
                                      <p:cBhvr>
                                        <p:cTn id="95" dur="500"/>
                                        <p:tgtEl>
                                          <p:spTgt spid="7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4"/>
                                        </p:tgtEl>
                                        <p:attrNameLst>
                                          <p:attrName>style.visibility</p:attrName>
                                        </p:attrNameLst>
                                      </p:cBhvr>
                                      <p:to>
                                        <p:strVal val="visible"/>
                                      </p:to>
                                    </p:set>
                                    <p:animEffect transition="in" filter="wipe(left)">
                                      <p:cBhvr>
                                        <p:cTn id="98" dur="500"/>
                                        <p:tgtEl>
                                          <p:spTgt spid="74"/>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75"/>
                                        </p:tgtEl>
                                        <p:attrNameLst>
                                          <p:attrName>style.visibility</p:attrName>
                                        </p:attrNameLst>
                                      </p:cBhvr>
                                      <p:to>
                                        <p:strVal val="visible"/>
                                      </p:to>
                                    </p:set>
                                    <p:animEffect transition="in" filter="wipe(left)">
                                      <p:cBhvr>
                                        <p:cTn id="101" dur="500"/>
                                        <p:tgtEl>
                                          <p:spTgt spid="75"/>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55"/>
                                        </p:tgtEl>
                                        <p:attrNameLst>
                                          <p:attrName>style.visibility</p:attrName>
                                        </p:attrNameLst>
                                      </p:cBhvr>
                                      <p:to>
                                        <p:strVal val="visible"/>
                                      </p:to>
                                    </p:set>
                                    <p:animEffect transition="in" filter="wipe(right)">
                                      <p:cBhvr>
                                        <p:cTn id="104" dur="500"/>
                                        <p:tgtEl>
                                          <p:spTgt spid="55"/>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56"/>
                                        </p:tgtEl>
                                        <p:attrNameLst>
                                          <p:attrName>style.visibility</p:attrName>
                                        </p:attrNameLst>
                                      </p:cBhvr>
                                      <p:to>
                                        <p:strVal val="visible"/>
                                      </p:to>
                                    </p:set>
                                    <p:animEffect transition="in" filter="wipe(right)">
                                      <p:cBhvr>
                                        <p:cTn id="107" dur="500"/>
                                        <p:tgtEl>
                                          <p:spTgt spid="56"/>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57"/>
                                        </p:tgtEl>
                                        <p:attrNameLst>
                                          <p:attrName>style.visibility</p:attrName>
                                        </p:attrNameLst>
                                      </p:cBhvr>
                                      <p:to>
                                        <p:strVal val="visible"/>
                                      </p:to>
                                    </p:set>
                                    <p:animEffect transition="in" filter="wipe(right)">
                                      <p:cBhvr>
                                        <p:cTn id="110" dur="500"/>
                                        <p:tgtEl>
                                          <p:spTgt spid="57"/>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58"/>
                                        </p:tgtEl>
                                        <p:attrNameLst>
                                          <p:attrName>style.visibility</p:attrName>
                                        </p:attrNameLst>
                                      </p:cBhvr>
                                      <p:to>
                                        <p:strVal val="visible"/>
                                      </p:to>
                                    </p:set>
                                    <p:animEffect transition="in" filter="wipe(right)">
                                      <p:cBhvr>
                                        <p:cTn id="113" dur="500"/>
                                        <p:tgtEl>
                                          <p:spTgt spid="58"/>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59"/>
                                        </p:tgtEl>
                                        <p:attrNameLst>
                                          <p:attrName>style.visibility</p:attrName>
                                        </p:attrNameLst>
                                      </p:cBhvr>
                                      <p:to>
                                        <p:strVal val="visible"/>
                                      </p:to>
                                    </p:set>
                                    <p:animEffect transition="in" filter="wipe(right)">
                                      <p:cBhvr>
                                        <p:cTn id="116" dur="500"/>
                                        <p:tgtEl>
                                          <p:spTgt spid="59"/>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wipe(right)">
                                      <p:cBhvr>
                                        <p:cTn id="119" dur="500"/>
                                        <p:tgtEl>
                                          <p:spTgt spid="6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61"/>
                                        </p:tgtEl>
                                        <p:attrNameLst>
                                          <p:attrName>style.visibility</p:attrName>
                                        </p:attrNameLst>
                                      </p:cBhvr>
                                      <p:to>
                                        <p:strVal val="visible"/>
                                      </p:to>
                                    </p:set>
                                    <p:animEffect transition="in" filter="wipe(right)">
                                      <p:cBhvr>
                                        <p:cTn id="122" dur="500"/>
                                        <p:tgtEl>
                                          <p:spTgt spid="61"/>
                                        </p:tgtEl>
                                      </p:cBhvr>
                                    </p:animEffect>
                                  </p:childTnLst>
                                </p:cTn>
                              </p:par>
                            </p:childTnLst>
                          </p:cTn>
                        </p:par>
                        <p:par>
                          <p:cTn id="123" fill="hold">
                            <p:stCondLst>
                              <p:cond delay="2600"/>
                            </p:stCondLst>
                            <p:childTnLst>
                              <p:par>
                                <p:cTn id="124" presetID="10" presetClass="entr" presetSubtype="0" fill="hold" nodeType="afterEffect">
                                  <p:stCondLst>
                                    <p:cond delay="0"/>
                                  </p:stCondLst>
                                  <p:childTnLst>
                                    <p:set>
                                      <p:cBhvr>
                                        <p:cTn id="125" dur="1" fill="hold">
                                          <p:stCondLst>
                                            <p:cond delay="0"/>
                                          </p:stCondLst>
                                        </p:cTn>
                                        <p:tgtEl>
                                          <p:spTgt spid="4"/>
                                        </p:tgtEl>
                                        <p:attrNameLst>
                                          <p:attrName>style.visibility</p:attrName>
                                        </p:attrNameLst>
                                      </p:cBhvr>
                                      <p:to>
                                        <p:strVal val="visible"/>
                                      </p:to>
                                    </p:set>
                                    <p:animEffect transition="in" filter="fade">
                                      <p:cBhvr>
                                        <p:cTn id="126" dur="500"/>
                                        <p:tgtEl>
                                          <p:spTgt spid="4"/>
                                        </p:tgtEl>
                                      </p:cBhvr>
                                    </p:animEffect>
                                  </p:childTnLst>
                                </p:cTn>
                              </p:par>
                              <p:par>
                                <p:cTn id="127" presetID="10" presetClass="entr" presetSubtype="0" fill="hold" nodeType="withEffect">
                                  <p:stCondLst>
                                    <p:cond delay="0"/>
                                  </p:stCondLst>
                                  <p:childTnLst>
                                    <p:set>
                                      <p:cBhvr>
                                        <p:cTn id="128" dur="1" fill="hold">
                                          <p:stCondLst>
                                            <p:cond delay="0"/>
                                          </p:stCondLst>
                                        </p:cTn>
                                        <p:tgtEl>
                                          <p:spTgt spid="16"/>
                                        </p:tgtEl>
                                        <p:attrNameLst>
                                          <p:attrName>style.visibility</p:attrName>
                                        </p:attrNameLst>
                                      </p:cBhvr>
                                      <p:to>
                                        <p:strVal val="visible"/>
                                      </p:to>
                                    </p:set>
                                    <p:animEffect transition="in" filter="fade">
                                      <p:cBhvr>
                                        <p:cTn id="129" dur="500"/>
                                        <p:tgtEl>
                                          <p:spTgt spid="16"/>
                                        </p:tgtEl>
                                      </p:cBhvr>
                                    </p:animEffect>
                                  </p:childTnLst>
                                </p:cTn>
                              </p:par>
                            </p:childTnLst>
                          </p:cTn>
                        </p:par>
                        <p:par>
                          <p:cTn id="130" fill="hold">
                            <p:stCondLst>
                              <p:cond delay="3100"/>
                            </p:stCondLst>
                            <p:childTnLst>
                              <p:par>
                                <p:cTn id="131" presetID="12" presetClass="entr" presetSubtype="4" fill="hold" grpId="0" nodeType="afterEffect">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cBhvr additive="base">
                                        <p:cTn id="133" dur="500"/>
                                        <p:tgtEl>
                                          <p:spTgt spid="28"/>
                                        </p:tgtEl>
                                        <p:attrNameLst>
                                          <p:attrName>ppt_y</p:attrName>
                                        </p:attrNameLst>
                                      </p:cBhvr>
                                      <p:tavLst>
                                        <p:tav tm="0">
                                          <p:val>
                                            <p:strVal val="#ppt_y+#ppt_h*1.125000"/>
                                          </p:val>
                                        </p:tav>
                                        <p:tav tm="100000">
                                          <p:val>
                                            <p:strVal val="#ppt_y"/>
                                          </p:val>
                                        </p:tav>
                                      </p:tavLst>
                                    </p:anim>
                                    <p:animEffect transition="in" filter="wipe(up)">
                                      <p:cBhvr>
                                        <p:cTn id="134" dur="500"/>
                                        <p:tgtEl>
                                          <p:spTgt spid="28"/>
                                        </p:tgtEl>
                                      </p:cBhvr>
                                    </p:animEffect>
                                  </p:childTnLst>
                                </p:cTn>
                              </p:par>
                              <p:par>
                                <p:cTn id="135" presetID="12" presetClass="entr" presetSubtype="4" fill="hold" grpId="0" nodeType="withEffect">
                                  <p:stCondLst>
                                    <p:cond delay="100"/>
                                  </p:stCondLst>
                                  <p:childTnLst>
                                    <p:set>
                                      <p:cBhvr>
                                        <p:cTn id="136" dur="1" fill="hold">
                                          <p:stCondLst>
                                            <p:cond delay="0"/>
                                          </p:stCondLst>
                                        </p:cTn>
                                        <p:tgtEl>
                                          <p:spTgt spid="29"/>
                                        </p:tgtEl>
                                        <p:attrNameLst>
                                          <p:attrName>style.visibility</p:attrName>
                                        </p:attrNameLst>
                                      </p:cBhvr>
                                      <p:to>
                                        <p:strVal val="visible"/>
                                      </p:to>
                                    </p:set>
                                    <p:anim calcmode="lin" valueType="num">
                                      <p:cBhvr additive="base">
                                        <p:cTn id="137" dur="500"/>
                                        <p:tgtEl>
                                          <p:spTgt spid="29"/>
                                        </p:tgtEl>
                                        <p:attrNameLst>
                                          <p:attrName>ppt_y</p:attrName>
                                        </p:attrNameLst>
                                      </p:cBhvr>
                                      <p:tavLst>
                                        <p:tav tm="0">
                                          <p:val>
                                            <p:strVal val="#ppt_y+#ppt_h*1.125000"/>
                                          </p:val>
                                        </p:tav>
                                        <p:tav tm="100000">
                                          <p:val>
                                            <p:strVal val="#ppt_y"/>
                                          </p:val>
                                        </p:tav>
                                      </p:tavLst>
                                    </p:anim>
                                    <p:animEffect transition="in" filter="wipe(up)">
                                      <p:cBhvr>
                                        <p:cTn id="138" dur="500"/>
                                        <p:tgtEl>
                                          <p:spTgt spid="29"/>
                                        </p:tgtEl>
                                      </p:cBhvr>
                                    </p:animEffect>
                                  </p:childTnLst>
                                </p:cTn>
                              </p:par>
                              <p:par>
                                <p:cTn id="139" presetID="12" presetClass="entr" presetSubtype="4" fill="hold" grpId="0" nodeType="withEffect">
                                  <p:stCondLst>
                                    <p:cond delay="200"/>
                                  </p:stCondLst>
                                  <p:childTnLst>
                                    <p:set>
                                      <p:cBhvr>
                                        <p:cTn id="140" dur="1" fill="hold">
                                          <p:stCondLst>
                                            <p:cond delay="0"/>
                                          </p:stCondLst>
                                        </p:cTn>
                                        <p:tgtEl>
                                          <p:spTgt spid="30"/>
                                        </p:tgtEl>
                                        <p:attrNameLst>
                                          <p:attrName>style.visibility</p:attrName>
                                        </p:attrNameLst>
                                      </p:cBhvr>
                                      <p:to>
                                        <p:strVal val="visible"/>
                                      </p:to>
                                    </p:set>
                                    <p:anim calcmode="lin" valueType="num">
                                      <p:cBhvr additive="base">
                                        <p:cTn id="141" dur="500"/>
                                        <p:tgtEl>
                                          <p:spTgt spid="30"/>
                                        </p:tgtEl>
                                        <p:attrNameLst>
                                          <p:attrName>ppt_y</p:attrName>
                                        </p:attrNameLst>
                                      </p:cBhvr>
                                      <p:tavLst>
                                        <p:tav tm="0">
                                          <p:val>
                                            <p:strVal val="#ppt_y+#ppt_h*1.125000"/>
                                          </p:val>
                                        </p:tav>
                                        <p:tav tm="100000">
                                          <p:val>
                                            <p:strVal val="#ppt_y"/>
                                          </p:val>
                                        </p:tav>
                                      </p:tavLst>
                                    </p:anim>
                                    <p:animEffect transition="in" filter="wipe(up)">
                                      <p:cBhvr>
                                        <p:cTn id="142" dur="500"/>
                                        <p:tgtEl>
                                          <p:spTgt spid="30"/>
                                        </p:tgtEl>
                                      </p:cBhvr>
                                    </p:animEffect>
                                  </p:childTnLst>
                                </p:cTn>
                              </p:par>
                              <p:par>
                                <p:cTn id="143" presetID="12" presetClass="entr" presetSubtype="4" fill="hold" grpId="0" nodeType="withEffect">
                                  <p:stCondLst>
                                    <p:cond delay="300"/>
                                  </p:stCondLst>
                                  <p:childTnLst>
                                    <p:set>
                                      <p:cBhvr>
                                        <p:cTn id="144" dur="1" fill="hold">
                                          <p:stCondLst>
                                            <p:cond delay="0"/>
                                          </p:stCondLst>
                                        </p:cTn>
                                        <p:tgtEl>
                                          <p:spTgt spid="31"/>
                                        </p:tgtEl>
                                        <p:attrNameLst>
                                          <p:attrName>style.visibility</p:attrName>
                                        </p:attrNameLst>
                                      </p:cBhvr>
                                      <p:to>
                                        <p:strVal val="visible"/>
                                      </p:to>
                                    </p:set>
                                    <p:anim calcmode="lin" valueType="num">
                                      <p:cBhvr additive="base">
                                        <p:cTn id="145" dur="500"/>
                                        <p:tgtEl>
                                          <p:spTgt spid="31"/>
                                        </p:tgtEl>
                                        <p:attrNameLst>
                                          <p:attrName>ppt_y</p:attrName>
                                        </p:attrNameLst>
                                      </p:cBhvr>
                                      <p:tavLst>
                                        <p:tav tm="0">
                                          <p:val>
                                            <p:strVal val="#ppt_y+#ppt_h*1.125000"/>
                                          </p:val>
                                        </p:tav>
                                        <p:tav tm="100000">
                                          <p:val>
                                            <p:strVal val="#ppt_y"/>
                                          </p:val>
                                        </p:tav>
                                      </p:tavLst>
                                    </p:anim>
                                    <p:animEffect transition="in" filter="wipe(up)">
                                      <p:cBhvr>
                                        <p:cTn id="146" dur="500"/>
                                        <p:tgtEl>
                                          <p:spTgt spid="31"/>
                                        </p:tgtEl>
                                      </p:cBhvr>
                                    </p:animEffect>
                                  </p:childTnLst>
                                </p:cTn>
                              </p:par>
                              <p:par>
                                <p:cTn id="147" presetID="12" presetClass="entr" presetSubtype="4" fill="hold" grpId="0" nodeType="withEffect">
                                  <p:stCondLst>
                                    <p:cond delay="400"/>
                                  </p:stCondLst>
                                  <p:childTnLst>
                                    <p:set>
                                      <p:cBhvr>
                                        <p:cTn id="148" dur="1" fill="hold">
                                          <p:stCondLst>
                                            <p:cond delay="0"/>
                                          </p:stCondLst>
                                        </p:cTn>
                                        <p:tgtEl>
                                          <p:spTgt spid="32"/>
                                        </p:tgtEl>
                                        <p:attrNameLst>
                                          <p:attrName>style.visibility</p:attrName>
                                        </p:attrNameLst>
                                      </p:cBhvr>
                                      <p:to>
                                        <p:strVal val="visible"/>
                                      </p:to>
                                    </p:set>
                                    <p:anim calcmode="lin" valueType="num">
                                      <p:cBhvr additive="base">
                                        <p:cTn id="149" dur="500"/>
                                        <p:tgtEl>
                                          <p:spTgt spid="32"/>
                                        </p:tgtEl>
                                        <p:attrNameLst>
                                          <p:attrName>ppt_y</p:attrName>
                                        </p:attrNameLst>
                                      </p:cBhvr>
                                      <p:tavLst>
                                        <p:tav tm="0">
                                          <p:val>
                                            <p:strVal val="#ppt_y+#ppt_h*1.125000"/>
                                          </p:val>
                                        </p:tav>
                                        <p:tav tm="100000">
                                          <p:val>
                                            <p:strVal val="#ppt_y"/>
                                          </p:val>
                                        </p:tav>
                                      </p:tavLst>
                                    </p:anim>
                                    <p:animEffect transition="in" filter="wipe(up)">
                                      <p:cBhvr>
                                        <p:cTn id="150" dur="500"/>
                                        <p:tgtEl>
                                          <p:spTgt spid="32"/>
                                        </p:tgtEl>
                                      </p:cBhvr>
                                    </p:animEffect>
                                  </p:childTnLst>
                                </p:cTn>
                              </p:par>
                              <p:par>
                                <p:cTn id="151" presetID="12" presetClass="entr" presetSubtype="4" fill="hold" grpId="0" nodeType="withEffect">
                                  <p:stCondLst>
                                    <p:cond delay="500"/>
                                  </p:stCondLst>
                                  <p:childTnLst>
                                    <p:set>
                                      <p:cBhvr>
                                        <p:cTn id="152" dur="1" fill="hold">
                                          <p:stCondLst>
                                            <p:cond delay="0"/>
                                          </p:stCondLst>
                                        </p:cTn>
                                        <p:tgtEl>
                                          <p:spTgt spid="33"/>
                                        </p:tgtEl>
                                        <p:attrNameLst>
                                          <p:attrName>style.visibility</p:attrName>
                                        </p:attrNameLst>
                                      </p:cBhvr>
                                      <p:to>
                                        <p:strVal val="visible"/>
                                      </p:to>
                                    </p:set>
                                    <p:anim calcmode="lin" valueType="num">
                                      <p:cBhvr additive="base">
                                        <p:cTn id="153" dur="500"/>
                                        <p:tgtEl>
                                          <p:spTgt spid="33"/>
                                        </p:tgtEl>
                                        <p:attrNameLst>
                                          <p:attrName>ppt_y</p:attrName>
                                        </p:attrNameLst>
                                      </p:cBhvr>
                                      <p:tavLst>
                                        <p:tav tm="0">
                                          <p:val>
                                            <p:strVal val="#ppt_y+#ppt_h*1.125000"/>
                                          </p:val>
                                        </p:tav>
                                        <p:tav tm="100000">
                                          <p:val>
                                            <p:strVal val="#ppt_y"/>
                                          </p:val>
                                        </p:tav>
                                      </p:tavLst>
                                    </p:anim>
                                    <p:animEffect transition="in" filter="wipe(up)">
                                      <p:cBhvr>
                                        <p:cTn id="154" dur="500"/>
                                        <p:tgtEl>
                                          <p:spTgt spid="33"/>
                                        </p:tgtEl>
                                      </p:cBhvr>
                                    </p:animEffect>
                                  </p:childTnLst>
                                </p:cTn>
                              </p:par>
                              <p:par>
                                <p:cTn id="155" presetID="12" presetClass="entr" presetSubtype="4" fill="hold" grpId="0" nodeType="withEffect">
                                  <p:stCondLst>
                                    <p:cond delay="600"/>
                                  </p:stCondLst>
                                  <p:childTnLst>
                                    <p:set>
                                      <p:cBhvr>
                                        <p:cTn id="156" dur="1" fill="hold">
                                          <p:stCondLst>
                                            <p:cond delay="0"/>
                                          </p:stCondLst>
                                        </p:cTn>
                                        <p:tgtEl>
                                          <p:spTgt spid="34"/>
                                        </p:tgtEl>
                                        <p:attrNameLst>
                                          <p:attrName>style.visibility</p:attrName>
                                        </p:attrNameLst>
                                      </p:cBhvr>
                                      <p:to>
                                        <p:strVal val="visible"/>
                                      </p:to>
                                    </p:set>
                                    <p:anim calcmode="lin" valueType="num">
                                      <p:cBhvr additive="base">
                                        <p:cTn id="157" dur="500"/>
                                        <p:tgtEl>
                                          <p:spTgt spid="34"/>
                                        </p:tgtEl>
                                        <p:attrNameLst>
                                          <p:attrName>ppt_y</p:attrName>
                                        </p:attrNameLst>
                                      </p:cBhvr>
                                      <p:tavLst>
                                        <p:tav tm="0">
                                          <p:val>
                                            <p:strVal val="#ppt_y+#ppt_h*1.125000"/>
                                          </p:val>
                                        </p:tav>
                                        <p:tav tm="100000">
                                          <p:val>
                                            <p:strVal val="#ppt_y"/>
                                          </p:val>
                                        </p:tav>
                                      </p:tavLst>
                                    </p:anim>
                                    <p:animEffect transition="in" filter="wipe(up)">
                                      <p:cBhvr>
                                        <p:cTn id="158" dur="500"/>
                                        <p:tgtEl>
                                          <p:spTgt spid="34"/>
                                        </p:tgtEl>
                                      </p:cBhvr>
                                    </p:animEffect>
                                  </p:childTnLst>
                                </p:cTn>
                              </p:par>
                              <p:par>
                                <p:cTn id="159" presetID="12" presetClass="entr" presetSubtype="4" fill="hold" grpId="0" nodeType="withEffect">
                                  <p:stCondLst>
                                    <p:cond delay="700"/>
                                  </p:stCondLst>
                                  <p:childTnLst>
                                    <p:set>
                                      <p:cBhvr>
                                        <p:cTn id="160" dur="1" fill="hold">
                                          <p:stCondLst>
                                            <p:cond delay="0"/>
                                          </p:stCondLst>
                                        </p:cTn>
                                        <p:tgtEl>
                                          <p:spTgt spid="35"/>
                                        </p:tgtEl>
                                        <p:attrNameLst>
                                          <p:attrName>style.visibility</p:attrName>
                                        </p:attrNameLst>
                                      </p:cBhvr>
                                      <p:to>
                                        <p:strVal val="visible"/>
                                      </p:to>
                                    </p:set>
                                    <p:anim calcmode="lin" valueType="num">
                                      <p:cBhvr additive="base">
                                        <p:cTn id="161" dur="500"/>
                                        <p:tgtEl>
                                          <p:spTgt spid="35"/>
                                        </p:tgtEl>
                                        <p:attrNameLst>
                                          <p:attrName>ppt_y</p:attrName>
                                        </p:attrNameLst>
                                      </p:cBhvr>
                                      <p:tavLst>
                                        <p:tav tm="0">
                                          <p:val>
                                            <p:strVal val="#ppt_y+#ppt_h*1.125000"/>
                                          </p:val>
                                        </p:tav>
                                        <p:tav tm="100000">
                                          <p:val>
                                            <p:strVal val="#ppt_y"/>
                                          </p:val>
                                        </p:tav>
                                      </p:tavLst>
                                    </p:anim>
                                    <p:animEffect transition="in" filter="wipe(up)">
                                      <p:cBhvr>
                                        <p:cTn id="162" dur="500"/>
                                        <p:tgtEl>
                                          <p:spTgt spid="35"/>
                                        </p:tgtEl>
                                      </p:cBhvr>
                                    </p:animEffect>
                                  </p:childTnLst>
                                </p:cTn>
                              </p:par>
                              <p:par>
                                <p:cTn id="163" presetID="12" presetClass="entr" presetSubtype="4" fill="hold" grpId="0" nodeType="withEffect">
                                  <p:stCondLst>
                                    <p:cond delay="800"/>
                                  </p:stCondLst>
                                  <p:childTnLst>
                                    <p:set>
                                      <p:cBhvr>
                                        <p:cTn id="164" dur="1" fill="hold">
                                          <p:stCondLst>
                                            <p:cond delay="0"/>
                                          </p:stCondLst>
                                        </p:cTn>
                                        <p:tgtEl>
                                          <p:spTgt spid="36"/>
                                        </p:tgtEl>
                                        <p:attrNameLst>
                                          <p:attrName>style.visibility</p:attrName>
                                        </p:attrNameLst>
                                      </p:cBhvr>
                                      <p:to>
                                        <p:strVal val="visible"/>
                                      </p:to>
                                    </p:set>
                                    <p:anim calcmode="lin" valueType="num">
                                      <p:cBhvr additive="base">
                                        <p:cTn id="165" dur="500"/>
                                        <p:tgtEl>
                                          <p:spTgt spid="36"/>
                                        </p:tgtEl>
                                        <p:attrNameLst>
                                          <p:attrName>ppt_y</p:attrName>
                                        </p:attrNameLst>
                                      </p:cBhvr>
                                      <p:tavLst>
                                        <p:tav tm="0">
                                          <p:val>
                                            <p:strVal val="#ppt_y+#ppt_h*1.125000"/>
                                          </p:val>
                                        </p:tav>
                                        <p:tav tm="100000">
                                          <p:val>
                                            <p:strVal val="#ppt_y"/>
                                          </p:val>
                                        </p:tav>
                                      </p:tavLst>
                                    </p:anim>
                                    <p:animEffect transition="in" filter="wipe(up)">
                                      <p:cBhvr>
                                        <p:cTn id="166" dur="500"/>
                                        <p:tgtEl>
                                          <p:spTgt spid="36"/>
                                        </p:tgtEl>
                                      </p:cBhvr>
                                    </p:animEffect>
                                  </p:childTnLst>
                                </p:cTn>
                              </p:par>
                              <p:par>
                                <p:cTn id="167" presetID="12" presetClass="entr" presetSubtype="4" fill="hold" grpId="0" nodeType="withEffect">
                                  <p:stCondLst>
                                    <p:cond delay="900"/>
                                  </p:stCondLst>
                                  <p:childTnLst>
                                    <p:set>
                                      <p:cBhvr>
                                        <p:cTn id="168" dur="1" fill="hold">
                                          <p:stCondLst>
                                            <p:cond delay="0"/>
                                          </p:stCondLst>
                                        </p:cTn>
                                        <p:tgtEl>
                                          <p:spTgt spid="37"/>
                                        </p:tgtEl>
                                        <p:attrNameLst>
                                          <p:attrName>style.visibility</p:attrName>
                                        </p:attrNameLst>
                                      </p:cBhvr>
                                      <p:to>
                                        <p:strVal val="visible"/>
                                      </p:to>
                                    </p:set>
                                    <p:anim calcmode="lin" valueType="num">
                                      <p:cBhvr additive="base">
                                        <p:cTn id="169" dur="500"/>
                                        <p:tgtEl>
                                          <p:spTgt spid="37"/>
                                        </p:tgtEl>
                                        <p:attrNameLst>
                                          <p:attrName>ppt_y</p:attrName>
                                        </p:attrNameLst>
                                      </p:cBhvr>
                                      <p:tavLst>
                                        <p:tav tm="0">
                                          <p:val>
                                            <p:strVal val="#ppt_y+#ppt_h*1.125000"/>
                                          </p:val>
                                        </p:tav>
                                        <p:tav tm="100000">
                                          <p:val>
                                            <p:strVal val="#ppt_y"/>
                                          </p:val>
                                        </p:tav>
                                      </p:tavLst>
                                    </p:anim>
                                    <p:animEffect transition="in" filter="wipe(up)">
                                      <p:cBhvr>
                                        <p:cTn id="170" dur="500"/>
                                        <p:tgtEl>
                                          <p:spTgt spid="37"/>
                                        </p:tgtEl>
                                      </p:cBhvr>
                                    </p:animEffect>
                                  </p:childTnLst>
                                </p:cTn>
                              </p:par>
                              <p:par>
                                <p:cTn id="171" presetID="12" presetClass="entr" presetSubtype="4" fill="hold" grpId="0" nodeType="withEffect">
                                  <p:stCondLst>
                                    <p:cond delay="0"/>
                                  </p:stCondLst>
                                  <p:childTnLst>
                                    <p:set>
                                      <p:cBhvr>
                                        <p:cTn id="172" dur="1" fill="hold">
                                          <p:stCondLst>
                                            <p:cond delay="0"/>
                                          </p:stCondLst>
                                        </p:cTn>
                                        <p:tgtEl>
                                          <p:spTgt spid="38"/>
                                        </p:tgtEl>
                                        <p:attrNameLst>
                                          <p:attrName>style.visibility</p:attrName>
                                        </p:attrNameLst>
                                      </p:cBhvr>
                                      <p:to>
                                        <p:strVal val="visible"/>
                                      </p:to>
                                    </p:set>
                                    <p:anim calcmode="lin" valueType="num">
                                      <p:cBhvr additive="base">
                                        <p:cTn id="173" dur="500"/>
                                        <p:tgtEl>
                                          <p:spTgt spid="38"/>
                                        </p:tgtEl>
                                        <p:attrNameLst>
                                          <p:attrName>ppt_y</p:attrName>
                                        </p:attrNameLst>
                                      </p:cBhvr>
                                      <p:tavLst>
                                        <p:tav tm="0">
                                          <p:val>
                                            <p:strVal val="#ppt_y+#ppt_h*1.125000"/>
                                          </p:val>
                                        </p:tav>
                                        <p:tav tm="100000">
                                          <p:val>
                                            <p:strVal val="#ppt_y"/>
                                          </p:val>
                                        </p:tav>
                                      </p:tavLst>
                                    </p:anim>
                                    <p:animEffect transition="in" filter="wipe(up)">
                                      <p:cBhvr>
                                        <p:cTn id="174" dur="500"/>
                                        <p:tgtEl>
                                          <p:spTgt spid="38"/>
                                        </p:tgtEl>
                                      </p:cBhvr>
                                    </p:animEffect>
                                  </p:childTnLst>
                                </p:cTn>
                              </p:par>
                              <p:par>
                                <p:cTn id="175" presetID="12" presetClass="entr" presetSubtype="4" fill="hold" grpId="0" nodeType="withEffect">
                                  <p:stCondLst>
                                    <p:cond delay="100"/>
                                  </p:stCondLst>
                                  <p:childTnLst>
                                    <p:set>
                                      <p:cBhvr>
                                        <p:cTn id="176" dur="1" fill="hold">
                                          <p:stCondLst>
                                            <p:cond delay="0"/>
                                          </p:stCondLst>
                                        </p:cTn>
                                        <p:tgtEl>
                                          <p:spTgt spid="39"/>
                                        </p:tgtEl>
                                        <p:attrNameLst>
                                          <p:attrName>style.visibility</p:attrName>
                                        </p:attrNameLst>
                                      </p:cBhvr>
                                      <p:to>
                                        <p:strVal val="visible"/>
                                      </p:to>
                                    </p:set>
                                    <p:anim calcmode="lin" valueType="num">
                                      <p:cBhvr additive="base">
                                        <p:cTn id="177" dur="500"/>
                                        <p:tgtEl>
                                          <p:spTgt spid="39"/>
                                        </p:tgtEl>
                                        <p:attrNameLst>
                                          <p:attrName>ppt_y</p:attrName>
                                        </p:attrNameLst>
                                      </p:cBhvr>
                                      <p:tavLst>
                                        <p:tav tm="0">
                                          <p:val>
                                            <p:strVal val="#ppt_y+#ppt_h*1.125000"/>
                                          </p:val>
                                        </p:tav>
                                        <p:tav tm="100000">
                                          <p:val>
                                            <p:strVal val="#ppt_y"/>
                                          </p:val>
                                        </p:tav>
                                      </p:tavLst>
                                    </p:anim>
                                    <p:animEffect transition="in" filter="wipe(up)">
                                      <p:cBhvr>
                                        <p:cTn id="178" dur="500"/>
                                        <p:tgtEl>
                                          <p:spTgt spid="39"/>
                                        </p:tgtEl>
                                      </p:cBhvr>
                                    </p:animEffect>
                                  </p:childTnLst>
                                </p:cTn>
                              </p:par>
                              <p:par>
                                <p:cTn id="179" presetID="12" presetClass="entr" presetSubtype="4" fill="hold" grpId="0" nodeType="withEffect">
                                  <p:stCondLst>
                                    <p:cond delay="200"/>
                                  </p:stCondLst>
                                  <p:childTnLst>
                                    <p:set>
                                      <p:cBhvr>
                                        <p:cTn id="180" dur="1" fill="hold">
                                          <p:stCondLst>
                                            <p:cond delay="0"/>
                                          </p:stCondLst>
                                        </p:cTn>
                                        <p:tgtEl>
                                          <p:spTgt spid="40"/>
                                        </p:tgtEl>
                                        <p:attrNameLst>
                                          <p:attrName>style.visibility</p:attrName>
                                        </p:attrNameLst>
                                      </p:cBhvr>
                                      <p:to>
                                        <p:strVal val="visible"/>
                                      </p:to>
                                    </p:set>
                                    <p:anim calcmode="lin" valueType="num">
                                      <p:cBhvr additive="base">
                                        <p:cTn id="181" dur="500"/>
                                        <p:tgtEl>
                                          <p:spTgt spid="40"/>
                                        </p:tgtEl>
                                        <p:attrNameLst>
                                          <p:attrName>ppt_y</p:attrName>
                                        </p:attrNameLst>
                                      </p:cBhvr>
                                      <p:tavLst>
                                        <p:tav tm="0">
                                          <p:val>
                                            <p:strVal val="#ppt_y+#ppt_h*1.125000"/>
                                          </p:val>
                                        </p:tav>
                                        <p:tav tm="100000">
                                          <p:val>
                                            <p:strVal val="#ppt_y"/>
                                          </p:val>
                                        </p:tav>
                                      </p:tavLst>
                                    </p:anim>
                                    <p:animEffect transition="in" filter="wipe(up)">
                                      <p:cBhvr>
                                        <p:cTn id="182" dur="500"/>
                                        <p:tgtEl>
                                          <p:spTgt spid="40"/>
                                        </p:tgtEl>
                                      </p:cBhvr>
                                    </p:animEffect>
                                  </p:childTnLst>
                                </p:cTn>
                              </p:par>
                              <p:par>
                                <p:cTn id="183" presetID="12" presetClass="entr" presetSubtype="4" fill="hold" grpId="0" nodeType="withEffect">
                                  <p:stCondLst>
                                    <p:cond delay="300"/>
                                  </p:stCondLst>
                                  <p:childTnLst>
                                    <p:set>
                                      <p:cBhvr>
                                        <p:cTn id="184" dur="1" fill="hold">
                                          <p:stCondLst>
                                            <p:cond delay="0"/>
                                          </p:stCondLst>
                                        </p:cTn>
                                        <p:tgtEl>
                                          <p:spTgt spid="41"/>
                                        </p:tgtEl>
                                        <p:attrNameLst>
                                          <p:attrName>style.visibility</p:attrName>
                                        </p:attrNameLst>
                                      </p:cBhvr>
                                      <p:to>
                                        <p:strVal val="visible"/>
                                      </p:to>
                                    </p:set>
                                    <p:anim calcmode="lin" valueType="num">
                                      <p:cBhvr additive="base">
                                        <p:cTn id="185" dur="500"/>
                                        <p:tgtEl>
                                          <p:spTgt spid="41"/>
                                        </p:tgtEl>
                                        <p:attrNameLst>
                                          <p:attrName>ppt_y</p:attrName>
                                        </p:attrNameLst>
                                      </p:cBhvr>
                                      <p:tavLst>
                                        <p:tav tm="0">
                                          <p:val>
                                            <p:strVal val="#ppt_y+#ppt_h*1.125000"/>
                                          </p:val>
                                        </p:tav>
                                        <p:tav tm="100000">
                                          <p:val>
                                            <p:strVal val="#ppt_y"/>
                                          </p:val>
                                        </p:tav>
                                      </p:tavLst>
                                    </p:anim>
                                    <p:animEffect transition="in" filter="wipe(up)">
                                      <p:cBhvr>
                                        <p:cTn id="186" dur="500"/>
                                        <p:tgtEl>
                                          <p:spTgt spid="41"/>
                                        </p:tgtEl>
                                      </p:cBhvr>
                                    </p:animEffect>
                                  </p:childTnLst>
                                </p:cTn>
                              </p:par>
                              <p:par>
                                <p:cTn id="187" presetID="12" presetClass="entr" presetSubtype="4" fill="hold" grpId="0" nodeType="withEffect">
                                  <p:stCondLst>
                                    <p:cond delay="400"/>
                                  </p:stCondLst>
                                  <p:childTnLst>
                                    <p:set>
                                      <p:cBhvr>
                                        <p:cTn id="188" dur="1" fill="hold">
                                          <p:stCondLst>
                                            <p:cond delay="0"/>
                                          </p:stCondLst>
                                        </p:cTn>
                                        <p:tgtEl>
                                          <p:spTgt spid="42"/>
                                        </p:tgtEl>
                                        <p:attrNameLst>
                                          <p:attrName>style.visibility</p:attrName>
                                        </p:attrNameLst>
                                      </p:cBhvr>
                                      <p:to>
                                        <p:strVal val="visible"/>
                                      </p:to>
                                    </p:set>
                                    <p:anim calcmode="lin" valueType="num">
                                      <p:cBhvr additive="base">
                                        <p:cTn id="189" dur="500"/>
                                        <p:tgtEl>
                                          <p:spTgt spid="42"/>
                                        </p:tgtEl>
                                        <p:attrNameLst>
                                          <p:attrName>ppt_y</p:attrName>
                                        </p:attrNameLst>
                                      </p:cBhvr>
                                      <p:tavLst>
                                        <p:tav tm="0">
                                          <p:val>
                                            <p:strVal val="#ppt_y+#ppt_h*1.125000"/>
                                          </p:val>
                                        </p:tav>
                                        <p:tav tm="100000">
                                          <p:val>
                                            <p:strVal val="#ppt_y"/>
                                          </p:val>
                                        </p:tav>
                                      </p:tavLst>
                                    </p:anim>
                                    <p:animEffect transition="in" filter="wipe(up)">
                                      <p:cBhvr>
                                        <p:cTn id="190" dur="500"/>
                                        <p:tgtEl>
                                          <p:spTgt spid="42"/>
                                        </p:tgtEl>
                                      </p:cBhvr>
                                    </p:animEffect>
                                  </p:childTnLst>
                                </p:cTn>
                              </p:par>
                              <p:par>
                                <p:cTn id="191" presetID="12" presetClass="entr" presetSubtype="4" fill="hold" grpId="0" nodeType="withEffect">
                                  <p:stCondLst>
                                    <p:cond delay="500"/>
                                  </p:stCondLst>
                                  <p:childTnLst>
                                    <p:set>
                                      <p:cBhvr>
                                        <p:cTn id="192" dur="1" fill="hold">
                                          <p:stCondLst>
                                            <p:cond delay="0"/>
                                          </p:stCondLst>
                                        </p:cTn>
                                        <p:tgtEl>
                                          <p:spTgt spid="43"/>
                                        </p:tgtEl>
                                        <p:attrNameLst>
                                          <p:attrName>style.visibility</p:attrName>
                                        </p:attrNameLst>
                                      </p:cBhvr>
                                      <p:to>
                                        <p:strVal val="visible"/>
                                      </p:to>
                                    </p:set>
                                    <p:anim calcmode="lin" valueType="num">
                                      <p:cBhvr additive="base">
                                        <p:cTn id="193" dur="500"/>
                                        <p:tgtEl>
                                          <p:spTgt spid="43"/>
                                        </p:tgtEl>
                                        <p:attrNameLst>
                                          <p:attrName>ppt_y</p:attrName>
                                        </p:attrNameLst>
                                      </p:cBhvr>
                                      <p:tavLst>
                                        <p:tav tm="0">
                                          <p:val>
                                            <p:strVal val="#ppt_y+#ppt_h*1.125000"/>
                                          </p:val>
                                        </p:tav>
                                        <p:tav tm="100000">
                                          <p:val>
                                            <p:strVal val="#ppt_y"/>
                                          </p:val>
                                        </p:tav>
                                      </p:tavLst>
                                    </p:anim>
                                    <p:animEffect transition="in" filter="wipe(up)">
                                      <p:cBhvr>
                                        <p:cTn id="194" dur="500"/>
                                        <p:tgtEl>
                                          <p:spTgt spid="43"/>
                                        </p:tgtEl>
                                      </p:cBhvr>
                                    </p:animEffect>
                                  </p:childTnLst>
                                </p:cTn>
                              </p:par>
                              <p:par>
                                <p:cTn id="195" presetID="12" presetClass="entr" presetSubtype="4" fill="hold" grpId="0" nodeType="withEffect">
                                  <p:stCondLst>
                                    <p:cond delay="600"/>
                                  </p:stCondLst>
                                  <p:childTnLst>
                                    <p:set>
                                      <p:cBhvr>
                                        <p:cTn id="196" dur="1" fill="hold">
                                          <p:stCondLst>
                                            <p:cond delay="0"/>
                                          </p:stCondLst>
                                        </p:cTn>
                                        <p:tgtEl>
                                          <p:spTgt spid="44"/>
                                        </p:tgtEl>
                                        <p:attrNameLst>
                                          <p:attrName>style.visibility</p:attrName>
                                        </p:attrNameLst>
                                      </p:cBhvr>
                                      <p:to>
                                        <p:strVal val="visible"/>
                                      </p:to>
                                    </p:set>
                                    <p:anim calcmode="lin" valueType="num">
                                      <p:cBhvr additive="base">
                                        <p:cTn id="197" dur="500"/>
                                        <p:tgtEl>
                                          <p:spTgt spid="44"/>
                                        </p:tgtEl>
                                        <p:attrNameLst>
                                          <p:attrName>ppt_y</p:attrName>
                                        </p:attrNameLst>
                                      </p:cBhvr>
                                      <p:tavLst>
                                        <p:tav tm="0">
                                          <p:val>
                                            <p:strVal val="#ppt_y+#ppt_h*1.125000"/>
                                          </p:val>
                                        </p:tav>
                                        <p:tav tm="100000">
                                          <p:val>
                                            <p:strVal val="#ppt_y"/>
                                          </p:val>
                                        </p:tav>
                                      </p:tavLst>
                                    </p:anim>
                                    <p:animEffect transition="in" filter="wipe(up)">
                                      <p:cBhvr>
                                        <p:cTn id="198" dur="500"/>
                                        <p:tgtEl>
                                          <p:spTgt spid="44"/>
                                        </p:tgtEl>
                                      </p:cBhvr>
                                    </p:animEffect>
                                  </p:childTnLst>
                                </p:cTn>
                              </p:par>
                              <p:par>
                                <p:cTn id="199" presetID="12" presetClass="entr" presetSubtype="4" fill="hold" grpId="0" nodeType="withEffect">
                                  <p:stCondLst>
                                    <p:cond delay="700"/>
                                  </p:stCondLst>
                                  <p:childTnLst>
                                    <p:set>
                                      <p:cBhvr>
                                        <p:cTn id="200" dur="1" fill="hold">
                                          <p:stCondLst>
                                            <p:cond delay="0"/>
                                          </p:stCondLst>
                                        </p:cTn>
                                        <p:tgtEl>
                                          <p:spTgt spid="45"/>
                                        </p:tgtEl>
                                        <p:attrNameLst>
                                          <p:attrName>style.visibility</p:attrName>
                                        </p:attrNameLst>
                                      </p:cBhvr>
                                      <p:to>
                                        <p:strVal val="visible"/>
                                      </p:to>
                                    </p:set>
                                    <p:anim calcmode="lin" valueType="num">
                                      <p:cBhvr additive="base">
                                        <p:cTn id="201" dur="500"/>
                                        <p:tgtEl>
                                          <p:spTgt spid="45"/>
                                        </p:tgtEl>
                                        <p:attrNameLst>
                                          <p:attrName>ppt_y</p:attrName>
                                        </p:attrNameLst>
                                      </p:cBhvr>
                                      <p:tavLst>
                                        <p:tav tm="0">
                                          <p:val>
                                            <p:strVal val="#ppt_y+#ppt_h*1.125000"/>
                                          </p:val>
                                        </p:tav>
                                        <p:tav tm="100000">
                                          <p:val>
                                            <p:strVal val="#ppt_y"/>
                                          </p:val>
                                        </p:tav>
                                      </p:tavLst>
                                    </p:anim>
                                    <p:animEffect transition="in" filter="wipe(up)">
                                      <p:cBhvr>
                                        <p:cTn id="202" dur="500"/>
                                        <p:tgtEl>
                                          <p:spTgt spid="45"/>
                                        </p:tgtEl>
                                      </p:cBhvr>
                                    </p:animEffect>
                                  </p:childTnLst>
                                </p:cTn>
                              </p:par>
                              <p:par>
                                <p:cTn id="203" presetID="12" presetClass="entr" presetSubtype="4" fill="hold" grpId="0" nodeType="withEffect">
                                  <p:stCondLst>
                                    <p:cond delay="800"/>
                                  </p:stCondLst>
                                  <p:childTnLst>
                                    <p:set>
                                      <p:cBhvr>
                                        <p:cTn id="204" dur="1" fill="hold">
                                          <p:stCondLst>
                                            <p:cond delay="0"/>
                                          </p:stCondLst>
                                        </p:cTn>
                                        <p:tgtEl>
                                          <p:spTgt spid="46"/>
                                        </p:tgtEl>
                                        <p:attrNameLst>
                                          <p:attrName>style.visibility</p:attrName>
                                        </p:attrNameLst>
                                      </p:cBhvr>
                                      <p:to>
                                        <p:strVal val="visible"/>
                                      </p:to>
                                    </p:set>
                                    <p:anim calcmode="lin" valueType="num">
                                      <p:cBhvr additive="base">
                                        <p:cTn id="205" dur="500"/>
                                        <p:tgtEl>
                                          <p:spTgt spid="46"/>
                                        </p:tgtEl>
                                        <p:attrNameLst>
                                          <p:attrName>ppt_y</p:attrName>
                                        </p:attrNameLst>
                                      </p:cBhvr>
                                      <p:tavLst>
                                        <p:tav tm="0">
                                          <p:val>
                                            <p:strVal val="#ppt_y+#ppt_h*1.125000"/>
                                          </p:val>
                                        </p:tav>
                                        <p:tav tm="100000">
                                          <p:val>
                                            <p:strVal val="#ppt_y"/>
                                          </p:val>
                                        </p:tav>
                                      </p:tavLst>
                                    </p:anim>
                                    <p:animEffect transition="in" filter="wipe(up)">
                                      <p:cBhvr>
                                        <p:cTn id="206" dur="500"/>
                                        <p:tgtEl>
                                          <p:spTgt spid="46"/>
                                        </p:tgtEl>
                                      </p:cBhvr>
                                    </p:animEffect>
                                  </p:childTnLst>
                                </p:cTn>
                              </p:par>
                              <p:par>
                                <p:cTn id="207" presetID="12" presetClass="entr" presetSubtype="4" fill="hold" grpId="0" nodeType="withEffect">
                                  <p:stCondLst>
                                    <p:cond delay="900"/>
                                  </p:stCondLst>
                                  <p:childTnLst>
                                    <p:set>
                                      <p:cBhvr>
                                        <p:cTn id="208" dur="1" fill="hold">
                                          <p:stCondLst>
                                            <p:cond delay="0"/>
                                          </p:stCondLst>
                                        </p:cTn>
                                        <p:tgtEl>
                                          <p:spTgt spid="47"/>
                                        </p:tgtEl>
                                        <p:attrNameLst>
                                          <p:attrName>style.visibility</p:attrName>
                                        </p:attrNameLst>
                                      </p:cBhvr>
                                      <p:to>
                                        <p:strVal val="visible"/>
                                      </p:to>
                                    </p:set>
                                    <p:anim calcmode="lin" valueType="num">
                                      <p:cBhvr additive="base">
                                        <p:cTn id="209" dur="500"/>
                                        <p:tgtEl>
                                          <p:spTgt spid="47"/>
                                        </p:tgtEl>
                                        <p:attrNameLst>
                                          <p:attrName>ppt_y</p:attrName>
                                        </p:attrNameLst>
                                      </p:cBhvr>
                                      <p:tavLst>
                                        <p:tav tm="0">
                                          <p:val>
                                            <p:strVal val="#ppt_y+#ppt_h*1.125000"/>
                                          </p:val>
                                        </p:tav>
                                        <p:tav tm="100000">
                                          <p:val>
                                            <p:strVal val="#ppt_y"/>
                                          </p:val>
                                        </p:tav>
                                      </p:tavLst>
                                    </p:anim>
                                    <p:animEffect transition="in" filter="wipe(up)">
                                      <p:cBhvr>
                                        <p:cTn id="21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23013" y="2028114"/>
            <a:ext cx="706355" cy="2283090"/>
            <a:chOff x="7829755" y="2028114"/>
            <a:chExt cx="706355" cy="2283090"/>
          </a:xfrm>
        </p:grpSpPr>
        <p:sp>
          <p:nvSpPr>
            <p:cNvPr id="4" name="Freeform 31"/>
            <p:cNvSpPr>
              <a:spLocks noChangeArrowheads="1"/>
            </p:cNvSpPr>
            <p:nvPr/>
          </p:nvSpPr>
          <p:spPr bwMode="auto">
            <a:xfrm>
              <a:off x="7833329"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Impact" pitchFamily="34" charset="0"/>
                <a:ea typeface="微软雅黑" pitchFamily="34" charset="-122"/>
                <a:sym typeface="Impact" pitchFamily="34" charset="0"/>
              </a:endParaRPr>
            </a:p>
          </p:txBody>
        </p:sp>
        <p:sp>
          <p:nvSpPr>
            <p:cNvPr id="5" name="Oval 49"/>
            <p:cNvSpPr>
              <a:spLocks noChangeArrowheads="1"/>
            </p:cNvSpPr>
            <p:nvPr/>
          </p:nvSpPr>
          <p:spPr bwMode="auto">
            <a:xfrm>
              <a:off x="7829755"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latin typeface="Impact" pitchFamily="34" charset="0"/>
                <a:ea typeface="微软雅黑" pitchFamily="34" charset="-122"/>
                <a:sym typeface="Impact" pitchFamily="34" charset="0"/>
              </a:endParaRPr>
            </a:p>
          </p:txBody>
        </p:sp>
      </p:grpSp>
      <p:grpSp>
        <p:nvGrpSpPr>
          <p:cNvPr id="6" name="组合 5"/>
          <p:cNvGrpSpPr/>
          <p:nvPr/>
        </p:nvGrpSpPr>
        <p:grpSpPr>
          <a:xfrm>
            <a:off x="6328129" y="2167385"/>
            <a:ext cx="702103" cy="2002168"/>
            <a:chOff x="6934871" y="2167385"/>
            <a:chExt cx="702103" cy="2002168"/>
          </a:xfrm>
        </p:grpSpPr>
        <p:sp>
          <p:nvSpPr>
            <p:cNvPr id="7" name="Freeform 24"/>
            <p:cNvSpPr>
              <a:spLocks noChangeArrowheads="1"/>
            </p:cNvSpPr>
            <p:nvPr/>
          </p:nvSpPr>
          <p:spPr bwMode="auto">
            <a:xfrm>
              <a:off x="6934871"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Impact" pitchFamily="34" charset="0"/>
                <a:ea typeface="微软雅黑" pitchFamily="34" charset="-122"/>
                <a:sym typeface="Impact" pitchFamily="34" charset="0"/>
              </a:endParaRPr>
            </a:p>
          </p:txBody>
        </p:sp>
        <p:sp>
          <p:nvSpPr>
            <p:cNvPr id="8" name="Oval 25"/>
            <p:cNvSpPr>
              <a:spLocks noChangeArrowheads="1"/>
            </p:cNvSpPr>
            <p:nvPr/>
          </p:nvSpPr>
          <p:spPr bwMode="auto">
            <a:xfrm>
              <a:off x="6939631"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latin typeface="Impact" pitchFamily="34" charset="0"/>
                <a:ea typeface="微软雅黑" pitchFamily="34" charset="-122"/>
                <a:sym typeface="Impact" pitchFamily="34" charset="0"/>
              </a:endParaRPr>
            </a:p>
          </p:txBody>
        </p:sp>
      </p:grpSp>
      <p:grpSp>
        <p:nvGrpSpPr>
          <p:cNvPr id="9" name="组合 8"/>
          <p:cNvGrpSpPr/>
          <p:nvPr/>
        </p:nvGrpSpPr>
        <p:grpSpPr>
          <a:xfrm>
            <a:off x="6329319" y="2728039"/>
            <a:ext cx="700913" cy="1441514"/>
            <a:chOff x="6936061" y="2728039"/>
            <a:chExt cx="700913" cy="1441514"/>
          </a:xfrm>
          <a:solidFill>
            <a:srgbClr val="2F318B"/>
          </a:solidFill>
        </p:grpSpPr>
        <p:sp>
          <p:nvSpPr>
            <p:cNvPr id="10" name="Oval 26"/>
            <p:cNvSpPr>
              <a:spLocks noChangeArrowheads="1"/>
            </p:cNvSpPr>
            <p:nvPr/>
          </p:nvSpPr>
          <p:spPr bwMode="auto">
            <a:xfrm>
              <a:off x="6939631" y="3976716"/>
              <a:ext cx="697343" cy="19283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chemeClr val="bg1"/>
                </a:solidFill>
                <a:latin typeface="Impact" pitchFamily="34" charset="0"/>
                <a:ea typeface="微软雅黑" pitchFamily="34" charset="-122"/>
                <a:sym typeface="Impact" pitchFamily="34" charset="0"/>
              </a:endParaRPr>
            </a:p>
          </p:txBody>
        </p:sp>
        <p:sp>
          <p:nvSpPr>
            <p:cNvPr id="11" name="AutoShape 36"/>
            <p:cNvSpPr>
              <a:spLocks noChangeArrowheads="1"/>
            </p:cNvSpPr>
            <p:nvPr/>
          </p:nvSpPr>
          <p:spPr bwMode="auto">
            <a:xfrm>
              <a:off x="6936061" y="2728039"/>
              <a:ext cx="697343" cy="1441513"/>
            </a:xfrm>
            <a:prstGeom prst="can">
              <a:avLst>
                <a:gd name="adj" fmla="val 30013"/>
              </a:avLst>
            </a:prstGeom>
            <a:grpFill/>
            <a:ln>
              <a:noFill/>
            </a:ln>
            <a:extLst/>
          </p:spPr>
          <p:txBody>
            <a:bodyPr lIns="68543" tIns="34272" rIns="68543" bIns="34272" anchor="ctr"/>
            <a:lstStyle/>
            <a:p>
              <a:endParaRPr lang="zh-CN" altLang="zh-CN" sz="2400">
                <a:solidFill>
                  <a:schemeClr val="bg1"/>
                </a:solidFill>
                <a:latin typeface="微软雅黑" pitchFamily="34" charset="-122"/>
                <a:ea typeface="微软雅黑" pitchFamily="34" charset="-122"/>
                <a:sym typeface="微软雅黑" pitchFamily="34" charset="-122"/>
              </a:endParaRPr>
            </a:p>
          </p:txBody>
        </p:sp>
      </p:grpSp>
      <p:sp>
        <p:nvSpPr>
          <p:cNvPr id="12" name="Text Box 39"/>
          <p:cNvSpPr>
            <a:spLocks noChangeArrowheads="1"/>
          </p:cNvSpPr>
          <p:nvPr/>
        </p:nvSpPr>
        <p:spPr bwMode="auto">
          <a:xfrm>
            <a:off x="6365428" y="2928539"/>
            <a:ext cx="571202"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chemeClr val="bg1"/>
                </a:solidFill>
                <a:latin typeface="Impact" pitchFamily="34" charset="0"/>
                <a:ea typeface="微软雅黑" pitchFamily="34" charset="-122"/>
                <a:sym typeface="Impact" pitchFamily="34" charset="0"/>
              </a:rPr>
              <a:t>80%</a:t>
            </a:r>
            <a:endParaRPr lang="zh-CN" altLang="en-US">
              <a:solidFill>
                <a:schemeClr val="bg1"/>
              </a:solidFill>
            </a:endParaRPr>
          </a:p>
        </p:txBody>
      </p:sp>
      <p:sp>
        <p:nvSpPr>
          <p:cNvPr id="13" name="Rectangle 41"/>
          <p:cNvSpPr>
            <a:spLocks noChangeArrowheads="1"/>
          </p:cNvSpPr>
          <p:nvPr/>
        </p:nvSpPr>
        <p:spPr bwMode="auto">
          <a:xfrm>
            <a:off x="6332889"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sp>
        <p:nvSpPr>
          <p:cNvPr id="14" name="AutoShape 43"/>
          <p:cNvSpPr>
            <a:spLocks/>
          </p:cNvSpPr>
          <p:nvPr/>
        </p:nvSpPr>
        <p:spPr bwMode="auto">
          <a:xfrm>
            <a:off x="2562952"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15" name="AutoShape 44"/>
          <p:cNvSpPr>
            <a:spLocks/>
          </p:cNvSpPr>
          <p:nvPr/>
        </p:nvSpPr>
        <p:spPr bwMode="auto">
          <a:xfrm>
            <a:off x="3705357"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16" name="AutoShape 45"/>
          <p:cNvSpPr>
            <a:spLocks/>
          </p:cNvSpPr>
          <p:nvPr/>
        </p:nvSpPr>
        <p:spPr bwMode="auto">
          <a:xfrm>
            <a:off x="5590325"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17" name="Group 14"/>
          <p:cNvGrpSpPr>
            <a:grpSpLocks/>
          </p:cNvGrpSpPr>
          <p:nvPr/>
        </p:nvGrpSpPr>
        <p:grpSpPr bwMode="auto">
          <a:xfrm>
            <a:off x="5432056" y="2299514"/>
            <a:ext cx="703292" cy="1722435"/>
            <a:chOff x="0" y="0"/>
            <a:chExt cx="919" cy="1497"/>
          </a:xfrm>
        </p:grpSpPr>
        <p:sp>
          <p:nvSpPr>
            <p:cNvPr id="18"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9"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latin typeface="Impact" pitchFamily="34" charset="0"/>
                <a:ea typeface="微软雅黑" pitchFamily="34" charset="-122"/>
                <a:sym typeface="Impact" pitchFamily="34" charset="0"/>
              </a:endParaRPr>
            </a:p>
          </p:txBody>
        </p:sp>
        <p:sp>
          <p:nvSpPr>
            <p:cNvPr id="20"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latin typeface="Impact" pitchFamily="34" charset="0"/>
                <a:ea typeface="微软雅黑" pitchFamily="34" charset="-122"/>
                <a:sym typeface="Impact" pitchFamily="34" charset="0"/>
              </a:endParaRPr>
            </a:p>
          </p:txBody>
        </p:sp>
      </p:grpSp>
      <p:sp>
        <p:nvSpPr>
          <p:cNvPr id="21" name="AutoShape 35"/>
          <p:cNvSpPr>
            <a:spLocks noChangeArrowheads="1"/>
          </p:cNvSpPr>
          <p:nvPr/>
        </p:nvSpPr>
        <p:spPr bwMode="auto">
          <a:xfrm>
            <a:off x="5440386" y="3060147"/>
            <a:ext cx="697342" cy="964183"/>
          </a:xfrm>
          <a:prstGeom prst="can">
            <a:avLst>
              <a:gd name="adj" fmla="val 26941"/>
            </a:avLst>
          </a:prstGeom>
          <a:solidFill>
            <a:srgbClr val="C00000"/>
          </a:solidFill>
          <a:ln>
            <a:noFill/>
          </a:ln>
          <a:extLst/>
        </p:spPr>
        <p:txBody>
          <a:bodyPr lIns="68543" tIns="34272" rIns="68543" bIns="34272" anchor="ctr"/>
          <a:lstStyle/>
          <a:p>
            <a:endParaRPr lang="zh-CN" altLang="zh-CN" sz="2400">
              <a:solidFill>
                <a:schemeClr val="bg1"/>
              </a:solidFill>
              <a:latin typeface="微软雅黑" pitchFamily="34" charset="-122"/>
              <a:ea typeface="微软雅黑" pitchFamily="34" charset="-122"/>
              <a:sym typeface="微软雅黑" pitchFamily="34" charset="-122"/>
            </a:endParaRPr>
          </a:p>
        </p:txBody>
      </p:sp>
      <p:sp>
        <p:nvSpPr>
          <p:cNvPr id="22" name="Text Box 38"/>
          <p:cNvSpPr>
            <a:spLocks noChangeArrowheads="1"/>
          </p:cNvSpPr>
          <p:nvPr/>
        </p:nvSpPr>
        <p:spPr bwMode="auto">
          <a:xfrm>
            <a:off x="5478875" y="3233268"/>
            <a:ext cx="571202"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chemeClr val="bg1"/>
                </a:solidFill>
                <a:latin typeface="Impact" pitchFamily="34" charset="0"/>
                <a:ea typeface="微软雅黑" pitchFamily="34" charset="-122"/>
                <a:sym typeface="Impact" pitchFamily="34" charset="0"/>
              </a:rPr>
              <a:t>60%</a:t>
            </a:r>
            <a:endParaRPr lang="zh-CN" altLang="en-US">
              <a:solidFill>
                <a:schemeClr val="bg1"/>
              </a:solidFill>
            </a:endParaRPr>
          </a:p>
        </p:txBody>
      </p:sp>
      <p:sp>
        <p:nvSpPr>
          <p:cNvPr id="23" name="Rectangle 46"/>
          <p:cNvSpPr>
            <a:spLocks noChangeArrowheads="1"/>
          </p:cNvSpPr>
          <p:nvPr/>
        </p:nvSpPr>
        <p:spPr bwMode="auto">
          <a:xfrm>
            <a:off x="5418965"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grpSp>
        <p:nvGrpSpPr>
          <p:cNvPr id="24" name="Group 23"/>
          <p:cNvGrpSpPr>
            <a:grpSpLocks/>
          </p:cNvGrpSpPr>
          <p:nvPr/>
        </p:nvGrpSpPr>
        <p:grpSpPr bwMode="auto">
          <a:xfrm>
            <a:off x="4562162" y="2393551"/>
            <a:ext cx="703292" cy="1458178"/>
            <a:chOff x="0" y="0"/>
            <a:chExt cx="919" cy="1497"/>
          </a:xfrm>
        </p:grpSpPr>
        <p:sp>
          <p:nvSpPr>
            <p:cNvPr id="25"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Impact" pitchFamily="34" charset="0"/>
                <a:ea typeface="微软雅黑" pitchFamily="34" charset="-122"/>
                <a:sym typeface="Impact" pitchFamily="34" charset="0"/>
              </a:endParaRPr>
            </a:p>
          </p:txBody>
        </p:sp>
        <p:sp>
          <p:nvSpPr>
            <p:cNvPr id="26"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bg1"/>
                </a:solidFill>
                <a:latin typeface="Impact" pitchFamily="34" charset="0"/>
                <a:ea typeface="微软雅黑" pitchFamily="34" charset="-122"/>
                <a:sym typeface="Impact" pitchFamily="34" charset="0"/>
              </a:endParaRPr>
            </a:p>
          </p:txBody>
        </p:sp>
        <p:sp>
          <p:nvSpPr>
            <p:cNvPr id="27"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bg1"/>
                </a:solidFill>
                <a:latin typeface="Impact" pitchFamily="34" charset="0"/>
                <a:ea typeface="微软雅黑" pitchFamily="34" charset="-122"/>
                <a:sym typeface="Impact" pitchFamily="34" charset="0"/>
              </a:endParaRPr>
            </a:p>
          </p:txBody>
        </p:sp>
      </p:grpSp>
      <p:sp>
        <p:nvSpPr>
          <p:cNvPr id="28" name="AutoShape 34"/>
          <p:cNvSpPr>
            <a:spLocks noChangeArrowheads="1"/>
          </p:cNvSpPr>
          <p:nvPr/>
        </p:nvSpPr>
        <p:spPr bwMode="auto">
          <a:xfrm>
            <a:off x="4568112" y="3382732"/>
            <a:ext cx="697342" cy="467807"/>
          </a:xfrm>
          <a:prstGeom prst="can">
            <a:avLst>
              <a:gd name="adj" fmla="val 30417"/>
            </a:avLst>
          </a:prstGeom>
          <a:solidFill>
            <a:srgbClr val="2F318B"/>
          </a:solidFill>
          <a:ln>
            <a:noFill/>
          </a:ln>
          <a:extLst/>
        </p:spPr>
        <p:txBody>
          <a:bodyPr lIns="68543" tIns="34272" rIns="68543" bIns="34272" anchor="ctr"/>
          <a:lstStyle/>
          <a:p>
            <a:endParaRPr lang="zh-CN" altLang="zh-CN" sz="2400">
              <a:solidFill>
                <a:schemeClr val="bg1"/>
              </a:solidFill>
              <a:latin typeface="微软雅黑" pitchFamily="34" charset="-122"/>
              <a:ea typeface="微软雅黑" pitchFamily="34" charset="-122"/>
              <a:sym typeface="微软雅黑" pitchFamily="34" charset="-122"/>
            </a:endParaRPr>
          </a:p>
        </p:txBody>
      </p:sp>
      <p:sp>
        <p:nvSpPr>
          <p:cNvPr id="29" name="Text Box 37"/>
          <p:cNvSpPr>
            <a:spLocks noChangeArrowheads="1"/>
          </p:cNvSpPr>
          <p:nvPr/>
        </p:nvSpPr>
        <p:spPr bwMode="auto">
          <a:xfrm>
            <a:off x="4594701" y="3545140"/>
            <a:ext cx="57120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chemeClr val="bg1"/>
                </a:solidFill>
                <a:latin typeface="Impact" pitchFamily="34" charset="0"/>
                <a:ea typeface="微软雅黑" pitchFamily="34" charset="-122"/>
                <a:sym typeface="Impact" pitchFamily="34" charset="0"/>
              </a:rPr>
              <a:t>30%</a:t>
            </a:r>
            <a:endParaRPr lang="zh-CN" altLang="en-US" dirty="0">
              <a:solidFill>
                <a:schemeClr val="bg1"/>
              </a:solidFill>
            </a:endParaRPr>
          </a:p>
        </p:txBody>
      </p:sp>
      <p:sp>
        <p:nvSpPr>
          <p:cNvPr id="30" name="Rectangle 47"/>
          <p:cNvSpPr>
            <a:spLocks noChangeArrowheads="1"/>
          </p:cNvSpPr>
          <p:nvPr/>
        </p:nvSpPr>
        <p:spPr bwMode="auto">
          <a:xfrm>
            <a:off x="4562161"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sp>
        <p:nvSpPr>
          <p:cNvPr id="31" name="AutoShape 48"/>
          <p:cNvSpPr>
            <a:spLocks/>
          </p:cNvSpPr>
          <p:nvPr/>
        </p:nvSpPr>
        <p:spPr bwMode="auto">
          <a:xfrm>
            <a:off x="4562161"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grpSp>
        <p:nvGrpSpPr>
          <p:cNvPr id="32" name="组合 31"/>
          <p:cNvGrpSpPr/>
          <p:nvPr/>
        </p:nvGrpSpPr>
        <p:grpSpPr>
          <a:xfrm>
            <a:off x="7231352" y="3337499"/>
            <a:ext cx="701589" cy="973705"/>
            <a:chOff x="7838094" y="3337499"/>
            <a:chExt cx="701589" cy="973705"/>
          </a:xfrm>
          <a:solidFill>
            <a:srgbClr val="2F318B"/>
          </a:solidFill>
        </p:grpSpPr>
        <p:sp>
          <p:nvSpPr>
            <p:cNvPr id="33" name="Oval 32"/>
            <p:cNvSpPr>
              <a:spLocks noChangeArrowheads="1"/>
            </p:cNvSpPr>
            <p:nvPr/>
          </p:nvSpPr>
          <p:spPr bwMode="auto">
            <a:xfrm>
              <a:off x="7838094" y="4092180"/>
              <a:ext cx="698016" cy="21902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latin typeface="Impact" pitchFamily="34" charset="0"/>
                <a:ea typeface="微软雅黑" pitchFamily="34" charset="-122"/>
                <a:sym typeface="Impact" pitchFamily="34" charset="0"/>
              </a:endParaRPr>
            </a:p>
          </p:txBody>
        </p:sp>
        <p:sp>
          <p:nvSpPr>
            <p:cNvPr id="34" name="AutoShape 33"/>
            <p:cNvSpPr>
              <a:spLocks noChangeArrowheads="1"/>
            </p:cNvSpPr>
            <p:nvPr/>
          </p:nvSpPr>
          <p:spPr bwMode="auto">
            <a:xfrm>
              <a:off x="7842858" y="3337499"/>
              <a:ext cx="696825" cy="964183"/>
            </a:xfrm>
            <a:prstGeom prst="can">
              <a:avLst>
                <a:gd name="adj" fmla="val 26987"/>
              </a:avLst>
            </a:prstGeom>
            <a:grpFill/>
            <a:ln>
              <a:noFill/>
            </a:ln>
            <a:extLst/>
          </p:spPr>
          <p:txBody>
            <a:bodyPr lIns="68543" tIns="34272" rIns="68543" bIns="34272" anchor="ctr"/>
            <a:lstStyle/>
            <a:p>
              <a:endParaRPr lang="zh-CN" altLang="zh-CN" sz="2400">
                <a:latin typeface="微软雅黑" pitchFamily="34" charset="-122"/>
                <a:ea typeface="微软雅黑" pitchFamily="34" charset="-122"/>
                <a:sym typeface="微软雅黑" pitchFamily="34" charset="-122"/>
              </a:endParaRPr>
            </a:p>
          </p:txBody>
        </p:sp>
      </p:grpSp>
      <p:sp>
        <p:nvSpPr>
          <p:cNvPr id="35" name="Text Box 40"/>
          <p:cNvSpPr>
            <a:spLocks noChangeArrowheads="1"/>
          </p:cNvSpPr>
          <p:nvPr/>
        </p:nvSpPr>
        <p:spPr bwMode="auto">
          <a:xfrm>
            <a:off x="7279407" y="3514191"/>
            <a:ext cx="571754"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chemeClr val="bg1"/>
                </a:solidFill>
                <a:latin typeface="Impact" pitchFamily="34" charset="0"/>
                <a:ea typeface="微软雅黑" pitchFamily="34" charset="-122"/>
                <a:sym typeface="Impact" pitchFamily="34" charset="0"/>
              </a:rPr>
              <a:t>60%</a:t>
            </a:r>
            <a:endParaRPr lang="zh-CN" altLang="en-US">
              <a:solidFill>
                <a:schemeClr val="bg1"/>
              </a:solidFill>
            </a:endParaRPr>
          </a:p>
        </p:txBody>
      </p:sp>
      <p:sp>
        <p:nvSpPr>
          <p:cNvPr id="36" name="Rectangle 42"/>
          <p:cNvSpPr>
            <a:spLocks noChangeArrowheads="1"/>
          </p:cNvSpPr>
          <p:nvPr/>
        </p:nvSpPr>
        <p:spPr bwMode="auto">
          <a:xfrm>
            <a:off x="7246649"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sp>
        <p:nvSpPr>
          <p:cNvPr id="37" name="文本框 74"/>
          <p:cNvSpPr>
            <a:spLocks noChangeArrowheads="1"/>
          </p:cNvSpPr>
          <p:nvPr/>
        </p:nvSpPr>
        <p:spPr bwMode="auto">
          <a:xfrm>
            <a:off x="1311477" y="3003798"/>
            <a:ext cx="2581774" cy="162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a:t>
            </a:r>
            <a:r>
              <a:rPr lang="zh-CN" altLang="en-US" sz="1200" dirty="0">
                <a:latin typeface="Adobe 黑体 Std R" pitchFamily="34" charset="-122"/>
                <a:ea typeface="Adobe 黑体 Std R" pitchFamily="34" charset="-122"/>
              </a:rPr>
              <a:t>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38" name="Group 40"/>
          <p:cNvGrpSpPr>
            <a:grpSpLocks/>
          </p:cNvGrpSpPr>
          <p:nvPr/>
        </p:nvGrpSpPr>
        <p:grpSpPr bwMode="auto">
          <a:xfrm>
            <a:off x="1259632" y="2417893"/>
            <a:ext cx="2633620" cy="513897"/>
            <a:chOff x="0" y="0"/>
            <a:chExt cx="3512314" cy="685334"/>
          </a:xfrm>
        </p:grpSpPr>
        <p:sp>
          <p:nvSpPr>
            <p:cNvPr id="39"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40" name="矩形 77"/>
            <p:cNvSpPr>
              <a:spLocks noChangeArrowheads="1"/>
            </p:cNvSpPr>
            <p:nvPr/>
          </p:nvSpPr>
          <p:spPr bwMode="auto">
            <a:xfrm>
              <a:off x="113917" y="624363"/>
              <a:ext cx="3398397" cy="60971"/>
            </a:xfrm>
            <a:prstGeom prst="rect">
              <a:avLst/>
            </a:prstGeom>
            <a:solidFill>
              <a:srgbClr val="E62129"/>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41" name="TextBox 40"/>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57892760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down)">
                                      <p:cBhvr>
                                        <p:cTn id="20" dur="500"/>
                                        <p:tgtEl>
                                          <p:spTgt spid="2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4"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par>
                                <p:cTn id="27" presetID="22" presetClass="entr" presetSubtype="4"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ppt_x"/>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ppt_x"/>
                                          </p:val>
                                        </p:tav>
                                        <p:tav tm="100000">
                                          <p:val>
                                            <p:strVal val="#ppt_x"/>
                                          </p:val>
                                        </p:tav>
                                      </p:tavLst>
                                    </p:anim>
                                    <p:anim calcmode="lin" valueType="num">
                                      <p:cBhvr additive="base">
                                        <p:cTn id="46" dur="500" fill="hold"/>
                                        <p:tgtEl>
                                          <p:spTgt spid="35"/>
                                        </p:tgtEl>
                                        <p:attrNameLst>
                                          <p:attrName>ppt_y</p:attrName>
                                        </p:attrNameLst>
                                      </p:cBhvr>
                                      <p:tavLst>
                                        <p:tav tm="0">
                                          <p:val>
                                            <p:strVal val="1+#ppt_h/2"/>
                                          </p:val>
                                        </p:tav>
                                        <p:tav tm="100000">
                                          <p:val>
                                            <p:strVal val="#ppt_y"/>
                                          </p:val>
                                        </p:tav>
                                      </p:tavLst>
                                    </p:anim>
                                  </p:childTnLst>
                                </p:cTn>
                              </p:par>
                            </p:childTnLst>
                          </p:cTn>
                        </p:par>
                        <p:par>
                          <p:cTn id="47" fill="hold">
                            <p:stCondLst>
                              <p:cond delay="1500"/>
                            </p:stCondLst>
                            <p:childTnLst>
                              <p:par>
                                <p:cTn id="48" presetID="42" presetClass="entr" presetSubtype="0"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1000" fill="hold"/>
                                        <p:tgtEl>
                                          <p:spTgt spid="3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anim calcmode="lin" valueType="num">
                                      <p:cBhvr>
                                        <p:cTn id="56" dur="1000" fill="hold"/>
                                        <p:tgtEl>
                                          <p:spTgt spid="23"/>
                                        </p:tgtEl>
                                        <p:attrNameLst>
                                          <p:attrName>ppt_x</p:attrName>
                                        </p:attrNameLst>
                                      </p:cBhvr>
                                      <p:tavLst>
                                        <p:tav tm="0">
                                          <p:val>
                                            <p:strVal val="#ppt_x"/>
                                          </p:val>
                                        </p:tav>
                                        <p:tav tm="100000">
                                          <p:val>
                                            <p:strVal val="#ppt_x"/>
                                          </p:val>
                                        </p:tav>
                                      </p:tavLst>
                                    </p:anim>
                                    <p:anim calcmode="lin" valueType="num">
                                      <p:cBhvr>
                                        <p:cTn id="57" dur="1000" fill="hold"/>
                                        <p:tgtEl>
                                          <p:spTgt spid="2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anim calcmode="lin" valueType="num">
                                      <p:cBhvr>
                                        <p:cTn id="66" dur="1000" fill="hold"/>
                                        <p:tgtEl>
                                          <p:spTgt spid="36"/>
                                        </p:tgtEl>
                                        <p:attrNameLst>
                                          <p:attrName>ppt_x</p:attrName>
                                        </p:attrNameLst>
                                      </p:cBhvr>
                                      <p:tavLst>
                                        <p:tav tm="0">
                                          <p:val>
                                            <p:strVal val="#ppt_x"/>
                                          </p:val>
                                        </p:tav>
                                        <p:tav tm="100000">
                                          <p:val>
                                            <p:strVal val="#ppt_x"/>
                                          </p:val>
                                        </p:tav>
                                      </p:tavLst>
                                    </p:anim>
                                    <p:anim calcmode="lin" valueType="num">
                                      <p:cBhvr>
                                        <p:cTn id="67" dur="1000" fill="hold"/>
                                        <p:tgtEl>
                                          <p:spTgt spid="36"/>
                                        </p:tgtEl>
                                        <p:attrNameLst>
                                          <p:attrName>ppt_y</p:attrName>
                                        </p:attrNameLst>
                                      </p:cBhvr>
                                      <p:tavLst>
                                        <p:tav tm="0">
                                          <p:val>
                                            <p:strVal val="#ppt_y+.1"/>
                                          </p:val>
                                        </p:tav>
                                        <p:tav tm="100000">
                                          <p:val>
                                            <p:strVal val="#ppt_y"/>
                                          </p:val>
                                        </p:tav>
                                      </p:tavLst>
                                    </p:anim>
                                  </p:childTnLst>
                                </p:cTn>
                              </p:par>
                            </p:childTnLst>
                          </p:cTn>
                        </p:par>
                        <p:par>
                          <p:cTn id="68" fill="hold">
                            <p:stCondLst>
                              <p:cond delay="2500"/>
                            </p:stCondLst>
                            <p:childTnLst>
                              <p:par>
                                <p:cTn id="69" presetID="22" presetClass="entr" presetSubtype="2"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right)">
                                      <p:cBhvr>
                                        <p:cTn id="71" dur="500"/>
                                        <p:tgtEl>
                                          <p:spTgt spid="1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right)">
                                      <p:cBhvr>
                                        <p:cTn id="74" dur="500"/>
                                        <p:tgtEl>
                                          <p:spTgt spid="31"/>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right)">
                                      <p:cBhvr>
                                        <p:cTn id="77" dur="500"/>
                                        <p:tgtEl>
                                          <p:spTgt spid="15"/>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wipe(right)">
                                      <p:cBhvr>
                                        <p:cTn id="80" dur="500"/>
                                        <p:tgtEl>
                                          <p:spTgt spid="14"/>
                                        </p:tgtEl>
                                      </p:cBhvr>
                                    </p:animEffect>
                                  </p:childTnLst>
                                </p:cTn>
                              </p:par>
                            </p:childTnLst>
                          </p:cTn>
                        </p:par>
                        <p:par>
                          <p:cTn id="81" fill="hold">
                            <p:stCondLst>
                              <p:cond delay="3000"/>
                            </p:stCondLst>
                            <p:childTnLst>
                              <p:par>
                                <p:cTn id="82" presetID="2" presetClass="entr" presetSubtype="4" fill="hold" nodeType="after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additive="base">
                                        <p:cTn id="84" dur="500" fill="hold"/>
                                        <p:tgtEl>
                                          <p:spTgt spid="38"/>
                                        </p:tgtEl>
                                        <p:attrNameLst>
                                          <p:attrName>ppt_x</p:attrName>
                                        </p:attrNameLst>
                                      </p:cBhvr>
                                      <p:tavLst>
                                        <p:tav tm="0">
                                          <p:val>
                                            <p:strVal val="#ppt_x"/>
                                          </p:val>
                                        </p:tav>
                                        <p:tav tm="100000">
                                          <p:val>
                                            <p:strVal val="#ppt_x"/>
                                          </p:val>
                                        </p:tav>
                                      </p:tavLst>
                                    </p:anim>
                                    <p:anim calcmode="lin" valueType="num">
                                      <p:cBhvr additive="base">
                                        <p:cTn id="85" dur="500" fill="hold"/>
                                        <p:tgtEl>
                                          <p:spTgt spid="38"/>
                                        </p:tgtEl>
                                        <p:attrNameLst>
                                          <p:attrName>ppt_y</p:attrName>
                                        </p:attrNameLst>
                                      </p:cBhvr>
                                      <p:tavLst>
                                        <p:tav tm="0">
                                          <p:val>
                                            <p:strVal val="1+#ppt_h/2"/>
                                          </p:val>
                                        </p:tav>
                                        <p:tav tm="100000">
                                          <p:val>
                                            <p:strVal val="#ppt_y"/>
                                          </p:val>
                                        </p:tav>
                                      </p:tavLst>
                                    </p:anim>
                                  </p:childTnLst>
                                </p:cTn>
                              </p:par>
                              <p:par>
                                <p:cTn id="86" presetID="2" presetClass="entr" presetSubtype="2" fill="hold" grpId="0" nodeType="withEffect">
                                  <p:stCondLst>
                                    <p:cond delay="0"/>
                                  </p:stCondLst>
                                  <p:iterate type="wd">
                                    <p:tmPct val="10000"/>
                                  </p:iterate>
                                  <p:childTnLst>
                                    <p:set>
                                      <p:cBhvr>
                                        <p:cTn id="87" dur="1" fill="hold">
                                          <p:stCondLst>
                                            <p:cond delay="0"/>
                                          </p:stCondLst>
                                        </p:cTn>
                                        <p:tgtEl>
                                          <p:spTgt spid="37"/>
                                        </p:tgtEl>
                                        <p:attrNameLst>
                                          <p:attrName>style.visibility</p:attrName>
                                        </p:attrNameLst>
                                      </p:cBhvr>
                                      <p:to>
                                        <p:strVal val="visible"/>
                                      </p:to>
                                    </p:set>
                                    <p:anim calcmode="lin" valueType="num">
                                      <p:cBhvr additive="base">
                                        <p:cTn id="88" dur="500" fill="hold"/>
                                        <p:tgtEl>
                                          <p:spTgt spid="37"/>
                                        </p:tgtEl>
                                        <p:attrNameLst>
                                          <p:attrName>ppt_x</p:attrName>
                                        </p:attrNameLst>
                                      </p:cBhvr>
                                      <p:tavLst>
                                        <p:tav tm="0">
                                          <p:val>
                                            <p:strVal val="1+#ppt_w/2"/>
                                          </p:val>
                                        </p:tav>
                                        <p:tav tm="100000">
                                          <p:val>
                                            <p:strVal val="#ppt_x"/>
                                          </p:val>
                                        </p:tav>
                                      </p:tavLst>
                                    </p:anim>
                                    <p:anim calcmode="lin" valueType="num">
                                      <p:cBhvr additive="base">
                                        <p:cTn id="89"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animBg="1"/>
      <p:bldP spid="16" grpId="0" animBg="1"/>
      <p:bldP spid="21" grpId="0" animBg="1"/>
      <p:bldP spid="22" grpId="0"/>
      <p:bldP spid="23" grpId="0"/>
      <p:bldP spid="28" grpId="0" animBg="1"/>
      <p:bldP spid="29" grpId="0"/>
      <p:bldP spid="30" grpId="0"/>
      <p:bldP spid="31" grpId="0" animBg="1"/>
      <p:bldP spid="35" grpId="0"/>
      <p:bldP spid="36"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156330" y="1276846"/>
            <a:ext cx="0" cy="3170057"/>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661624" y="1504851"/>
            <a:ext cx="2158403" cy="276807"/>
            <a:chOff x="3249264" y="1751685"/>
            <a:chExt cx="2994025" cy="369074"/>
          </a:xfrm>
        </p:grpSpPr>
        <p:grpSp>
          <p:nvGrpSpPr>
            <p:cNvPr id="5" name="组合 4"/>
            <p:cNvGrpSpPr/>
            <p:nvPr/>
          </p:nvGrpSpPr>
          <p:grpSpPr>
            <a:xfrm>
              <a:off x="3249264" y="1776444"/>
              <a:ext cx="2994025" cy="314202"/>
              <a:chOff x="2940050" y="2132898"/>
              <a:chExt cx="2994025" cy="314202"/>
            </a:xfrm>
          </p:grpSpPr>
          <p:sp>
            <p:nvSpPr>
              <p:cNvPr id="7" name="圆角矩形 6"/>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圆角矩形 7"/>
              <p:cNvSpPr/>
              <p:nvPr/>
            </p:nvSpPr>
            <p:spPr>
              <a:xfrm>
                <a:off x="2940050" y="2132898"/>
                <a:ext cx="2108200" cy="314202"/>
              </a:xfrm>
              <a:prstGeom prst="roundRect">
                <a:avLst>
                  <a:gd name="adj" fmla="val 50000"/>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 name="文本框 4"/>
            <p:cNvSpPr txBox="1"/>
            <p:nvPr/>
          </p:nvSpPr>
          <p:spPr>
            <a:xfrm>
              <a:off x="5335260" y="1751685"/>
              <a:ext cx="673755"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2661624" y="1813151"/>
            <a:ext cx="2158403" cy="276807"/>
            <a:chOff x="3249264" y="2162753"/>
            <a:chExt cx="2994025" cy="369075"/>
          </a:xfrm>
        </p:grpSpPr>
        <p:grpSp>
          <p:nvGrpSpPr>
            <p:cNvPr id="10" name="组合 9"/>
            <p:cNvGrpSpPr/>
            <p:nvPr/>
          </p:nvGrpSpPr>
          <p:grpSpPr>
            <a:xfrm>
              <a:off x="3249264" y="2178703"/>
              <a:ext cx="2994025" cy="314618"/>
              <a:chOff x="2940050" y="2519659"/>
              <a:chExt cx="2994025" cy="314618"/>
            </a:xfrm>
          </p:grpSpPr>
          <p:sp>
            <p:nvSpPr>
              <p:cNvPr id="12" name="圆角矩形 11"/>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圆角矩形 12"/>
              <p:cNvSpPr/>
              <p:nvPr/>
            </p:nvSpPr>
            <p:spPr>
              <a:xfrm>
                <a:off x="2940051" y="2519659"/>
                <a:ext cx="889000" cy="314202"/>
              </a:xfrm>
              <a:prstGeom prst="roundRect">
                <a:avLst>
                  <a:gd name="adj" fmla="val 50000"/>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1" name="文本框 9"/>
            <p:cNvSpPr txBox="1"/>
            <p:nvPr/>
          </p:nvSpPr>
          <p:spPr>
            <a:xfrm>
              <a:off x="4118871" y="2162753"/>
              <a:ext cx="673755" cy="369075"/>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2657876" y="3140792"/>
            <a:ext cx="2171044" cy="276807"/>
            <a:chOff x="3244272" y="3932941"/>
            <a:chExt cx="3011560" cy="369074"/>
          </a:xfrm>
        </p:grpSpPr>
        <p:sp>
          <p:nvSpPr>
            <p:cNvPr id="15" name="圆角矩形 14"/>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圆角矩形 15"/>
            <p:cNvSpPr/>
            <p:nvPr/>
          </p:nvSpPr>
          <p:spPr>
            <a:xfrm>
              <a:off x="3244272" y="3971332"/>
              <a:ext cx="1201953" cy="314202"/>
            </a:xfrm>
            <a:prstGeom prst="roundRect">
              <a:avLst>
                <a:gd name="adj" fmla="val 50000"/>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5"/>
            <p:cNvSpPr txBox="1"/>
            <p:nvPr/>
          </p:nvSpPr>
          <p:spPr>
            <a:xfrm>
              <a:off x="4418923" y="3932941"/>
              <a:ext cx="907694"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2657881" y="3434815"/>
            <a:ext cx="2168869" cy="276807"/>
            <a:chOff x="3244272" y="4324968"/>
            <a:chExt cx="3008542" cy="369074"/>
          </a:xfrm>
        </p:grpSpPr>
        <p:sp>
          <p:nvSpPr>
            <p:cNvPr id="19" name="圆角矩形 18"/>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圆角矩形 19"/>
            <p:cNvSpPr/>
            <p:nvPr/>
          </p:nvSpPr>
          <p:spPr>
            <a:xfrm>
              <a:off x="3244272" y="4362651"/>
              <a:ext cx="2108200" cy="314202"/>
            </a:xfrm>
            <a:prstGeom prst="roundRect">
              <a:avLst>
                <a:gd name="adj" fmla="val 50000"/>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19"/>
            <p:cNvSpPr txBox="1"/>
            <p:nvPr/>
          </p:nvSpPr>
          <p:spPr>
            <a:xfrm>
              <a:off x="5326614" y="4324968"/>
              <a:ext cx="673754"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1187624" y="1276845"/>
            <a:ext cx="1618841" cy="1647000"/>
            <a:chOff x="471707" y="1675770"/>
            <a:chExt cx="2158455" cy="2196000"/>
          </a:xfrm>
          <a:solidFill>
            <a:srgbClr val="2F318B"/>
          </a:solidFill>
        </p:grpSpPr>
        <p:grpSp>
          <p:nvGrpSpPr>
            <p:cNvPr id="23" name="组合 22"/>
            <p:cNvGrpSpPr>
              <a:grpSpLocks noChangeAspect="1"/>
            </p:cNvGrpSpPr>
            <p:nvPr/>
          </p:nvGrpSpPr>
          <p:grpSpPr>
            <a:xfrm>
              <a:off x="471707" y="1675770"/>
              <a:ext cx="2158455" cy="2196000"/>
              <a:chOff x="5397500" y="5734050"/>
              <a:chExt cx="365125" cy="371476"/>
            </a:xfrm>
            <a:grpFill/>
          </p:grpSpPr>
          <p:sp>
            <p:nvSpPr>
              <p:cNvPr id="27"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a:grpSpLocks noChangeAspect="1"/>
            </p:cNvGrpSpPr>
            <p:nvPr/>
          </p:nvGrpSpPr>
          <p:grpSpPr>
            <a:xfrm>
              <a:off x="1735995" y="2108076"/>
              <a:ext cx="462003" cy="468000"/>
              <a:chOff x="2665061" y="4979202"/>
              <a:chExt cx="284308" cy="288000"/>
            </a:xfrm>
            <a:grpFill/>
          </p:grpSpPr>
          <p:sp>
            <p:nvSpPr>
              <p:cNvPr id="25"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0" name="组合 29"/>
          <p:cNvGrpSpPr/>
          <p:nvPr/>
        </p:nvGrpSpPr>
        <p:grpSpPr>
          <a:xfrm>
            <a:off x="1195181" y="2937369"/>
            <a:ext cx="1618841" cy="1647000"/>
            <a:chOff x="478903" y="4355475"/>
            <a:chExt cx="2158455" cy="2196000"/>
          </a:xfrm>
          <a:solidFill>
            <a:srgbClr val="E62129"/>
          </a:solidFill>
        </p:grpSpPr>
        <p:grpSp>
          <p:nvGrpSpPr>
            <p:cNvPr id="31" name="组合 30"/>
            <p:cNvGrpSpPr>
              <a:grpSpLocks noChangeAspect="1"/>
            </p:cNvGrpSpPr>
            <p:nvPr/>
          </p:nvGrpSpPr>
          <p:grpSpPr>
            <a:xfrm>
              <a:off x="1795203" y="4733013"/>
              <a:ext cx="366333" cy="576000"/>
              <a:chOff x="2257888" y="5547128"/>
              <a:chExt cx="137373" cy="216000"/>
            </a:xfrm>
            <a:grpFill/>
          </p:grpSpPr>
          <p:sp>
            <p:nvSpPr>
              <p:cNvPr id="36"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2" name="组合 31"/>
            <p:cNvGrpSpPr>
              <a:grpSpLocks noChangeAspect="1"/>
            </p:cNvGrpSpPr>
            <p:nvPr/>
          </p:nvGrpSpPr>
          <p:grpSpPr>
            <a:xfrm>
              <a:off x="478903" y="4355475"/>
              <a:ext cx="2158455" cy="2196000"/>
              <a:chOff x="5397500" y="5734050"/>
              <a:chExt cx="365125" cy="371476"/>
            </a:xfrm>
            <a:grpFill/>
          </p:grpSpPr>
          <p:sp>
            <p:nvSpPr>
              <p:cNvPr id="33"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38" name="矩形 37"/>
          <p:cNvSpPr/>
          <p:nvPr/>
        </p:nvSpPr>
        <p:spPr>
          <a:xfrm>
            <a:off x="5542208" y="1246366"/>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39" name="矩形 47"/>
          <p:cNvSpPr>
            <a:spLocks noChangeArrowheads="1"/>
          </p:cNvSpPr>
          <p:nvPr/>
        </p:nvSpPr>
        <p:spPr bwMode="auto">
          <a:xfrm>
            <a:off x="5542210" y="1537590"/>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40" name="矩形 39"/>
          <p:cNvSpPr/>
          <p:nvPr/>
        </p:nvSpPr>
        <p:spPr>
          <a:xfrm>
            <a:off x="5542208" y="2389310"/>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5542210" y="2680533"/>
            <a:ext cx="2716163" cy="66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42" name="矩形 41"/>
          <p:cNvSpPr/>
          <p:nvPr/>
        </p:nvSpPr>
        <p:spPr>
          <a:xfrm>
            <a:off x="5542208" y="3532253"/>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3" name="矩形 47"/>
          <p:cNvSpPr>
            <a:spLocks noChangeArrowheads="1"/>
          </p:cNvSpPr>
          <p:nvPr/>
        </p:nvSpPr>
        <p:spPr bwMode="auto">
          <a:xfrm>
            <a:off x="5542210" y="3823476"/>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a:t>
            </a:r>
          </a:p>
        </p:txBody>
      </p:sp>
      <p:sp>
        <p:nvSpPr>
          <p:cNvPr id="44" name="矩形 43"/>
          <p:cNvSpPr/>
          <p:nvPr/>
        </p:nvSpPr>
        <p:spPr>
          <a:xfrm>
            <a:off x="2731248" y="1203598"/>
            <a:ext cx="907928" cy="300076"/>
          </a:xfrm>
          <a:prstGeom prst="rect">
            <a:avLst/>
          </a:prstGeom>
        </p:spPr>
        <p:txBody>
          <a:bodyPr wrap="none" lIns="68571" tIns="34286" rIns="68571" bIns="34286">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2719427" y="2090153"/>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
        <p:nvSpPr>
          <p:cNvPr id="46" name="矩形 45"/>
          <p:cNvSpPr/>
          <p:nvPr/>
        </p:nvSpPr>
        <p:spPr>
          <a:xfrm>
            <a:off x="2731248" y="2857633"/>
            <a:ext cx="907928" cy="300076"/>
          </a:xfrm>
          <a:prstGeom prst="rect">
            <a:avLst/>
          </a:prstGeom>
        </p:spPr>
        <p:txBody>
          <a:bodyPr wrap="none" lIns="68571" tIns="34286" rIns="68571" bIns="34286">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47" name="矩形 46"/>
          <p:cNvSpPr>
            <a:spLocks noChangeArrowheads="1"/>
          </p:cNvSpPr>
          <p:nvPr/>
        </p:nvSpPr>
        <p:spPr bwMode="auto">
          <a:xfrm>
            <a:off x="2719427" y="3732365"/>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
        <p:nvSpPr>
          <p:cNvPr id="48" name="TextBox 47"/>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59594420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22"/>
                                        </p:tgtEl>
                                        <p:attrNameLst>
                                          <p:attrName>style.visibility</p:attrName>
                                        </p:attrNameLst>
                                      </p:cBhvr>
                                      <p:to>
                                        <p:strVal val="visible"/>
                                      </p:to>
                                    </p:set>
                                    <p:anim calcmode="lin" valueType="num">
                                      <p:cBhvr>
                                        <p:cTn id="7" dur="350" fill="hold"/>
                                        <p:tgtEl>
                                          <p:spTgt spid="22"/>
                                        </p:tgtEl>
                                        <p:attrNameLst>
                                          <p:attrName>ppt_w</p:attrName>
                                        </p:attrNameLst>
                                      </p:cBhvr>
                                      <p:tavLst>
                                        <p:tav tm="0">
                                          <p:val>
                                            <p:fltVal val="0"/>
                                          </p:val>
                                        </p:tav>
                                        <p:tav tm="100000">
                                          <p:val>
                                            <p:strVal val="#ppt_w"/>
                                          </p:val>
                                        </p:tav>
                                      </p:tavLst>
                                    </p:anim>
                                    <p:anim calcmode="lin" valueType="num">
                                      <p:cBhvr>
                                        <p:cTn id="8" dur="350" fill="hold"/>
                                        <p:tgtEl>
                                          <p:spTgt spid="22"/>
                                        </p:tgtEl>
                                        <p:attrNameLst>
                                          <p:attrName>ppt_h</p:attrName>
                                        </p:attrNameLst>
                                      </p:cBhvr>
                                      <p:tavLst>
                                        <p:tav tm="0">
                                          <p:val>
                                            <p:fltVal val="0"/>
                                          </p:val>
                                        </p:tav>
                                        <p:tav tm="100000">
                                          <p:val>
                                            <p:strVal val="#ppt_h"/>
                                          </p:val>
                                        </p:tav>
                                      </p:tavLst>
                                    </p:anim>
                                    <p:animEffect transition="in" filter="fade">
                                      <p:cBhvr>
                                        <p:cTn id="9" dur="350"/>
                                        <p:tgtEl>
                                          <p:spTgt spid="22"/>
                                        </p:tgtEl>
                                      </p:cBhvr>
                                    </p:animEffect>
                                  </p:childTnLst>
                                </p:cTn>
                              </p:par>
                              <p:par>
                                <p:cTn id="10" presetID="22" presetClass="entr" presetSubtype="8" fill="hold" nodeType="withEffect">
                                  <p:stCondLst>
                                    <p:cond delay="10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nodeType="withEffect">
                                  <p:stCondLst>
                                    <p:cond delay="190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44"/>
                                        </p:tgtEl>
                                        <p:attrNameLst>
                                          <p:attrName>style.visibility</p:attrName>
                                        </p:attrNameLst>
                                      </p:cBhvr>
                                      <p:to>
                                        <p:strVal val="visible"/>
                                      </p:to>
                                    </p:set>
                                    <p:animEffect transition="in" filter="wipe(down)">
                                      <p:cBhvr>
                                        <p:cTn id="18" dur="500"/>
                                        <p:tgtEl>
                                          <p:spTgt spid="44"/>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45"/>
                                        </p:tgtEl>
                                        <p:attrNameLst>
                                          <p:attrName>style.visibility</p:attrName>
                                        </p:attrNameLst>
                                      </p:cBhvr>
                                      <p:to>
                                        <p:strVal val="visible"/>
                                      </p:to>
                                    </p:set>
                                    <p:animEffect transition="in" filter="wipe(up)">
                                      <p:cBhvr>
                                        <p:cTn id="21" dur="500"/>
                                        <p:tgtEl>
                                          <p:spTgt spid="45"/>
                                        </p:tgtEl>
                                      </p:cBhvr>
                                    </p:animEffect>
                                  </p:childTnLst>
                                </p:cTn>
                              </p:par>
                              <p:par>
                                <p:cTn id="22" presetID="53" presetClass="entr" presetSubtype="16" fill="hold" nodeType="withEffect">
                                  <p:stCondLst>
                                    <p:cond delay="3500"/>
                                  </p:stCondLst>
                                  <p:childTnLst>
                                    <p:set>
                                      <p:cBhvr>
                                        <p:cTn id="23" dur="1" fill="hold">
                                          <p:stCondLst>
                                            <p:cond delay="0"/>
                                          </p:stCondLst>
                                        </p:cTn>
                                        <p:tgtEl>
                                          <p:spTgt spid="30"/>
                                        </p:tgtEl>
                                        <p:attrNameLst>
                                          <p:attrName>style.visibility</p:attrName>
                                        </p:attrNameLst>
                                      </p:cBhvr>
                                      <p:to>
                                        <p:strVal val="visible"/>
                                      </p:to>
                                    </p:set>
                                    <p:anim calcmode="lin" valueType="num">
                                      <p:cBhvr>
                                        <p:cTn id="24" dur="350" fill="hold"/>
                                        <p:tgtEl>
                                          <p:spTgt spid="30"/>
                                        </p:tgtEl>
                                        <p:attrNameLst>
                                          <p:attrName>ppt_w</p:attrName>
                                        </p:attrNameLst>
                                      </p:cBhvr>
                                      <p:tavLst>
                                        <p:tav tm="0">
                                          <p:val>
                                            <p:fltVal val="0"/>
                                          </p:val>
                                        </p:tav>
                                        <p:tav tm="100000">
                                          <p:val>
                                            <p:strVal val="#ppt_w"/>
                                          </p:val>
                                        </p:tav>
                                      </p:tavLst>
                                    </p:anim>
                                    <p:anim calcmode="lin" valueType="num">
                                      <p:cBhvr>
                                        <p:cTn id="25" dur="350" fill="hold"/>
                                        <p:tgtEl>
                                          <p:spTgt spid="30"/>
                                        </p:tgtEl>
                                        <p:attrNameLst>
                                          <p:attrName>ppt_h</p:attrName>
                                        </p:attrNameLst>
                                      </p:cBhvr>
                                      <p:tavLst>
                                        <p:tav tm="0">
                                          <p:val>
                                            <p:fltVal val="0"/>
                                          </p:val>
                                        </p:tav>
                                        <p:tav tm="100000">
                                          <p:val>
                                            <p:strVal val="#ppt_h"/>
                                          </p:val>
                                        </p:tav>
                                      </p:tavLst>
                                    </p:anim>
                                    <p:animEffect transition="in" filter="fade">
                                      <p:cBhvr>
                                        <p:cTn id="26" dur="350"/>
                                        <p:tgtEl>
                                          <p:spTgt spid="30"/>
                                        </p:tgtEl>
                                      </p:cBhvr>
                                    </p:animEffect>
                                  </p:childTnLst>
                                </p:cTn>
                              </p:par>
                              <p:par>
                                <p:cTn id="27" presetID="22" presetClass="entr" presetSubtype="8" fill="hold" nodeType="withEffect">
                                  <p:stCondLst>
                                    <p:cond delay="420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par>
                                <p:cTn id="30" presetID="22" presetClass="entr" presetSubtype="8" fill="hold" nodeType="withEffect">
                                  <p:stCondLst>
                                    <p:cond delay="510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46"/>
                                        </p:tgtEl>
                                        <p:attrNameLst>
                                          <p:attrName>style.visibility</p:attrName>
                                        </p:attrNameLst>
                                      </p:cBhvr>
                                      <p:to>
                                        <p:strVal val="visible"/>
                                      </p:to>
                                    </p:set>
                                    <p:animEffect transition="in" filter="wipe(down)">
                                      <p:cBhvr>
                                        <p:cTn id="35" dur="500"/>
                                        <p:tgtEl>
                                          <p:spTgt spid="46"/>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47"/>
                                        </p:tgtEl>
                                        <p:attrNameLst>
                                          <p:attrName>style.visibility</p:attrName>
                                        </p:attrNameLst>
                                      </p:cBhvr>
                                      <p:to>
                                        <p:strVal val="visible"/>
                                      </p:to>
                                    </p:set>
                                    <p:animEffect transition="in" filter="wipe(up)">
                                      <p:cBhvr>
                                        <p:cTn id="38" dur="500"/>
                                        <p:tgtEl>
                                          <p:spTgt spid="47"/>
                                        </p:tgtEl>
                                      </p:cBhvr>
                                    </p:animEffect>
                                  </p:childTnLst>
                                </p:cTn>
                              </p:par>
                              <p:par>
                                <p:cTn id="39" presetID="16" presetClass="entr" presetSubtype="26" fill="hold" nodeType="withEffect">
                                  <p:stCondLst>
                                    <p:cond delay="6700"/>
                                  </p:stCondLst>
                                  <p:childTnLst>
                                    <p:set>
                                      <p:cBhvr>
                                        <p:cTn id="40" dur="1" fill="hold">
                                          <p:stCondLst>
                                            <p:cond delay="0"/>
                                          </p:stCondLst>
                                        </p:cTn>
                                        <p:tgtEl>
                                          <p:spTgt spid="3"/>
                                        </p:tgtEl>
                                        <p:attrNameLst>
                                          <p:attrName>style.visibility</p:attrName>
                                        </p:attrNameLst>
                                      </p:cBhvr>
                                      <p:to>
                                        <p:strVal val="visible"/>
                                      </p:to>
                                    </p:set>
                                    <p:animEffect transition="in" filter="barn(inHorizontal)">
                                      <p:cBhvr>
                                        <p:cTn id="41" dur="250"/>
                                        <p:tgtEl>
                                          <p:spTgt spid="3"/>
                                        </p:tgtEl>
                                      </p:cBhvr>
                                    </p:animEffect>
                                  </p:childTnLst>
                                </p:cTn>
                              </p:par>
                            </p:childTnLst>
                          </p:cTn>
                        </p:par>
                        <p:par>
                          <p:cTn id="42" fill="hold">
                            <p:stCondLst>
                              <p:cond delay="6950"/>
                            </p:stCondLst>
                            <p:childTnLst>
                              <p:par>
                                <p:cTn id="43" presetID="10" presetClass="entr" presetSubtype="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childTnLst>
                          </p:cTn>
                        </p:par>
                        <p:par>
                          <p:cTn id="49" fill="hold">
                            <p:stCondLst>
                              <p:cond delay="7450"/>
                            </p:stCondLst>
                            <p:childTnLst>
                              <p:par>
                                <p:cTn id="50" presetID="10" presetClass="entr" presetSubtype="0" fill="hold" grpId="0" nodeType="afterEffect">
                                  <p:stCondLst>
                                    <p:cond delay="5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childTnLst>
                          </p:cTn>
                        </p:par>
                        <p:par>
                          <p:cTn id="56" fill="hold">
                            <p:stCondLst>
                              <p:cond delay="8450"/>
                            </p:stCondLst>
                            <p:childTnLst>
                              <p:par>
                                <p:cTn id="57" presetID="10" presetClass="entr" presetSubtype="0" fill="hold" grpId="0" nodeType="afterEffect">
                                  <p:stCondLst>
                                    <p:cond delay="50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95486"/>
            <a:ext cx="2232248"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前言</a:t>
            </a:r>
            <a:endParaRPr lang="en-US" altLang="zh-CN" sz="2400" b="1" dirty="0" smtClean="0">
              <a:latin typeface="微软雅黑" pitchFamily="34" charset="-122"/>
              <a:ea typeface="微软雅黑" pitchFamily="34" charset="-122"/>
            </a:endParaRPr>
          </a:p>
        </p:txBody>
      </p:sp>
      <p:sp>
        <p:nvSpPr>
          <p:cNvPr id="4" name="TextBox 3"/>
          <p:cNvSpPr txBox="1"/>
          <p:nvPr/>
        </p:nvSpPr>
        <p:spPr>
          <a:xfrm>
            <a:off x="827584" y="3429456"/>
            <a:ext cx="7920881" cy="1200329"/>
          </a:xfrm>
          <a:prstGeom prst="rect">
            <a:avLst/>
          </a:prstGeom>
          <a:noFill/>
          <a:ln w="19050">
            <a:solidFill>
              <a:schemeClr val="tx2"/>
            </a:solidFill>
          </a:ln>
        </p:spPr>
        <p:txBody>
          <a:bodyPr wrap="square" rtlCol="0">
            <a:spAutoFit/>
          </a:bodyPr>
          <a:lstStyle/>
          <a:p>
            <a:r>
              <a:rPr lang="zh-CN" altLang="en-US" dirty="0" smtClean="0">
                <a:latin typeface="微软雅黑" pitchFamily="34" charset="-122"/>
                <a:ea typeface="微软雅黑" pitchFamily="34" charset="-122"/>
              </a:rPr>
              <a:t>      秋</a:t>
            </a:r>
            <a:r>
              <a:rPr lang="zh-CN" altLang="en-US" dirty="0">
                <a:latin typeface="微软雅黑" pitchFamily="34" charset="-122"/>
                <a:ea typeface="微软雅黑" pitchFamily="34" charset="-122"/>
              </a:rPr>
              <a:t>去冬来，不知不觉中，</a:t>
            </a:r>
            <a:r>
              <a:rPr lang="en-US" altLang="zh-CN" dirty="0" smtClean="0">
                <a:latin typeface="微软雅黑" pitchFamily="34" charset="-122"/>
                <a:ea typeface="微软雅黑" pitchFamily="34" charset="-122"/>
              </a:rPr>
              <a:t>2017</a:t>
            </a:r>
            <a:r>
              <a:rPr lang="zh-CN" altLang="en-US" dirty="0" smtClean="0">
                <a:latin typeface="微软雅黑" pitchFamily="34" charset="-122"/>
                <a:ea typeface="微软雅黑" pitchFamily="34" charset="-122"/>
              </a:rPr>
              <a:t>年</a:t>
            </a:r>
            <a:r>
              <a:rPr lang="zh-CN" altLang="en-US" dirty="0">
                <a:latin typeface="微软雅黑" pitchFamily="34" charset="-122"/>
                <a:ea typeface="微软雅黑" pitchFamily="34" charset="-122"/>
              </a:rPr>
              <a:t>已画上句号，我们迎来了崭新的</a:t>
            </a:r>
            <a:r>
              <a:rPr lang="en-US" altLang="zh-CN" dirty="0" smtClean="0">
                <a:latin typeface="微软雅黑" pitchFamily="34" charset="-122"/>
                <a:ea typeface="微软雅黑" pitchFamily="34" charset="-122"/>
              </a:rPr>
              <a:t>2018</a:t>
            </a: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回想这一年来，我们循化圆通速递公司走过了“不寻常”的一年。我公司严格遵守快递行业规程，货品安全检查落实到位，严格按规程办事、层层严格把关，措施得力，管理到位，取得骄人成绩。现将</a:t>
            </a:r>
            <a:r>
              <a:rPr lang="en-US" altLang="zh-CN" dirty="0" smtClean="0">
                <a:latin typeface="微软雅黑" pitchFamily="34" charset="-122"/>
                <a:ea typeface="微软雅黑" pitchFamily="34" charset="-122"/>
              </a:rPr>
              <a:t>2017</a:t>
            </a:r>
            <a:r>
              <a:rPr lang="zh-CN" altLang="en-US" dirty="0" smtClean="0">
                <a:latin typeface="微软雅黑" pitchFamily="34" charset="-122"/>
                <a:ea typeface="微软雅黑" pitchFamily="34" charset="-122"/>
              </a:rPr>
              <a:t>年全年工作总结</a:t>
            </a:r>
            <a:r>
              <a:rPr lang="zh-CN" altLang="en-US" dirty="0">
                <a:latin typeface="微软雅黑" pitchFamily="34" charset="-122"/>
                <a:ea typeface="微软雅黑" pitchFamily="34" charset="-122"/>
              </a:rPr>
              <a:t>如下： </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5" y="987574"/>
            <a:ext cx="7920880" cy="2369874"/>
          </a:xfrm>
          <a:prstGeom prst="rect">
            <a:avLst/>
          </a:prstGeom>
          <a:ln w="38100" cap="sq">
            <a:solidFill>
              <a:srgbClr val="2F318B"/>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3241395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5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1887674"/>
            <a:ext cx="9144000" cy="1368152"/>
          </a:xfrm>
          <a:prstGeom prst="rect">
            <a:avLst/>
          </a:prstGeom>
          <a:solidFill>
            <a:srgbClr val="2F318B"/>
          </a:solidFill>
          <a:ln>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331640" y="1363871"/>
            <a:ext cx="2160240" cy="2287879"/>
            <a:chOff x="1331640" y="1363871"/>
            <a:chExt cx="2160240" cy="2287879"/>
          </a:xfrm>
        </p:grpSpPr>
        <p:sp>
          <p:nvSpPr>
            <p:cNvPr id="27" name="椭圆 26"/>
            <p:cNvSpPr/>
            <p:nvPr/>
          </p:nvSpPr>
          <p:spPr>
            <a:xfrm>
              <a:off x="1331640" y="1491750"/>
              <a:ext cx="2160240" cy="2160000"/>
            </a:xfrm>
            <a:prstGeom prst="ellipse">
              <a:avLst/>
            </a:prstGeom>
            <a:gradFill>
              <a:gsLst>
                <a:gs pos="0">
                  <a:schemeClr val="bg1"/>
                </a:gs>
                <a:gs pos="50000">
                  <a:schemeClr val="bg1"/>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511760" y="1671750"/>
              <a:ext cx="1800000" cy="1800000"/>
            </a:xfrm>
            <a:prstGeom prst="ellipse">
              <a:avLst/>
            </a:prstGeom>
            <a:solidFill>
              <a:srgbClr val="C00000"/>
            </a:solidFill>
            <a:ln>
              <a:solidFill>
                <a:srgbClr val="E621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943708" y="1363871"/>
              <a:ext cx="936104" cy="2215991"/>
            </a:xfrm>
            <a:prstGeom prst="rect">
              <a:avLst/>
            </a:prstGeom>
            <a:noFill/>
          </p:spPr>
          <p:txBody>
            <a:bodyPr wrap="square" rtlCol="0">
              <a:spAutoFit/>
            </a:bodyPr>
            <a:lstStyle/>
            <a:p>
              <a:pPr algn="ctr"/>
              <a:r>
                <a:rPr lang="en-US" altLang="zh-CN" sz="13800" dirty="0" smtClean="0">
                  <a:solidFill>
                    <a:schemeClr val="bg1"/>
                  </a:solidFill>
                  <a:latin typeface="DFGothic-EB" pitchFamily="1" charset="-128"/>
                  <a:ea typeface="DFGothic-EB" pitchFamily="1" charset="-128"/>
                </a:rPr>
                <a:t>3</a:t>
              </a:r>
              <a:endParaRPr lang="zh-CN" altLang="en-US" sz="13800" dirty="0">
                <a:solidFill>
                  <a:schemeClr val="bg1"/>
                </a:solidFill>
                <a:latin typeface="DFGothic-EB" pitchFamily="1" charset="-128"/>
                <a:ea typeface="DFGothic-EB" pitchFamily="1" charset="-128"/>
              </a:endParaRPr>
            </a:p>
          </p:txBody>
        </p:sp>
      </p:grpSp>
      <p:sp>
        <p:nvSpPr>
          <p:cNvPr id="30" name="矩形 29"/>
          <p:cNvSpPr/>
          <p:nvPr/>
        </p:nvSpPr>
        <p:spPr>
          <a:xfrm>
            <a:off x="3707904" y="2279362"/>
            <a:ext cx="2646878" cy="584775"/>
          </a:xfrm>
          <a:prstGeom prst="rect">
            <a:avLst/>
          </a:prstGeom>
        </p:spPr>
        <p:txBody>
          <a:bodyPr wrap="none">
            <a:spAutoFit/>
          </a:bodyPr>
          <a:lstStyle/>
          <a:p>
            <a:pPr>
              <a:spcBef>
                <a:spcPct val="0"/>
              </a:spcBef>
            </a:pPr>
            <a:r>
              <a:rPr lang="zh-CN" altLang="en-US" sz="3200" b="1" dirty="0">
                <a:solidFill>
                  <a:schemeClr val="bg1"/>
                </a:solidFill>
                <a:latin typeface="微软雅黑" pitchFamily="34" charset="-122"/>
                <a:ea typeface="微软雅黑" pitchFamily="34" charset="-122"/>
              </a:rPr>
              <a:t>单证照类业务</a:t>
            </a:r>
          </a:p>
        </p:txBody>
      </p:sp>
      <p:grpSp>
        <p:nvGrpSpPr>
          <p:cNvPr id="31" name="组合 30"/>
          <p:cNvGrpSpPr/>
          <p:nvPr/>
        </p:nvGrpSpPr>
        <p:grpSpPr>
          <a:xfrm>
            <a:off x="3775471" y="1469202"/>
            <a:ext cx="343825" cy="309997"/>
            <a:chOff x="4634991" y="2138335"/>
            <a:chExt cx="428348" cy="386204"/>
          </a:xfrm>
        </p:grpSpPr>
        <p:sp>
          <p:nvSpPr>
            <p:cNvPr id="32"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3"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34" name="组合 33"/>
          <p:cNvGrpSpPr/>
          <p:nvPr/>
        </p:nvGrpSpPr>
        <p:grpSpPr>
          <a:xfrm>
            <a:off x="5405067" y="1469202"/>
            <a:ext cx="343825" cy="309997"/>
            <a:chOff x="5076056" y="2138335"/>
            <a:chExt cx="428348" cy="386204"/>
          </a:xfrm>
        </p:grpSpPr>
        <p:sp>
          <p:nvSpPr>
            <p:cNvPr id="35"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6"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37" name="组合 36"/>
          <p:cNvGrpSpPr/>
          <p:nvPr/>
        </p:nvGrpSpPr>
        <p:grpSpPr>
          <a:xfrm>
            <a:off x="4165480" y="1469176"/>
            <a:ext cx="343825" cy="309997"/>
            <a:chOff x="5557128" y="2138335"/>
            <a:chExt cx="428348" cy="386204"/>
          </a:xfrm>
        </p:grpSpPr>
        <p:sp>
          <p:nvSpPr>
            <p:cNvPr id="38"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9"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0" name="组合 39"/>
          <p:cNvGrpSpPr/>
          <p:nvPr/>
        </p:nvGrpSpPr>
        <p:grpSpPr>
          <a:xfrm>
            <a:off x="4969630" y="1469202"/>
            <a:ext cx="343825" cy="309997"/>
            <a:chOff x="6068610" y="2138335"/>
            <a:chExt cx="428348" cy="386204"/>
          </a:xfrm>
        </p:grpSpPr>
        <p:sp>
          <p:nvSpPr>
            <p:cNvPr id="41"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2"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3" name="组合 42"/>
          <p:cNvGrpSpPr/>
          <p:nvPr/>
        </p:nvGrpSpPr>
        <p:grpSpPr>
          <a:xfrm>
            <a:off x="4572000" y="1465352"/>
            <a:ext cx="343825" cy="309997"/>
            <a:chOff x="6623914" y="2138335"/>
            <a:chExt cx="428348" cy="386204"/>
          </a:xfrm>
        </p:grpSpPr>
        <p:sp>
          <p:nvSpPr>
            <p:cNvPr id="44"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5"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46" name="TextBox 45"/>
          <p:cNvSpPr txBox="1"/>
          <p:nvPr/>
        </p:nvSpPr>
        <p:spPr>
          <a:xfrm>
            <a:off x="3707905" y="3363838"/>
            <a:ext cx="4104456" cy="738664"/>
          </a:xfrm>
          <a:prstGeom prst="rect">
            <a:avLst/>
          </a:prstGeom>
          <a:noFill/>
          <a:ln>
            <a:solidFill>
              <a:schemeClr val="tx1"/>
            </a:solidFill>
          </a:ln>
        </p:spPr>
        <p:txBody>
          <a:bodyPr wrap="square" rtlCol="0">
            <a:spAutoFit/>
          </a:bodyPr>
          <a:lstStyle/>
          <a:p>
            <a:r>
              <a:rPr lang="en-US" altLang="zh-CN" sz="1400" dirty="0">
                <a:latin typeface="微软雅黑" pitchFamily="34" charset="-122"/>
                <a:ea typeface="微软雅黑" pitchFamily="34" charset="-122"/>
              </a:rPr>
              <a:t>3</a:t>
            </a:r>
            <a:r>
              <a:rPr lang="zh-CN" altLang="en-US" sz="1400" dirty="0">
                <a:latin typeface="微软雅黑" pitchFamily="34" charset="-122"/>
                <a:ea typeface="微软雅黑" pitchFamily="34" charset="-122"/>
              </a:rPr>
              <a:t>、单证照类业务：业务重点是做项目。晋城局已开发出银行凭证类、法院文书类、公安局二代证类项目。</a:t>
            </a:r>
            <a:endParaRPr lang="zh-CN" altLang="en-US" sz="1400" dirty="0" smtClean="0">
              <a:latin typeface="微软雅黑" pitchFamily="34" charset="-122"/>
              <a:ea typeface="微软雅黑" pitchFamily="34" charset="-122"/>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167465"/>
            <a:ext cx="1990961" cy="388061"/>
          </a:xfrm>
          <a:prstGeom prst="rect">
            <a:avLst/>
          </a:prstGeom>
        </p:spPr>
      </p:pic>
    </p:spTree>
    <p:extLst>
      <p:ext uri="{BB962C8B-B14F-4D97-AF65-F5344CB8AC3E}">
        <p14:creationId xmlns:p14="http://schemas.microsoft.com/office/powerpoint/2010/main" val="120086630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60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1000"/>
                                        <p:tgtEl>
                                          <p:spTgt spid="43"/>
                                        </p:tgtEl>
                                      </p:cBhvr>
                                    </p:animEffect>
                                    <p:anim calcmode="lin" valueType="num">
                                      <p:cBhvr>
                                        <p:cTn id="32" dur="1000" fill="hold"/>
                                        <p:tgtEl>
                                          <p:spTgt spid="43"/>
                                        </p:tgtEl>
                                        <p:attrNameLst>
                                          <p:attrName>ppt_x</p:attrName>
                                        </p:attrNameLst>
                                      </p:cBhvr>
                                      <p:tavLst>
                                        <p:tav tm="0">
                                          <p:val>
                                            <p:strVal val="#ppt_x"/>
                                          </p:val>
                                        </p:tav>
                                        <p:tav tm="100000">
                                          <p:val>
                                            <p:strVal val="#ppt_x"/>
                                          </p:val>
                                        </p:tav>
                                      </p:tavLst>
                                    </p:anim>
                                    <p:anim calcmode="lin" valueType="num">
                                      <p:cBhvr>
                                        <p:cTn id="33" dur="1000" fill="hold"/>
                                        <p:tgtEl>
                                          <p:spTgt spid="43"/>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90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1000"/>
                                        <p:tgtEl>
                                          <p:spTgt spid="40"/>
                                        </p:tgtEl>
                                      </p:cBhvr>
                                    </p:animEffect>
                                    <p:anim calcmode="lin" valueType="num">
                                      <p:cBhvr>
                                        <p:cTn id="37" dur="1000" fill="hold"/>
                                        <p:tgtEl>
                                          <p:spTgt spid="40"/>
                                        </p:tgtEl>
                                        <p:attrNameLst>
                                          <p:attrName>ppt_x</p:attrName>
                                        </p:attrNameLst>
                                      </p:cBhvr>
                                      <p:tavLst>
                                        <p:tav tm="0">
                                          <p:val>
                                            <p:strVal val="#ppt_x"/>
                                          </p:val>
                                        </p:tav>
                                        <p:tav tm="100000">
                                          <p:val>
                                            <p:strVal val="#ppt_x"/>
                                          </p:val>
                                        </p:tav>
                                      </p:tavLst>
                                    </p:anim>
                                    <p:anim calcmode="lin" valueType="num">
                                      <p:cBhvr>
                                        <p:cTn id="38" dur="1000" fill="hold"/>
                                        <p:tgtEl>
                                          <p:spTgt spid="40"/>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140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childTnLst>
                          </p:cTn>
                        </p:par>
                        <p:par>
                          <p:cTn id="44" fill="hold">
                            <p:stCondLst>
                              <p:cond delay="3900"/>
                            </p:stCondLst>
                            <p:childTnLst>
                              <p:par>
                                <p:cTn id="45" presetID="42"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4900"/>
                            </p:stCondLst>
                            <p:childTnLst>
                              <p:par>
                                <p:cTn id="51" presetID="2" presetClass="entr" presetSubtype="2"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500" fill="hold"/>
                                        <p:tgtEl>
                                          <p:spTgt spid="47"/>
                                        </p:tgtEl>
                                        <p:attrNameLst>
                                          <p:attrName>ppt_x</p:attrName>
                                        </p:attrNameLst>
                                      </p:cBhvr>
                                      <p:tavLst>
                                        <p:tav tm="0">
                                          <p:val>
                                            <p:strVal val="1+#ppt_w/2"/>
                                          </p:val>
                                        </p:tav>
                                        <p:tav tm="100000">
                                          <p:val>
                                            <p:strVal val="#ppt_x"/>
                                          </p:val>
                                        </p:tav>
                                      </p:tavLst>
                                    </p:anim>
                                    <p:anim calcmode="lin" valueType="num">
                                      <p:cBhvr additive="base">
                                        <p:cTn id="54"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0" grpId="0"/>
      <p:bldP spid="4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rot="5400000">
            <a:off x="862468" y="1382967"/>
            <a:ext cx="3142978" cy="2924714"/>
          </a:xfrm>
          <a:prstGeom prst="blockArc">
            <a:avLst>
              <a:gd name="adj1" fmla="val 10897210"/>
              <a:gd name="adj2" fmla="val 6953"/>
              <a:gd name="adj3" fmla="val 124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lumMod val="75000"/>
                  <a:lumOff val="25000"/>
                </a:schemeClr>
              </a:solidFill>
              <a:latin typeface="微软雅黑" pitchFamily="34" charset="-122"/>
              <a:ea typeface="微软雅黑" pitchFamily="34" charset="-122"/>
              <a:cs typeface="Arial" panose="020B0604020202020204" pitchFamily="34" charset="0"/>
            </a:endParaRPr>
          </a:p>
        </p:txBody>
      </p:sp>
      <p:cxnSp>
        <p:nvCxnSpPr>
          <p:cNvPr id="4" name="直接连接符 3"/>
          <p:cNvCxnSpPr/>
          <p:nvPr/>
        </p:nvCxnSpPr>
        <p:spPr bwMode="auto">
          <a:xfrm>
            <a:off x="3043369" y="1468197"/>
            <a:ext cx="144145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4258837"/>
            <a:ext cx="143986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414549"/>
            <a:ext cx="133413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399544"/>
            <a:ext cx="14407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55720" y="1062882"/>
            <a:ext cx="1338810" cy="323157"/>
          </a:xfrm>
          <a:prstGeom prst="rect">
            <a:avLst/>
          </a:prstGeom>
        </p:spPr>
        <p:txBody>
          <a:bodyPr wrap="none" lIns="91431" tIns="45716" rIns="91431" bIns="45716">
            <a:spAutoFit/>
          </a:bodyPr>
          <a:lstStyle/>
          <a:p>
            <a:r>
              <a:rPr lang="zh-CN" altLang="en-US" sz="1500" dirty="0">
                <a:solidFill>
                  <a:schemeClr val="tx1">
                    <a:lumMod val="75000"/>
                    <a:lumOff val="25000"/>
                  </a:schemeClr>
                </a:solidFill>
                <a:latin typeface="微软雅黑" pitchFamily="34" charset="-122"/>
                <a:ea typeface="微软雅黑" pitchFamily="34" charset="-122"/>
              </a:rPr>
              <a:t>此处添加标题</a:t>
            </a:r>
          </a:p>
        </p:txBody>
      </p:sp>
      <p:sp>
        <p:nvSpPr>
          <p:cNvPr id="9" name="矩形 8"/>
          <p:cNvSpPr>
            <a:spLocks noChangeArrowheads="1"/>
          </p:cNvSpPr>
          <p:nvPr/>
        </p:nvSpPr>
        <p:spPr bwMode="auto">
          <a:xfrm>
            <a:off x="5226378" y="1295610"/>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smtClean="0">
                <a:solidFill>
                  <a:schemeClr val="tx1">
                    <a:lumMod val="75000"/>
                    <a:lumOff val="25000"/>
                  </a:schemeClr>
                </a:solidFill>
              </a:rPr>
              <a:t>此处输入您的文字文本，或者复制您的文字文本粘贴到此处。</a:t>
            </a:r>
            <a:endParaRPr lang="en-US" altLang="zh-CN" sz="1000" dirty="0">
              <a:solidFill>
                <a:schemeClr val="tx1">
                  <a:lumMod val="75000"/>
                  <a:lumOff val="25000"/>
                </a:schemeClr>
              </a:solidFill>
            </a:endParaRPr>
          </a:p>
        </p:txBody>
      </p:sp>
      <p:grpSp>
        <p:nvGrpSpPr>
          <p:cNvPr id="10" name="组合 9"/>
          <p:cNvGrpSpPr>
            <a:grpSpLocks/>
          </p:cNvGrpSpPr>
          <p:nvPr/>
        </p:nvGrpSpPr>
        <p:grpSpPr bwMode="auto">
          <a:xfrm>
            <a:off x="1178049" y="1713589"/>
            <a:ext cx="2259643" cy="2259643"/>
            <a:chOff x="1103084" y="2155824"/>
            <a:chExt cx="3176815" cy="3176815"/>
          </a:xfrm>
        </p:grpSpPr>
        <p:sp>
          <p:nvSpPr>
            <p:cNvPr id="11" name="椭圆 10"/>
            <p:cNvSpPr/>
            <p:nvPr/>
          </p:nvSpPr>
          <p:spPr>
            <a:xfrm>
              <a:off x="1103084" y="2155824"/>
              <a:ext cx="3176815" cy="3176815"/>
            </a:xfrm>
            <a:prstGeom prst="ellipse">
              <a:avLst/>
            </a:prstGeom>
            <a:solidFill>
              <a:srgbClr val="2F31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lumMod val="75000"/>
                    <a:lumOff val="25000"/>
                  </a:schemeClr>
                </a:solidFill>
                <a:latin typeface="微软雅黑" pitchFamily="34" charset="-122"/>
                <a:ea typeface="微软雅黑"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lumMod val="75000"/>
                    <a:lumOff val="25000"/>
                  </a:schemeClr>
                </a:solidFill>
                <a:latin typeface="微软雅黑" pitchFamily="34" charset="-122"/>
                <a:ea typeface="微软雅黑" pitchFamily="34" charset="-122"/>
                <a:cs typeface="Arial" panose="020B0604020202020204" pitchFamily="34" charset="0"/>
              </a:endParaRPr>
            </a:p>
          </p:txBody>
        </p:sp>
      </p:grpSp>
      <p:sp>
        <p:nvSpPr>
          <p:cNvPr id="13" name="椭圆 12"/>
          <p:cNvSpPr/>
          <p:nvPr/>
        </p:nvSpPr>
        <p:spPr>
          <a:xfrm>
            <a:off x="2816194" y="1251719"/>
            <a:ext cx="373310" cy="373310"/>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14" name="椭圆 13"/>
          <p:cNvSpPr/>
          <p:nvPr/>
        </p:nvSpPr>
        <p:spPr>
          <a:xfrm>
            <a:off x="3608282" y="2212641"/>
            <a:ext cx="373310" cy="373310"/>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15" name="椭圆 14"/>
          <p:cNvSpPr/>
          <p:nvPr/>
        </p:nvSpPr>
        <p:spPr>
          <a:xfrm>
            <a:off x="3587342" y="3195034"/>
            <a:ext cx="373310" cy="373310"/>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16" name="椭圆 15"/>
          <p:cNvSpPr/>
          <p:nvPr/>
        </p:nvSpPr>
        <p:spPr>
          <a:xfrm>
            <a:off x="2816194" y="4045240"/>
            <a:ext cx="373310" cy="373310"/>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grpSp>
        <p:nvGrpSpPr>
          <p:cNvPr id="17" name="组合 16"/>
          <p:cNvGrpSpPr/>
          <p:nvPr/>
        </p:nvGrpSpPr>
        <p:grpSpPr>
          <a:xfrm>
            <a:off x="3894554" y="1059582"/>
            <a:ext cx="821462" cy="821462"/>
            <a:chOff x="4008377" y="1003063"/>
            <a:chExt cx="821462" cy="821462"/>
          </a:xfrm>
        </p:grpSpPr>
        <p:sp>
          <p:nvSpPr>
            <p:cNvPr id="18" name="椭圆 17"/>
            <p:cNvSpPr/>
            <p:nvPr/>
          </p:nvSpPr>
          <p:spPr>
            <a:xfrm>
              <a:off x="4008377" y="1003063"/>
              <a:ext cx="821462" cy="821462"/>
            </a:xfrm>
            <a:prstGeom prst="ellipse">
              <a:avLst/>
            </a:prstGeom>
            <a:solidFill>
              <a:srgbClr val="2F31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tx1">
                      <a:lumMod val="75000"/>
                      <a:lumOff val="25000"/>
                    </a:schemeClr>
                  </a:solidFill>
                  <a:latin typeface="微软雅黑" pitchFamily="34" charset="-122"/>
                  <a:ea typeface="微软雅黑" pitchFamily="34" charset="-122"/>
                  <a:cs typeface="Arial" panose="020B0604020202020204" pitchFamily="34" charset="0"/>
                </a:endParaRPr>
              </a:p>
            </p:txBody>
          </p:sp>
          <p:sp>
            <p:nvSpPr>
              <p:cNvPr id="21"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tx1">
                      <a:lumMod val="75000"/>
                      <a:lumOff val="25000"/>
                    </a:schemeClr>
                  </a:solidFill>
                  <a:latin typeface="微软雅黑" pitchFamily="34" charset="-122"/>
                  <a:ea typeface="微软雅黑" pitchFamily="34" charset="-122"/>
                  <a:cs typeface="Arial" panose="020B0604020202020204" pitchFamily="34" charset="0"/>
                </a:endParaRPr>
              </a:p>
            </p:txBody>
          </p:sp>
        </p:grpSp>
      </p:grpSp>
      <p:grpSp>
        <p:nvGrpSpPr>
          <p:cNvPr id="22" name="组合 21"/>
          <p:cNvGrpSpPr/>
          <p:nvPr/>
        </p:nvGrpSpPr>
        <p:grpSpPr>
          <a:xfrm>
            <a:off x="4511322" y="1943200"/>
            <a:ext cx="821462" cy="821462"/>
            <a:chOff x="4703459" y="1967087"/>
            <a:chExt cx="821462" cy="821462"/>
          </a:xfrm>
        </p:grpSpPr>
        <p:sp>
          <p:nvSpPr>
            <p:cNvPr id="23" name="椭圆 22"/>
            <p:cNvSpPr/>
            <p:nvPr/>
          </p:nvSpPr>
          <p:spPr>
            <a:xfrm>
              <a:off x="4703459" y="1967087"/>
              <a:ext cx="821462" cy="821462"/>
            </a:xfrm>
            <a:prstGeom prst="ellipse">
              <a:avLst/>
            </a:prstGeom>
            <a:solidFill>
              <a:srgbClr val="2F31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2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tx1">
                    <a:lumMod val="75000"/>
                    <a:lumOff val="25000"/>
                  </a:schemeClr>
                </a:solidFill>
                <a:latin typeface="微软雅黑" pitchFamily="34" charset="-122"/>
                <a:ea typeface="微软雅黑" pitchFamily="34" charset="-122"/>
                <a:cs typeface="Arial" panose="020B0604020202020204" pitchFamily="34" charset="0"/>
              </a:endParaRPr>
            </a:p>
          </p:txBody>
        </p:sp>
      </p:grpSp>
      <p:grpSp>
        <p:nvGrpSpPr>
          <p:cNvPr id="25" name="组合 24"/>
          <p:cNvGrpSpPr/>
          <p:nvPr/>
        </p:nvGrpSpPr>
        <p:grpSpPr>
          <a:xfrm>
            <a:off x="4542626" y="2988813"/>
            <a:ext cx="821462" cy="821462"/>
            <a:chOff x="4734763" y="3012700"/>
            <a:chExt cx="821462" cy="821462"/>
          </a:xfrm>
        </p:grpSpPr>
        <p:sp>
          <p:nvSpPr>
            <p:cNvPr id="26" name="椭圆 25"/>
            <p:cNvSpPr/>
            <p:nvPr/>
          </p:nvSpPr>
          <p:spPr>
            <a:xfrm>
              <a:off x="4734763" y="3012700"/>
              <a:ext cx="821462" cy="821462"/>
            </a:xfrm>
            <a:prstGeom prst="ellipse">
              <a:avLst/>
            </a:prstGeom>
            <a:solidFill>
              <a:srgbClr val="2F31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27"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tx1">
                    <a:lumMod val="75000"/>
                    <a:lumOff val="25000"/>
                  </a:schemeClr>
                </a:solidFill>
                <a:latin typeface="微软雅黑" pitchFamily="34" charset="-122"/>
                <a:ea typeface="微软雅黑" pitchFamily="34" charset="-122"/>
                <a:cs typeface="Arial" panose="020B0604020202020204" pitchFamily="34" charset="0"/>
              </a:endParaRPr>
            </a:p>
          </p:txBody>
        </p:sp>
      </p:grpSp>
      <p:grpSp>
        <p:nvGrpSpPr>
          <p:cNvPr id="28" name="组合 27"/>
          <p:cNvGrpSpPr/>
          <p:nvPr/>
        </p:nvGrpSpPr>
        <p:grpSpPr>
          <a:xfrm>
            <a:off x="3894554" y="3859496"/>
            <a:ext cx="821462" cy="821462"/>
            <a:chOff x="4015593" y="3883383"/>
            <a:chExt cx="821462" cy="821462"/>
          </a:xfrm>
        </p:grpSpPr>
        <p:sp>
          <p:nvSpPr>
            <p:cNvPr id="29" name="椭圆 28"/>
            <p:cNvSpPr/>
            <p:nvPr/>
          </p:nvSpPr>
          <p:spPr>
            <a:xfrm>
              <a:off x="4015593" y="3883383"/>
              <a:ext cx="821462" cy="821462"/>
            </a:xfrm>
            <a:prstGeom prst="ellipse">
              <a:avLst/>
            </a:prstGeom>
            <a:solidFill>
              <a:srgbClr val="2F31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30"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tx1">
                    <a:lumMod val="75000"/>
                    <a:lumOff val="25000"/>
                  </a:schemeClr>
                </a:solidFill>
                <a:latin typeface="微软雅黑" pitchFamily="34" charset="-122"/>
                <a:ea typeface="微软雅黑" pitchFamily="34" charset="-122"/>
                <a:cs typeface="Arial" panose="020B0604020202020204" pitchFamily="34" charset="0"/>
              </a:endParaRPr>
            </a:p>
          </p:txBody>
        </p:sp>
      </p:grpSp>
      <p:sp>
        <p:nvSpPr>
          <p:cNvPr id="31" name="矩形 30"/>
          <p:cNvSpPr/>
          <p:nvPr/>
        </p:nvSpPr>
        <p:spPr>
          <a:xfrm>
            <a:off x="5609454" y="1949025"/>
            <a:ext cx="1338810" cy="323157"/>
          </a:xfrm>
          <a:prstGeom prst="rect">
            <a:avLst/>
          </a:prstGeom>
        </p:spPr>
        <p:txBody>
          <a:bodyPr wrap="none" lIns="91431" tIns="45716" rIns="91431" bIns="45716">
            <a:spAutoFit/>
          </a:bodyPr>
          <a:lstStyle/>
          <a:p>
            <a:r>
              <a:rPr lang="zh-CN" altLang="en-US" sz="1500" dirty="0" smtClean="0">
                <a:solidFill>
                  <a:schemeClr val="tx1">
                    <a:lumMod val="75000"/>
                    <a:lumOff val="25000"/>
                  </a:schemeClr>
                </a:solidFill>
                <a:latin typeface="微软雅黑" pitchFamily="34" charset="-122"/>
                <a:ea typeface="微软雅黑" pitchFamily="34" charset="-122"/>
              </a:rPr>
              <a:t>此处添加标题</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32" name="矩形 47"/>
          <p:cNvSpPr>
            <a:spLocks noChangeArrowheads="1"/>
          </p:cNvSpPr>
          <p:nvPr/>
        </p:nvSpPr>
        <p:spPr bwMode="auto">
          <a:xfrm>
            <a:off x="5580112" y="2181753"/>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smtClean="0">
                <a:solidFill>
                  <a:schemeClr val="tx1">
                    <a:lumMod val="75000"/>
                    <a:lumOff val="25000"/>
                  </a:schemeClr>
                </a:solidFill>
              </a:rPr>
              <a:t>此处输入您的文字文本，或者复制您的文字文本粘贴到此处。</a:t>
            </a:r>
            <a:endParaRPr lang="zh-CN" altLang="en-US" sz="1000" dirty="0">
              <a:solidFill>
                <a:schemeClr val="tx1">
                  <a:lumMod val="75000"/>
                  <a:lumOff val="25000"/>
                </a:schemeClr>
              </a:solidFill>
            </a:endParaRPr>
          </a:p>
        </p:txBody>
      </p:sp>
      <p:sp>
        <p:nvSpPr>
          <p:cNvPr id="33" name="矩形 32"/>
          <p:cNvSpPr/>
          <p:nvPr/>
        </p:nvSpPr>
        <p:spPr>
          <a:xfrm>
            <a:off x="5690318" y="2954192"/>
            <a:ext cx="1338810" cy="323157"/>
          </a:xfrm>
          <a:prstGeom prst="rect">
            <a:avLst/>
          </a:prstGeom>
        </p:spPr>
        <p:txBody>
          <a:bodyPr wrap="none" lIns="91431" tIns="45716" rIns="91431" bIns="45716">
            <a:spAutoFit/>
          </a:bodyPr>
          <a:lstStyle/>
          <a:p>
            <a:r>
              <a:rPr lang="zh-CN" altLang="en-US" sz="1500" dirty="0" smtClean="0">
                <a:solidFill>
                  <a:schemeClr val="tx1">
                    <a:lumMod val="75000"/>
                    <a:lumOff val="25000"/>
                  </a:schemeClr>
                </a:solidFill>
                <a:latin typeface="微软雅黑" pitchFamily="34" charset="-122"/>
                <a:ea typeface="微软雅黑" pitchFamily="34" charset="-122"/>
              </a:rPr>
              <a:t>此处添加标题</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34" name="矩形 47"/>
          <p:cNvSpPr>
            <a:spLocks noChangeArrowheads="1"/>
          </p:cNvSpPr>
          <p:nvPr/>
        </p:nvSpPr>
        <p:spPr bwMode="auto">
          <a:xfrm>
            <a:off x="5660976" y="3186920"/>
            <a:ext cx="2727448"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smtClean="0">
                <a:solidFill>
                  <a:schemeClr val="tx1">
                    <a:lumMod val="75000"/>
                    <a:lumOff val="25000"/>
                  </a:schemeClr>
                </a:solidFill>
              </a:rPr>
              <a:t>此处输入您的文字文本，或者复制您的文字文本粘贴到此处。</a:t>
            </a:r>
            <a:endParaRPr lang="zh-CN" altLang="en-US" sz="1000" dirty="0">
              <a:solidFill>
                <a:schemeClr val="tx1">
                  <a:lumMod val="75000"/>
                  <a:lumOff val="25000"/>
                </a:schemeClr>
              </a:solidFill>
            </a:endParaRPr>
          </a:p>
        </p:txBody>
      </p:sp>
      <p:sp>
        <p:nvSpPr>
          <p:cNvPr id="35" name="矩形 34"/>
          <p:cNvSpPr/>
          <p:nvPr/>
        </p:nvSpPr>
        <p:spPr>
          <a:xfrm>
            <a:off x="5303355" y="3898611"/>
            <a:ext cx="1338810" cy="323157"/>
          </a:xfrm>
          <a:prstGeom prst="rect">
            <a:avLst/>
          </a:prstGeom>
        </p:spPr>
        <p:txBody>
          <a:bodyPr wrap="none" lIns="91431" tIns="45716" rIns="91431" bIns="45716">
            <a:spAutoFit/>
          </a:bodyPr>
          <a:lstStyle/>
          <a:p>
            <a:r>
              <a:rPr lang="zh-CN" altLang="en-US" sz="1500" dirty="0" smtClean="0">
                <a:solidFill>
                  <a:schemeClr val="tx1">
                    <a:lumMod val="75000"/>
                    <a:lumOff val="25000"/>
                  </a:schemeClr>
                </a:solidFill>
                <a:latin typeface="微软雅黑" pitchFamily="34" charset="-122"/>
                <a:ea typeface="微软雅黑" pitchFamily="34" charset="-122"/>
              </a:rPr>
              <a:t>此处添加标题</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36" name="矩形 47"/>
          <p:cNvSpPr>
            <a:spLocks noChangeArrowheads="1"/>
          </p:cNvSpPr>
          <p:nvPr/>
        </p:nvSpPr>
        <p:spPr bwMode="auto">
          <a:xfrm>
            <a:off x="5274013" y="4131339"/>
            <a:ext cx="2610355"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smtClean="0">
                <a:solidFill>
                  <a:schemeClr val="tx1">
                    <a:lumMod val="75000"/>
                    <a:lumOff val="25000"/>
                  </a:schemeClr>
                </a:solidFill>
              </a:rPr>
              <a:t>此处输入您的文字文本，或者复制您的文字文本粘贴到此处。</a:t>
            </a:r>
            <a:endParaRPr lang="en-US" altLang="zh-CN" sz="1000" dirty="0">
              <a:solidFill>
                <a:schemeClr val="tx1">
                  <a:lumMod val="75000"/>
                  <a:lumOff val="25000"/>
                </a:schemeClr>
              </a:solidFill>
            </a:endParaRPr>
          </a:p>
        </p:txBody>
      </p:sp>
      <p:sp>
        <p:nvSpPr>
          <p:cNvPr id="37" name="TextBox 36"/>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96529503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40000">
                                          <p:cBhvr additive="base">
                                            <p:cTn id="27"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14:bounceEnd="40000">
                                          <p:cBhvr additive="base">
                                            <p:cTn id="48"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2"/>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14:bounceEnd="40000">
                                          <p:cBhvr additive="base">
                                            <p:cTn id="69"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14:bounceEnd="40000">
                                          <p:cBhvr additive="base">
                                            <p:cTn id="90"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28"/>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left)">
                                          <p:cBhvr>
                                            <p:cTn id="95" dur="500"/>
                                            <p:tgtEl>
                                              <p:spTgt spid="3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left)">
                                          <p:cBhvr>
                                            <p:cTn id="9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1+#ppt_w/2"/>
                                              </p:val>
                                            </p:tav>
                                            <p:tav tm="100000">
                                              <p:val>
                                                <p:strVal val="#ppt_x"/>
                                              </p:val>
                                            </p:tav>
                                          </p:tavLst>
                                        </p:anim>
                                        <p:anim calcmode="lin" valueType="num">
                                          <p:cBhvr additive="base">
                                            <p:cTn id="49" dur="500" fill="hold"/>
                                            <p:tgtEl>
                                              <p:spTgt spid="22"/>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1+#ppt_w/2"/>
                                              </p:val>
                                            </p:tav>
                                            <p:tav tm="100000">
                                              <p:val>
                                                <p:strVal val="#ppt_x"/>
                                              </p:val>
                                            </p:tav>
                                          </p:tavLst>
                                        </p:anim>
                                        <p:anim calcmode="lin" valueType="num">
                                          <p:cBhvr additive="base">
                                            <p:cTn id="70" dur="5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additive="base">
                                            <p:cTn id="90" dur="500" fill="hold"/>
                                            <p:tgtEl>
                                              <p:spTgt spid="28"/>
                                            </p:tgtEl>
                                            <p:attrNameLst>
                                              <p:attrName>ppt_x</p:attrName>
                                            </p:attrNameLst>
                                          </p:cBhvr>
                                          <p:tavLst>
                                            <p:tav tm="0">
                                              <p:val>
                                                <p:strVal val="1+#ppt_w/2"/>
                                              </p:val>
                                            </p:tav>
                                            <p:tav tm="100000">
                                              <p:val>
                                                <p:strVal val="#ppt_x"/>
                                              </p:val>
                                            </p:tav>
                                          </p:tavLst>
                                        </p:anim>
                                        <p:anim calcmode="lin" valueType="num">
                                          <p:cBhvr additive="base">
                                            <p:cTn id="91" dur="500" fill="hold"/>
                                            <p:tgtEl>
                                              <p:spTgt spid="28"/>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left)">
                                          <p:cBhvr>
                                            <p:cTn id="95" dur="500"/>
                                            <p:tgtEl>
                                              <p:spTgt spid="3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left)">
                                          <p:cBhvr>
                                            <p:cTn id="9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1" grpId="0"/>
          <p:bldP spid="32" grpId="0"/>
          <p:bldP spid="33" grpId="0"/>
          <p:bldP spid="34" grpId="0"/>
          <p:bldP spid="35" grpId="0"/>
          <p:bldP spid="3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1765" y="1658251"/>
            <a:ext cx="1066827" cy="1060518"/>
          </a:xfrm>
          <a:prstGeom prst="rect">
            <a:avLst/>
          </a:prstGeom>
          <a:blipFill>
            <a:blip r:embed="rId3"/>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4" name="矩形 3"/>
          <p:cNvSpPr/>
          <p:nvPr/>
        </p:nvSpPr>
        <p:spPr>
          <a:xfrm>
            <a:off x="4703874" y="1658251"/>
            <a:ext cx="1066827" cy="1060518"/>
          </a:xfrm>
          <a:prstGeom prst="rect">
            <a:avLst/>
          </a:prstGeom>
          <a:blipFill>
            <a:blip r:embed="rId4"/>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5" name="矩形 4"/>
          <p:cNvSpPr/>
          <p:nvPr/>
        </p:nvSpPr>
        <p:spPr>
          <a:xfrm>
            <a:off x="3491765" y="2863475"/>
            <a:ext cx="1066827" cy="1060518"/>
          </a:xfrm>
          <a:prstGeom prst="rect">
            <a:avLst/>
          </a:prstGeom>
          <a:blipFill>
            <a:blip r:embed="rId5"/>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6" name="矩形 5"/>
          <p:cNvSpPr/>
          <p:nvPr/>
        </p:nvSpPr>
        <p:spPr>
          <a:xfrm>
            <a:off x="4703874" y="2863475"/>
            <a:ext cx="1066827" cy="1060518"/>
          </a:xfrm>
          <a:prstGeom prst="rect">
            <a:avLst/>
          </a:prstGeom>
          <a:blipFill>
            <a:blip r:embed="rId6"/>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7" name="圆角矩形 6"/>
          <p:cNvSpPr/>
          <p:nvPr/>
        </p:nvSpPr>
        <p:spPr>
          <a:xfrm>
            <a:off x="4267640" y="2429536"/>
            <a:ext cx="290953" cy="289232"/>
          </a:xfrm>
          <a:prstGeom prst="roundRect">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703874" y="2429536"/>
            <a:ext cx="290953" cy="289232"/>
          </a:xfrm>
          <a:prstGeom prst="roundRect">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67640" y="2863476"/>
            <a:ext cx="290953" cy="289232"/>
          </a:xfrm>
          <a:prstGeom prst="roundRect">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4703874" y="2863476"/>
            <a:ext cx="290953" cy="289232"/>
          </a:xfrm>
          <a:prstGeom prst="roundRect">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115616" y="1888515"/>
            <a:ext cx="2250021" cy="451095"/>
          </a:xfrm>
          <a:prstGeom prst="rect">
            <a:avLst/>
          </a:prstGeom>
          <a:noFill/>
        </p:spPr>
        <p:txBody>
          <a:bodyPr wrap="square" lIns="61414" tIns="30707" rIns="61414" bIns="30707" rtlCol="0">
            <a:spAutoFit/>
          </a:bodyPr>
          <a:lstStyle/>
          <a:p>
            <a:pPr algn="just">
              <a:lnSpc>
                <a:spcPct val="120000"/>
              </a:lnSpc>
            </a:pPr>
            <a:r>
              <a:rPr lang="zh-CN" altLang="en-US" sz="1100" dirty="0" smtClean="0">
                <a:latin typeface="微软雅黑" pitchFamily="34" charset="-122"/>
                <a:ea typeface="微软雅黑" pitchFamily="34" charset="-122"/>
              </a:rPr>
              <a:t>此处输入您的文字文本，或者复制您的文字文本粘贴到此处。</a:t>
            </a:r>
            <a:endParaRPr lang="zh-CN" altLang="en-US" sz="1100" dirty="0">
              <a:latin typeface="微软雅黑" pitchFamily="34" charset="-122"/>
              <a:ea typeface="微软雅黑" pitchFamily="34" charset="-122"/>
            </a:endParaRPr>
          </a:p>
        </p:txBody>
      </p:sp>
      <p:sp>
        <p:nvSpPr>
          <p:cNvPr id="12" name="TextBox 11"/>
          <p:cNvSpPr txBox="1"/>
          <p:nvPr/>
        </p:nvSpPr>
        <p:spPr>
          <a:xfrm>
            <a:off x="2406420" y="1586503"/>
            <a:ext cx="959219" cy="315463"/>
          </a:xfrm>
          <a:prstGeom prst="rect">
            <a:avLst/>
          </a:prstGeom>
        </p:spPr>
        <p:txBody>
          <a:bodyPr wrap="none" lIns="68571" tIns="34286" rIns="68571" bIns="34286">
            <a:spAutoFit/>
          </a:bodyPr>
          <a:lstStyle>
            <a:defPPr>
              <a:defRPr lang="zh-CN"/>
            </a:defPPr>
            <a:lvl1pPr algn="ctr">
              <a:defRPr sz="2200" b="1">
                <a:solidFill>
                  <a:schemeClr val="tx1">
                    <a:lumMod val="65000"/>
                    <a:lumOff val="35000"/>
                  </a:schemeClr>
                </a:solidFill>
                <a:latin typeface="微软雅黑" pitchFamily="34" charset="-122"/>
                <a:ea typeface="微软雅黑" pitchFamily="34" charset="-122"/>
              </a:defRPr>
            </a:lvl1pPr>
          </a:lstStyle>
          <a:p>
            <a:pPr algn="r"/>
            <a:r>
              <a:rPr lang="zh-CN" altLang="en-US" sz="1600" dirty="0">
                <a:solidFill>
                  <a:schemeClr val="tx1"/>
                </a:solidFill>
              </a:rPr>
              <a:t>添加标题</a:t>
            </a:r>
          </a:p>
        </p:txBody>
      </p:sp>
      <p:sp>
        <p:nvSpPr>
          <p:cNvPr id="13" name="TextBox 12"/>
          <p:cNvSpPr txBox="1"/>
          <p:nvPr/>
        </p:nvSpPr>
        <p:spPr>
          <a:xfrm>
            <a:off x="5889192" y="1888515"/>
            <a:ext cx="2250021" cy="451095"/>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smtClean="0">
                <a:solidFill>
                  <a:schemeClr val="tx1"/>
                </a:solidFill>
              </a:rPr>
              <a:t>此处输入您的文字文本，或者复制您的文字文本粘贴到此处。</a:t>
            </a:r>
            <a:endParaRPr lang="zh-CN" altLang="en-US" sz="1100" dirty="0">
              <a:solidFill>
                <a:schemeClr val="tx1"/>
              </a:solidFill>
            </a:endParaRPr>
          </a:p>
        </p:txBody>
      </p:sp>
      <p:sp>
        <p:nvSpPr>
          <p:cNvPr id="14" name="TextBox 13"/>
          <p:cNvSpPr txBox="1"/>
          <p:nvPr/>
        </p:nvSpPr>
        <p:spPr>
          <a:xfrm>
            <a:off x="5879534" y="1586503"/>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algn="l"/>
            <a:r>
              <a:rPr lang="zh-CN" altLang="en-US" sz="1600" dirty="0">
                <a:solidFill>
                  <a:schemeClr val="tx1"/>
                </a:solidFill>
              </a:rPr>
              <a:t>添加标题</a:t>
            </a:r>
          </a:p>
        </p:txBody>
      </p:sp>
      <p:sp>
        <p:nvSpPr>
          <p:cNvPr id="15" name="TextBox 14"/>
          <p:cNvSpPr txBox="1"/>
          <p:nvPr/>
        </p:nvSpPr>
        <p:spPr>
          <a:xfrm>
            <a:off x="1115616" y="3179936"/>
            <a:ext cx="2250021" cy="451095"/>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smtClean="0">
                <a:solidFill>
                  <a:schemeClr val="tx1"/>
                </a:solidFill>
              </a:rPr>
              <a:t>此处输入您的文字文本，或者复制您的文字文本粘贴到此处。</a:t>
            </a:r>
            <a:endParaRPr lang="zh-CN" altLang="en-US" sz="1100" dirty="0">
              <a:solidFill>
                <a:schemeClr val="tx1"/>
              </a:solidFill>
            </a:endParaRPr>
          </a:p>
        </p:txBody>
      </p:sp>
      <p:sp>
        <p:nvSpPr>
          <p:cNvPr id="16" name="TextBox 15"/>
          <p:cNvSpPr txBox="1"/>
          <p:nvPr/>
        </p:nvSpPr>
        <p:spPr>
          <a:xfrm>
            <a:off x="2406420" y="2868952"/>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tx1"/>
                </a:solidFill>
              </a:rPr>
              <a:t>添加标题</a:t>
            </a:r>
          </a:p>
        </p:txBody>
      </p:sp>
      <p:sp>
        <p:nvSpPr>
          <p:cNvPr id="17" name="TextBox 16"/>
          <p:cNvSpPr txBox="1"/>
          <p:nvPr/>
        </p:nvSpPr>
        <p:spPr>
          <a:xfrm>
            <a:off x="5889192" y="3179936"/>
            <a:ext cx="2250021" cy="451095"/>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smtClean="0">
                <a:solidFill>
                  <a:schemeClr val="tx1"/>
                </a:solidFill>
              </a:rPr>
              <a:t>此处输入您的文字文本，或者复制您的文字文本粘贴到此处。</a:t>
            </a:r>
            <a:endParaRPr lang="zh-CN" altLang="en-US" sz="1100" dirty="0">
              <a:solidFill>
                <a:schemeClr val="tx1"/>
              </a:solidFill>
            </a:endParaRPr>
          </a:p>
        </p:txBody>
      </p:sp>
      <p:sp>
        <p:nvSpPr>
          <p:cNvPr id="18" name="TextBox 17"/>
          <p:cNvSpPr txBox="1"/>
          <p:nvPr/>
        </p:nvSpPr>
        <p:spPr>
          <a:xfrm>
            <a:off x="5889192" y="2868952"/>
            <a:ext cx="959219" cy="315463"/>
          </a:xfrm>
          <a:prstGeom prst="rect">
            <a:avLst/>
          </a:prstGeom>
        </p:spPr>
        <p:txBody>
          <a:bodyPr wrap="none" lIns="68571" tIns="34286" rIns="68571" bIns="3428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tx1"/>
                </a:solidFill>
              </a:rPr>
              <a:t>添加标题</a:t>
            </a:r>
          </a:p>
        </p:txBody>
      </p:sp>
      <p:sp>
        <p:nvSpPr>
          <p:cNvPr id="19" name="TextBox 18"/>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44243757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360"/>
                                          </p:val>
                                        </p:tav>
                                        <p:tav tm="100000">
                                          <p:val>
                                            <p:fltVal val="0"/>
                                          </p:val>
                                        </p:tav>
                                      </p:tavLst>
                                    </p:anim>
                                    <p:animEffect transition="in" filter="fade">
                                      <p:cBhvr>
                                        <p:cTn id="16" dur="500"/>
                                        <p:tgtEl>
                                          <p:spTgt spid="4"/>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style.rotation</p:attrName>
                                        </p:attrNameLst>
                                      </p:cBhvr>
                                      <p:tavLst>
                                        <p:tav tm="0">
                                          <p:val>
                                            <p:fltVal val="360"/>
                                          </p:val>
                                        </p:tav>
                                        <p:tav tm="100000">
                                          <p:val>
                                            <p:fltVal val="0"/>
                                          </p:val>
                                        </p:tav>
                                      </p:tavLst>
                                    </p:anim>
                                    <p:animEffect transition="in" filter="fade">
                                      <p:cBhvr>
                                        <p:cTn id="28" dur="500"/>
                                        <p:tgtEl>
                                          <p:spTgt spid="6"/>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 calcmode="lin" valueType="num">
                                      <p:cBhvr>
                                        <p:cTn id="34" dur="500" fill="hold"/>
                                        <p:tgtEl>
                                          <p:spTgt spid="7"/>
                                        </p:tgtEl>
                                        <p:attrNameLst>
                                          <p:attrName>ppt_x</p:attrName>
                                        </p:attrNameLst>
                                      </p:cBhvr>
                                      <p:tavLst>
                                        <p:tav tm="0">
                                          <p:val>
                                            <p:fltVal val="0.5"/>
                                          </p:val>
                                        </p:tav>
                                        <p:tav tm="100000">
                                          <p:val>
                                            <p:strVal val="#ppt_x"/>
                                          </p:val>
                                        </p:tav>
                                      </p:tavLst>
                                    </p:anim>
                                    <p:anim calcmode="lin" valueType="num">
                                      <p:cBhvr>
                                        <p:cTn id="35" dur="500" fill="hold"/>
                                        <p:tgtEl>
                                          <p:spTgt spid="7"/>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 calcmode="lin" valueType="num">
                                      <p:cBhvr>
                                        <p:cTn id="46" dur="500" fill="hold"/>
                                        <p:tgtEl>
                                          <p:spTgt spid="9"/>
                                        </p:tgtEl>
                                        <p:attrNameLst>
                                          <p:attrName>ppt_x</p:attrName>
                                        </p:attrNameLst>
                                      </p:cBhvr>
                                      <p:tavLst>
                                        <p:tav tm="0">
                                          <p:val>
                                            <p:fltVal val="0.5"/>
                                          </p:val>
                                        </p:tav>
                                        <p:tav tm="100000">
                                          <p:val>
                                            <p:strVal val="#ppt_x"/>
                                          </p:val>
                                        </p:tav>
                                      </p:tavLst>
                                    </p:anim>
                                    <p:anim calcmode="lin" valueType="num">
                                      <p:cBhvr>
                                        <p:cTn id="47" dur="500" fill="hold"/>
                                        <p:tgtEl>
                                          <p:spTgt spid="9"/>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 calcmode="lin" valueType="num">
                                      <p:cBhvr>
                                        <p:cTn id="52" dur="500" fill="hold"/>
                                        <p:tgtEl>
                                          <p:spTgt spid="10"/>
                                        </p:tgtEl>
                                        <p:attrNameLst>
                                          <p:attrName>ppt_x</p:attrName>
                                        </p:attrNameLst>
                                      </p:cBhvr>
                                      <p:tavLst>
                                        <p:tav tm="0">
                                          <p:val>
                                            <p:fltVal val="0.5"/>
                                          </p:val>
                                        </p:tav>
                                        <p:tav tm="100000">
                                          <p:val>
                                            <p:strVal val="#ppt_x"/>
                                          </p:val>
                                        </p:tav>
                                      </p:tavLst>
                                    </p:anim>
                                    <p:anim calcmode="lin" valueType="num">
                                      <p:cBhvr>
                                        <p:cTn id="53" dur="500" fill="hold"/>
                                        <p:tgtEl>
                                          <p:spTgt spid="10"/>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p:tgtEl>
                                          <p:spTgt spid="12"/>
                                        </p:tgtEl>
                                        <p:attrNameLst>
                                          <p:attrName>ppt_x</p:attrName>
                                        </p:attrNameLst>
                                      </p:cBhvr>
                                      <p:tavLst>
                                        <p:tav tm="0">
                                          <p:val>
                                            <p:strVal val="#ppt_x+#ppt_w*1.125000"/>
                                          </p:val>
                                        </p:tav>
                                        <p:tav tm="100000">
                                          <p:val>
                                            <p:strVal val="#ppt_x"/>
                                          </p:val>
                                        </p:tav>
                                      </p:tavLst>
                                    </p:anim>
                                    <p:animEffect transition="in" filter="wipe(left)">
                                      <p:cBhvr>
                                        <p:cTn id="58" dur="500"/>
                                        <p:tgtEl>
                                          <p:spTgt spid="12"/>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p:tgtEl>
                                          <p:spTgt spid="11"/>
                                        </p:tgtEl>
                                        <p:attrNameLst>
                                          <p:attrName>ppt_x</p:attrName>
                                        </p:attrNameLst>
                                      </p:cBhvr>
                                      <p:tavLst>
                                        <p:tav tm="0">
                                          <p:val>
                                            <p:strVal val="#ppt_x+#ppt_w*1.125000"/>
                                          </p:val>
                                        </p:tav>
                                        <p:tav tm="100000">
                                          <p:val>
                                            <p:strVal val="#ppt_x"/>
                                          </p:val>
                                        </p:tav>
                                      </p:tavLst>
                                    </p:anim>
                                    <p:animEffect transition="in" filter="wipe(left)">
                                      <p:cBhvr>
                                        <p:cTn id="62" dur="500"/>
                                        <p:tgtEl>
                                          <p:spTgt spid="11"/>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p:tgtEl>
                                          <p:spTgt spid="14"/>
                                        </p:tgtEl>
                                        <p:attrNameLst>
                                          <p:attrName>ppt_x</p:attrName>
                                        </p:attrNameLst>
                                      </p:cBhvr>
                                      <p:tavLst>
                                        <p:tav tm="0">
                                          <p:val>
                                            <p:strVal val="#ppt_x-#ppt_w*1.125000"/>
                                          </p:val>
                                        </p:tav>
                                        <p:tav tm="100000">
                                          <p:val>
                                            <p:strVal val="#ppt_x"/>
                                          </p:val>
                                        </p:tav>
                                      </p:tavLst>
                                    </p:anim>
                                    <p:animEffect transition="in" filter="wipe(right)">
                                      <p:cBhvr>
                                        <p:cTn id="66" dur="500"/>
                                        <p:tgtEl>
                                          <p:spTgt spid="14"/>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p:tgtEl>
                                          <p:spTgt spid="13"/>
                                        </p:tgtEl>
                                        <p:attrNameLst>
                                          <p:attrName>ppt_x</p:attrName>
                                        </p:attrNameLst>
                                      </p:cBhvr>
                                      <p:tavLst>
                                        <p:tav tm="0">
                                          <p:val>
                                            <p:strVal val="#ppt_x-#ppt_w*1.125000"/>
                                          </p:val>
                                        </p:tav>
                                        <p:tav tm="100000">
                                          <p:val>
                                            <p:strVal val="#ppt_x"/>
                                          </p:val>
                                        </p:tav>
                                      </p:tavLst>
                                    </p:anim>
                                    <p:animEffect transition="in" filter="wipe(right)">
                                      <p:cBhvr>
                                        <p:cTn id="70" dur="500"/>
                                        <p:tgtEl>
                                          <p:spTgt spid="13"/>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p:tgtEl>
                                          <p:spTgt spid="16"/>
                                        </p:tgtEl>
                                        <p:attrNameLst>
                                          <p:attrName>ppt_x</p:attrName>
                                        </p:attrNameLst>
                                      </p:cBhvr>
                                      <p:tavLst>
                                        <p:tav tm="0">
                                          <p:val>
                                            <p:strVal val="#ppt_x+#ppt_w*1.125000"/>
                                          </p:val>
                                        </p:tav>
                                        <p:tav tm="100000">
                                          <p:val>
                                            <p:strVal val="#ppt_x"/>
                                          </p:val>
                                        </p:tav>
                                      </p:tavLst>
                                    </p:anim>
                                    <p:animEffect transition="in" filter="wipe(left)">
                                      <p:cBhvr>
                                        <p:cTn id="74" dur="500"/>
                                        <p:tgtEl>
                                          <p:spTgt spid="16"/>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p:tgtEl>
                                          <p:spTgt spid="15"/>
                                        </p:tgtEl>
                                        <p:attrNameLst>
                                          <p:attrName>ppt_x</p:attrName>
                                        </p:attrNameLst>
                                      </p:cBhvr>
                                      <p:tavLst>
                                        <p:tav tm="0">
                                          <p:val>
                                            <p:strVal val="#ppt_x+#ppt_w*1.125000"/>
                                          </p:val>
                                        </p:tav>
                                        <p:tav tm="100000">
                                          <p:val>
                                            <p:strVal val="#ppt_x"/>
                                          </p:val>
                                        </p:tav>
                                      </p:tavLst>
                                    </p:anim>
                                    <p:animEffect transition="in" filter="wipe(left)">
                                      <p:cBhvr>
                                        <p:cTn id="78" dur="500"/>
                                        <p:tgtEl>
                                          <p:spTgt spid="15"/>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p:tgtEl>
                                          <p:spTgt spid="18"/>
                                        </p:tgtEl>
                                        <p:attrNameLst>
                                          <p:attrName>ppt_x</p:attrName>
                                        </p:attrNameLst>
                                      </p:cBhvr>
                                      <p:tavLst>
                                        <p:tav tm="0">
                                          <p:val>
                                            <p:strVal val="#ppt_x-#ppt_w*1.125000"/>
                                          </p:val>
                                        </p:tav>
                                        <p:tav tm="100000">
                                          <p:val>
                                            <p:strVal val="#ppt_x"/>
                                          </p:val>
                                        </p:tav>
                                      </p:tavLst>
                                    </p:anim>
                                    <p:animEffect transition="in" filter="wipe(right)">
                                      <p:cBhvr>
                                        <p:cTn id="82" dur="500"/>
                                        <p:tgtEl>
                                          <p:spTgt spid="18"/>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500"/>
                                        <p:tgtEl>
                                          <p:spTgt spid="17"/>
                                        </p:tgtEl>
                                        <p:attrNameLst>
                                          <p:attrName>ppt_x</p:attrName>
                                        </p:attrNameLst>
                                      </p:cBhvr>
                                      <p:tavLst>
                                        <p:tav tm="0">
                                          <p:val>
                                            <p:strVal val="#ppt_x-#ppt_w*1.125000"/>
                                          </p:val>
                                        </p:tav>
                                        <p:tav tm="100000">
                                          <p:val>
                                            <p:strVal val="#ppt_x"/>
                                          </p:val>
                                        </p:tav>
                                      </p:tavLst>
                                    </p:anim>
                                    <p:animEffect transition="in" filter="wipe(right)">
                                      <p:cBhvr>
                                        <p:cTn id="8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628568" y="2284289"/>
            <a:ext cx="2448272" cy="2375693"/>
          </a:xfrm>
          <a:prstGeom prst="roundRect">
            <a:avLst/>
          </a:prstGeom>
          <a:noFill/>
          <a:ln w="12700">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4" name="组合 3"/>
          <p:cNvGrpSpPr/>
          <p:nvPr/>
        </p:nvGrpSpPr>
        <p:grpSpPr>
          <a:xfrm>
            <a:off x="1108334" y="1152407"/>
            <a:ext cx="1447442" cy="1447442"/>
            <a:chOff x="304800" y="673100"/>
            <a:chExt cx="4000500" cy="4000500"/>
          </a:xfrm>
          <a:solidFill>
            <a:srgbClr val="2F318B"/>
          </a:solidFill>
          <a:effectLst/>
        </p:grpSpPr>
        <p:sp>
          <p:nvSpPr>
            <p:cNvPr id="5"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7" name="椭圆 6"/>
          <p:cNvSpPr/>
          <p:nvPr/>
        </p:nvSpPr>
        <p:spPr>
          <a:xfrm>
            <a:off x="2212421" y="2097634"/>
            <a:ext cx="373310" cy="373310"/>
          </a:xfrm>
          <a:prstGeom prst="ellipse">
            <a:avLst/>
          </a:prstGeom>
          <a:solidFill>
            <a:srgbClr val="E62129"/>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8" name="矩形 7"/>
          <p:cNvSpPr/>
          <p:nvPr/>
        </p:nvSpPr>
        <p:spPr>
          <a:xfrm>
            <a:off x="1291080"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9" name="圆角矩形 8"/>
          <p:cNvSpPr/>
          <p:nvPr/>
        </p:nvSpPr>
        <p:spPr>
          <a:xfrm>
            <a:off x="3346388" y="2284288"/>
            <a:ext cx="2448272" cy="2375693"/>
          </a:xfrm>
          <a:prstGeom prst="roundRect">
            <a:avLst/>
          </a:prstGeom>
          <a:noFill/>
          <a:ln w="12700">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a:xfrm>
            <a:off x="6080527" y="2284287"/>
            <a:ext cx="2448272" cy="2375693"/>
          </a:xfrm>
          <a:prstGeom prst="roundRect">
            <a:avLst/>
          </a:prstGeom>
          <a:noFill/>
          <a:ln w="12700">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846803" y="1196316"/>
            <a:ext cx="1447442" cy="1447442"/>
            <a:chOff x="304800" y="673100"/>
            <a:chExt cx="4000500" cy="4000500"/>
          </a:xfrm>
          <a:solidFill>
            <a:srgbClr val="2F318B"/>
          </a:solidFill>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4" name="组合 13"/>
          <p:cNvGrpSpPr/>
          <p:nvPr/>
        </p:nvGrpSpPr>
        <p:grpSpPr>
          <a:xfrm>
            <a:off x="6580942" y="1152407"/>
            <a:ext cx="1447442" cy="1447442"/>
            <a:chOff x="304800" y="673100"/>
            <a:chExt cx="4000500" cy="4000500"/>
          </a:xfrm>
          <a:solidFill>
            <a:srgbClr val="2F318B"/>
          </a:solidFill>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7" name="椭圆 16"/>
          <p:cNvSpPr/>
          <p:nvPr/>
        </p:nvSpPr>
        <p:spPr>
          <a:xfrm>
            <a:off x="5004048" y="2097634"/>
            <a:ext cx="373310" cy="373310"/>
          </a:xfrm>
          <a:prstGeom prst="ellipse">
            <a:avLst/>
          </a:prstGeom>
          <a:solidFill>
            <a:srgbClr val="E62129"/>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18" name="椭圆 17"/>
          <p:cNvSpPr/>
          <p:nvPr/>
        </p:nvSpPr>
        <p:spPr>
          <a:xfrm>
            <a:off x="7740352" y="2097634"/>
            <a:ext cx="373310" cy="373310"/>
          </a:xfrm>
          <a:prstGeom prst="ellipse">
            <a:avLst/>
          </a:prstGeom>
          <a:solidFill>
            <a:srgbClr val="E62129"/>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19" name="矩形 18"/>
          <p:cNvSpPr/>
          <p:nvPr/>
        </p:nvSpPr>
        <p:spPr>
          <a:xfrm>
            <a:off x="4016526"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0" name="矩形 19"/>
          <p:cNvSpPr/>
          <p:nvPr/>
        </p:nvSpPr>
        <p:spPr>
          <a:xfrm>
            <a:off x="6750665"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1"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08341000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40000">
                                          <p:cBhvr additive="base">
                                            <p:cTn id="12"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0000">
                                          <p:cBhvr additive="base">
                                            <p:cTn id="1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p:nvPr/>
        </p:nvSpPr>
        <p:spPr>
          <a:xfrm>
            <a:off x="3032653" y="1347614"/>
            <a:ext cx="3352800" cy="963133"/>
          </a:xfrm>
          <a:prstGeom prst="rect">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4" name="Rectangle 4"/>
          <p:cNvSpPr/>
          <p:nvPr/>
        </p:nvSpPr>
        <p:spPr>
          <a:xfrm>
            <a:off x="3032653" y="2422133"/>
            <a:ext cx="3352800" cy="9631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5" name="Rectangle 5"/>
          <p:cNvSpPr/>
          <p:nvPr/>
        </p:nvSpPr>
        <p:spPr>
          <a:xfrm>
            <a:off x="3032653" y="3496650"/>
            <a:ext cx="3352800" cy="963133"/>
          </a:xfrm>
          <a:prstGeom prst="rect">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grpSp>
        <p:nvGrpSpPr>
          <p:cNvPr id="6" name="Group 9"/>
          <p:cNvGrpSpPr/>
          <p:nvPr/>
        </p:nvGrpSpPr>
        <p:grpSpPr>
          <a:xfrm>
            <a:off x="5490726" y="2683860"/>
            <a:ext cx="647523" cy="480154"/>
            <a:chOff x="4572000" y="3414713"/>
            <a:chExt cx="374651" cy="277813"/>
          </a:xfrm>
          <a:solidFill>
            <a:schemeClr val="bg1"/>
          </a:solidFill>
        </p:grpSpPr>
        <p:sp>
          <p:nvSpPr>
            <p:cNvPr id="7"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8"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9" name="Group 12"/>
          <p:cNvGrpSpPr/>
          <p:nvPr/>
        </p:nvGrpSpPr>
        <p:grpSpPr>
          <a:xfrm>
            <a:off x="3324461" y="3711226"/>
            <a:ext cx="544382" cy="533978"/>
            <a:chOff x="2905125" y="4002088"/>
            <a:chExt cx="249238" cy="244475"/>
          </a:xfrm>
          <a:solidFill>
            <a:schemeClr val="bg1"/>
          </a:solidFill>
        </p:grpSpPr>
        <p:sp>
          <p:nvSpPr>
            <p:cNvPr id="10"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1"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2" name="Group 15"/>
          <p:cNvGrpSpPr/>
          <p:nvPr/>
        </p:nvGrpSpPr>
        <p:grpSpPr>
          <a:xfrm>
            <a:off x="3296178" y="1597534"/>
            <a:ext cx="646980" cy="477816"/>
            <a:chOff x="3052763" y="2647950"/>
            <a:chExt cx="346075" cy="255588"/>
          </a:xfrm>
          <a:solidFill>
            <a:schemeClr val="bg1"/>
          </a:solidFill>
        </p:grpSpPr>
        <p:sp>
          <p:nvSpPr>
            <p:cNvPr id="13"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4"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5"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6" name="组合 15"/>
          <p:cNvGrpSpPr/>
          <p:nvPr/>
        </p:nvGrpSpPr>
        <p:grpSpPr>
          <a:xfrm>
            <a:off x="7145540" y="1938341"/>
            <a:ext cx="829711" cy="829711"/>
            <a:chOff x="9347515" y="2921594"/>
            <a:chExt cx="1106281" cy="1106281"/>
          </a:xfrm>
        </p:grpSpPr>
        <p:sp>
          <p:nvSpPr>
            <p:cNvPr id="17" name="Oval 20"/>
            <p:cNvSpPr/>
            <p:nvPr/>
          </p:nvSpPr>
          <p:spPr>
            <a:xfrm>
              <a:off x="9347515" y="2921594"/>
              <a:ext cx="1106281" cy="1106281"/>
            </a:xfrm>
            <a:prstGeom prst="ellipse">
              <a:avLst/>
            </a:prstGeom>
            <a:noFill/>
            <a:ln w="12700">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grpSp>
          <p:nvGrpSpPr>
            <p:cNvPr id="18" name="组合 17"/>
            <p:cNvGrpSpPr/>
            <p:nvPr/>
          </p:nvGrpSpPr>
          <p:grpSpPr>
            <a:xfrm>
              <a:off x="9677520" y="3159972"/>
              <a:ext cx="446271" cy="582632"/>
              <a:chOff x="9896690" y="3140691"/>
              <a:chExt cx="425020" cy="554888"/>
            </a:xfrm>
            <a:solidFill>
              <a:srgbClr val="64A0DC"/>
            </a:solidFill>
          </p:grpSpPr>
          <p:sp>
            <p:nvSpPr>
              <p:cNvPr id="19"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2F318B"/>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2400"/>
              </a:p>
            </p:txBody>
          </p:sp>
          <p:sp>
            <p:nvSpPr>
              <p:cNvPr id="20"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noFill/>
              <a:ln w="9525">
                <a:noFill/>
                <a:round/>
                <a:headEnd/>
                <a:tailEnd/>
              </a:ln>
              <a:extLst/>
            </p:spPr>
            <p:txBody>
              <a:bodyPr vert="horz" wrap="square" lIns="121920" tIns="60960" rIns="121920" bIns="60960" numCol="1" anchor="t" anchorCtr="0" compatLnSpc="1">
                <a:prstTxWarp prst="textNoShape">
                  <a:avLst/>
                </a:prstTxWarp>
              </a:bodyPr>
              <a:lstStyle/>
              <a:p>
                <a:endParaRPr lang="en-US" sz="2400"/>
              </a:p>
            </p:txBody>
          </p:sp>
        </p:grpSp>
      </p:grpSp>
      <p:grpSp>
        <p:nvGrpSpPr>
          <p:cNvPr id="21" name="组合 20"/>
          <p:cNvGrpSpPr/>
          <p:nvPr/>
        </p:nvGrpSpPr>
        <p:grpSpPr>
          <a:xfrm>
            <a:off x="1424783" y="1938341"/>
            <a:ext cx="829711" cy="829711"/>
            <a:chOff x="1529661" y="2921594"/>
            <a:chExt cx="1106281" cy="1106281"/>
          </a:xfrm>
        </p:grpSpPr>
        <p:sp>
          <p:nvSpPr>
            <p:cNvPr id="22" name="Oval 25"/>
            <p:cNvSpPr/>
            <p:nvPr/>
          </p:nvSpPr>
          <p:spPr>
            <a:xfrm>
              <a:off x="1529661" y="2921594"/>
              <a:ext cx="1106281" cy="1106281"/>
            </a:xfrm>
            <a:prstGeom prst="ellipse">
              <a:avLst/>
            </a:prstGeom>
            <a:noFill/>
            <a:ln w="12700">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23" name="任意多边形 22"/>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rgbClr val="2F318B"/>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tx1"/>
                </a:solidFill>
              </a:endParaRPr>
            </a:p>
          </p:txBody>
        </p:sp>
      </p:grpSp>
      <p:sp>
        <p:nvSpPr>
          <p:cNvPr id="24" name="矩形 23"/>
          <p:cNvSpPr/>
          <p:nvPr/>
        </p:nvSpPr>
        <p:spPr>
          <a:xfrm>
            <a:off x="1272975" y="2884451"/>
            <a:ext cx="1163825" cy="334700"/>
          </a:xfrm>
          <a:prstGeom prst="rect">
            <a:avLst/>
          </a:prstGeom>
        </p:spPr>
        <p:txBody>
          <a:bodyPr wrap="square" lIns="68571" tIns="34286" rIns="68571" bIns="34286">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5" name="矩形 47"/>
          <p:cNvSpPr>
            <a:spLocks noChangeArrowheads="1"/>
          </p:cNvSpPr>
          <p:nvPr/>
        </p:nvSpPr>
        <p:spPr bwMode="auto">
          <a:xfrm>
            <a:off x="1115616" y="3199740"/>
            <a:ext cx="1478542" cy="67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26" name="矩形 25"/>
          <p:cNvSpPr/>
          <p:nvPr/>
        </p:nvSpPr>
        <p:spPr>
          <a:xfrm>
            <a:off x="6978483" y="2884451"/>
            <a:ext cx="1163825" cy="334700"/>
          </a:xfrm>
          <a:prstGeom prst="rect">
            <a:avLst/>
          </a:prstGeom>
        </p:spPr>
        <p:txBody>
          <a:bodyPr wrap="square" lIns="68571" tIns="34286" rIns="68571" bIns="34286">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6821124" y="3199740"/>
            <a:ext cx="1478542" cy="66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28" name="矩形 27"/>
          <p:cNvSpPr/>
          <p:nvPr/>
        </p:nvSpPr>
        <p:spPr>
          <a:xfrm>
            <a:off x="4004140" y="1379390"/>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29" name="矩形 47"/>
          <p:cNvSpPr>
            <a:spLocks noChangeArrowheads="1"/>
          </p:cNvSpPr>
          <p:nvPr/>
        </p:nvSpPr>
        <p:spPr bwMode="auto">
          <a:xfrm>
            <a:off x="4004140" y="1694679"/>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
        <p:nvSpPr>
          <p:cNvPr id="30" name="矩形 29"/>
          <p:cNvSpPr/>
          <p:nvPr/>
        </p:nvSpPr>
        <p:spPr>
          <a:xfrm>
            <a:off x="4004140" y="3536937"/>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1" name="矩形 47"/>
          <p:cNvSpPr>
            <a:spLocks noChangeArrowheads="1"/>
          </p:cNvSpPr>
          <p:nvPr/>
        </p:nvSpPr>
        <p:spPr bwMode="auto">
          <a:xfrm>
            <a:off x="4004140" y="3852225"/>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
        <p:nvSpPr>
          <p:cNvPr id="32" name="矩形 31"/>
          <p:cNvSpPr/>
          <p:nvPr/>
        </p:nvSpPr>
        <p:spPr>
          <a:xfrm>
            <a:off x="3168492" y="2462834"/>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3" name="矩形 47"/>
          <p:cNvSpPr>
            <a:spLocks noChangeArrowheads="1"/>
          </p:cNvSpPr>
          <p:nvPr/>
        </p:nvSpPr>
        <p:spPr bwMode="auto">
          <a:xfrm>
            <a:off x="3168490" y="2778122"/>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
        <p:nvSpPr>
          <p:cNvPr id="34" name="TextBox 33"/>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73751148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350" fill="hold"/>
                                        <p:tgtEl>
                                          <p:spTgt spid="12"/>
                                        </p:tgtEl>
                                        <p:attrNameLst>
                                          <p:attrName>ppt_w</p:attrName>
                                        </p:attrNameLst>
                                      </p:cBhvr>
                                      <p:tavLst>
                                        <p:tav tm="0">
                                          <p:val>
                                            <p:fltVal val="0"/>
                                          </p:val>
                                        </p:tav>
                                        <p:tav tm="100000">
                                          <p:val>
                                            <p:strVal val="#ppt_w"/>
                                          </p:val>
                                        </p:tav>
                                      </p:tavLst>
                                    </p:anim>
                                    <p:anim calcmode="lin" valueType="num">
                                      <p:cBhvr>
                                        <p:cTn id="21" dur="350" fill="hold"/>
                                        <p:tgtEl>
                                          <p:spTgt spid="12"/>
                                        </p:tgtEl>
                                        <p:attrNameLst>
                                          <p:attrName>ppt_h</p:attrName>
                                        </p:attrNameLst>
                                      </p:cBhvr>
                                      <p:tavLst>
                                        <p:tav tm="0">
                                          <p:val>
                                            <p:fltVal val="0"/>
                                          </p:val>
                                        </p:tav>
                                        <p:tav tm="100000">
                                          <p:val>
                                            <p:strVal val="#ppt_h"/>
                                          </p:val>
                                        </p:tav>
                                      </p:tavLst>
                                    </p:anim>
                                    <p:animEffect transition="in" filter="fade">
                                      <p:cBhvr>
                                        <p:cTn id="22" dur="350"/>
                                        <p:tgtEl>
                                          <p:spTgt spid="12"/>
                                        </p:tgtEl>
                                      </p:cBhvr>
                                    </p:animEffect>
                                  </p:childTnLst>
                                </p:cTn>
                              </p:par>
                            </p:childTnLst>
                          </p:cTn>
                        </p:par>
                        <p:par>
                          <p:cTn id="23" fill="hold">
                            <p:stCondLst>
                              <p:cond delay="1350"/>
                            </p:stCondLst>
                            <p:childTnLst>
                              <p:par>
                                <p:cTn id="24" presetID="26" presetClass="emph" presetSubtype="0" fill="hold" nodeType="afterEffect">
                                  <p:stCondLst>
                                    <p:cond delay="0"/>
                                  </p:stCondLst>
                                  <p:childTnLst>
                                    <p:animEffect transition="out" filter="fade">
                                      <p:cBhvr>
                                        <p:cTn id="25" dur="500" tmFilter="0, 0; .2, .5; .8, .5; 1, 0"/>
                                        <p:tgtEl>
                                          <p:spTgt spid="12"/>
                                        </p:tgtEl>
                                      </p:cBhvr>
                                    </p:animEffect>
                                    <p:animScale>
                                      <p:cBhvr>
                                        <p:cTn id="26" dur="250" autoRev="1" fill="hold"/>
                                        <p:tgtEl>
                                          <p:spTgt spid="12"/>
                                        </p:tgtEl>
                                      </p:cBhvr>
                                      <p:by x="105000" y="105000"/>
                                    </p:animScale>
                                  </p:childTnLst>
                                </p:cTn>
                              </p:par>
                              <p:par>
                                <p:cTn id="27" presetID="14" presetClass="entr" presetSubtype="10" fill="hold" grpId="0" nodeType="withEffect">
                                  <p:stCondLst>
                                    <p:cond delay="250"/>
                                  </p:stCondLst>
                                  <p:childTnLst>
                                    <p:set>
                                      <p:cBhvr>
                                        <p:cTn id="28" dur="1" fill="hold">
                                          <p:stCondLst>
                                            <p:cond delay="0"/>
                                          </p:stCondLst>
                                        </p:cTn>
                                        <p:tgtEl>
                                          <p:spTgt spid="28"/>
                                        </p:tgtEl>
                                        <p:attrNameLst>
                                          <p:attrName>style.visibility</p:attrName>
                                        </p:attrNameLst>
                                      </p:cBhvr>
                                      <p:to>
                                        <p:strVal val="visible"/>
                                      </p:to>
                                    </p:set>
                                    <p:animEffect transition="in" filter="randombar(horizontal)">
                                      <p:cBhvr>
                                        <p:cTn id="29" dur="400"/>
                                        <p:tgtEl>
                                          <p:spTgt spid="28"/>
                                        </p:tgtEl>
                                      </p:cBhvr>
                                    </p:animEffect>
                                  </p:childTnLst>
                                </p:cTn>
                              </p:par>
                              <p:par>
                                <p:cTn id="30" presetID="14" presetClass="entr" presetSubtype="10" fill="hold" grpId="0" nodeType="withEffect">
                                  <p:stCondLst>
                                    <p:cond delay="250"/>
                                  </p:stCondLst>
                                  <p:childTnLst>
                                    <p:set>
                                      <p:cBhvr>
                                        <p:cTn id="31" dur="1" fill="hold">
                                          <p:stCondLst>
                                            <p:cond delay="0"/>
                                          </p:stCondLst>
                                        </p:cTn>
                                        <p:tgtEl>
                                          <p:spTgt spid="29"/>
                                        </p:tgtEl>
                                        <p:attrNameLst>
                                          <p:attrName>style.visibility</p:attrName>
                                        </p:attrNameLst>
                                      </p:cBhvr>
                                      <p:to>
                                        <p:strVal val="visible"/>
                                      </p:to>
                                    </p:set>
                                    <p:animEffect transition="in" filter="randombar(horizontal)">
                                      <p:cBhvr>
                                        <p:cTn id="32" dur="400"/>
                                        <p:tgtEl>
                                          <p:spTgt spid="29"/>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350" fill="hold"/>
                                        <p:tgtEl>
                                          <p:spTgt spid="6"/>
                                        </p:tgtEl>
                                        <p:attrNameLst>
                                          <p:attrName>ppt_w</p:attrName>
                                        </p:attrNameLst>
                                      </p:cBhvr>
                                      <p:tavLst>
                                        <p:tav tm="0">
                                          <p:val>
                                            <p:fltVal val="0"/>
                                          </p:val>
                                        </p:tav>
                                        <p:tav tm="100000">
                                          <p:val>
                                            <p:strVal val="#ppt_w"/>
                                          </p:val>
                                        </p:tav>
                                      </p:tavLst>
                                    </p:anim>
                                    <p:anim calcmode="lin" valueType="num">
                                      <p:cBhvr>
                                        <p:cTn id="37" dur="350" fill="hold"/>
                                        <p:tgtEl>
                                          <p:spTgt spid="6"/>
                                        </p:tgtEl>
                                        <p:attrNameLst>
                                          <p:attrName>ppt_h</p:attrName>
                                        </p:attrNameLst>
                                      </p:cBhvr>
                                      <p:tavLst>
                                        <p:tav tm="0">
                                          <p:val>
                                            <p:fltVal val="0"/>
                                          </p:val>
                                        </p:tav>
                                        <p:tav tm="100000">
                                          <p:val>
                                            <p:strVal val="#ppt_h"/>
                                          </p:val>
                                        </p:tav>
                                      </p:tavLst>
                                    </p:anim>
                                    <p:animEffect transition="in" filter="fade">
                                      <p:cBhvr>
                                        <p:cTn id="38" dur="350"/>
                                        <p:tgtEl>
                                          <p:spTgt spid="6"/>
                                        </p:tgtEl>
                                      </p:cBhvr>
                                    </p:animEffect>
                                  </p:childTnLst>
                                </p:cTn>
                              </p:par>
                            </p:childTnLst>
                          </p:cTn>
                        </p:par>
                        <p:par>
                          <p:cTn id="39" fill="hold">
                            <p:stCondLst>
                              <p:cond delay="2350"/>
                            </p:stCondLst>
                            <p:childTnLst>
                              <p:par>
                                <p:cTn id="40" presetID="26" presetClass="emph" presetSubtype="0" fill="hold" nodeType="afterEffect">
                                  <p:stCondLst>
                                    <p:cond delay="0"/>
                                  </p:stCondLst>
                                  <p:childTnLst>
                                    <p:animEffect transition="out" filter="fade">
                                      <p:cBhvr>
                                        <p:cTn id="41" dur="500" tmFilter="0, 0; .2, .5; .8, .5; 1, 0"/>
                                        <p:tgtEl>
                                          <p:spTgt spid="6"/>
                                        </p:tgtEl>
                                      </p:cBhvr>
                                    </p:animEffect>
                                    <p:animScale>
                                      <p:cBhvr>
                                        <p:cTn id="42" dur="250" autoRev="1" fill="hold"/>
                                        <p:tgtEl>
                                          <p:spTgt spid="6"/>
                                        </p:tgtEl>
                                      </p:cBhvr>
                                      <p:by x="105000" y="105000"/>
                                    </p:animScale>
                                  </p:childTnLst>
                                </p:cTn>
                              </p:par>
                              <p:par>
                                <p:cTn id="43" presetID="14" presetClass="entr" presetSubtype="10" fill="hold" grpId="0" nodeType="withEffect">
                                  <p:stCondLst>
                                    <p:cond delay="250"/>
                                  </p:stCondLst>
                                  <p:childTnLst>
                                    <p:set>
                                      <p:cBhvr>
                                        <p:cTn id="44" dur="1" fill="hold">
                                          <p:stCondLst>
                                            <p:cond delay="0"/>
                                          </p:stCondLst>
                                        </p:cTn>
                                        <p:tgtEl>
                                          <p:spTgt spid="32"/>
                                        </p:tgtEl>
                                        <p:attrNameLst>
                                          <p:attrName>style.visibility</p:attrName>
                                        </p:attrNameLst>
                                      </p:cBhvr>
                                      <p:to>
                                        <p:strVal val="visible"/>
                                      </p:to>
                                    </p:set>
                                    <p:animEffect transition="in" filter="randombar(horizontal)">
                                      <p:cBhvr>
                                        <p:cTn id="45" dur="400"/>
                                        <p:tgtEl>
                                          <p:spTgt spid="32"/>
                                        </p:tgtEl>
                                      </p:cBhvr>
                                    </p:animEffect>
                                  </p:childTnLst>
                                </p:cTn>
                              </p:par>
                              <p:par>
                                <p:cTn id="46" presetID="14" presetClass="entr" presetSubtype="10" fill="hold" grpId="0" nodeType="withEffect">
                                  <p:stCondLst>
                                    <p:cond delay="25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400"/>
                                        <p:tgtEl>
                                          <p:spTgt spid="33"/>
                                        </p:tgtEl>
                                      </p:cBhvr>
                                    </p:animEffect>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350" fill="hold"/>
                                        <p:tgtEl>
                                          <p:spTgt spid="9"/>
                                        </p:tgtEl>
                                        <p:attrNameLst>
                                          <p:attrName>ppt_w</p:attrName>
                                        </p:attrNameLst>
                                      </p:cBhvr>
                                      <p:tavLst>
                                        <p:tav tm="0">
                                          <p:val>
                                            <p:fltVal val="0"/>
                                          </p:val>
                                        </p:tav>
                                        <p:tav tm="100000">
                                          <p:val>
                                            <p:strVal val="#ppt_w"/>
                                          </p:val>
                                        </p:tav>
                                      </p:tavLst>
                                    </p:anim>
                                    <p:anim calcmode="lin" valueType="num">
                                      <p:cBhvr>
                                        <p:cTn id="53" dur="350" fill="hold"/>
                                        <p:tgtEl>
                                          <p:spTgt spid="9"/>
                                        </p:tgtEl>
                                        <p:attrNameLst>
                                          <p:attrName>ppt_h</p:attrName>
                                        </p:attrNameLst>
                                      </p:cBhvr>
                                      <p:tavLst>
                                        <p:tav tm="0">
                                          <p:val>
                                            <p:fltVal val="0"/>
                                          </p:val>
                                        </p:tav>
                                        <p:tav tm="100000">
                                          <p:val>
                                            <p:strVal val="#ppt_h"/>
                                          </p:val>
                                        </p:tav>
                                      </p:tavLst>
                                    </p:anim>
                                    <p:animEffect transition="in" filter="fade">
                                      <p:cBhvr>
                                        <p:cTn id="54" dur="350"/>
                                        <p:tgtEl>
                                          <p:spTgt spid="9"/>
                                        </p:tgtEl>
                                      </p:cBhvr>
                                    </p:animEffect>
                                  </p:childTnLst>
                                </p:cTn>
                              </p:par>
                            </p:childTnLst>
                          </p:cTn>
                        </p:par>
                        <p:par>
                          <p:cTn id="55" fill="hold">
                            <p:stCondLst>
                              <p:cond delay="3350"/>
                            </p:stCondLst>
                            <p:childTnLst>
                              <p:par>
                                <p:cTn id="56" presetID="26" presetClass="emph" presetSubtype="0" fill="hold" nodeType="afterEffect">
                                  <p:stCondLst>
                                    <p:cond delay="0"/>
                                  </p:stCondLst>
                                  <p:childTnLst>
                                    <p:animEffect transition="out" filter="fade">
                                      <p:cBhvr>
                                        <p:cTn id="57" dur="500" tmFilter="0, 0; .2, .5; .8, .5; 1, 0"/>
                                        <p:tgtEl>
                                          <p:spTgt spid="9"/>
                                        </p:tgtEl>
                                      </p:cBhvr>
                                    </p:animEffect>
                                    <p:animScale>
                                      <p:cBhvr>
                                        <p:cTn id="58" dur="250" autoRev="1" fill="hold"/>
                                        <p:tgtEl>
                                          <p:spTgt spid="9"/>
                                        </p:tgtEl>
                                      </p:cBhvr>
                                      <p:by x="105000" y="105000"/>
                                    </p:animScale>
                                  </p:childTnLst>
                                </p:cTn>
                              </p:par>
                              <p:par>
                                <p:cTn id="59" presetID="14" presetClass="entr" presetSubtype="10" fill="hold" grpId="0" nodeType="withEffect">
                                  <p:stCondLst>
                                    <p:cond delay="250"/>
                                  </p:stCondLst>
                                  <p:childTnLst>
                                    <p:set>
                                      <p:cBhvr>
                                        <p:cTn id="60" dur="1" fill="hold">
                                          <p:stCondLst>
                                            <p:cond delay="0"/>
                                          </p:stCondLst>
                                        </p:cTn>
                                        <p:tgtEl>
                                          <p:spTgt spid="30"/>
                                        </p:tgtEl>
                                        <p:attrNameLst>
                                          <p:attrName>style.visibility</p:attrName>
                                        </p:attrNameLst>
                                      </p:cBhvr>
                                      <p:to>
                                        <p:strVal val="visible"/>
                                      </p:to>
                                    </p:set>
                                    <p:animEffect transition="in" filter="randombar(horizontal)">
                                      <p:cBhvr>
                                        <p:cTn id="61" dur="400"/>
                                        <p:tgtEl>
                                          <p:spTgt spid="30"/>
                                        </p:tgtEl>
                                      </p:cBhvr>
                                    </p:animEffect>
                                  </p:childTnLst>
                                </p:cTn>
                              </p:par>
                              <p:par>
                                <p:cTn id="62" presetID="14" presetClass="entr" presetSubtype="10" fill="hold" grpId="0" nodeType="withEffect">
                                  <p:stCondLst>
                                    <p:cond delay="250"/>
                                  </p:stCondLst>
                                  <p:childTnLst>
                                    <p:set>
                                      <p:cBhvr>
                                        <p:cTn id="63" dur="1" fill="hold">
                                          <p:stCondLst>
                                            <p:cond delay="0"/>
                                          </p:stCondLst>
                                        </p:cTn>
                                        <p:tgtEl>
                                          <p:spTgt spid="31"/>
                                        </p:tgtEl>
                                        <p:attrNameLst>
                                          <p:attrName>style.visibility</p:attrName>
                                        </p:attrNameLst>
                                      </p:cBhvr>
                                      <p:to>
                                        <p:strVal val="visible"/>
                                      </p:to>
                                    </p:set>
                                    <p:animEffect transition="in" filter="randombar(horizontal)">
                                      <p:cBhvr>
                                        <p:cTn id="64" dur="400"/>
                                        <p:tgtEl>
                                          <p:spTgt spid="31"/>
                                        </p:tgtEl>
                                      </p:cBhvr>
                                    </p:animEffect>
                                  </p:childTnLst>
                                </p:cTn>
                              </p:par>
                            </p:childTnLst>
                          </p:cTn>
                        </p:par>
                        <p:par>
                          <p:cTn id="65" fill="hold">
                            <p:stCondLst>
                              <p:cond delay="4000"/>
                            </p:stCondLst>
                            <p:childTnLst>
                              <p:par>
                                <p:cTn id="66" presetID="35" presetClass="entr" presetSubtype="0" fill="hold"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750"/>
                                        <p:tgtEl>
                                          <p:spTgt spid="21"/>
                                        </p:tgtEl>
                                      </p:cBhvr>
                                    </p:animEffect>
                                    <p:anim calcmode="lin" valueType="num">
                                      <p:cBhvr>
                                        <p:cTn id="69" dur="750" fill="hold"/>
                                        <p:tgtEl>
                                          <p:spTgt spid="21"/>
                                        </p:tgtEl>
                                        <p:attrNameLst>
                                          <p:attrName>style.rotation</p:attrName>
                                        </p:attrNameLst>
                                      </p:cBhvr>
                                      <p:tavLst>
                                        <p:tav tm="0">
                                          <p:val>
                                            <p:fltVal val="720"/>
                                          </p:val>
                                        </p:tav>
                                        <p:tav tm="100000">
                                          <p:val>
                                            <p:fltVal val="0"/>
                                          </p:val>
                                        </p:tav>
                                      </p:tavLst>
                                    </p:anim>
                                    <p:anim calcmode="lin" valueType="num">
                                      <p:cBhvr>
                                        <p:cTn id="70" dur="750" fill="hold"/>
                                        <p:tgtEl>
                                          <p:spTgt spid="21"/>
                                        </p:tgtEl>
                                        <p:attrNameLst>
                                          <p:attrName>ppt_h</p:attrName>
                                        </p:attrNameLst>
                                      </p:cBhvr>
                                      <p:tavLst>
                                        <p:tav tm="0">
                                          <p:val>
                                            <p:fltVal val="0"/>
                                          </p:val>
                                        </p:tav>
                                        <p:tav tm="100000">
                                          <p:val>
                                            <p:strVal val="#ppt_h"/>
                                          </p:val>
                                        </p:tav>
                                      </p:tavLst>
                                    </p:anim>
                                    <p:anim calcmode="lin" valueType="num">
                                      <p:cBhvr>
                                        <p:cTn id="71" dur="750" fill="hold"/>
                                        <p:tgtEl>
                                          <p:spTgt spid="21"/>
                                        </p:tgtEl>
                                        <p:attrNameLst>
                                          <p:attrName>ppt_w</p:attrName>
                                        </p:attrNameLst>
                                      </p:cBhvr>
                                      <p:tavLst>
                                        <p:tav tm="0">
                                          <p:val>
                                            <p:fltVal val="0"/>
                                          </p:val>
                                        </p:tav>
                                        <p:tav tm="100000">
                                          <p:val>
                                            <p:strVal val="#ppt_w"/>
                                          </p:val>
                                        </p:tav>
                                      </p:tavLst>
                                    </p:anim>
                                  </p:childTnLst>
                                </p:cTn>
                              </p:par>
                            </p:childTnLst>
                          </p:cTn>
                        </p:par>
                        <p:par>
                          <p:cTn id="72" fill="hold">
                            <p:stCondLst>
                              <p:cond delay="4750"/>
                            </p:stCondLst>
                            <p:childTnLst>
                              <p:par>
                                <p:cTn id="73" presetID="14" presetClass="entr" presetSubtype="1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randombar(horizontal)">
                                      <p:cBhvr>
                                        <p:cTn id="75" dur="400"/>
                                        <p:tgtEl>
                                          <p:spTgt spid="24"/>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randombar(horizontal)">
                                      <p:cBhvr>
                                        <p:cTn id="78" dur="400"/>
                                        <p:tgtEl>
                                          <p:spTgt spid="25"/>
                                        </p:tgtEl>
                                      </p:cBhvr>
                                    </p:animEffect>
                                  </p:childTnLst>
                                </p:cTn>
                              </p:par>
                            </p:childTnLst>
                          </p:cTn>
                        </p:par>
                        <p:par>
                          <p:cTn id="79" fill="hold">
                            <p:stCondLst>
                              <p:cond delay="5150"/>
                            </p:stCondLst>
                            <p:childTnLst>
                              <p:par>
                                <p:cTn id="80" presetID="35" presetClass="entr" presetSubtype="0" fill="hold"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750"/>
                                        <p:tgtEl>
                                          <p:spTgt spid="16"/>
                                        </p:tgtEl>
                                      </p:cBhvr>
                                    </p:animEffect>
                                    <p:anim calcmode="lin" valueType="num">
                                      <p:cBhvr>
                                        <p:cTn id="83" dur="750" fill="hold"/>
                                        <p:tgtEl>
                                          <p:spTgt spid="16"/>
                                        </p:tgtEl>
                                        <p:attrNameLst>
                                          <p:attrName>style.rotation</p:attrName>
                                        </p:attrNameLst>
                                      </p:cBhvr>
                                      <p:tavLst>
                                        <p:tav tm="0">
                                          <p:val>
                                            <p:fltVal val="720"/>
                                          </p:val>
                                        </p:tav>
                                        <p:tav tm="100000">
                                          <p:val>
                                            <p:fltVal val="0"/>
                                          </p:val>
                                        </p:tav>
                                      </p:tavLst>
                                    </p:anim>
                                    <p:anim calcmode="lin" valueType="num">
                                      <p:cBhvr>
                                        <p:cTn id="84" dur="750" fill="hold"/>
                                        <p:tgtEl>
                                          <p:spTgt spid="16"/>
                                        </p:tgtEl>
                                        <p:attrNameLst>
                                          <p:attrName>ppt_h</p:attrName>
                                        </p:attrNameLst>
                                      </p:cBhvr>
                                      <p:tavLst>
                                        <p:tav tm="0">
                                          <p:val>
                                            <p:fltVal val="0"/>
                                          </p:val>
                                        </p:tav>
                                        <p:tav tm="100000">
                                          <p:val>
                                            <p:strVal val="#ppt_h"/>
                                          </p:val>
                                        </p:tav>
                                      </p:tavLst>
                                    </p:anim>
                                    <p:anim calcmode="lin" valueType="num">
                                      <p:cBhvr>
                                        <p:cTn id="85" dur="750" fill="hold"/>
                                        <p:tgtEl>
                                          <p:spTgt spid="16"/>
                                        </p:tgtEl>
                                        <p:attrNameLst>
                                          <p:attrName>ppt_w</p:attrName>
                                        </p:attrNameLst>
                                      </p:cBhvr>
                                      <p:tavLst>
                                        <p:tav tm="0">
                                          <p:val>
                                            <p:fltVal val="0"/>
                                          </p:val>
                                        </p:tav>
                                        <p:tav tm="100000">
                                          <p:val>
                                            <p:strVal val="#ppt_w"/>
                                          </p:val>
                                        </p:tav>
                                      </p:tavLst>
                                    </p:anim>
                                  </p:childTnLst>
                                </p:cTn>
                              </p:par>
                            </p:childTnLst>
                          </p:cTn>
                        </p:par>
                        <p:par>
                          <p:cTn id="86" fill="hold">
                            <p:stCondLst>
                              <p:cond delay="5900"/>
                            </p:stCondLst>
                            <p:childTnLst>
                              <p:par>
                                <p:cTn id="87" presetID="14" presetClass="entr" presetSubtype="10"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randombar(horizontal)">
                                      <p:cBhvr>
                                        <p:cTn id="89" dur="400"/>
                                        <p:tgtEl>
                                          <p:spTgt spid="26"/>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randombar(horizontal)">
                                      <p:cBhvr>
                                        <p:cTn id="92"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24" grpId="0"/>
      <p:bldP spid="25" grpId="0"/>
      <p:bldP spid="26" grpId="0"/>
      <p:bldP spid="27" grpId="0"/>
      <p:bldP spid="28" grpId="0"/>
      <p:bldP spid="29" grpId="0"/>
      <p:bldP spid="30" grpId="0"/>
      <p:bldP spid="31" grpId="0"/>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7"/>
          <p:cNvSpPr>
            <a:spLocks/>
          </p:cNvSpPr>
          <p:nvPr/>
        </p:nvSpPr>
        <p:spPr bwMode="auto">
          <a:xfrm>
            <a:off x="3512010" y="120071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4" name="Line 11"/>
          <p:cNvSpPr>
            <a:spLocks noChangeShapeType="1"/>
          </p:cNvSpPr>
          <p:nvPr/>
        </p:nvSpPr>
        <p:spPr bwMode="auto">
          <a:xfrm flipH="1" flipV="1">
            <a:off x="4519168" y="1992804"/>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5" name="Line 12"/>
          <p:cNvSpPr>
            <a:spLocks noChangeShapeType="1"/>
          </p:cNvSpPr>
          <p:nvPr/>
        </p:nvSpPr>
        <p:spPr bwMode="auto">
          <a:xfrm flipH="1">
            <a:off x="4685890" y="3129444"/>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6" name="Line 13"/>
          <p:cNvSpPr>
            <a:spLocks noChangeShapeType="1"/>
          </p:cNvSpPr>
          <p:nvPr/>
        </p:nvSpPr>
        <p:spPr bwMode="auto">
          <a:xfrm flipH="1">
            <a:off x="4167690" y="2855705"/>
            <a:ext cx="1409567" cy="1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7" name="椭圆 6"/>
          <p:cNvSpPr/>
          <p:nvPr/>
        </p:nvSpPr>
        <p:spPr>
          <a:xfrm>
            <a:off x="5652120" y="2352844"/>
            <a:ext cx="1057687" cy="1057687"/>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itchFamily="34" charset="-122"/>
              <a:ea typeface="微软雅黑" pitchFamily="34" charset="-122"/>
            </a:endParaRPr>
          </a:p>
        </p:txBody>
      </p:sp>
      <p:grpSp>
        <p:nvGrpSpPr>
          <p:cNvPr id="8" name="组合 7"/>
          <p:cNvGrpSpPr/>
          <p:nvPr/>
        </p:nvGrpSpPr>
        <p:grpSpPr>
          <a:xfrm>
            <a:off x="3536948" y="987574"/>
            <a:ext cx="1099553" cy="1099553"/>
            <a:chOff x="2367233" y="918448"/>
            <a:chExt cx="1099553" cy="1099553"/>
          </a:xfrm>
        </p:grpSpPr>
        <p:sp>
          <p:nvSpPr>
            <p:cNvPr id="9" name="椭圆 8"/>
            <p:cNvSpPr/>
            <p:nvPr/>
          </p:nvSpPr>
          <p:spPr>
            <a:xfrm>
              <a:off x="2367233" y="918448"/>
              <a:ext cx="1099553" cy="1099553"/>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10"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11" name="组合 10"/>
          <p:cNvGrpSpPr/>
          <p:nvPr/>
        </p:nvGrpSpPr>
        <p:grpSpPr>
          <a:xfrm>
            <a:off x="3030504" y="2305929"/>
            <a:ext cx="1099553" cy="1099553"/>
            <a:chOff x="1860789" y="2236803"/>
            <a:chExt cx="1099553" cy="1099553"/>
          </a:xfrm>
        </p:grpSpPr>
        <p:sp>
          <p:nvSpPr>
            <p:cNvPr id="12" name="椭圆 11"/>
            <p:cNvSpPr/>
            <p:nvPr/>
          </p:nvSpPr>
          <p:spPr>
            <a:xfrm>
              <a:off x="1860789" y="2236803"/>
              <a:ext cx="1099553" cy="1099553"/>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13"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14" name="组合 13"/>
          <p:cNvGrpSpPr/>
          <p:nvPr/>
        </p:nvGrpSpPr>
        <p:grpSpPr>
          <a:xfrm>
            <a:off x="3678576" y="3530065"/>
            <a:ext cx="1099553" cy="1099553"/>
            <a:chOff x="2508861" y="3460939"/>
            <a:chExt cx="1099553" cy="1099553"/>
          </a:xfrm>
        </p:grpSpPr>
        <p:sp>
          <p:nvSpPr>
            <p:cNvPr id="15" name="椭圆 14"/>
            <p:cNvSpPr/>
            <p:nvPr/>
          </p:nvSpPr>
          <p:spPr>
            <a:xfrm>
              <a:off x="2508861" y="3460939"/>
              <a:ext cx="1099553" cy="1099553"/>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1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sp>
        <p:nvSpPr>
          <p:cNvPr id="17" name="TextBox 16"/>
          <p:cNvSpPr txBox="1"/>
          <p:nvPr/>
        </p:nvSpPr>
        <p:spPr>
          <a:xfrm>
            <a:off x="6752816" y="1323453"/>
            <a:ext cx="1347576" cy="2953116"/>
          </a:xfrm>
          <a:prstGeom prst="rect">
            <a:avLst/>
          </a:prstGeom>
          <a:noFill/>
          <a:ln>
            <a:noFill/>
          </a:ln>
        </p:spPr>
        <p:txBody>
          <a:bodyPr wrap="square" rtlCol="0">
            <a:spAutoFit/>
          </a:bodyPr>
          <a:lstStyle/>
          <a:p>
            <a:pPr>
              <a:lnSpc>
                <a:spcPct val="130000"/>
              </a:lnSpc>
              <a:defRPr/>
            </a:pPr>
            <a:r>
              <a:rPr lang="zh-CN" altLang="en-US" sz="1100" dirty="0">
                <a:solidFill>
                  <a:schemeClr val="tx1">
                    <a:lumMod val="75000"/>
                    <a:lumOff val="2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75000"/>
                  <a:lumOff val="2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75000"/>
                    <a:lumOff val="25000"/>
                  </a:schemeClr>
                </a:solidFill>
                <a:latin typeface="微软雅黑" pitchFamily="34" charset="-122"/>
                <a:ea typeface="微软雅黑" pitchFamily="34" charset="-122"/>
              </a:rPr>
              <a:t>点击</a:t>
            </a:r>
            <a:r>
              <a:rPr lang="zh-CN" altLang="en-US" sz="11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2338381" y="132190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1702078" y="1641196"/>
            <a:ext cx="1620121" cy="338554"/>
          </a:xfrm>
          <a:prstGeom prst="rect">
            <a:avLst/>
          </a:prstGeom>
          <a:noFill/>
        </p:spPr>
        <p:txBody>
          <a:bodyPr wrap="square" lIns="0" tIns="0" rIns="0" bIns="0" rtlCol="0">
            <a:spAutoFit/>
          </a:bodyPr>
          <a:lstStyle/>
          <a:p>
            <a:pPr algn="ctr"/>
            <a:r>
              <a:rPr lang="zh-CN" altLang="en-US" sz="1100" dirty="0" smtClean="0">
                <a:solidFill>
                  <a:schemeClr val="tx1">
                    <a:lumMod val="75000"/>
                    <a:lumOff val="25000"/>
                  </a:schemeClr>
                </a:solidFill>
                <a:latin typeface="微软雅黑" pitchFamily="34" charset="-122"/>
                <a:ea typeface="微软雅黑" pitchFamily="34" charset="-122"/>
              </a:rPr>
              <a:t>单击此处添加文本内容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20" name="TextBox 19"/>
          <p:cNvSpPr txBox="1"/>
          <p:nvPr/>
        </p:nvSpPr>
        <p:spPr>
          <a:xfrm>
            <a:off x="1886685" y="2566480"/>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1475656" y="2908057"/>
            <a:ext cx="1464936" cy="338554"/>
          </a:xfrm>
          <a:prstGeom prst="rect">
            <a:avLst/>
          </a:prstGeom>
          <a:noFill/>
        </p:spPr>
        <p:txBody>
          <a:bodyPr wrap="square" lIns="0" tIns="0" rIns="0" bIns="0" rtlCol="0">
            <a:spAutoFit/>
          </a:bodyPr>
          <a:lstStyle/>
          <a:p>
            <a:pPr algn="ctr"/>
            <a:r>
              <a:rPr lang="zh-CN" altLang="en-US" sz="1100" dirty="0" smtClean="0">
                <a:solidFill>
                  <a:schemeClr val="tx1">
                    <a:lumMod val="75000"/>
                    <a:lumOff val="25000"/>
                  </a:schemeClr>
                </a:solidFill>
                <a:latin typeface="微软雅黑" pitchFamily="34" charset="-122"/>
                <a:ea typeface="微软雅黑" pitchFamily="34" charset="-122"/>
              </a:rPr>
              <a:t>单击此处添加文本内容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22" name="TextBox 21"/>
          <p:cNvSpPr txBox="1"/>
          <p:nvPr/>
        </p:nvSpPr>
        <p:spPr>
          <a:xfrm>
            <a:off x="2541398" y="4006640"/>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2016323" y="4337053"/>
            <a:ext cx="1576351" cy="338554"/>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单击此处添加文本</a:t>
            </a:r>
            <a:r>
              <a:rPr lang="zh-CN" altLang="en-US" sz="1100" dirty="0" smtClean="0">
                <a:solidFill>
                  <a:schemeClr val="tx1">
                    <a:lumMod val="75000"/>
                    <a:lumOff val="25000"/>
                  </a:schemeClr>
                </a:solidFill>
                <a:latin typeface="微软雅黑" pitchFamily="34" charset="-122"/>
                <a:ea typeface="微软雅黑" pitchFamily="34" charset="-122"/>
              </a:rPr>
              <a:t>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24" name="TextBox 23"/>
          <p:cNvSpPr txBox="1"/>
          <p:nvPr/>
        </p:nvSpPr>
        <p:spPr>
          <a:xfrm>
            <a:off x="5668448" y="255873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
        <p:nvSpPr>
          <p:cNvPr id="25" name="TextBox 24"/>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07992097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down)">
                                          <p:cBhvr>
                                            <p:cTn id="46" dur="290">
                                              <p:stCondLst>
                                                <p:cond delay="0"/>
                                              </p:stCondLst>
                                            </p:cTn>
                                            <p:tgtEl>
                                              <p:spTgt spid="18"/>
                                            </p:tgtEl>
                                          </p:cBhvr>
                                        </p:animEffect>
                                        <p:anim calcmode="lin" valueType="num">
                                          <p:cBhvr>
                                            <p:cTn id="47"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52" dur="13">
                                              <p:stCondLst>
                                                <p:cond delay="325"/>
                                              </p:stCondLst>
                                            </p:cTn>
                                            <p:tgtEl>
                                              <p:spTgt spid="18"/>
                                            </p:tgtEl>
                                          </p:cBhvr>
                                          <p:to x="100000" y="60000"/>
                                        </p:animScale>
                                        <p:animScale>
                                          <p:cBhvr>
                                            <p:cTn id="53" dur="83" decel="50000">
                                              <p:stCondLst>
                                                <p:cond delay="338"/>
                                              </p:stCondLst>
                                            </p:cTn>
                                            <p:tgtEl>
                                              <p:spTgt spid="18"/>
                                            </p:tgtEl>
                                          </p:cBhvr>
                                          <p:to x="100000" y="100000"/>
                                        </p:animScale>
                                        <p:animScale>
                                          <p:cBhvr>
                                            <p:cTn id="54" dur="13">
                                              <p:stCondLst>
                                                <p:cond delay="656"/>
                                              </p:stCondLst>
                                            </p:cTn>
                                            <p:tgtEl>
                                              <p:spTgt spid="18"/>
                                            </p:tgtEl>
                                          </p:cBhvr>
                                          <p:to x="100000" y="80000"/>
                                        </p:animScale>
                                        <p:animScale>
                                          <p:cBhvr>
                                            <p:cTn id="55" dur="83" decel="50000">
                                              <p:stCondLst>
                                                <p:cond delay="669"/>
                                              </p:stCondLst>
                                            </p:cTn>
                                            <p:tgtEl>
                                              <p:spTgt spid="18"/>
                                            </p:tgtEl>
                                          </p:cBhvr>
                                          <p:to x="100000" y="100000"/>
                                        </p:animScale>
                                        <p:animScale>
                                          <p:cBhvr>
                                            <p:cTn id="56" dur="13">
                                              <p:stCondLst>
                                                <p:cond delay="821"/>
                                              </p:stCondLst>
                                            </p:cTn>
                                            <p:tgtEl>
                                              <p:spTgt spid="18"/>
                                            </p:tgtEl>
                                          </p:cBhvr>
                                          <p:to x="100000" y="90000"/>
                                        </p:animScale>
                                        <p:animScale>
                                          <p:cBhvr>
                                            <p:cTn id="57" dur="83" decel="50000">
                                              <p:stCondLst>
                                                <p:cond delay="834"/>
                                              </p:stCondLst>
                                            </p:cTn>
                                            <p:tgtEl>
                                              <p:spTgt spid="18"/>
                                            </p:tgtEl>
                                          </p:cBhvr>
                                          <p:to x="100000" y="100000"/>
                                        </p:animScale>
                                        <p:animScale>
                                          <p:cBhvr>
                                            <p:cTn id="58" dur="13">
                                              <p:stCondLst>
                                                <p:cond delay="904"/>
                                              </p:stCondLst>
                                            </p:cTn>
                                            <p:tgtEl>
                                              <p:spTgt spid="18"/>
                                            </p:tgtEl>
                                          </p:cBhvr>
                                          <p:to x="100000" y="95000"/>
                                        </p:animScale>
                                        <p:animScale>
                                          <p:cBhvr>
                                            <p:cTn id="59" dur="83" decel="50000">
                                              <p:stCondLst>
                                                <p:cond delay="917"/>
                                              </p:stCondLst>
                                            </p:cTn>
                                            <p:tgtEl>
                                              <p:spTgt spid="18"/>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290">
                                              <p:stCondLst>
                                                <p:cond delay="0"/>
                                              </p:stCondLst>
                                            </p:cTn>
                                            <p:tgtEl>
                                              <p:spTgt spid="19"/>
                                            </p:tgtEl>
                                          </p:cBhvr>
                                        </p:animEffect>
                                        <p:anim calcmode="lin" valueType="num">
                                          <p:cBhvr>
                                            <p:cTn id="63"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68" dur="13">
                                              <p:stCondLst>
                                                <p:cond delay="325"/>
                                              </p:stCondLst>
                                            </p:cTn>
                                            <p:tgtEl>
                                              <p:spTgt spid="19"/>
                                            </p:tgtEl>
                                          </p:cBhvr>
                                          <p:to x="100000" y="60000"/>
                                        </p:animScale>
                                        <p:animScale>
                                          <p:cBhvr>
                                            <p:cTn id="69" dur="83" decel="50000">
                                              <p:stCondLst>
                                                <p:cond delay="338"/>
                                              </p:stCondLst>
                                            </p:cTn>
                                            <p:tgtEl>
                                              <p:spTgt spid="19"/>
                                            </p:tgtEl>
                                          </p:cBhvr>
                                          <p:to x="100000" y="100000"/>
                                        </p:animScale>
                                        <p:animScale>
                                          <p:cBhvr>
                                            <p:cTn id="70" dur="13">
                                              <p:stCondLst>
                                                <p:cond delay="656"/>
                                              </p:stCondLst>
                                            </p:cTn>
                                            <p:tgtEl>
                                              <p:spTgt spid="19"/>
                                            </p:tgtEl>
                                          </p:cBhvr>
                                          <p:to x="100000" y="80000"/>
                                        </p:animScale>
                                        <p:animScale>
                                          <p:cBhvr>
                                            <p:cTn id="71" dur="83" decel="50000">
                                              <p:stCondLst>
                                                <p:cond delay="669"/>
                                              </p:stCondLst>
                                            </p:cTn>
                                            <p:tgtEl>
                                              <p:spTgt spid="19"/>
                                            </p:tgtEl>
                                          </p:cBhvr>
                                          <p:to x="100000" y="100000"/>
                                        </p:animScale>
                                        <p:animScale>
                                          <p:cBhvr>
                                            <p:cTn id="72" dur="13">
                                              <p:stCondLst>
                                                <p:cond delay="821"/>
                                              </p:stCondLst>
                                            </p:cTn>
                                            <p:tgtEl>
                                              <p:spTgt spid="19"/>
                                            </p:tgtEl>
                                          </p:cBhvr>
                                          <p:to x="100000" y="90000"/>
                                        </p:animScale>
                                        <p:animScale>
                                          <p:cBhvr>
                                            <p:cTn id="73" dur="83" decel="50000">
                                              <p:stCondLst>
                                                <p:cond delay="834"/>
                                              </p:stCondLst>
                                            </p:cTn>
                                            <p:tgtEl>
                                              <p:spTgt spid="19"/>
                                            </p:tgtEl>
                                          </p:cBhvr>
                                          <p:to x="100000" y="100000"/>
                                        </p:animScale>
                                        <p:animScale>
                                          <p:cBhvr>
                                            <p:cTn id="74" dur="13">
                                              <p:stCondLst>
                                                <p:cond delay="904"/>
                                              </p:stCondLst>
                                            </p:cTn>
                                            <p:tgtEl>
                                              <p:spTgt spid="19"/>
                                            </p:tgtEl>
                                          </p:cBhvr>
                                          <p:to x="100000" y="95000"/>
                                        </p:animScale>
                                        <p:animScale>
                                          <p:cBhvr>
                                            <p:cTn id="75" dur="83" decel="50000">
                                              <p:stCondLst>
                                                <p:cond delay="917"/>
                                              </p:stCondLst>
                                            </p:cTn>
                                            <p:tgtEl>
                                              <p:spTgt spid="19"/>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0"/>
                                            </p:tgtEl>
                                            <p:attrNameLst>
                                              <p:attrName>style.visibility</p:attrName>
                                            </p:attrNameLst>
                                          </p:cBhvr>
                                          <p:to>
                                            <p:strVal val="visible"/>
                                          </p:to>
                                        </p:set>
                                        <p:animEffect transition="in" filter="wipe(down)">
                                          <p:cBhvr>
                                            <p:cTn id="78" dur="290">
                                              <p:stCondLst>
                                                <p:cond delay="0"/>
                                              </p:stCondLst>
                                            </p:cTn>
                                            <p:tgtEl>
                                              <p:spTgt spid="20"/>
                                            </p:tgtEl>
                                          </p:cBhvr>
                                        </p:animEffect>
                                        <p:anim calcmode="lin" valueType="num">
                                          <p:cBhvr>
                                            <p:cTn id="79"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84" dur="13">
                                              <p:stCondLst>
                                                <p:cond delay="325"/>
                                              </p:stCondLst>
                                            </p:cTn>
                                            <p:tgtEl>
                                              <p:spTgt spid="20"/>
                                            </p:tgtEl>
                                          </p:cBhvr>
                                          <p:to x="100000" y="60000"/>
                                        </p:animScale>
                                        <p:animScale>
                                          <p:cBhvr>
                                            <p:cTn id="85" dur="83" decel="50000">
                                              <p:stCondLst>
                                                <p:cond delay="338"/>
                                              </p:stCondLst>
                                            </p:cTn>
                                            <p:tgtEl>
                                              <p:spTgt spid="20"/>
                                            </p:tgtEl>
                                          </p:cBhvr>
                                          <p:to x="100000" y="100000"/>
                                        </p:animScale>
                                        <p:animScale>
                                          <p:cBhvr>
                                            <p:cTn id="86" dur="13">
                                              <p:stCondLst>
                                                <p:cond delay="656"/>
                                              </p:stCondLst>
                                            </p:cTn>
                                            <p:tgtEl>
                                              <p:spTgt spid="20"/>
                                            </p:tgtEl>
                                          </p:cBhvr>
                                          <p:to x="100000" y="80000"/>
                                        </p:animScale>
                                        <p:animScale>
                                          <p:cBhvr>
                                            <p:cTn id="87" dur="83" decel="50000">
                                              <p:stCondLst>
                                                <p:cond delay="669"/>
                                              </p:stCondLst>
                                            </p:cTn>
                                            <p:tgtEl>
                                              <p:spTgt spid="20"/>
                                            </p:tgtEl>
                                          </p:cBhvr>
                                          <p:to x="100000" y="100000"/>
                                        </p:animScale>
                                        <p:animScale>
                                          <p:cBhvr>
                                            <p:cTn id="88" dur="13">
                                              <p:stCondLst>
                                                <p:cond delay="821"/>
                                              </p:stCondLst>
                                            </p:cTn>
                                            <p:tgtEl>
                                              <p:spTgt spid="20"/>
                                            </p:tgtEl>
                                          </p:cBhvr>
                                          <p:to x="100000" y="90000"/>
                                        </p:animScale>
                                        <p:animScale>
                                          <p:cBhvr>
                                            <p:cTn id="89" dur="83" decel="50000">
                                              <p:stCondLst>
                                                <p:cond delay="834"/>
                                              </p:stCondLst>
                                            </p:cTn>
                                            <p:tgtEl>
                                              <p:spTgt spid="20"/>
                                            </p:tgtEl>
                                          </p:cBhvr>
                                          <p:to x="100000" y="100000"/>
                                        </p:animScale>
                                        <p:animScale>
                                          <p:cBhvr>
                                            <p:cTn id="90" dur="13">
                                              <p:stCondLst>
                                                <p:cond delay="904"/>
                                              </p:stCondLst>
                                            </p:cTn>
                                            <p:tgtEl>
                                              <p:spTgt spid="20"/>
                                            </p:tgtEl>
                                          </p:cBhvr>
                                          <p:to x="100000" y="95000"/>
                                        </p:animScale>
                                        <p:animScale>
                                          <p:cBhvr>
                                            <p:cTn id="91" dur="83" decel="50000">
                                              <p:stCondLst>
                                                <p:cond delay="917"/>
                                              </p:stCondLst>
                                            </p:cTn>
                                            <p:tgtEl>
                                              <p:spTgt spid="20"/>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1"/>
                                            </p:tgtEl>
                                            <p:attrNameLst>
                                              <p:attrName>style.visibility</p:attrName>
                                            </p:attrNameLst>
                                          </p:cBhvr>
                                          <p:to>
                                            <p:strVal val="visible"/>
                                          </p:to>
                                        </p:set>
                                        <p:animEffect transition="in" filter="wipe(down)">
                                          <p:cBhvr>
                                            <p:cTn id="94" dur="290">
                                              <p:stCondLst>
                                                <p:cond delay="0"/>
                                              </p:stCondLst>
                                            </p:cTn>
                                            <p:tgtEl>
                                              <p:spTgt spid="21"/>
                                            </p:tgtEl>
                                          </p:cBhvr>
                                        </p:animEffect>
                                        <p:anim calcmode="lin" valueType="num">
                                          <p:cBhvr>
                                            <p:cTn id="95"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00" dur="13">
                                              <p:stCondLst>
                                                <p:cond delay="325"/>
                                              </p:stCondLst>
                                            </p:cTn>
                                            <p:tgtEl>
                                              <p:spTgt spid="21"/>
                                            </p:tgtEl>
                                          </p:cBhvr>
                                          <p:to x="100000" y="60000"/>
                                        </p:animScale>
                                        <p:animScale>
                                          <p:cBhvr>
                                            <p:cTn id="101" dur="83" decel="50000">
                                              <p:stCondLst>
                                                <p:cond delay="338"/>
                                              </p:stCondLst>
                                            </p:cTn>
                                            <p:tgtEl>
                                              <p:spTgt spid="21"/>
                                            </p:tgtEl>
                                          </p:cBhvr>
                                          <p:to x="100000" y="100000"/>
                                        </p:animScale>
                                        <p:animScale>
                                          <p:cBhvr>
                                            <p:cTn id="102" dur="13">
                                              <p:stCondLst>
                                                <p:cond delay="656"/>
                                              </p:stCondLst>
                                            </p:cTn>
                                            <p:tgtEl>
                                              <p:spTgt spid="21"/>
                                            </p:tgtEl>
                                          </p:cBhvr>
                                          <p:to x="100000" y="80000"/>
                                        </p:animScale>
                                        <p:animScale>
                                          <p:cBhvr>
                                            <p:cTn id="103" dur="83" decel="50000">
                                              <p:stCondLst>
                                                <p:cond delay="669"/>
                                              </p:stCondLst>
                                            </p:cTn>
                                            <p:tgtEl>
                                              <p:spTgt spid="21"/>
                                            </p:tgtEl>
                                          </p:cBhvr>
                                          <p:to x="100000" y="100000"/>
                                        </p:animScale>
                                        <p:animScale>
                                          <p:cBhvr>
                                            <p:cTn id="104" dur="13">
                                              <p:stCondLst>
                                                <p:cond delay="821"/>
                                              </p:stCondLst>
                                            </p:cTn>
                                            <p:tgtEl>
                                              <p:spTgt spid="21"/>
                                            </p:tgtEl>
                                          </p:cBhvr>
                                          <p:to x="100000" y="90000"/>
                                        </p:animScale>
                                        <p:animScale>
                                          <p:cBhvr>
                                            <p:cTn id="105" dur="83" decel="50000">
                                              <p:stCondLst>
                                                <p:cond delay="834"/>
                                              </p:stCondLst>
                                            </p:cTn>
                                            <p:tgtEl>
                                              <p:spTgt spid="21"/>
                                            </p:tgtEl>
                                          </p:cBhvr>
                                          <p:to x="100000" y="100000"/>
                                        </p:animScale>
                                        <p:animScale>
                                          <p:cBhvr>
                                            <p:cTn id="106" dur="13">
                                              <p:stCondLst>
                                                <p:cond delay="904"/>
                                              </p:stCondLst>
                                            </p:cTn>
                                            <p:tgtEl>
                                              <p:spTgt spid="21"/>
                                            </p:tgtEl>
                                          </p:cBhvr>
                                          <p:to x="100000" y="95000"/>
                                        </p:animScale>
                                        <p:animScale>
                                          <p:cBhvr>
                                            <p:cTn id="107" dur="83" decel="50000">
                                              <p:stCondLst>
                                                <p:cond delay="917"/>
                                              </p:stCondLst>
                                            </p:cTn>
                                            <p:tgtEl>
                                              <p:spTgt spid="21"/>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2"/>
                                            </p:tgtEl>
                                            <p:attrNameLst>
                                              <p:attrName>style.visibility</p:attrName>
                                            </p:attrNameLst>
                                          </p:cBhvr>
                                          <p:to>
                                            <p:strVal val="visible"/>
                                          </p:to>
                                        </p:set>
                                        <p:animEffect transition="in" filter="wipe(down)">
                                          <p:cBhvr>
                                            <p:cTn id="110" dur="290">
                                              <p:stCondLst>
                                                <p:cond delay="0"/>
                                              </p:stCondLst>
                                            </p:cTn>
                                            <p:tgtEl>
                                              <p:spTgt spid="22"/>
                                            </p:tgtEl>
                                          </p:cBhvr>
                                        </p:animEffect>
                                        <p:anim calcmode="lin" valueType="num">
                                          <p:cBhvr>
                                            <p:cTn id="111"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16" dur="13">
                                              <p:stCondLst>
                                                <p:cond delay="325"/>
                                              </p:stCondLst>
                                            </p:cTn>
                                            <p:tgtEl>
                                              <p:spTgt spid="22"/>
                                            </p:tgtEl>
                                          </p:cBhvr>
                                          <p:to x="100000" y="60000"/>
                                        </p:animScale>
                                        <p:animScale>
                                          <p:cBhvr>
                                            <p:cTn id="117" dur="83" decel="50000">
                                              <p:stCondLst>
                                                <p:cond delay="338"/>
                                              </p:stCondLst>
                                            </p:cTn>
                                            <p:tgtEl>
                                              <p:spTgt spid="22"/>
                                            </p:tgtEl>
                                          </p:cBhvr>
                                          <p:to x="100000" y="100000"/>
                                        </p:animScale>
                                        <p:animScale>
                                          <p:cBhvr>
                                            <p:cTn id="118" dur="13">
                                              <p:stCondLst>
                                                <p:cond delay="656"/>
                                              </p:stCondLst>
                                            </p:cTn>
                                            <p:tgtEl>
                                              <p:spTgt spid="22"/>
                                            </p:tgtEl>
                                          </p:cBhvr>
                                          <p:to x="100000" y="80000"/>
                                        </p:animScale>
                                        <p:animScale>
                                          <p:cBhvr>
                                            <p:cTn id="119" dur="83" decel="50000">
                                              <p:stCondLst>
                                                <p:cond delay="669"/>
                                              </p:stCondLst>
                                            </p:cTn>
                                            <p:tgtEl>
                                              <p:spTgt spid="22"/>
                                            </p:tgtEl>
                                          </p:cBhvr>
                                          <p:to x="100000" y="100000"/>
                                        </p:animScale>
                                        <p:animScale>
                                          <p:cBhvr>
                                            <p:cTn id="120" dur="13">
                                              <p:stCondLst>
                                                <p:cond delay="821"/>
                                              </p:stCondLst>
                                            </p:cTn>
                                            <p:tgtEl>
                                              <p:spTgt spid="22"/>
                                            </p:tgtEl>
                                          </p:cBhvr>
                                          <p:to x="100000" y="90000"/>
                                        </p:animScale>
                                        <p:animScale>
                                          <p:cBhvr>
                                            <p:cTn id="121" dur="83" decel="50000">
                                              <p:stCondLst>
                                                <p:cond delay="834"/>
                                              </p:stCondLst>
                                            </p:cTn>
                                            <p:tgtEl>
                                              <p:spTgt spid="22"/>
                                            </p:tgtEl>
                                          </p:cBhvr>
                                          <p:to x="100000" y="100000"/>
                                        </p:animScale>
                                        <p:animScale>
                                          <p:cBhvr>
                                            <p:cTn id="122" dur="13">
                                              <p:stCondLst>
                                                <p:cond delay="904"/>
                                              </p:stCondLst>
                                            </p:cTn>
                                            <p:tgtEl>
                                              <p:spTgt spid="22"/>
                                            </p:tgtEl>
                                          </p:cBhvr>
                                          <p:to x="100000" y="95000"/>
                                        </p:animScale>
                                        <p:animScale>
                                          <p:cBhvr>
                                            <p:cTn id="123" dur="83" decel="50000">
                                              <p:stCondLst>
                                                <p:cond delay="917"/>
                                              </p:stCondLst>
                                            </p:cTn>
                                            <p:tgtEl>
                                              <p:spTgt spid="22"/>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3"/>
                                            </p:tgtEl>
                                            <p:attrNameLst>
                                              <p:attrName>style.visibility</p:attrName>
                                            </p:attrNameLst>
                                          </p:cBhvr>
                                          <p:to>
                                            <p:strVal val="visible"/>
                                          </p:to>
                                        </p:set>
                                        <p:animEffect transition="in" filter="wipe(down)">
                                          <p:cBhvr>
                                            <p:cTn id="126" dur="290">
                                              <p:stCondLst>
                                                <p:cond delay="0"/>
                                              </p:stCondLst>
                                            </p:cTn>
                                            <p:tgtEl>
                                              <p:spTgt spid="23"/>
                                            </p:tgtEl>
                                          </p:cBhvr>
                                        </p:animEffect>
                                        <p:anim calcmode="lin" valueType="num">
                                          <p:cBhvr>
                                            <p:cTn id="127"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2" dur="13">
                                              <p:stCondLst>
                                                <p:cond delay="325"/>
                                              </p:stCondLst>
                                            </p:cTn>
                                            <p:tgtEl>
                                              <p:spTgt spid="23"/>
                                            </p:tgtEl>
                                          </p:cBhvr>
                                          <p:to x="100000" y="60000"/>
                                        </p:animScale>
                                        <p:animScale>
                                          <p:cBhvr>
                                            <p:cTn id="133" dur="83" decel="50000">
                                              <p:stCondLst>
                                                <p:cond delay="338"/>
                                              </p:stCondLst>
                                            </p:cTn>
                                            <p:tgtEl>
                                              <p:spTgt spid="23"/>
                                            </p:tgtEl>
                                          </p:cBhvr>
                                          <p:to x="100000" y="100000"/>
                                        </p:animScale>
                                        <p:animScale>
                                          <p:cBhvr>
                                            <p:cTn id="134" dur="13">
                                              <p:stCondLst>
                                                <p:cond delay="656"/>
                                              </p:stCondLst>
                                            </p:cTn>
                                            <p:tgtEl>
                                              <p:spTgt spid="23"/>
                                            </p:tgtEl>
                                          </p:cBhvr>
                                          <p:to x="100000" y="80000"/>
                                        </p:animScale>
                                        <p:animScale>
                                          <p:cBhvr>
                                            <p:cTn id="135" dur="83" decel="50000">
                                              <p:stCondLst>
                                                <p:cond delay="669"/>
                                              </p:stCondLst>
                                            </p:cTn>
                                            <p:tgtEl>
                                              <p:spTgt spid="23"/>
                                            </p:tgtEl>
                                          </p:cBhvr>
                                          <p:to x="100000" y="100000"/>
                                        </p:animScale>
                                        <p:animScale>
                                          <p:cBhvr>
                                            <p:cTn id="136" dur="13">
                                              <p:stCondLst>
                                                <p:cond delay="821"/>
                                              </p:stCondLst>
                                            </p:cTn>
                                            <p:tgtEl>
                                              <p:spTgt spid="23"/>
                                            </p:tgtEl>
                                          </p:cBhvr>
                                          <p:to x="100000" y="90000"/>
                                        </p:animScale>
                                        <p:animScale>
                                          <p:cBhvr>
                                            <p:cTn id="137" dur="83" decel="50000">
                                              <p:stCondLst>
                                                <p:cond delay="834"/>
                                              </p:stCondLst>
                                            </p:cTn>
                                            <p:tgtEl>
                                              <p:spTgt spid="23"/>
                                            </p:tgtEl>
                                          </p:cBhvr>
                                          <p:to x="100000" y="100000"/>
                                        </p:animScale>
                                        <p:animScale>
                                          <p:cBhvr>
                                            <p:cTn id="138" dur="13">
                                              <p:stCondLst>
                                                <p:cond delay="904"/>
                                              </p:stCondLst>
                                            </p:cTn>
                                            <p:tgtEl>
                                              <p:spTgt spid="23"/>
                                            </p:tgtEl>
                                          </p:cBhvr>
                                          <p:to x="100000" y="95000"/>
                                        </p:animScale>
                                        <p:animScale>
                                          <p:cBhvr>
                                            <p:cTn id="139" dur="83" decel="50000">
                                              <p:stCondLst>
                                                <p:cond delay="917"/>
                                              </p:stCondLst>
                                            </p:cTn>
                                            <p:tgtEl>
                                              <p:spTgt spid="23"/>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17"/>
                                            </p:tgtEl>
                                            <p:attrNameLst>
                                              <p:attrName>style.visibility</p:attrName>
                                            </p:attrNameLst>
                                          </p:cBhvr>
                                          <p:to>
                                            <p:strVal val="visible"/>
                                          </p:to>
                                        </p:set>
                                        <p:animEffect transition="in" filter="wipe(up)">
                                          <p:cBhvr>
                                            <p:cTn id="14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7" grpId="0"/>
          <p:bldP spid="18" grpId="0"/>
          <p:bldP spid="19" grpId="0"/>
          <p:bldP spid="20"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down)">
                                          <p:cBhvr>
                                            <p:cTn id="46" dur="290">
                                              <p:stCondLst>
                                                <p:cond delay="0"/>
                                              </p:stCondLst>
                                            </p:cTn>
                                            <p:tgtEl>
                                              <p:spTgt spid="18"/>
                                            </p:tgtEl>
                                          </p:cBhvr>
                                        </p:animEffect>
                                        <p:anim calcmode="lin" valueType="num">
                                          <p:cBhvr>
                                            <p:cTn id="47"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52" dur="13">
                                              <p:stCondLst>
                                                <p:cond delay="325"/>
                                              </p:stCondLst>
                                            </p:cTn>
                                            <p:tgtEl>
                                              <p:spTgt spid="18"/>
                                            </p:tgtEl>
                                          </p:cBhvr>
                                          <p:to x="100000" y="60000"/>
                                        </p:animScale>
                                        <p:animScale>
                                          <p:cBhvr>
                                            <p:cTn id="53" dur="83" decel="50000">
                                              <p:stCondLst>
                                                <p:cond delay="338"/>
                                              </p:stCondLst>
                                            </p:cTn>
                                            <p:tgtEl>
                                              <p:spTgt spid="18"/>
                                            </p:tgtEl>
                                          </p:cBhvr>
                                          <p:to x="100000" y="100000"/>
                                        </p:animScale>
                                        <p:animScale>
                                          <p:cBhvr>
                                            <p:cTn id="54" dur="13">
                                              <p:stCondLst>
                                                <p:cond delay="656"/>
                                              </p:stCondLst>
                                            </p:cTn>
                                            <p:tgtEl>
                                              <p:spTgt spid="18"/>
                                            </p:tgtEl>
                                          </p:cBhvr>
                                          <p:to x="100000" y="80000"/>
                                        </p:animScale>
                                        <p:animScale>
                                          <p:cBhvr>
                                            <p:cTn id="55" dur="83" decel="50000">
                                              <p:stCondLst>
                                                <p:cond delay="669"/>
                                              </p:stCondLst>
                                            </p:cTn>
                                            <p:tgtEl>
                                              <p:spTgt spid="18"/>
                                            </p:tgtEl>
                                          </p:cBhvr>
                                          <p:to x="100000" y="100000"/>
                                        </p:animScale>
                                        <p:animScale>
                                          <p:cBhvr>
                                            <p:cTn id="56" dur="13">
                                              <p:stCondLst>
                                                <p:cond delay="821"/>
                                              </p:stCondLst>
                                            </p:cTn>
                                            <p:tgtEl>
                                              <p:spTgt spid="18"/>
                                            </p:tgtEl>
                                          </p:cBhvr>
                                          <p:to x="100000" y="90000"/>
                                        </p:animScale>
                                        <p:animScale>
                                          <p:cBhvr>
                                            <p:cTn id="57" dur="83" decel="50000">
                                              <p:stCondLst>
                                                <p:cond delay="834"/>
                                              </p:stCondLst>
                                            </p:cTn>
                                            <p:tgtEl>
                                              <p:spTgt spid="18"/>
                                            </p:tgtEl>
                                          </p:cBhvr>
                                          <p:to x="100000" y="100000"/>
                                        </p:animScale>
                                        <p:animScale>
                                          <p:cBhvr>
                                            <p:cTn id="58" dur="13">
                                              <p:stCondLst>
                                                <p:cond delay="904"/>
                                              </p:stCondLst>
                                            </p:cTn>
                                            <p:tgtEl>
                                              <p:spTgt spid="18"/>
                                            </p:tgtEl>
                                          </p:cBhvr>
                                          <p:to x="100000" y="95000"/>
                                        </p:animScale>
                                        <p:animScale>
                                          <p:cBhvr>
                                            <p:cTn id="59" dur="83" decel="50000">
                                              <p:stCondLst>
                                                <p:cond delay="917"/>
                                              </p:stCondLst>
                                            </p:cTn>
                                            <p:tgtEl>
                                              <p:spTgt spid="18"/>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290">
                                              <p:stCondLst>
                                                <p:cond delay="0"/>
                                              </p:stCondLst>
                                            </p:cTn>
                                            <p:tgtEl>
                                              <p:spTgt spid="19"/>
                                            </p:tgtEl>
                                          </p:cBhvr>
                                        </p:animEffect>
                                        <p:anim calcmode="lin" valueType="num">
                                          <p:cBhvr>
                                            <p:cTn id="63"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68" dur="13">
                                              <p:stCondLst>
                                                <p:cond delay="325"/>
                                              </p:stCondLst>
                                            </p:cTn>
                                            <p:tgtEl>
                                              <p:spTgt spid="19"/>
                                            </p:tgtEl>
                                          </p:cBhvr>
                                          <p:to x="100000" y="60000"/>
                                        </p:animScale>
                                        <p:animScale>
                                          <p:cBhvr>
                                            <p:cTn id="69" dur="83" decel="50000">
                                              <p:stCondLst>
                                                <p:cond delay="338"/>
                                              </p:stCondLst>
                                            </p:cTn>
                                            <p:tgtEl>
                                              <p:spTgt spid="19"/>
                                            </p:tgtEl>
                                          </p:cBhvr>
                                          <p:to x="100000" y="100000"/>
                                        </p:animScale>
                                        <p:animScale>
                                          <p:cBhvr>
                                            <p:cTn id="70" dur="13">
                                              <p:stCondLst>
                                                <p:cond delay="656"/>
                                              </p:stCondLst>
                                            </p:cTn>
                                            <p:tgtEl>
                                              <p:spTgt spid="19"/>
                                            </p:tgtEl>
                                          </p:cBhvr>
                                          <p:to x="100000" y="80000"/>
                                        </p:animScale>
                                        <p:animScale>
                                          <p:cBhvr>
                                            <p:cTn id="71" dur="83" decel="50000">
                                              <p:stCondLst>
                                                <p:cond delay="669"/>
                                              </p:stCondLst>
                                            </p:cTn>
                                            <p:tgtEl>
                                              <p:spTgt spid="19"/>
                                            </p:tgtEl>
                                          </p:cBhvr>
                                          <p:to x="100000" y="100000"/>
                                        </p:animScale>
                                        <p:animScale>
                                          <p:cBhvr>
                                            <p:cTn id="72" dur="13">
                                              <p:stCondLst>
                                                <p:cond delay="821"/>
                                              </p:stCondLst>
                                            </p:cTn>
                                            <p:tgtEl>
                                              <p:spTgt spid="19"/>
                                            </p:tgtEl>
                                          </p:cBhvr>
                                          <p:to x="100000" y="90000"/>
                                        </p:animScale>
                                        <p:animScale>
                                          <p:cBhvr>
                                            <p:cTn id="73" dur="83" decel="50000">
                                              <p:stCondLst>
                                                <p:cond delay="834"/>
                                              </p:stCondLst>
                                            </p:cTn>
                                            <p:tgtEl>
                                              <p:spTgt spid="19"/>
                                            </p:tgtEl>
                                          </p:cBhvr>
                                          <p:to x="100000" y="100000"/>
                                        </p:animScale>
                                        <p:animScale>
                                          <p:cBhvr>
                                            <p:cTn id="74" dur="13">
                                              <p:stCondLst>
                                                <p:cond delay="904"/>
                                              </p:stCondLst>
                                            </p:cTn>
                                            <p:tgtEl>
                                              <p:spTgt spid="19"/>
                                            </p:tgtEl>
                                          </p:cBhvr>
                                          <p:to x="100000" y="95000"/>
                                        </p:animScale>
                                        <p:animScale>
                                          <p:cBhvr>
                                            <p:cTn id="75" dur="83" decel="50000">
                                              <p:stCondLst>
                                                <p:cond delay="917"/>
                                              </p:stCondLst>
                                            </p:cTn>
                                            <p:tgtEl>
                                              <p:spTgt spid="19"/>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0"/>
                                            </p:tgtEl>
                                            <p:attrNameLst>
                                              <p:attrName>style.visibility</p:attrName>
                                            </p:attrNameLst>
                                          </p:cBhvr>
                                          <p:to>
                                            <p:strVal val="visible"/>
                                          </p:to>
                                        </p:set>
                                        <p:animEffect transition="in" filter="wipe(down)">
                                          <p:cBhvr>
                                            <p:cTn id="78" dur="290">
                                              <p:stCondLst>
                                                <p:cond delay="0"/>
                                              </p:stCondLst>
                                            </p:cTn>
                                            <p:tgtEl>
                                              <p:spTgt spid="20"/>
                                            </p:tgtEl>
                                          </p:cBhvr>
                                        </p:animEffect>
                                        <p:anim calcmode="lin" valueType="num">
                                          <p:cBhvr>
                                            <p:cTn id="79"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84" dur="13">
                                              <p:stCondLst>
                                                <p:cond delay="325"/>
                                              </p:stCondLst>
                                            </p:cTn>
                                            <p:tgtEl>
                                              <p:spTgt spid="20"/>
                                            </p:tgtEl>
                                          </p:cBhvr>
                                          <p:to x="100000" y="60000"/>
                                        </p:animScale>
                                        <p:animScale>
                                          <p:cBhvr>
                                            <p:cTn id="85" dur="83" decel="50000">
                                              <p:stCondLst>
                                                <p:cond delay="338"/>
                                              </p:stCondLst>
                                            </p:cTn>
                                            <p:tgtEl>
                                              <p:spTgt spid="20"/>
                                            </p:tgtEl>
                                          </p:cBhvr>
                                          <p:to x="100000" y="100000"/>
                                        </p:animScale>
                                        <p:animScale>
                                          <p:cBhvr>
                                            <p:cTn id="86" dur="13">
                                              <p:stCondLst>
                                                <p:cond delay="656"/>
                                              </p:stCondLst>
                                            </p:cTn>
                                            <p:tgtEl>
                                              <p:spTgt spid="20"/>
                                            </p:tgtEl>
                                          </p:cBhvr>
                                          <p:to x="100000" y="80000"/>
                                        </p:animScale>
                                        <p:animScale>
                                          <p:cBhvr>
                                            <p:cTn id="87" dur="83" decel="50000">
                                              <p:stCondLst>
                                                <p:cond delay="669"/>
                                              </p:stCondLst>
                                            </p:cTn>
                                            <p:tgtEl>
                                              <p:spTgt spid="20"/>
                                            </p:tgtEl>
                                          </p:cBhvr>
                                          <p:to x="100000" y="100000"/>
                                        </p:animScale>
                                        <p:animScale>
                                          <p:cBhvr>
                                            <p:cTn id="88" dur="13">
                                              <p:stCondLst>
                                                <p:cond delay="821"/>
                                              </p:stCondLst>
                                            </p:cTn>
                                            <p:tgtEl>
                                              <p:spTgt spid="20"/>
                                            </p:tgtEl>
                                          </p:cBhvr>
                                          <p:to x="100000" y="90000"/>
                                        </p:animScale>
                                        <p:animScale>
                                          <p:cBhvr>
                                            <p:cTn id="89" dur="83" decel="50000">
                                              <p:stCondLst>
                                                <p:cond delay="834"/>
                                              </p:stCondLst>
                                            </p:cTn>
                                            <p:tgtEl>
                                              <p:spTgt spid="20"/>
                                            </p:tgtEl>
                                          </p:cBhvr>
                                          <p:to x="100000" y="100000"/>
                                        </p:animScale>
                                        <p:animScale>
                                          <p:cBhvr>
                                            <p:cTn id="90" dur="13">
                                              <p:stCondLst>
                                                <p:cond delay="904"/>
                                              </p:stCondLst>
                                            </p:cTn>
                                            <p:tgtEl>
                                              <p:spTgt spid="20"/>
                                            </p:tgtEl>
                                          </p:cBhvr>
                                          <p:to x="100000" y="95000"/>
                                        </p:animScale>
                                        <p:animScale>
                                          <p:cBhvr>
                                            <p:cTn id="91" dur="83" decel="50000">
                                              <p:stCondLst>
                                                <p:cond delay="917"/>
                                              </p:stCondLst>
                                            </p:cTn>
                                            <p:tgtEl>
                                              <p:spTgt spid="20"/>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1"/>
                                            </p:tgtEl>
                                            <p:attrNameLst>
                                              <p:attrName>style.visibility</p:attrName>
                                            </p:attrNameLst>
                                          </p:cBhvr>
                                          <p:to>
                                            <p:strVal val="visible"/>
                                          </p:to>
                                        </p:set>
                                        <p:animEffect transition="in" filter="wipe(down)">
                                          <p:cBhvr>
                                            <p:cTn id="94" dur="290">
                                              <p:stCondLst>
                                                <p:cond delay="0"/>
                                              </p:stCondLst>
                                            </p:cTn>
                                            <p:tgtEl>
                                              <p:spTgt spid="21"/>
                                            </p:tgtEl>
                                          </p:cBhvr>
                                        </p:animEffect>
                                        <p:anim calcmode="lin" valueType="num">
                                          <p:cBhvr>
                                            <p:cTn id="95"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00" dur="13">
                                              <p:stCondLst>
                                                <p:cond delay="325"/>
                                              </p:stCondLst>
                                            </p:cTn>
                                            <p:tgtEl>
                                              <p:spTgt spid="21"/>
                                            </p:tgtEl>
                                          </p:cBhvr>
                                          <p:to x="100000" y="60000"/>
                                        </p:animScale>
                                        <p:animScale>
                                          <p:cBhvr>
                                            <p:cTn id="101" dur="83" decel="50000">
                                              <p:stCondLst>
                                                <p:cond delay="338"/>
                                              </p:stCondLst>
                                            </p:cTn>
                                            <p:tgtEl>
                                              <p:spTgt spid="21"/>
                                            </p:tgtEl>
                                          </p:cBhvr>
                                          <p:to x="100000" y="100000"/>
                                        </p:animScale>
                                        <p:animScale>
                                          <p:cBhvr>
                                            <p:cTn id="102" dur="13">
                                              <p:stCondLst>
                                                <p:cond delay="656"/>
                                              </p:stCondLst>
                                            </p:cTn>
                                            <p:tgtEl>
                                              <p:spTgt spid="21"/>
                                            </p:tgtEl>
                                          </p:cBhvr>
                                          <p:to x="100000" y="80000"/>
                                        </p:animScale>
                                        <p:animScale>
                                          <p:cBhvr>
                                            <p:cTn id="103" dur="83" decel="50000">
                                              <p:stCondLst>
                                                <p:cond delay="669"/>
                                              </p:stCondLst>
                                            </p:cTn>
                                            <p:tgtEl>
                                              <p:spTgt spid="21"/>
                                            </p:tgtEl>
                                          </p:cBhvr>
                                          <p:to x="100000" y="100000"/>
                                        </p:animScale>
                                        <p:animScale>
                                          <p:cBhvr>
                                            <p:cTn id="104" dur="13">
                                              <p:stCondLst>
                                                <p:cond delay="821"/>
                                              </p:stCondLst>
                                            </p:cTn>
                                            <p:tgtEl>
                                              <p:spTgt spid="21"/>
                                            </p:tgtEl>
                                          </p:cBhvr>
                                          <p:to x="100000" y="90000"/>
                                        </p:animScale>
                                        <p:animScale>
                                          <p:cBhvr>
                                            <p:cTn id="105" dur="83" decel="50000">
                                              <p:stCondLst>
                                                <p:cond delay="834"/>
                                              </p:stCondLst>
                                            </p:cTn>
                                            <p:tgtEl>
                                              <p:spTgt spid="21"/>
                                            </p:tgtEl>
                                          </p:cBhvr>
                                          <p:to x="100000" y="100000"/>
                                        </p:animScale>
                                        <p:animScale>
                                          <p:cBhvr>
                                            <p:cTn id="106" dur="13">
                                              <p:stCondLst>
                                                <p:cond delay="904"/>
                                              </p:stCondLst>
                                            </p:cTn>
                                            <p:tgtEl>
                                              <p:spTgt spid="21"/>
                                            </p:tgtEl>
                                          </p:cBhvr>
                                          <p:to x="100000" y="95000"/>
                                        </p:animScale>
                                        <p:animScale>
                                          <p:cBhvr>
                                            <p:cTn id="107" dur="83" decel="50000">
                                              <p:stCondLst>
                                                <p:cond delay="917"/>
                                              </p:stCondLst>
                                            </p:cTn>
                                            <p:tgtEl>
                                              <p:spTgt spid="21"/>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2"/>
                                            </p:tgtEl>
                                            <p:attrNameLst>
                                              <p:attrName>style.visibility</p:attrName>
                                            </p:attrNameLst>
                                          </p:cBhvr>
                                          <p:to>
                                            <p:strVal val="visible"/>
                                          </p:to>
                                        </p:set>
                                        <p:animEffect transition="in" filter="wipe(down)">
                                          <p:cBhvr>
                                            <p:cTn id="110" dur="290">
                                              <p:stCondLst>
                                                <p:cond delay="0"/>
                                              </p:stCondLst>
                                            </p:cTn>
                                            <p:tgtEl>
                                              <p:spTgt spid="22"/>
                                            </p:tgtEl>
                                          </p:cBhvr>
                                        </p:animEffect>
                                        <p:anim calcmode="lin" valueType="num">
                                          <p:cBhvr>
                                            <p:cTn id="111"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16" dur="13">
                                              <p:stCondLst>
                                                <p:cond delay="325"/>
                                              </p:stCondLst>
                                            </p:cTn>
                                            <p:tgtEl>
                                              <p:spTgt spid="22"/>
                                            </p:tgtEl>
                                          </p:cBhvr>
                                          <p:to x="100000" y="60000"/>
                                        </p:animScale>
                                        <p:animScale>
                                          <p:cBhvr>
                                            <p:cTn id="117" dur="83" decel="50000">
                                              <p:stCondLst>
                                                <p:cond delay="338"/>
                                              </p:stCondLst>
                                            </p:cTn>
                                            <p:tgtEl>
                                              <p:spTgt spid="22"/>
                                            </p:tgtEl>
                                          </p:cBhvr>
                                          <p:to x="100000" y="100000"/>
                                        </p:animScale>
                                        <p:animScale>
                                          <p:cBhvr>
                                            <p:cTn id="118" dur="13">
                                              <p:stCondLst>
                                                <p:cond delay="656"/>
                                              </p:stCondLst>
                                            </p:cTn>
                                            <p:tgtEl>
                                              <p:spTgt spid="22"/>
                                            </p:tgtEl>
                                          </p:cBhvr>
                                          <p:to x="100000" y="80000"/>
                                        </p:animScale>
                                        <p:animScale>
                                          <p:cBhvr>
                                            <p:cTn id="119" dur="83" decel="50000">
                                              <p:stCondLst>
                                                <p:cond delay="669"/>
                                              </p:stCondLst>
                                            </p:cTn>
                                            <p:tgtEl>
                                              <p:spTgt spid="22"/>
                                            </p:tgtEl>
                                          </p:cBhvr>
                                          <p:to x="100000" y="100000"/>
                                        </p:animScale>
                                        <p:animScale>
                                          <p:cBhvr>
                                            <p:cTn id="120" dur="13">
                                              <p:stCondLst>
                                                <p:cond delay="821"/>
                                              </p:stCondLst>
                                            </p:cTn>
                                            <p:tgtEl>
                                              <p:spTgt spid="22"/>
                                            </p:tgtEl>
                                          </p:cBhvr>
                                          <p:to x="100000" y="90000"/>
                                        </p:animScale>
                                        <p:animScale>
                                          <p:cBhvr>
                                            <p:cTn id="121" dur="83" decel="50000">
                                              <p:stCondLst>
                                                <p:cond delay="834"/>
                                              </p:stCondLst>
                                            </p:cTn>
                                            <p:tgtEl>
                                              <p:spTgt spid="22"/>
                                            </p:tgtEl>
                                          </p:cBhvr>
                                          <p:to x="100000" y="100000"/>
                                        </p:animScale>
                                        <p:animScale>
                                          <p:cBhvr>
                                            <p:cTn id="122" dur="13">
                                              <p:stCondLst>
                                                <p:cond delay="904"/>
                                              </p:stCondLst>
                                            </p:cTn>
                                            <p:tgtEl>
                                              <p:spTgt spid="22"/>
                                            </p:tgtEl>
                                          </p:cBhvr>
                                          <p:to x="100000" y="95000"/>
                                        </p:animScale>
                                        <p:animScale>
                                          <p:cBhvr>
                                            <p:cTn id="123" dur="83" decel="50000">
                                              <p:stCondLst>
                                                <p:cond delay="917"/>
                                              </p:stCondLst>
                                            </p:cTn>
                                            <p:tgtEl>
                                              <p:spTgt spid="22"/>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3"/>
                                            </p:tgtEl>
                                            <p:attrNameLst>
                                              <p:attrName>style.visibility</p:attrName>
                                            </p:attrNameLst>
                                          </p:cBhvr>
                                          <p:to>
                                            <p:strVal val="visible"/>
                                          </p:to>
                                        </p:set>
                                        <p:animEffect transition="in" filter="wipe(down)">
                                          <p:cBhvr>
                                            <p:cTn id="126" dur="290">
                                              <p:stCondLst>
                                                <p:cond delay="0"/>
                                              </p:stCondLst>
                                            </p:cTn>
                                            <p:tgtEl>
                                              <p:spTgt spid="23"/>
                                            </p:tgtEl>
                                          </p:cBhvr>
                                        </p:animEffect>
                                        <p:anim calcmode="lin" valueType="num">
                                          <p:cBhvr>
                                            <p:cTn id="127"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2" dur="13">
                                              <p:stCondLst>
                                                <p:cond delay="325"/>
                                              </p:stCondLst>
                                            </p:cTn>
                                            <p:tgtEl>
                                              <p:spTgt spid="23"/>
                                            </p:tgtEl>
                                          </p:cBhvr>
                                          <p:to x="100000" y="60000"/>
                                        </p:animScale>
                                        <p:animScale>
                                          <p:cBhvr>
                                            <p:cTn id="133" dur="83" decel="50000">
                                              <p:stCondLst>
                                                <p:cond delay="338"/>
                                              </p:stCondLst>
                                            </p:cTn>
                                            <p:tgtEl>
                                              <p:spTgt spid="23"/>
                                            </p:tgtEl>
                                          </p:cBhvr>
                                          <p:to x="100000" y="100000"/>
                                        </p:animScale>
                                        <p:animScale>
                                          <p:cBhvr>
                                            <p:cTn id="134" dur="13">
                                              <p:stCondLst>
                                                <p:cond delay="656"/>
                                              </p:stCondLst>
                                            </p:cTn>
                                            <p:tgtEl>
                                              <p:spTgt spid="23"/>
                                            </p:tgtEl>
                                          </p:cBhvr>
                                          <p:to x="100000" y="80000"/>
                                        </p:animScale>
                                        <p:animScale>
                                          <p:cBhvr>
                                            <p:cTn id="135" dur="83" decel="50000">
                                              <p:stCondLst>
                                                <p:cond delay="669"/>
                                              </p:stCondLst>
                                            </p:cTn>
                                            <p:tgtEl>
                                              <p:spTgt spid="23"/>
                                            </p:tgtEl>
                                          </p:cBhvr>
                                          <p:to x="100000" y="100000"/>
                                        </p:animScale>
                                        <p:animScale>
                                          <p:cBhvr>
                                            <p:cTn id="136" dur="13">
                                              <p:stCondLst>
                                                <p:cond delay="821"/>
                                              </p:stCondLst>
                                            </p:cTn>
                                            <p:tgtEl>
                                              <p:spTgt spid="23"/>
                                            </p:tgtEl>
                                          </p:cBhvr>
                                          <p:to x="100000" y="90000"/>
                                        </p:animScale>
                                        <p:animScale>
                                          <p:cBhvr>
                                            <p:cTn id="137" dur="83" decel="50000">
                                              <p:stCondLst>
                                                <p:cond delay="834"/>
                                              </p:stCondLst>
                                            </p:cTn>
                                            <p:tgtEl>
                                              <p:spTgt spid="23"/>
                                            </p:tgtEl>
                                          </p:cBhvr>
                                          <p:to x="100000" y="100000"/>
                                        </p:animScale>
                                        <p:animScale>
                                          <p:cBhvr>
                                            <p:cTn id="138" dur="13">
                                              <p:stCondLst>
                                                <p:cond delay="904"/>
                                              </p:stCondLst>
                                            </p:cTn>
                                            <p:tgtEl>
                                              <p:spTgt spid="23"/>
                                            </p:tgtEl>
                                          </p:cBhvr>
                                          <p:to x="100000" y="95000"/>
                                        </p:animScale>
                                        <p:animScale>
                                          <p:cBhvr>
                                            <p:cTn id="139" dur="83" decel="50000">
                                              <p:stCondLst>
                                                <p:cond delay="917"/>
                                              </p:stCondLst>
                                            </p:cTn>
                                            <p:tgtEl>
                                              <p:spTgt spid="23"/>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17"/>
                                            </p:tgtEl>
                                            <p:attrNameLst>
                                              <p:attrName>style.visibility</p:attrName>
                                            </p:attrNameLst>
                                          </p:cBhvr>
                                          <p:to>
                                            <p:strVal val="visible"/>
                                          </p:to>
                                        </p:set>
                                        <p:animEffect transition="in" filter="wipe(up)">
                                          <p:cBhvr>
                                            <p:cTn id="14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7" grpId="0"/>
          <p:bldP spid="18" grpId="0"/>
          <p:bldP spid="19" grpId="0"/>
          <p:bldP spid="20" grpId="0"/>
          <p:bldP spid="21" grpId="0"/>
          <p:bldP spid="22" grpId="0"/>
          <p:bldP spid="23" grpId="0"/>
          <p:bldP spid="2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03648" y="1597966"/>
            <a:ext cx="850848" cy="850848"/>
          </a:xfrm>
          <a:prstGeom prst="rect">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4" name="矩形 3"/>
          <p:cNvSpPr/>
          <p:nvPr/>
        </p:nvSpPr>
        <p:spPr>
          <a:xfrm>
            <a:off x="2320929" y="1597966"/>
            <a:ext cx="850848" cy="850848"/>
          </a:xfrm>
          <a:prstGeom prst="rect">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5" name="矩形 4"/>
          <p:cNvSpPr/>
          <p:nvPr/>
        </p:nvSpPr>
        <p:spPr>
          <a:xfrm>
            <a:off x="3238210" y="1597966"/>
            <a:ext cx="850848" cy="850848"/>
          </a:xfrm>
          <a:prstGeom prst="rect">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6" name="矩形 5"/>
          <p:cNvSpPr/>
          <p:nvPr/>
        </p:nvSpPr>
        <p:spPr>
          <a:xfrm>
            <a:off x="1403648" y="2507882"/>
            <a:ext cx="850848" cy="850848"/>
          </a:xfrm>
          <a:prstGeom prst="rect">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7" name="矩形 6"/>
          <p:cNvSpPr/>
          <p:nvPr/>
        </p:nvSpPr>
        <p:spPr>
          <a:xfrm>
            <a:off x="2320929" y="2507882"/>
            <a:ext cx="850848" cy="850848"/>
          </a:xfrm>
          <a:prstGeom prst="rect">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8" name="矩形 7"/>
          <p:cNvSpPr/>
          <p:nvPr/>
        </p:nvSpPr>
        <p:spPr>
          <a:xfrm>
            <a:off x="3238210" y="2507882"/>
            <a:ext cx="850848" cy="850848"/>
          </a:xfrm>
          <a:prstGeom prst="rect">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9" name="矩形 8"/>
          <p:cNvSpPr/>
          <p:nvPr/>
        </p:nvSpPr>
        <p:spPr>
          <a:xfrm>
            <a:off x="1403648" y="3417798"/>
            <a:ext cx="850848" cy="850848"/>
          </a:xfrm>
          <a:prstGeom prst="rect">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0" name="矩形 9"/>
          <p:cNvSpPr/>
          <p:nvPr/>
        </p:nvSpPr>
        <p:spPr>
          <a:xfrm>
            <a:off x="2320929" y="3417798"/>
            <a:ext cx="850848" cy="850848"/>
          </a:xfrm>
          <a:prstGeom prst="rect">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1" name="矩形 10"/>
          <p:cNvSpPr/>
          <p:nvPr/>
        </p:nvSpPr>
        <p:spPr>
          <a:xfrm>
            <a:off x="3238210" y="3417798"/>
            <a:ext cx="850848" cy="850848"/>
          </a:xfrm>
          <a:prstGeom prst="rect">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2" name="矩形 11"/>
          <p:cNvSpPr/>
          <p:nvPr/>
        </p:nvSpPr>
        <p:spPr>
          <a:xfrm>
            <a:off x="1403648" y="1597966"/>
            <a:ext cx="850848" cy="850848"/>
          </a:xfrm>
          <a:prstGeom prst="rect">
            <a:avLst/>
          </a:prstGeom>
          <a:blipFill>
            <a:blip r:embed="rId3"/>
            <a:srcRect/>
            <a:stretch>
              <a:fillRect l="-86745" r="-3698" b="-71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3" name="矩形 12"/>
          <p:cNvSpPr/>
          <p:nvPr/>
        </p:nvSpPr>
        <p:spPr>
          <a:xfrm>
            <a:off x="2320929" y="2507882"/>
            <a:ext cx="850848" cy="850848"/>
          </a:xfrm>
          <a:prstGeom prst="rect">
            <a:avLst/>
          </a:prstGeom>
          <a:blipFill>
            <a:blip r:embed="rId4"/>
            <a:srcRect/>
            <a:stretch>
              <a:fillRect l="-1" t="-27169" r="-14508" b="-98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4" name="矩形 13"/>
          <p:cNvSpPr/>
          <p:nvPr/>
        </p:nvSpPr>
        <p:spPr>
          <a:xfrm>
            <a:off x="3238210" y="1597966"/>
            <a:ext cx="850848" cy="850848"/>
          </a:xfrm>
          <a:prstGeom prst="rect">
            <a:avLst/>
          </a:prstGeom>
          <a:blipFill>
            <a:blip r:embed="rId5"/>
            <a:srcRect/>
            <a:stretch>
              <a:fillRect l="-15781" r="-27531" b="-4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5" name="矩形 14"/>
          <p:cNvSpPr/>
          <p:nvPr/>
        </p:nvSpPr>
        <p:spPr>
          <a:xfrm>
            <a:off x="3238210" y="3417798"/>
            <a:ext cx="850848" cy="850848"/>
          </a:xfrm>
          <a:prstGeom prst="rect">
            <a:avLst/>
          </a:prstGeom>
          <a:blipFill>
            <a:blip r:embed="rId6"/>
            <a:srcRect/>
            <a:stretch>
              <a:fillRect l="-35634" r="-30125" b="-34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6" name="矩形 15"/>
          <p:cNvSpPr/>
          <p:nvPr/>
        </p:nvSpPr>
        <p:spPr>
          <a:xfrm>
            <a:off x="1403648" y="3417798"/>
            <a:ext cx="850848" cy="850848"/>
          </a:xfrm>
          <a:prstGeom prst="rect">
            <a:avLst/>
          </a:prstGeom>
          <a:blipFill>
            <a:blip r:embed="rId7"/>
            <a:srcRect/>
            <a:stretch>
              <a:fillRect l="-27581" t="-1" r="-20914" b="-4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7" name="线形标注 2(带强调线) 2"/>
          <p:cNvSpPr>
            <a:spLocks/>
          </p:cNvSpPr>
          <p:nvPr/>
        </p:nvSpPr>
        <p:spPr bwMode="auto">
          <a:xfrm>
            <a:off x="4840790" y="1643086"/>
            <a:ext cx="3145172" cy="428210"/>
          </a:xfrm>
          <a:prstGeom prst="accentCallout2">
            <a:avLst>
              <a:gd name="adj1" fmla="val 21366"/>
              <a:gd name="adj2" fmla="val -1991"/>
              <a:gd name="adj3" fmla="val 18745"/>
              <a:gd name="adj4" fmla="val -80296"/>
              <a:gd name="adj5" fmla="val 66369"/>
              <a:gd name="adj6" fmla="val -86411"/>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smtClean="0">
                <a:solidFill>
                  <a:schemeClr val="tx1">
                    <a:lumMod val="75000"/>
                    <a:lumOff val="25000"/>
                  </a:schemeClr>
                </a:solidFill>
                <a:latin typeface="微软雅黑" pitchFamily="34" charset="-122"/>
                <a:ea typeface="微软雅黑" pitchFamily="34" charset="-122"/>
                <a:sym typeface="微软雅黑" pitchFamily="34" charset="-122"/>
              </a:rPr>
              <a:t>此处输入您的文字文本，或者复制您的文字文本粘贴到此处。</a:t>
            </a:r>
            <a:endPar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线形标注 2(带强调线) 3"/>
          <p:cNvSpPr>
            <a:spLocks/>
          </p:cNvSpPr>
          <p:nvPr/>
        </p:nvSpPr>
        <p:spPr bwMode="auto">
          <a:xfrm>
            <a:off x="4840791" y="2181978"/>
            <a:ext cx="3145171" cy="429610"/>
          </a:xfrm>
          <a:prstGeom prst="accentCallout2">
            <a:avLst>
              <a:gd name="adj1" fmla="val 21366"/>
              <a:gd name="adj2" fmla="val -1991"/>
              <a:gd name="adj3" fmla="val 20681"/>
              <a:gd name="adj4" fmla="val -22926"/>
              <a:gd name="adj5" fmla="val -57167"/>
              <a:gd name="adj6" fmla="val -31815"/>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r>
              <a:rPr lang="zh-CN" altLang="en-US" sz="1100" dirty="0" smtClean="0">
                <a:solidFill>
                  <a:schemeClr val="tx1">
                    <a:lumMod val="75000"/>
                    <a:lumOff val="25000"/>
                  </a:schemeClr>
                </a:solidFill>
                <a:latin typeface="微软雅黑" pitchFamily="34" charset="-122"/>
                <a:ea typeface="微软雅黑" pitchFamily="34" charset="-122"/>
                <a:sym typeface="微软雅黑" pitchFamily="34" charset="-122"/>
              </a:rPr>
              <a:t>此处输入您的文字文本，或者复制您的文字文本粘贴到此处。</a:t>
            </a:r>
            <a:endPar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9" name="线形标注 2(带强调线) 4"/>
          <p:cNvSpPr>
            <a:spLocks/>
          </p:cNvSpPr>
          <p:nvPr/>
        </p:nvSpPr>
        <p:spPr bwMode="auto">
          <a:xfrm>
            <a:off x="4840791" y="2714392"/>
            <a:ext cx="3145171" cy="429610"/>
          </a:xfrm>
          <a:prstGeom prst="accentCallout2">
            <a:avLst>
              <a:gd name="adj1" fmla="val 21366"/>
              <a:gd name="adj2" fmla="val -1991"/>
              <a:gd name="adj3" fmla="val 22171"/>
              <a:gd name="adj4" fmla="val -43032"/>
              <a:gd name="adj5" fmla="val 22153"/>
              <a:gd name="adj6" fmla="val -59153"/>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smtClean="0">
                <a:solidFill>
                  <a:schemeClr val="tx1">
                    <a:lumMod val="75000"/>
                    <a:lumOff val="25000"/>
                  </a:schemeClr>
                </a:solidFill>
                <a:latin typeface="微软雅黑" pitchFamily="34" charset="-122"/>
                <a:ea typeface="微软雅黑" pitchFamily="34" charset="-122"/>
                <a:sym typeface="微软雅黑" pitchFamily="34" charset="-122"/>
              </a:rPr>
              <a:t>此处输入您的文字文本，或者复制您的文字文本粘贴到此处。</a:t>
            </a:r>
            <a:endPar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0" name="线形标注 2(带强调线) 5"/>
          <p:cNvSpPr>
            <a:spLocks/>
          </p:cNvSpPr>
          <p:nvPr/>
        </p:nvSpPr>
        <p:spPr bwMode="auto">
          <a:xfrm>
            <a:off x="4840790" y="3254581"/>
            <a:ext cx="3145172" cy="428210"/>
          </a:xfrm>
          <a:prstGeom prst="accentCallout2">
            <a:avLst>
              <a:gd name="adj1" fmla="val 48468"/>
              <a:gd name="adj2" fmla="val -1968"/>
              <a:gd name="adj3" fmla="val 47782"/>
              <a:gd name="adj4" fmla="val -82347"/>
              <a:gd name="adj5" fmla="val 82199"/>
              <a:gd name="adj6" fmla="val -85088"/>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smtClean="0">
                <a:solidFill>
                  <a:schemeClr val="tx1">
                    <a:lumMod val="75000"/>
                    <a:lumOff val="25000"/>
                  </a:schemeClr>
                </a:solidFill>
                <a:latin typeface="微软雅黑" pitchFamily="34" charset="-122"/>
                <a:ea typeface="微软雅黑" pitchFamily="34" charset="-122"/>
                <a:sym typeface="微软雅黑" pitchFamily="34" charset="-122"/>
              </a:rPr>
              <a:t>此处输入您的文字文本，或者复制您的文字文本粘贴到此处。</a:t>
            </a:r>
            <a:endPar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线形标注 2(带强调线) 6"/>
          <p:cNvSpPr>
            <a:spLocks/>
          </p:cNvSpPr>
          <p:nvPr/>
        </p:nvSpPr>
        <p:spPr bwMode="auto">
          <a:xfrm>
            <a:off x="4840793" y="3793476"/>
            <a:ext cx="3145171" cy="429610"/>
          </a:xfrm>
          <a:prstGeom prst="accentCallout2">
            <a:avLst>
              <a:gd name="adj1" fmla="val 21366"/>
              <a:gd name="adj2" fmla="val -1991"/>
              <a:gd name="adj3" fmla="val 22616"/>
              <a:gd name="adj4" fmla="val -23181"/>
              <a:gd name="adj5" fmla="val -39750"/>
              <a:gd name="adj6" fmla="val -31556"/>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smtClean="0">
                <a:solidFill>
                  <a:schemeClr val="tx1">
                    <a:lumMod val="75000"/>
                    <a:lumOff val="25000"/>
                  </a:schemeClr>
                </a:solidFill>
                <a:latin typeface="微软雅黑" pitchFamily="34" charset="-122"/>
                <a:ea typeface="微软雅黑" pitchFamily="34" charset="-122"/>
                <a:sym typeface="微软雅黑" pitchFamily="34" charset="-122"/>
              </a:rPr>
              <a:t>此处输入您的文字文本，或者复制您的文字文本粘贴到此处。</a:t>
            </a:r>
            <a:endPar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2" name="TextBox 21"/>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627599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 calcmode="lin" valueType="num">
                                      <p:cBhvr>
                                        <p:cTn id="9" dur="300" fill="hold"/>
                                        <p:tgtEl>
                                          <p:spTgt spid="3"/>
                                        </p:tgtEl>
                                        <p:attrNameLst>
                                          <p:attrName>ppt_x</p:attrName>
                                        </p:attrNameLst>
                                      </p:cBhvr>
                                      <p:tavLst>
                                        <p:tav tm="0">
                                          <p:val>
                                            <p:fltVal val="0.5"/>
                                          </p:val>
                                        </p:tav>
                                        <p:tav tm="100000">
                                          <p:val>
                                            <p:strVal val="#ppt_x"/>
                                          </p:val>
                                        </p:tav>
                                      </p:tavLst>
                                    </p:anim>
                                    <p:anim calcmode="lin" valueType="num">
                                      <p:cBhvr>
                                        <p:cTn id="10" dur="300" fill="hold"/>
                                        <p:tgtEl>
                                          <p:spTgt spid="3"/>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3"/>
                                        </p:tgtEl>
                                      </p:cBhvr>
                                    </p:animEffect>
                                    <p:animScale>
                                      <p:cBhvr>
                                        <p:cTn id="13" dur="150" autoRev="1" fill="hold"/>
                                        <p:tgtEl>
                                          <p:spTgt spid="3"/>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ppt_x</p:attrName>
                                        </p:attrNameLst>
                                      </p:cBhvr>
                                      <p:tavLst>
                                        <p:tav tm="0">
                                          <p:val>
                                            <p:fltVal val="0.5"/>
                                          </p:val>
                                        </p:tav>
                                        <p:tav tm="100000">
                                          <p:val>
                                            <p:strVal val="#ppt_x"/>
                                          </p:val>
                                        </p:tav>
                                      </p:tavLst>
                                    </p:anim>
                                    <p:anim calcmode="lin" valueType="num">
                                      <p:cBhvr>
                                        <p:cTn id="19" dur="300" fill="hold"/>
                                        <p:tgtEl>
                                          <p:spTgt spid="4"/>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4"/>
                                        </p:tgtEl>
                                      </p:cBhvr>
                                    </p:animEffect>
                                    <p:animScale>
                                      <p:cBhvr>
                                        <p:cTn id="22" dur="150" autoRev="1" fill="hold"/>
                                        <p:tgtEl>
                                          <p:spTgt spid="4"/>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5"/>
                                        </p:tgtEl>
                                        <p:attrNameLst>
                                          <p:attrName>style.visibility</p:attrName>
                                        </p:attrNameLst>
                                      </p:cBhvr>
                                      <p:to>
                                        <p:strVal val="visible"/>
                                      </p:to>
                                    </p:set>
                                    <p:anim calcmode="lin" valueType="num">
                                      <p:cBhvr>
                                        <p:cTn id="25" dur="300" fill="hold"/>
                                        <p:tgtEl>
                                          <p:spTgt spid="5"/>
                                        </p:tgtEl>
                                        <p:attrNameLst>
                                          <p:attrName>ppt_w</p:attrName>
                                        </p:attrNameLst>
                                      </p:cBhvr>
                                      <p:tavLst>
                                        <p:tav tm="0">
                                          <p:val>
                                            <p:fltVal val="0"/>
                                          </p:val>
                                        </p:tav>
                                        <p:tav tm="100000">
                                          <p:val>
                                            <p:strVal val="#ppt_w"/>
                                          </p:val>
                                        </p:tav>
                                      </p:tavLst>
                                    </p:anim>
                                    <p:anim calcmode="lin" valueType="num">
                                      <p:cBhvr>
                                        <p:cTn id="26" dur="300" fill="hold"/>
                                        <p:tgtEl>
                                          <p:spTgt spid="5"/>
                                        </p:tgtEl>
                                        <p:attrNameLst>
                                          <p:attrName>ppt_h</p:attrName>
                                        </p:attrNameLst>
                                      </p:cBhvr>
                                      <p:tavLst>
                                        <p:tav tm="0">
                                          <p:val>
                                            <p:fltVal val="0"/>
                                          </p:val>
                                        </p:tav>
                                        <p:tav tm="100000">
                                          <p:val>
                                            <p:strVal val="#ppt_h"/>
                                          </p:val>
                                        </p:tav>
                                      </p:tavLst>
                                    </p:anim>
                                    <p:anim calcmode="lin" valueType="num">
                                      <p:cBhvr>
                                        <p:cTn id="27" dur="300" fill="hold"/>
                                        <p:tgtEl>
                                          <p:spTgt spid="5"/>
                                        </p:tgtEl>
                                        <p:attrNameLst>
                                          <p:attrName>ppt_x</p:attrName>
                                        </p:attrNameLst>
                                      </p:cBhvr>
                                      <p:tavLst>
                                        <p:tav tm="0">
                                          <p:val>
                                            <p:fltVal val="0.5"/>
                                          </p:val>
                                        </p:tav>
                                        <p:tav tm="100000">
                                          <p:val>
                                            <p:strVal val="#ppt_x"/>
                                          </p:val>
                                        </p:tav>
                                      </p:tavLst>
                                    </p:anim>
                                    <p:anim calcmode="lin" valueType="num">
                                      <p:cBhvr>
                                        <p:cTn id="28" dur="300" fill="hold"/>
                                        <p:tgtEl>
                                          <p:spTgt spid="5"/>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5"/>
                                        </p:tgtEl>
                                      </p:cBhvr>
                                    </p:animEffect>
                                    <p:animScale>
                                      <p:cBhvr>
                                        <p:cTn id="31" dur="150" autoRev="1" fill="hold"/>
                                        <p:tgtEl>
                                          <p:spTgt spid="5"/>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6"/>
                                        </p:tgtEl>
                                        <p:attrNameLst>
                                          <p:attrName>style.visibility</p:attrName>
                                        </p:attrNameLst>
                                      </p:cBhvr>
                                      <p:to>
                                        <p:strVal val="visible"/>
                                      </p:to>
                                    </p:set>
                                    <p:anim calcmode="lin" valueType="num">
                                      <p:cBhvr>
                                        <p:cTn id="34" dur="300" fill="hold"/>
                                        <p:tgtEl>
                                          <p:spTgt spid="6"/>
                                        </p:tgtEl>
                                        <p:attrNameLst>
                                          <p:attrName>ppt_w</p:attrName>
                                        </p:attrNameLst>
                                      </p:cBhvr>
                                      <p:tavLst>
                                        <p:tav tm="0">
                                          <p:val>
                                            <p:fltVal val="0"/>
                                          </p:val>
                                        </p:tav>
                                        <p:tav tm="100000">
                                          <p:val>
                                            <p:strVal val="#ppt_w"/>
                                          </p:val>
                                        </p:tav>
                                      </p:tavLst>
                                    </p:anim>
                                    <p:anim calcmode="lin" valueType="num">
                                      <p:cBhvr>
                                        <p:cTn id="35" dur="300" fill="hold"/>
                                        <p:tgtEl>
                                          <p:spTgt spid="6"/>
                                        </p:tgtEl>
                                        <p:attrNameLst>
                                          <p:attrName>ppt_h</p:attrName>
                                        </p:attrNameLst>
                                      </p:cBhvr>
                                      <p:tavLst>
                                        <p:tav tm="0">
                                          <p:val>
                                            <p:fltVal val="0"/>
                                          </p:val>
                                        </p:tav>
                                        <p:tav tm="100000">
                                          <p:val>
                                            <p:strVal val="#ppt_h"/>
                                          </p:val>
                                        </p:tav>
                                      </p:tavLst>
                                    </p:anim>
                                    <p:anim calcmode="lin" valueType="num">
                                      <p:cBhvr>
                                        <p:cTn id="36" dur="300" fill="hold"/>
                                        <p:tgtEl>
                                          <p:spTgt spid="6"/>
                                        </p:tgtEl>
                                        <p:attrNameLst>
                                          <p:attrName>ppt_x</p:attrName>
                                        </p:attrNameLst>
                                      </p:cBhvr>
                                      <p:tavLst>
                                        <p:tav tm="0">
                                          <p:val>
                                            <p:fltVal val="0.5"/>
                                          </p:val>
                                        </p:tav>
                                        <p:tav tm="100000">
                                          <p:val>
                                            <p:strVal val="#ppt_x"/>
                                          </p:val>
                                        </p:tav>
                                      </p:tavLst>
                                    </p:anim>
                                    <p:anim calcmode="lin" valueType="num">
                                      <p:cBhvr>
                                        <p:cTn id="37" dur="300" fill="hold"/>
                                        <p:tgtEl>
                                          <p:spTgt spid="6"/>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6"/>
                                        </p:tgtEl>
                                      </p:cBhvr>
                                    </p:animEffect>
                                    <p:animScale>
                                      <p:cBhvr>
                                        <p:cTn id="40" dur="150" autoRev="1" fill="hold"/>
                                        <p:tgtEl>
                                          <p:spTgt spid="6"/>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7"/>
                                        </p:tgtEl>
                                        <p:attrNameLst>
                                          <p:attrName>style.visibility</p:attrName>
                                        </p:attrNameLst>
                                      </p:cBhvr>
                                      <p:to>
                                        <p:strVal val="visible"/>
                                      </p:to>
                                    </p:set>
                                    <p:anim calcmode="lin" valueType="num">
                                      <p:cBhvr>
                                        <p:cTn id="43" dur="300" fill="hold"/>
                                        <p:tgtEl>
                                          <p:spTgt spid="7"/>
                                        </p:tgtEl>
                                        <p:attrNameLst>
                                          <p:attrName>ppt_w</p:attrName>
                                        </p:attrNameLst>
                                      </p:cBhvr>
                                      <p:tavLst>
                                        <p:tav tm="0">
                                          <p:val>
                                            <p:fltVal val="0"/>
                                          </p:val>
                                        </p:tav>
                                        <p:tav tm="100000">
                                          <p:val>
                                            <p:strVal val="#ppt_w"/>
                                          </p:val>
                                        </p:tav>
                                      </p:tavLst>
                                    </p:anim>
                                    <p:anim calcmode="lin" valueType="num">
                                      <p:cBhvr>
                                        <p:cTn id="44" dur="300" fill="hold"/>
                                        <p:tgtEl>
                                          <p:spTgt spid="7"/>
                                        </p:tgtEl>
                                        <p:attrNameLst>
                                          <p:attrName>ppt_h</p:attrName>
                                        </p:attrNameLst>
                                      </p:cBhvr>
                                      <p:tavLst>
                                        <p:tav tm="0">
                                          <p:val>
                                            <p:fltVal val="0"/>
                                          </p:val>
                                        </p:tav>
                                        <p:tav tm="100000">
                                          <p:val>
                                            <p:strVal val="#ppt_h"/>
                                          </p:val>
                                        </p:tav>
                                      </p:tavLst>
                                    </p:anim>
                                    <p:anim calcmode="lin" valueType="num">
                                      <p:cBhvr>
                                        <p:cTn id="45" dur="300" fill="hold"/>
                                        <p:tgtEl>
                                          <p:spTgt spid="7"/>
                                        </p:tgtEl>
                                        <p:attrNameLst>
                                          <p:attrName>ppt_x</p:attrName>
                                        </p:attrNameLst>
                                      </p:cBhvr>
                                      <p:tavLst>
                                        <p:tav tm="0">
                                          <p:val>
                                            <p:fltVal val="0.5"/>
                                          </p:val>
                                        </p:tav>
                                        <p:tav tm="100000">
                                          <p:val>
                                            <p:strVal val="#ppt_x"/>
                                          </p:val>
                                        </p:tav>
                                      </p:tavLst>
                                    </p:anim>
                                    <p:anim calcmode="lin" valueType="num">
                                      <p:cBhvr>
                                        <p:cTn id="46" dur="300" fill="hold"/>
                                        <p:tgtEl>
                                          <p:spTgt spid="7"/>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7"/>
                                        </p:tgtEl>
                                      </p:cBhvr>
                                    </p:animEffect>
                                    <p:animScale>
                                      <p:cBhvr>
                                        <p:cTn id="49" dur="150" autoRev="1" fill="hold"/>
                                        <p:tgtEl>
                                          <p:spTgt spid="7"/>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 calcmode="lin" valueType="num">
                                      <p:cBhvr>
                                        <p:cTn id="54" dur="300" fill="hold"/>
                                        <p:tgtEl>
                                          <p:spTgt spid="8"/>
                                        </p:tgtEl>
                                        <p:attrNameLst>
                                          <p:attrName>ppt_x</p:attrName>
                                        </p:attrNameLst>
                                      </p:cBhvr>
                                      <p:tavLst>
                                        <p:tav tm="0">
                                          <p:val>
                                            <p:fltVal val="0.5"/>
                                          </p:val>
                                        </p:tav>
                                        <p:tav tm="100000">
                                          <p:val>
                                            <p:strVal val="#ppt_x"/>
                                          </p:val>
                                        </p:tav>
                                      </p:tavLst>
                                    </p:anim>
                                    <p:anim calcmode="lin" valueType="num">
                                      <p:cBhvr>
                                        <p:cTn id="55" dur="300" fill="hold"/>
                                        <p:tgtEl>
                                          <p:spTgt spid="8"/>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8"/>
                                        </p:tgtEl>
                                      </p:cBhvr>
                                    </p:animEffect>
                                    <p:animScale>
                                      <p:cBhvr>
                                        <p:cTn id="58" dur="150" autoRev="1" fill="hold"/>
                                        <p:tgtEl>
                                          <p:spTgt spid="8"/>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9"/>
                                        </p:tgtEl>
                                        <p:attrNameLst>
                                          <p:attrName>style.visibility</p:attrName>
                                        </p:attrNameLst>
                                      </p:cBhvr>
                                      <p:to>
                                        <p:strVal val="visible"/>
                                      </p:to>
                                    </p:set>
                                    <p:anim calcmode="lin" valueType="num">
                                      <p:cBhvr>
                                        <p:cTn id="61" dur="300" fill="hold"/>
                                        <p:tgtEl>
                                          <p:spTgt spid="9"/>
                                        </p:tgtEl>
                                        <p:attrNameLst>
                                          <p:attrName>ppt_w</p:attrName>
                                        </p:attrNameLst>
                                      </p:cBhvr>
                                      <p:tavLst>
                                        <p:tav tm="0">
                                          <p:val>
                                            <p:fltVal val="0"/>
                                          </p:val>
                                        </p:tav>
                                        <p:tav tm="100000">
                                          <p:val>
                                            <p:strVal val="#ppt_w"/>
                                          </p:val>
                                        </p:tav>
                                      </p:tavLst>
                                    </p:anim>
                                    <p:anim calcmode="lin" valueType="num">
                                      <p:cBhvr>
                                        <p:cTn id="62" dur="300" fill="hold"/>
                                        <p:tgtEl>
                                          <p:spTgt spid="9"/>
                                        </p:tgtEl>
                                        <p:attrNameLst>
                                          <p:attrName>ppt_h</p:attrName>
                                        </p:attrNameLst>
                                      </p:cBhvr>
                                      <p:tavLst>
                                        <p:tav tm="0">
                                          <p:val>
                                            <p:fltVal val="0"/>
                                          </p:val>
                                        </p:tav>
                                        <p:tav tm="100000">
                                          <p:val>
                                            <p:strVal val="#ppt_h"/>
                                          </p:val>
                                        </p:tav>
                                      </p:tavLst>
                                    </p:anim>
                                    <p:anim calcmode="lin" valueType="num">
                                      <p:cBhvr>
                                        <p:cTn id="63" dur="300" fill="hold"/>
                                        <p:tgtEl>
                                          <p:spTgt spid="9"/>
                                        </p:tgtEl>
                                        <p:attrNameLst>
                                          <p:attrName>ppt_x</p:attrName>
                                        </p:attrNameLst>
                                      </p:cBhvr>
                                      <p:tavLst>
                                        <p:tav tm="0">
                                          <p:val>
                                            <p:fltVal val="0.5"/>
                                          </p:val>
                                        </p:tav>
                                        <p:tav tm="100000">
                                          <p:val>
                                            <p:strVal val="#ppt_x"/>
                                          </p:val>
                                        </p:tav>
                                      </p:tavLst>
                                    </p:anim>
                                    <p:anim calcmode="lin" valueType="num">
                                      <p:cBhvr>
                                        <p:cTn id="64" dur="300" fill="hold"/>
                                        <p:tgtEl>
                                          <p:spTgt spid="9"/>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9"/>
                                        </p:tgtEl>
                                      </p:cBhvr>
                                    </p:animEffect>
                                    <p:animScale>
                                      <p:cBhvr>
                                        <p:cTn id="67" dur="150" autoRev="1" fill="hold"/>
                                        <p:tgtEl>
                                          <p:spTgt spid="9"/>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10"/>
                                        </p:tgtEl>
                                        <p:attrNameLst>
                                          <p:attrName>style.visibility</p:attrName>
                                        </p:attrNameLst>
                                      </p:cBhvr>
                                      <p:to>
                                        <p:strVal val="visible"/>
                                      </p:to>
                                    </p:set>
                                    <p:anim calcmode="lin" valueType="num">
                                      <p:cBhvr>
                                        <p:cTn id="70" dur="300" fill="hold"/>
                                        <p:tgtEl>
                                          <p:spTgt spid="10"/>
                                        </p:tgtEl>
                                        <p:attrNameLst>
                                          <p:attrName>ppt_w</p:attrName>
                                        </p:attrNameLst>
                                      </p:cBhvr>
                                      <p:tavLst>
                                        <p:tav tm="0">
                                          <p:val>
                                            <p:fltVal val="0"/>
                                          </p:val>
                                        </p:tav>
                                        <p:tav tm="100000">
                                          <p:val>
                                            <p:strVal val="#ppt_w"/>
                                          </p:val>
                                        </p:tav>
                                      </p:tavLst>
                                    </p:anim>
                                    <p:anim calcmode="lin" valueType="num">
                                      <p:cBhvr>
                                        <p:cTn id="71" dur="300" fill="hold"/>
                                        <p:tgtEl>
                                          <p:spTgt spid="10"/>
                                        </p:tgtEl>
                                        <p:attrNameLst>
                                          <p:attrName>ppt_h</p:attrName>
                                        </p:attrNameLst>
                                      </p:cBhvr>
                                      <p:tavLst>
                                        <p:tav tm="0">
                                          <p:val>
                                            <p:fltVal val="0"/>
                                          </p:val>
                                        </p:tav>
                                        <p:tav tm="100000">
                                          <p:val>
                                            <p:strVal val="#ppt_h"/>
                                          </p:val>
                                        </p:tav>
                                      </p:tavLst>
                                    </p:anim>
                                    <p:anim calcmode="lin" valueType="num">
                                      <p:cBhvr>
                                        <p:cTn id="72" dur="300" fill="hold"/>
                                        <p:tgtEl>
                                          <p:spTgt spid="10"/>
                                        </p:tgtEl>
                                        <p:attrNameLst>
                                          <p:attrName>ppt_x</p:attrName>
                                        </p:attrNameLst>
                                      </p:cBhvr>
                                      <p:tavLst>
                                        <p:tav tm="0">
                                          <p:val>
                                            <p:fltVal val="0.5"/>
                                          </p:val>
                                        </p:tav>
                                        <p:tav tm="100000">
                                          <p:val>
                                            <p:strVal val="#ppt_x"/>
                                          </p:val>
                                        </p:tav>
                                      </p:tavLst>
                                    </p:anim>
                                    <p:anim calcmode="lin" valueType="num">
                                      <p:cBhvr>
                                        <p:cTn id="73" dur="300" fill="hold"/>
                                        <p:tgtEl>
                                          <p:spTgt spid="10"/>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10"/>
                                        </p:tgtEl>
                                      </p:cBhvr>
                                    </p:animEffect>
                                    <p:animScale>
                                      <p:cBhvr>
                                        <p:cTn id="76" dur="150" autoRev="1" fill="hold"/>
                                        <p:tgtEl>
                                          <p:spTgt spid="10"/>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300" fill="hold"/>
                                        <p:tgtEl>
                                          <p:spTgt spid="11"/>
                                        </p:tgtEl>
                                        <p:attrNameLst>
                                          <p:attrName>ppt_w</p:attrName>
                                        </p:attrNameLst>
                                      </p:cBhvr>
                                      <p:tavLst>
                                        <p:tav tm="0">
                                          <p:val>
                                            <p:fltVal val="0"/>
                                          </p:val>
                                        </p:tav>
                                        <p:tav tm="100000">
                                          <p:val>
                                            <p:strVal val="#ppt_w"/>
                                          </p:val>
                                        </p:tav>
                                      </p:tavLst>
                                    </p:anim>
                                    <p:anim calcmode="lin" valueType="num">
                                      <p:cBhvr>
                                        <p:cTn id="80" dur="300" fill="hold"/>
                                        <p:tgtEl>
                                          <p:spTgt spid="11"/>
                                        </p:tgtEl>
                                        <p:attrNameLst>
                                          <p:attrName>ppt_h</p:attrName>
                                        </p:attrNameLst>
                                      </p:cBhvr>
                                      <p:tavLst>
                                        <p:tav tm="0">
                                          <p:val>
                                            <p:fltVal val="0"/>
                                          </p:val>
                                        </p:tav>
                                        <p:tav tm="100000">
                                          <p:val>
                                            <p:strVal val="#ppt_h"/>
                                          </p:val>
                                        </p:tav>
                                      </p:tavLst>
                                    </p:anim>
                                    <p:anim calcmode="lin" valueType="num">
                                      <p:cBhvr>
                                        <p:cTn id="81" dur="300" fill="hold"/>
                                        <p:tgtEl>
                                          <p:spTgt spid="11"/>
                                        </p:tgtEl>
                                        <p:attrNameLst>
                                          <p:attrName>ppt_x</p:attrName>
                                        </p:attrNameLst>
                                      </p:cBhvr>
                                      <p:tavLst>
                                        <p:tav tm="0">
                                          <p:val>
                                            <p:fltVal val="0.5"/>
                                          </p:val>
                                        </p:tav>
                                        <p:tav tm="100000">
                                          <p:val>
                                            <p:strVal val="#ppt_x"/>
                                          </p:val>
                                        </p:tav>
                                      </p:tavLst>
                                    </p:anim>
                                    <p:anim calcmode="lin" valueType="num">
                                      <p:cBhvr>
                                        <p:cTn id="82" dur="300" fill="hold"/>
                                        <p:tgtEl>
                                          <p:spTgt spid="11"/>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1"/>
                                        </p:tgtEl>
                                      </p:cBhvr>
                                    </p:animEffect>
                                    <p:animScale>
                                      <p:cBhvr>
                                        <p:cTn id="85" dur="150" autoRev="1" fill="hold"/>
                                        <p:tgtEl>
                                          <p:spTgt spid="11"/>
                                        </p:tgtEl>
                                      </p:cBhvr>
                                      <p:by x="105000" y="105000"/>
                                    </p:animScale>
                                  </p:childTnLst>
                                </p:cTn>
                              </p:par>
                            </p:childTnLst>
                          </p:cTn>
                        </p:par>
                        <p:par>
                          <p:cTn id="86" fill="hold">
                            <p:stCondLst>
                              <p:cond delay="1500"/>
                            </p:stCondLst>
                            <p:childTnLst>
                              <p:par>
                                <p:cTn id="87" presetID="14" presetClass="entr" presetSubtype="10"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randombar(horizontal)">
                                      <p:cBhvr>
                                        <p:cTn id="89" dur="500"/>
                                        <p:tgtEl>
                                          <p:spTgt spid="12"/>
                                        </p:tgtEl>
                                      </p:cBhvr>
                                    </p:animEffect>
                                  </p:childTnLst>
                                </p:cTn>
                              </p:par>
                              <p:par>
                                <p:cTn id="90" presetID="14" presetClass="entr" presetSubtype="10" fill="hold" grpId="0"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grpId="0"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grpId="0" nodeType="withEffect">
                                  <p:stCondLst>
                                    <p:cond delay="300"/>
                                  </p:stCondLst>
                                  <p:childTnLst>
                                    <p:set>
                                      <p:cBhvr>
                                        <p:cTn id="97" dur="1" fill="hold">
                                          <p:stCondLst>
                                            <p:cond delay="0"/>
                                          </p:stCondLst>
                                        </p:cTn>
                                        <p:tgtEl>
                                          <p:spTgt spid="14"/>
                                        </p:tgtEl>
                                        <p:attrNameLst>
                                          <p:attrName>style.visibility</p:attrName>
                                        </p:attrNameLst>
                                      </p:cBhvr>
                                      <p:to>
                                        <p:strVal val="visible"/>
                                      </p:to>
                                    </p:set>
                                    <p:animEffect transition="in" filter="randombar(horizontal)">
                                      <p:cBhvr>
                                        <p:cTn id="98" dur="500"/>
                                        <p:tgtEl>
                                          <p:spTgt spid="14"/>
                                        </p:tgtEl>
                                      </p:cBhvr>
                                    </p:animEffect>
                                  </p:childTnLst>
                                </p:cTn>
                              </p:par>
                              <p:par>
                                <p:cTn id="99" presetID="14" presetClass="entr" presetSubtype="10" fill="hold" grpId="0" nodeType="withEffect">
                                  <p:stCondLst>
                                    <p:cond delay="500"/>
                                  </p:stCondLst>
                                  <p:childTnLst>
                                    <p:set>
                                      <p:cBhvr>
                                        <p:cTn id="100" dur="1" fill="hold">
                                          <p:stCondLst>
                                            <p:cond delay="0"/>
                                          </p:stCondLst>
                                        </p:cTn>
                                        <p:tgtEl>
                                          <p:spTgt spid="16"/>
                                        </p:tgtEl>
                                        <p:attrNameLst>
                                          <p:attrName>style.visibility</p:attrName>
                                        </p:attrNameLst>
                                      </p:cBhvr>
                                      <p:to>
                                        <p:strVal val="visible"/>
                                      </p:to>
                                    </p:set>
                                    <p:animEffect transition="in" filter="randombar(horizontal)">
                                      <p:cBhvr>
                                        <p:cTn id="101" dur="500"/>
                                        <p:tgtEl>
                                          <p:spTgt spid="16"/>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wipe(left)">
                                      <p:cBhvr>
                                        <p:cTn id="105" dur="1000"/>
                                        <p:tgtEl>
                                          <p:spTgt spid="17"/>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left)">
                                      <p:cBhvr>
                                        <p:cTn id="109" dur="1000"/>
                                        <p:tgtEl>
                                          <p:spTgt spid="18"/>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9"/>
                                        </p:tgtEl>
                                        <p:attrNameLst>
                                          <p:attrName>style.visibility</p:attrName>
                                        </p:attrNameLst>
                                      </p:cBhvr>
                                      <p:to>
                                        <p:strVal val="visible"/>
                                      </p:to>
                                    </p:set>
                                    <p:animEffect transition="in" filter="wipe(left)">
                                      <p:cBhvr>
                                        <p:cTn id="113" dur="1000"/>
                                        <p:tgtEl>
                                          <p:spTgt spid="19"/>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wipe(left)">
                                      <p:cBhvr>
                                        <p:cTn id="117" dur="1000"/>
                                        <p:tgtEl>
                                          <p:spTgt spid="20"/>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1"/>
                                        </p:tgtEl>
                                        <p:attrNameLst>
                                          <p:attrName>style.visibility</p:attrName>
                                        </p:attrNameLst>
                                      </p:cBhvr>
                                      <p:to>
                                        <p:strVal val="visible"/>
                                      </p:to>
                                    </p:set>
                                    <p:animEffect transition="in" filter="wipe(left)">
                                      <p:cBhvr>
                                        <p:cTn id="12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1887674"/>
            <a:ext cx="9144000" cy="1368152"/>
          </a:xfrm>
          <a:prstGeom prst="rect">
            <a:avLst/>
          </a:prstGeom>
          <a:solidFill>
            <a:srgbClr val="2F318B"/>
          </a:solidFill>
          <a:ln>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331640" y="1363871"/>
            <a:ext cx="2160240" cy="2287879"/>
            <a:chOff x="1331640" y="1363871"/>
            <a:chExt cx="2160240" cy="2287879"/>
          </a:xfrm>
        </p:grpSpPr>
        <p:sp>
          <p:nvSpPr>
            <p:cNvPr id="27" name="椭圆 26"/>
            <p:cNvSpPr/>
            <p:nvPr/>
          </p:nvSpPr>
          <p:spPr>
            <a:xfrm>
              <a:off x="1331640" y="1491750"/>
              <a:ext cx="2160240" cy="2160000"/>
            </a:xfrm>
            <a:prstGeom prst="ellipse">
              <a:avLst/>
            </a:prstGeom>
            <a:gradFill>
              <a:gsLst>
                <a:gs pos="0">
                  <a:schemeClr val="bg1"/>
                </a:gs>
                <a:gs pos="50000">
                  <a:schemeClr val="bg1"/>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511760" y="1671750"/>
              <a:ext cx="1800000" cy="1800000"/>
            </a:xfrm>
            <a:prstGeom prst="ellipse">
              <a:avLst/>
            </a:prstGeom>
            <a:solidFill>
              <a:srgbClr val="C00000"/>
            </a:solidFill>
            <a:ln>
              <a:solidFill>
                <a:srgbClr val="E621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943708" y="1363871"/>
              <a:ext cx="936104" cy="2215991"/>
            </a:xfrm>
            <a:prstGeom prst="rect">
              <a:avLst/>
            </a:prstGeom>
            <a:noFill/>
          </p:spPr>
          <p:txBody>
            <a:bodyPr wrap="square" rtlCol="0">
              <a:spAutoFit/>
            </a:bodyPr>
            <a:lstStyle/>
            <a:p>
              <a:pPr algn="ctr"/>
              <a:r>
                <a:rPr lang="en-US" altLang="zh-CN" sz="13800" dirty="0" smtClean="0">
                  <a:solidFill>
                    <a:schemeClr val="bg1"/>
                  </a:solidFill>
                  <a:latin typeface="DFGothic-EB" pitchFamily="1" charset="-128"/>
                  <a:ea typeface="DFGothic-EB" pitchFamily="1" charset="-128"/>
                </a:rPr>
                <a:t>4</a:t>
              </a:r>
              <a:endParaRPr lang="zh-CN" altLang="en-US" sz="13800" dirty="0">
                <a:solidFill>
                  <a:schemeClr val="bg1"/>
                </a:solidFill>
                <a:latin typeface="DFGothic-EB" pitchFamily="1" charset="-128"/>
                <a:ea typeface="DFGothic-EB" pitchFamily="1" charset="-128"/>
              </a:endParaRPr>
            </a:p>
          </p:txBody>
        </p:sp>
      </p:grpSp>
      <p:sp>
        <p:nvSpPr>
          <p:cNvPr id="30" name="矩形 29"/>
          <p:cNvSpPr/>
          <p:nvPr/>
        </p:nvSpPr>
        <p:spPr>
          <a:xfrm>
            <a:off x="3707904" y="2279362"/>
            <a:ext cx="1826141" cy="584775"/>
          </a:xfrm>
          <a:prstGeom prst="rect">
            <a:avLst/>
          </a:prstGeom>
        </p:spPr>
        <p:txBody>
          <a:bodyPr wrap="none">
            <a:spAutoFit/>
          </a:bodyPr>
          <a:lstStyle/>
          <a:p>
            <a:pPr>
              <a:spcBef>
                <a:spcPct val="0"/>
              </a:spcBef>
            </a:pPr>
            <a:r>
              <a:rPr lang="zh-CN" altLang="en-US" sz="3200" b="1" dirty="0">
                <a:solidFill>
                  <a:schemeClr val="bg1"/>
                </a:solidFill>
                <a:latin typeface="微软雅黑" pitchFamily="34" charset="-122"/>
                <a:ea typeface="微软雅黑" pitchFamily="34" charset="-122"/>
              </a:rPr>
              <a:t>国际业务</a:t>
            </a:r>
          </a:p>
        </p:txBody>
      </p:sp>
      <p:grpSp>
        <p:nvGrpSpPr>
          <p:cNvPr id="31" name="组合 30"/>
          <p:cNvGrpSpPr/>
          <p:nvPr/>
        </p:nvGrpSpPr>
        <p:grpSpPr>
          <a:xfrm>
            <a:off x="3775471" y="1469202"/>
            <a:ext cx="343825" cy="309997"/>
            <a:chOff x="4634991" y="2138335"/>
            <a:chExt cx="428348" cy="386204"/>
          </a:xfrm>
        </p:grpSpPr>
        <p:sp>
          <p:nvSpPr>
            <p:cNvPr id="32"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3"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34" name="组合 33"/>
          <p:cNvGrpSpPr/>
          <p:nvPr/>
        </p:nvGrpSpPr>
        <p:grpSpPr>
          <a:xfrm>
            <a:off x="5405067" y="1469202"/>
            <a:ext cx="343825" cy="309997"/>
            <a:chOff x="5076056" y="2138335"/>
            <a:chExt cx="428348" cy="386204"/>
          </a:xfrm>
        </p:grpSpPr>
        <p:sp>
          <p:nvSpPr>
            <p:cNvPr id="35"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6"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37" name="组合 36"/>
          <p:cNvGrpSpPr/>
          <p:nvPr/>
        </p:nvGrpSpPr>
        <p:grpSpPr>
          <a:xfrm>
            <a:off x="4165480" y="1469176"/>
            <a:ext cx="343825" cy="309997"/>
            <a:chOff x="5557128" y="2138335"/>
            <a:chExt cx="428348" cy="386204"/>
          </a:xfrm>
        </p:grpSpPr>
        <p:sp>
          <p:nvSpPr>
            <p:cNvPr id="38"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9"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0" name="组合 39"/>
          <p:cNvGrpSpPr/>
          <p:nvPr/>
        </p:nvGrpSpPr>
        <p:grpSpPr>
          <a:xfrm>
            <a:off x="4969630" y="1469202"/>
            <a:ext cx="343825" cy="309997"/>
            <a:chOff x="6068610" y="2138335"/>
            <a:chExt cx="428348" cy="386204"/>
          </a:xfrm>
        </p:grpSpPr>
        <p:sp>
          <p:nvSpPr>
            <p:cNvPr id="41"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2"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3" name="组合 42"/>
          <p:cNvGrpSpPr/>
          <p:nvPr/>
        </p:nvGrpSpPr>
        <p:grpSpPr>
          <a:xfrm>
            <a:off x="4572000" y="1465352"/>
            <a:ext cx="343825" cy="309997"/>
            <a:chOff x="6623914" y="2138335"/>
            <a:chExt cx="428348" cy="386204"/>
          </a:xfrm>
        </p:grpSpPr>
        <p:sp>
          <p:nvSpPr>
            <p:cNvPr id="44"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5"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46" name="TextBox 45"/>
          <p:cNvSpPr txBox="1"/>
          <p:nvPr/>
        </p:nvSpPr>
        <p:spPr>
          <a:xfrm>
            <a:off x="3707905" y="3363838"/>
            <a:ext cx="4104456" cy="738664"/>
          </a:xfrm>
          <a:prstGeom prst="rect">
            <a:avLst/>
          </a:prstGeom>
          <a:noFill/>
          <a:ln>
            <a:solidFill>
              <a:schemeClr val="tx1"/>
            </a:solidFill>
          </a:ln>
        </p:spPr>
        <p:txBody>
          <a:bodyPr wrap="square" rtlCol="0">
            <a:spAutoFit/>
          </a:bodyPr>
          <a:lstStyle/>
          <a:p>
            <a:r>
              <a:rPr lang="en-US" altLang="zh-CN" sz="1400" dirty="0">
                <a:latin typeface="微软雅黑" pitchFamily="34" charset="-122"/>
                <a:ea typeface="微软雅黑" pitchFamily="34" charset="-122"/>
              </a:rPr>
              <a:t>4</a:t>
            </a:r>
            <a:r>
              <a:rPr lang="zh-CN" altLang="en-US" sz="1400" dirty="0">
                <a:latin typeface="微软雅黑" pitchFamily="34" charset="-122"/>
                <a:ea typeface="微软雅黑" pitchFamily="34" charset="-122"/>
              </a:rPr>
              <a:t>、国际业务：我们走出去找市场，开发出了一些国际业务，了解了更多的市场信息，使国际业务增长很快，国际业务完成计划进度居全省前三。</a:t>
            </a:r>
            <a:endParaRPr lang="zh-CN" altLang="en-US" sz="1400" dirty="0" smtClean="0">
              <a:latin typeface="微软雅黑" pitchFamily="34" charset="-122"/>
              <a:ea typeface="微软雅黑" pitchFamily="34" charset="-122"/>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167465"/>
            <a:ext cx="1990961" cy="388061"/>
          </a:xfrm>
          <a:prstGeom prst="rect">
            <a:avLst/>
          </a:prstGeom>
        </p:spPr>
      </p:pic>
    </p:spTree>
    <p:extLst>
      <p:ext uri="{BB962C8B-B14F-4D97-AF65-F5344CB8AC3E}">
        <p14:creationId xmlns:p14="http://schemas.microsoft.com/office/powerpoint/2010/main" val="142406073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60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1000"/>
                                        <p:tgtEl>
                                          <p:spTgt spid="43"/>
                                        </p:tgtEl>
                                      </p:cBhvr>
                                    </p:animEffect>
                                    <p:anim calcmode="lin" valueType="num">
                                      <p:cBhvr>
                                        <p:cTn id="32" dur="1000" fill="hold"/>
                                        <p:tgtEl>
                                          <p:spTgt spid="43"/>
                                        </p:tgtEl>
                                        <p:attrNameLst>
                                          <p:attrName>ppt_x</p:attrName>
                                        </p:attrNameLst>
                                      </p:cBhvr>
                                      <p:tavLst>
                                        <p:tav tm="0">
                                          <p:val>
                                            <p:strVal val="#ppt_x"/>
                                          </p:val>
                                        </p:tav>
                                        <p:tav tm="100000">
                                          <p:val>
                                            <p:strVal val="#ppt_x"/>
                                          </p:val>
                                        </p:tav>
                                      </p:tavLst>
                                    </p:anim>
                                    <p:anim calcmode="lin" valueType="num">
                                      <p:cBhvr>
                                        <p:cTn id="33" dur="1000" fill="hold"/>
                                        <p:tgtEl>
                                          <p:spTgt spid="43"/>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90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1000"/>
                                        <p:tgtEl>
                                          <p:spTgt spid="40"/>
                                        </p:tgtEl>
                                      </p:cBhvr>
                                    </p:animEffect>
                                    <p:anim calcmode="lin" valueType="num">
                                      <p:cBhvr>
                                        <p:cTn id="37" dur="1000" fill="hold"/>
                                        <p:tgtEl>
                                          <p:spTgt spid="40"/>
                                        </p:tgtEl>
                                        <p:attrNameLst>
                                          <p:attrName>ppt_x</p:attrName>
                                        </p:attrNameLst>
                                      </p:cBhvr>
                                      <p:tavLst>
                                        <p:tav tm="0">
                                          <p:val>
                                            <p:strVal val="#ppt_x"/>
                                          </p:val>
                                        </p:tav>
                                        <p:tav tm="100000">
                                          <p:val>
                                            <p:strVal val="#ppt_x"/>
                                          </p:val>
                                        </p:tav>
                                      </p:tavLst>
                                    </p:anim>
                                    <p:anim calcmode="lin" valueType="num">
                                      <p:cBhvr>
                                        <p:cTn id="38" dur="1000" fill="hold"/>
                                        <p:tgtEl>
                                          <p:spTgt spid="40"/>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140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childTnLst>
                          </p:cTn>
                        </p:par>
                        <p:par>
                          <p:cTn id="44" fill="hold">
                            <p:stCondLst>
                              <p:cond delay="3900"/>
                            </p:stCondLst>
                            <p:childTnLst>
                              <p:par>
                                <p:cTn id="45" presetID="42"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4900"/>
                            </p:stCondLst>
                            <p:childTnLst>
                              <p:par>
                                <p:cTn id="51" presetID="2" presetClass="entr" presetSubtype="2"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500" fill="hold"/>
                                        <p:tgtEl>
                                          <p:spTgt spid="47"/>
                                        </p:tgtEl>
                                        <p:attrNameLst>
                                          <p:attrName>ppt_x</p:attrName>
                                        </p:attrNameLst>
                                      </p:cBhvr>
                                      <p:tavLst>
                                        <p:tav tm="0">
                                          <p:val>
                                            <p:strVal val="1+#ppt_w/2"/>
                                          </p:val>
                                        </p:tav>
                                        <p:tav tm="100000">
                                          <p:val>
                                            <p:strVal val="#ppt_x"/>
                                          </p:val>
                                        </p:tav>
                                      </p:tavLst>
                                    </p:anim>
                                    <p:anim calcmode="lin" valueType="num">
                                      <p:cBhvr additive="base">
                                        <p:cTn id="54"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0" grpId="0"/>
      <p:bldP spid="4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3"/>
          <p:cNvSpPr>
            <a:spLocks noChangeArrowheads="1"/>
          </p:cNvSpPr>
          <p:nvPr/>
        </p:nvSpPr>
        <p:spPr bwMode="auto">
          <a:xfrm>
            <a:off x="2119424" y="2018987"/>
            <a:ext cx="1932568" cy="1933127"/>
          </a:xfrm>
          <a:prstGeom prst="ellipse">
            <a:avLst/>
          </a:prstGeom>
          <a:solidFill>
            <a:srgbClr val="C00000">
              <a:alpha val="74000"/>
            </a:srgbClr>
          </a:solidFill>
          <a:ln>
            <a:noFill/>
          </a:ln>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4" name="椭圆 3"/>
          <p:cNvSpPr>
            <a:spLocks noChangeArrowheads="1"/>
          </p:cNvSpPr>
          <p:nvPr/>
        </p:nvSpPr>
        <p:spPr bwMode="auto">
          <a:xfrm>
            <a:off x="1926643" y="1827341"/>
            <a:ext cx="2318130" cy="2318801"/>
          </a:xfrm>
          <a:prstGeom prst="ellipse">
            <a:avLst/>
          </a:prstGeom>
          <a:noFill/>
          <a:ln w="25400" cap="flat" cmpd="sng">
            <a:solidFill>
              <a:srgbClr val="E62129"/>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5" name="椭圆 4"/>
          <p:cNvSpPr>
            <a:spLocks noChangeArrowheads="1"/>
          </p:cNvSpPr>
          <p:nvPr/>
        </p:nvSpPr>
        <p:spPr bwMode="auto">
          <a:xfrm>
            <a:off x="1764802" y="1664262"/>
            <a:ext cx="2641812" cy="2642576"/>
          </a:xfrm>
          <a:prstGeom prst="ellipse">
            <a:avLst/>
          </a:prstGeom>
          <a:noFill/>
          <a:ln w="25400" cap="flat" cmpd="sng">
            <a:solidFill>
              <a:srgbClr val="E62129"/>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6" name="椭圆 10"/>
          <p:cNvSpPr>
            <a:spLocks noChangeArrowheads="1"/>
          </p:cNvSpPr>
          <p:nvPr/>
        </p:nvSpPr>
        <p:spPr bwMode="auto">
          <a:xfrm>
            <a:off x="7268081" y="1348755"/>
            <a:ext cx="587863" cy="588033"/>
          </a:xfrm>
          <a:prstGeom prst="ellipse">
            <a:avLst/>
          </a:prstGeom>
          <a:solidFill>
            <a:srgbClr val="2F318B"/>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7" name="椭圆 11"/>
          <p:cNvSpPr>
            <a:spLocks noChangeArrowheads="1"/>
          </p:cNvSpPr>
          <p:nvPr/>
        </p:nvSpPr>
        <p:spPr bwMode="auto">
          <a:xfrm>
            <a:off x="7268081" y="2272541"/>
            <a:ext cx="587863" cy="588033"/>
          </a:xfrm>
          <a:prstGeom prst="ellipse">
            <a:avLst/>
          </a:prstGeom>
          <a:solidFill>
            <a:srgbClr val="2F318B"/>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8" name="椭圆 12"/>
          <p:cNvSpPr>
            <a:spLocks noChangeArrowheads="1"/>
          </p:cNvSpPr>
          <p:nvPr/>
        </p:nvSpPr>
        <p:spPr bwMode="auto">
          <a:xfrm>
            <a:off x="7268081" y="3136437"/>
            <a:ext cx="587863" cy="588033"/>
          </a:xfrm>
          <a:prstGeom prst="ellipse">
            <a:avLst/>
          </a:prstGeom>
          <a:solidFill>
            <a:srgbClr val="2F318B"/>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9" name="椭圆 13"/>
          <p:cNvSpPr>
            <a:spLocks noChangeArrowheads="1"/>
          </p:cNvSpPr>
          <p:nvPr/>
        </p:nvSpPr>
        <p:spPr bwMode="auto">
          <a:xfrm>
            <a:off x="7268081" y="4000332"/>
            <a:ext cx="587863" cy="588033"/>
          </a:xfrm>
          <a:prstGeom prst="ellipse">
            <a:avLst/>
          </a:prstGeom>
          <a:solidFill>
            <a:srgbClr val="2F318B"/>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10" name="Freeform 145"/>
          <p:cNvSpPr>
            <a:spLocks noEditPoints="1" noChangeArrowheads="1"/>
          </p:cNvSpPr>
          <p:nvPr/>
        </p:nvSpPr>
        <p:spPr bwMode="auto">
          <a:xfrm>
            <a:off x="7394221" y="3291182"/>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Calibri" pitchFamily="34" charset="0"/>
              <a:sym typeface="宋体" pitchFamily="2" charset="-122"/>
            </a:endParaRPr>
          </a:p>
        </p:txBody>
      </p:sp>
      <p:grpSp>
        <p:nvGrpSpPr>
          <p:cNvPr id="11" name="Group 32"/>
          <p:cNvGrpSpPr>
            <a:grpSpLocks/>
          </p:cNvGrpSpPr>
          <p:nvPr/>
        </p:nvGrpSpPr>
        <p:grpSpPr bwMode="auto">
          <a:xfrm>
            <a:off x="7463242" y="1478504"/>
            <a:ext cx="197541" cy="358295"/>
            <a:chOff x="0" y="0"/>
            <a:chExt cx="409575" cy="742950"/>
          </a:xfrm>
        </p:grpSpPr>
        <p:sp>
          <p:nvSpPr>
            <p:cNvPr id="12"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3"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grpSp>
      <p:sp>
        <p:nvSpPr>
          <p:cNvPr id="14" name="Freeform 755"/>
          <p:cNvSpPr>
            <a:spLocks noChangeArrowheads="1"/>
          </p:cNvSpPr>
          <p:nvPr/>
        </p:nvSpPr>
        <p:spPr bwMode="auto">
          <a:xfrm>
            <a:off x="7477522" y="4106274"/>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Calibri" pitchFamily="34" charset="0"/>
              <a:sym typeface="宋体" pitchFamily="2" charset="-122"/>
            </a:endParaRPr>
          </a:p>
        </p:txBody>
      </p:sp>
      <p:grpSp>
        <p:nvGrpSpPr>
          <p:cNvPr id="15" name="Group 36"/>
          <p:cNvGrpSpPr>
            <a:grpSpLocks/>
          </p:cNvGrpSpPr>
          <p:nvPr/>
        </p:nvGrpSpPr>
        <p:grpSpPr bwMode="auto">
          <a:xfrm>
            <a:off x="7390652" y="2435618"/>
            <a:ext cx="357002" cy="333298"/>
            <a:chOff x="0" y="0"/>
            <a:chExt cx="739775" cy="690562"/>
          </a:xfrm>
        </p:grpSpPr>
        <p:sp>
          <p:nvSpPr>
            <p:cNvPr id="16"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7"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8"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9"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0"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1"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2"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3"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grpSp>
      <p:sp>
        <p:nvSpPr>
          <p:cNvPr id="24" name="矩形 23"/>
          <p:cNvSpPr>
            <a:spLocks noChangeArrowheads="1"/>
          </p:cNvSpPr>
          <p:nvPr/>
        </p:nvSpPr>
        <p:spPr bwMode="auto">
          <a:xfrm>
            <a:off x="4891817" y="1347630"/>
            <a:ext cx="2318390"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smtClean="0">
                <a:latin typeface="Adobe 黑体 Std R" pitchFamily="34" charset="-122"/>
                <a:ea typeface="Adobe 黑体 Std R" pitchFamily="34" charset="-122"/>
              </a:rPr>
              <a:t>此处输入您的文字文本，或者复制您的文字文本粘贴到此处。</a:t>
            </a:r>
            <a:endParaRPr lang="zh-CN" altLang="en-US" sz="1800" dirty="0"/>
          </a:p>
        </p:txBody>
      </p:sp>
      <p:sp>
        <p:nvSpPr>
          <p:cNvPr id="25" name="矩形 24"/>
          <p:cNvSpPr>
            <a:spLocks noChangeArrowheads="1"/>
          </p:cNvSpPr>
          <p:nvPr/>
        </p:nvSpPr>
        <p:spPr bwMode="auto">
          <a:xfrm>
            <a:off x="4891817" y="2242773"/>
            <a:ext cx="2318390"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smtClean="0">
                <a:latin typeface="Adobe 黑体 Std R" pitchFamily="34" charset="-122"/>
                <a:ea typeface="Adobe 黑体 Std R" pitchFamily="34" charset="-122"/>
              </a:rPr>
              <a:t>此处输入您的文字文本，或者复制您的文字文本粘贴到此处。</a:t>
            </a:r>
            <a:endParaRPr lang="zh-CN" altLang="en-US" sz="1200" dirty="0"/>
          </a:p>
        </p:txBody>
      </p:sp>
      <p:sp>
        <p:nvSpPr>
          <p:cNvPr id="26" name="矩形 25"/>
          <p:cNvSpPr>
            <a:spLocks noChangeArrowheads="1"/>
          </p:cNvSpPr>
          <p:nvPr/>
        </p:nvSpPr>
        <p:spPr bwMode="auto">
          <a:xfrm>
            <a:off x="4891817" y="3128393"/>
            <a:ext cx="2318390"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smtClean="0">
                <a:latin typeface="Adobe 黑体 Std R" pitchFamily="34" charset="-122"/>
                <a:ea typeface="Adobe 黑体 Std R" pitchFamily="34" charset="-122"/>
              </a:rPr>
              <a:t>此处输入您的文字文本，或者复制您的文字文本粘贴到此处。</a:t>
            </a:r>
            <a:endParaRPr lang="zh-CN" altLang="en-US" sz="1200" dirty="0"/>
          </a:p>
        </p:txBody>
      </p:sp>
      <p:sp>
        <p:nvSpPr>
          <p:cNvPr id="27" name="矩形 26"/>
          <p:cNvSpPr>
            <a:spLocks noChangeArrowheads="1"/>
          </p:cNvSpPr>
          <p:nvPr/>
        </p:nvSpPr>
        <p:spPr bwMode="auto">
          <a:xfrm>
            <a:off x="4891817" y="3974732"/>
            <a:ext cx="2318390"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smtClean="0">
                <a:latin typeface="Adobe 黑体 Std R" pitchFamily="34" charset="-122"/>
                <a:ea typeface="Adobe 黑体 Std R" pitchFamily="34" charset="-122"/>
              </a:rPr>
              <a:t>此处输入您的文字文本，或者复制您的文字文本粘贴到此处。</a:t>
            </a:r>
            <a:endParaRPr lang="zh-CN" altLang="en-US" sz="1200" dirty="0"/>
          </a:p>
        </p:txBody>
      </p:sp>
      <p:sp>
        <p:nvSpPr>
          <p:cNvPr id="28" name="TextBox 27"/>
          <p:cNvSpPr txBox="1"/>
          <p:nvPr/>
        </p:nvSpPr>
        <p:spPr>
          <a:xfrm>
            <a:off x="2662717" y="2392646"/>
            <a:ext cx="984372" cy="1084661"/>
          </a:xfrm>
          <a:prstGeom prst="rect">
            <a:avLst/>
          </a:prstGeom>
          <a:noFill/>
        </p:spPr>
        <p:txBody>
          <a:bodyPr wrap="none" lIns="68543" tIns="34272" rIns="68543" bIns="34272" rtlCol="0">
            <a:spAutoFit/>
          </a:bodyPr>
          <a:lstStyle/>
          <a:p>
            <a:pPr algn="ctr"/>
            <a:r>
              <a:rPr lang="zh-CN" altLang="en-US" sz="3300" dirty="0">
                <a:solidFill>
                  <a:schemeClr val="bg1"/>
                </a:solidFill>
                <a:latin typeface="微软雅黑" panose="020B0503020204020204" pitchFamily="34" charset="-122"/>
                <a:ea typeface="微软雅黑" panose="020B0503020204020204" pitchFamily="34" charset="-122"/>
              </a:rPr>
              <a:t>输入</a:t>
            </a:r>
            <a:endParaRPr lang="en-US" altLang="zh-CN" sz="3300" dirty="0">
              <a:solidFill>
                <a:schemeClr val="bg1"/>
              </a:solidFill>
              <a:latin typeface="微软雅黑" panose="020B0503020204020204" pitchFamily="34" charset="-122"/>
              <a:ea typeface="微软雅黑" panose="020B0503020204020204" pitchFamily="34" charset="-122"/>
            </a:endParaRPr>
          </a:p>
          <a:p>
            <a:pPr algn="ctr"/>
            <a:r>
              <a:rPr lang="zh-CN" altLang="en-US" sz="3300" dirty="0">
                <a:solidFill>
                  <a:schemeClr val="bg1"/>
                </a:solidFill>
                <a:latin typeface="微软雅黑" panose="020B0503020204020204" pitchFamily="34" charset="-122"/>
                <a:ea typeface="微软雅黑" panose="020B0503020204020204" pitchFamily="34" charset="-122"/>
              </a:rPr>
              <a:t>标题</a:t>
            </a:r>
          </a:p>
        </p:txBody>
      </p:sp>
      <p:grpSp>
        <p:nvGrpSpPr>
          <p:cNvPr id="29" name="组合 28"/>
          <p:cNvGrpSpPr/>
          <p:nvPr/>
        </p:nvGrpSpPr>
        <p:grpSpPr>
          <a:xfrm>
            <a:off x="1331640" y="1203598"/>
            <a:ext cx="3524795" cy="3456775"/>
            <a:chOff x="1083121" y="1628006"/>
            <a:chExt cx="4702175" cy="4610100"/>
          </a:xfrm>
        </p:grpSpPr>
        <p:sp>
          <p:nvSpPr>
            <p:cNvPr id="30" name="椭圆 6"/>
            <p:cNvSpPr>
              <a:spLocks noChangeArrowheads="1"/>
            </p:cNvSpPr>
            <p:nvPr/>
          </p:nvSpPr>
          <p:spPr bwMode="auto">
            <a:xfrm>
              <a:off x="1083121" y="3318693"/>
              <a:ext cx="1373188" cy="1373188"/>
            </a:xfrm>
            <a:prstGeom prst="ellipse">
              <a:avLst/>
            </a:prstGeom>
            <a:solidFill>
              <a:srgbClr val="2F318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1" name="椭圆 7"/>
            <p:cNvSpPr>
              <a:spLocks noChangeArrowheads="1"/>
            </p:cNvSpPr>
            <p:nvPr/>
          </p:nvSpPr>
          <p:spPr bwMode="auto">
            <a:xfrm>
              <a:off x="2737296" y="1628006"/>
              <a:ext cx="1373188" cy="1373187"/>
            </a:xfrm>
            <a:prstGeom prst="ellipse">
              <a:avLst/>
            </a:prstGeom>
            <a:solidFill>
              <a:srgbClr val="2F318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2" name="椭圆 8"/>
            <p:cNvSpPr>
              <a:spLocks noChangeArrowheads="1"/>
            </p:cNvSpPr>
            <p:nvPr/>
          </p:nvSpPr>
          <p:spPr bwMode="auto">
            <a:xfrm>
              <a:off x="4410521" y="3318693"/>
              <a:ext cx="1374775" cy="1373188"/>
            </a:xfrm>
            <a:prstGeom prst="ellipse">
              <a:avLst/>
            </a:prstGeom>
            <a:solidFill>
              <a:srgbClr val="2F318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3" name="椭圆 9"/>
            <p:cNvSpPr>
              <a:spLocks noChangeArrowheads="1"/>
            </p:cNvSpPr>
            <p:nvPr/>
          </p:nvSpPr>
          <p:spPr bwMode="auto">
            <a:xfrm>
              <a:off x="2772221" y="4864918"/>
              <a:ext cx="1373188" cy="1373188"/>
            </a:xfrm>
            <a:prstGeom prst="ellipse">
              <a:avLst/>
            </a:prstGeom>
            <a:solidFill>
              <a:srgbClr val="2F318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4" name="矩形 33"/>
            <p:cNvSpPr>
              <a:spLocks noChangeArrowheads="1"/>
            </p:cNvSpPr>
            <p:nvPr/>
          </p:nvSpPr>
          <p:spPr bwMode="auto">
            <a:xfrm>
              <a:off x="1227807" y="3616139"/>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5" name="矩形 34"/>
            <p:cNvSpPr>
              <a:spLocks noChangeArrowheads="1"/>
            </p:cNvSpPr>
            <p:nvPr/>
          </p:nvSpPr>
          <p:spPr bwMode="auto">
            <a:xfrm>
              <a:off x="4545236" y="3616139"/>
              <a:ext cx="1191582"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6" name="矩形 35"/>
            <p:cNvSpPr>
              <a:spLocks noChangeArrowheads="1"/>
            </p:cNvSpPr>
            <p:nvPr/>
          </p:nvSpPr>
          <p:spPr bwMode="auto">
            <a:xfrm>
              <a:off x="2858815" y="1962537"/>
              <a:ext cx="1108389"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7" name="矩形 36"/>
            <p:cNvSpPr>
              <a:spLocks noChangeArrowheads="1"/>
            </p:cNvSpPr>
            <p:nvPr/>
          </p:nvSpPr>
          <p:spPr bwMode="auto">
            <a:xfrm>
              <a:off x="2925056" y="5162365"/>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
        <p:nvSpPr>
          <p:cNvPr id="38" name="TextBox 37"/>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61240421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Effect transition="in" filter="fade">
                                      <p:cBhvr>
                                        <p:cTn id="21" dur="1000"/>
                                        <p:tgtEl>
                                          <p:spTgt spid="4"/>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Effect transition="in" filter="fade">
                                      <p:cBhvr>
                                        <p:cTn id="27" dur="1000"/>
                                        <p:tgtEl>
                                          <p:spTgt spid="5"/>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1000" fill="hold"/>
                                        <p:tgtEl>
                                          <p:spTgt spid="29"/>
                                        </p:tgtEl>
                                        <p:attrNameLst>
                                          <p:attrName>ppt_w</p:attrName>
                                        </p:attrNameLst>
                                      </p:cBhvr>
                                      <p:tavLst>
                                        <p:tav tm="0">
                                          <p:val>
                                            <p:fltVal val="0"/>
                                          </p:val>
                                        </p:tav>
                                        <p:tav tm="100000">
                                          <p:val>
                                            <p:strVal val="#ppt_w"/>
                                          </p:val>
                                        </p:tav>
                                      </p:tavLst>
                                    </p:anim>
                                    <p:anim calcmode="lin" valueType="num">
                                      <p:cBhvr>
                                        <p:cTn id="32" dur="1000" fill="hold"/>
                                        <p:tgtEl>
                                          <p:spTgt spid="29"/>
                                        </p:tgtEl>
                                        <p:attrNameLst>
                                          <p:attrName>ppt_h</p:attrName>
                                        </p:attrNameLst>
                                      </p:cBhvr>
                                      <p:tavLst>
                                        <p:tav tm="0">
                                          <p:val>
                                            <p:fltVal val="0"/>
                                          </p:val>
                                        </p:tav>
                                        <p:tav tm="100000">
                                          <p:val>
                                            <p:strVal val="#ppt_h"/>
                                          </p:val>
                                        </p:tav>
                                      </p:tavLst>
                                    </p:anim>
                                    <p:animEffect transition="in" filter="fade">
                                      <p:cBhvr>
                                        <p:cTn id="33" dur="1000"/>
                                        <p:tgtEl>
                                          <p:spTgt spid="29"/>
                                        </p:tgtEl>
                                      </p:cBhvr>
                                    </p:animEffect>
                                  </p:childTnLst>
                                </p:cTn>
                              </p:par>
                            </p:childTnLst>
                          </p:cTn>
                        </p:par>
                        <p:par>
                          <p:cTn id="34" fill="hold">
                            <p:stCondLst>
                              <p:cond delay="4000"/>
                            </p:stCondLst>
                            <p:childTnLst>
                              <p:par>
                                <p:cTn id="35" presetID="2" presetClass="entr" presetSubtype="2"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1+#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1+#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1+#ppt_w/2"/>
                                          </p:val>
                                        </p:tav>
                                        <p:tav tm="100000">
                                          <p:val>
                                            <p:strVal val="#ppt_x"/>
                                          </p:val>
                                        </p:tav>
                                      </p:tavLst>
                                    </p:anim>
                                    <p:anim calcmode="lin" valueType="num">
                                      <p:cBhvr additive="base">
                                        <p:cTn id="62" dur="500" fill="hold"/>
                                        <p:tgtEl>
                                          <p:spTgt spid="14"/>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1+#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childTnLst>
                          </p:cTn>
                        </p:par>
                        <p:par>
                          <p:cTn id="67" fill="hold">
                            <p:stCondLst>
                              <p:cond delay="4500"/>
                            </p:stCondLst>
                            <p:childTnLst>
                              <p:par>
                                <p:cTn id="68" presetID="42" presetClass="entr" presetSubtype="0" fill="hold" grpId="0" nodeType="afterEffect">
                                  <p:stCondLst>
                                    <p:cond delay="0"/>
                                  </p:stCondLst>
                                  <p:iterate type="lt">
                                    <p:tmPct val="10000"/>
                                  </p:iterate>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anim calcmode="lin" valueType="num">
                                      <p:cBhvr>
                                        <p:cTn id="71" dur="500" fill="hold"/>
                                        <p:tgtEl>
                                          <p:spTgt spid="24"/>
                                        </p:tgtEl>
                                        <p:attrNameLst>
                                          <p:attrName>ppt_x</p:attrName>
                                        </p:attrNameLst>
                                      </p:cBhvr>
                                      <p:tavLst>
                                        <p:tav tm="0">
                                          <p:val>
                                            <p:strVal val="#ppt_x"/>
                                          </p:val>
                                        </p:tav>
                                        <p:tav tm="100000">
                                          <p:val>
                                            <p:strVal val="#ppt_x"/>
                                          </p:val>
                                        </p:tav>
                                      </p:tavLst>
                                    </p:anim>
                                    <p:anim calcmode="lin" valueType="num">
                                      <p:cBhvr>
                                        <p:cTn id="72" dur="500" fill="hold"/>
                                        <p:tgtEl>
                                          <p:spTgt spid="2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iterate type="lt">
                                    <p:tmPct val="10000"/>
                                  </p:iterate>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anim calcmode="lin" valueType="num">
                                      <p:cBhvr>
                                        <p:cTn id="76" dur="500" fill="hold"/>
                                        <p:tgtEl>
                                          <p:spTgt spid="25"/>
                                        </p:tgtEl>
                                        <p:attrNameLst>
                                          <p:attrName>ppt_x</p:attrName>
                                        </p:attrNameLst>
                                      </p:cBhvr>
                                      <p:tavLst>
                                        <p:tav tm="0">
                                          <p:val>
                                            <p:strVal val="#ppt_x"/>
                                          </p:val>
                                        </p:tav>
                                        <p:tav tm="100000">
                                          <p:val>
                                            <p:strVal val="#ppt_x"/>
                                          </p:val>
                                        </p:tav>
                                      </p:tavLst>
                                    </p:anim>
                                    <p:anim calcmode="lin" valueType="num">
                                      <p:cBhvr>
                                        <p:cTn id="77" dur="500" fill="hold"/>
                                        <p:tgtEl>
                                          <p:spTgt spid="25"/>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iterate type="lt">
                                    <p:tmPct val="10000"/>
                                  </p:iterate>
                                  <p:childTnLst>
                                    <p:set>
                                      <p:cBhvr>
                                        <p:cTn id="79" dur="1" fill="hold">
                                          <p:stCondLst>
                                            <p:cond delay="0"/>
                                          </p:stCondLst>
                                        </p:cTn>
                                        <p:tgtEl>
                                          <p:spTgt spid="26"/>
                                        </p:tgtEl>
                                        <p:attrNameLst>
                                          <p:attrName>style.visibility</p:attrName>
                                        </p:attrNameLst>
                                      </p:cBhvr>
                                      <p:to>
                                        <p:strVal val="visible"/>
                                      </p:to>
                                    </p:set>
                                    <p:animEffect transition="in" filter="fade">
                                      <p:cBhvr>
                                        <p:cTn id="80" dur="500"/>
                                        <p:tgtEl>
                                          <p:spTgt spid="26"/>
                                        </p:tgtEl>
                                      </p:cBhvr>
                                    </p:animEffect>
                                    <p:anim calcmode="lin" valueType="num">
                                      <p:cBhvr>
                                        <p:cTn id="81" dur="500" fill="hold"/>
                                        <p:tgtEl>
                                          <p:spTgt spid="26"/>
                                        </p:tgtEl>
                                        <p:attrNameLst>
                                          <p:attrName>ppt_x</p:attrName>
                                        </p:attrNameLst>
                                      </p:cBhvr>
                                      <p:tavLst>
                                        <p:tav tm="0">
                                          <p:val>
                                            <p:strVal val="#ppt_x"/>
                                          </p:val>
                                        </p:tav>
                                        <p:tav tm="100000">
                                          <p:val>
                                            <p:strVal val="#ppt_x"/>
                                          </p:val>
                                        </p:tav>
                                      </p:tavLst>
                                    </p:anim>
                                    <p:anim calcmode="lin" valueType="num">
                                      <p:cBhvr>
                                        <p:cTn id="82" dur="500" fill="hold"/>
                                        <p:tgtEl>
                                          <p:spTgt spid="26"/>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iterate type="lt">
                                    <p:tmPct val="10000"/>
                                  </p:iterate>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4" grpId="0" animBg="1"/>
      <p:bldP spid="24" grpId="0"/>
      <p:bldP spid="25" grpId="0"/>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十字箭头 2"/>
          <p:cNvSpPr/>
          <p:nvPr/>
        </p:nvSpPr>
        <p:spPr>
          <a:xfrm>
            <a:off x="3138091" y="1314938"/>
            <a:ext cx="2867819" cy="2867819"/>
          </a:xfrm>
          <a:prstGeom prst="quadArrow">
            <a:avLst>
              <a:gd name="adj1" fmla="val 2000"/>
              <a:gd name="adj2" fmla="val 4000"/>
              <a:gd name="adj3" fmla="val 5000"/>
            </a:avLst>
          </a:prstGeom>
          <a:solidFill>
            <a:schemeClr val="bg1">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 name="组合 3"/>
          <p:cNvGrpSpPr/>
          <p:nvPr/>
        </p:nvGrpSpPr>
        <p:grpSpPr>
          <a:xfrm>
            <a:off x="3324500" y="1501347"/>
            <a:ext cx="1147127" cy="1147127"/>
            <a:chOff x="4432666" y="1953520"/>
            <a:chExt cx="1529503" cy="1529503"/>
          </a:xfrm>
        </p:grpSpPr>
        <p:sp>
          <p:nvSpPr>
            <p:cNvPr id="5" name="任意多边形 4"/>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2F318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dirty="0">
                <a:solidFill>
                  <a:schemeClr val="tx1"/>
                </a:solidFill>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5114" y="2315966"/>
              <a:ext cx="804605" cy="804605"/>
            </a:xfrm>
            <a:prstGeom prst="rect">
              <a:avLst/>
            </a:prstGeom>
          </p:spPr>
        </p:pic>
      </p:grpSp>
      <p:grpSp>
        <p:nvGrpSpPr>
          <p:cNvPr id="7" name="组合 6"/>
          <p:cNvGrpSpPr/>
          <p:nvPr/>
        </p:nvGrpSpPr>
        <p:grpSpPr>
          <a:xfrm>
            <a:off x="3324500" y="2849221"/>
            <a:ext cx="1147127" cy="1147127"/>
            <a:chOff x="4432666" y="3750686"/>
            <a:chExt cx="1529503" cy="1529503"/>
          </a:xfrm>
        </p:grpSpPr>
        <p:sp>
          <p:nvSpPr>
            <p:cNvPr id="8" name="任意多边形 7"/>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2F318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774" y="4043880"/>
              <a:ext cx="945284" cy="945284"/>
            </a:xfrm>
            <a:prstGeom prst="rect">
              <a:avLst/>
            </a:prstGeom>
          </p:spPr>
        </p:pic>
      </p:grpSp>
      <p:grpSp>
        <p:nvGrpSpPr>
          <p:cNvPr id="10" name="组合 9"/>
          <p:cNvGrpSpPr/>
          <p:nvPr/>
        </p:nvGrpSpPr>
        <p:grpSpPr>
          <a:xfrm>
            <a:off x="4672375" y="1501347"/>
            <a:ext cx="1147127" cy="1147127"/>
            <a:chOff x="6229832" y="1953520"/>
            <a:chExt cx="1529503" cy="1529503"/>
          </a:xfrm>
        </p:grpSpPr>
        <p:sp>
          <p:nvSpPr>
            <p:cNvPr id="11" name="任意多边形 10"/>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70767" y="2435557"/>
              <a:ext cx="1046362" cy="565425"/>
            </a:xfrm>
            <a:prstGeom prst="rect">
              <a:avLst/>
            </a:prstGeom>
          </p:spPr>
        </p:pic>
      </p:grpSp>
      <p:grpSp>
        <p:nvGrpSpPr>
          <p:cNvPr id="13" name="组合 12"/>
          <p:cNvGrpSpPr/>
          <p:nvPr/>
        </p:nvGrpSpPr>
        <p:grpSpPr>
          <a:xfrm>
            <a:off x="4672375" y="2849221"/>
            <a:ext cx="1147127" cy="1147127"/>
            <a:chOff x="6229832" y="3750686"/>
            <a:chExt cx="1529503" cy="1529503"/>
          </a:xfrm>
        </p:grpSpPr>
        <p:sp>
          <p:nvSpPr>
            <p:cNvPr id="14" name="任意多边形 13"/>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2F318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6360" y="4090165"/>
              <a:ext cx="855175" cy="855175"/>
            </a:xfrm>
            <a:prstGeom prst="rect">
              <a:avLst/>
            </a:prstGeom>
          </p:spPr>
        </p:pic>
      </p:grpSp>
      <p:grpSp>
        <p:nvGrpSpPr>
          <p:cNvPr id="16" name="组合 15"/>
          <p:cNvGrpSpPr/>
          <p:nvPr/>
        </p:nvGrpSpPr>
        <p:grpSpPr>
          <a:xfrm>
            <a:off x="845625" y="1480060"/>
            <a:ext cx="2106059" cy="718402"/>
            <a:chOff x="1127500" y="1925139"/>
            <a:chExt cx="2808078" cy="957870"/>
          </a:xfrm>
        </p:grpSpPr>
        <p:sp>
          <p:nvSpPr>
            <p:cNvPr id="17" name="文本框 33"/>
            <p:cNvSpPr txBox="1"/>
            <p:nvPr/>
          </p:nvSpPr>
          <p:spPr>
            <a:xfrm>
              <a:off x="1127501" y="1925139"/>
              <a:ext cx="2808075" cy="418576"/>
            </a:xfrm>
            <a:prstGeom prst="rect">
              <a:avLst/>
            </a:prstGeom>
            <a:noFill/>
          </p:spPr>
          <p:txBody>
            <a:bodyPr wrap="square" rtlCol="0">
              <a:spAutoFit/>
            </a:bodyPr>
            <a:lstStyle/>
            <a:p>
              <a:pPr algn="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18" name="文本框 34"/>
            <p:cNvSpPr txBox="1"/>
            <p:nvPr/>
          </p:nvSpPr>
          <p:spPr>
            <a:xfrm>
              <a:off x="1127500" y="2201626"/>
              <a:ext cx="2808078" cy="681383"/>
            </a:xfrm>
            <a:prstGeom prst="rect">
              <a:avLst/>
            </a:prstGeom>
            <a:noFill/>
          </p:spPr>
          <p:txBody>
            <a:bodyPr wrap="square" rtlCol="0">
              <a:spAutoFit/>
            </a:bodyPr>
            <a:lstStyle/>
            <a:p>
              <a:pPr algn="just">
                <a:lnSpc>
                  <a:spcPct val="130000"/>
                </a:lnSpc>
              </a:pPr>
              <a:r>
                <a:rPr lang="zh-CN" altLang="en-US" sz="1100" dirty="0" smtClean="0">
                  <a:latin typeface="微软雅黑" panose="020B0503020204020204" pitchFamily="34" charset="-122"/>
                  <a:ea typeface="微软雅黑" panose="020B0503020204020204" pitchFamily="34" charset="-122"/>
                </a:rPr>
                <a:t>此处输入您的文字文本，或者复制您的文字文本粘贴到此处。</a:t>
              </a:r>
              <a:endParaRPr lang="en-US" altLang="zh-CN" sz="1100" dirty="0">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845625" y="2827935"/>
            <a:ext cx="2106059" cy="718403"/>
            <a:chOff x="1127500" y="3722304"/>
            <a:chExt cx="2808078" cy="957871"/>
          </a:xfrm>
        </p:grpSpPr>
        <p:sp>
          <p:nvSpPr>
            <p:cNvPr id="20" name="文本框 37"/>
            <p:cNvSpPr txBox="1"/>
            <p:nvPr/>
          </p:nvSpPr>
          <p:spPr>
            <a:xfrm>
              <a:off x="1127501" y="3722304"/>
              <a:ext cx="2808075" cy="418576"/>
            </a:xfrm>
            <a:prstGeom prst="rect">
              <a:avLst/>
            </a:prstGeom>
            <a:noFill/>
          </p:spPr>
          <p:txBody>
            <a:bodyPr wrap="square" rtlCol="0">
              <a:spAutoFit/>
            </a:bodyPr>
            <a:lstStyle/>
            <a:p>
              <a:pPr algn="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1" name="文本框 38"/>
            <p:cNvSpPr txBox="1"/>
            <p:nvPr/>
          </p:nvSpPr>
          <p:spPr>
            <a:xfrm>
              <a:off x="1127500" y="3998792"/>
              <a:ext cx="2808078" cy="681383"/>
            </a:xfrm>
            <a:prstGeom prst="rect">
              <a:avLst/>
            </a:prstGeom>
            <a:noFill/>
          </p:spPr>
          <p:txBody>
            <a:bodyPr wrap="square" rtlCol="0">
              <a:spAutoFit/>
            </a:bodyPr>
            <a:lstStyle/>
            <a:p>
              <a:pPr algn="just">
                <a:lnSpc>
                  <a:spcPct val="130000"/>
                </a:lnSpc>
              </a:pPr>
              <a:r>
                <a:rPr lang="zh-CN" altLang="en-US" sz="1100" dirty="0" smtClean="0">
                  <a:latin typeface="微软雅黑" panose="020B0503020204020204" pitchFamily="34" charset="-122"/>
                  <a:ea typeface="微软雅黑" panose="020B0503020204020204" pitchFamily="34" charset="-122"/>
                </a:rPr>
                <a:t>此处输入您的文字文本，或者复制您的文字文本粘贴到此处。</a:t>
              </a:r>
              <a:endParaRPr lang="en-US" altLang="zh-CN" sz="1100" dirty="0">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186610" y="1480060"/>
            <a:ext cx="2106059" cy="718402"/>
            <a:chOff x="8248814" y="1925139"/>
            <a:chExt cx="2808078" cy="957870"/>
          </a:xfrm>
        </p:grpSpPr>
        <p:sp>
          <p:nvSpPr>
            <p:cNvPr id="23" name="文本框 39"/>
            <p:cNvSpPr txBox="1"/>
            <p:nvPr/>
          </p:nvSpPr>
          <p:spPr>
            <a:xfrm>
              <a:off x="8248815" y="1925139"/>
              <a:ext cx="2808075"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4" name="文本框 40"/>
            <p:cNvSpPr txBox="1"/>
            <p:nvPr/>
          </p:nvSpPr>
          <p:spPr>
            <a:xfrm>
              <a:off x="8248814" y="2201626"/>
              <a:ext cx="2808078" cy="681383"/>
            </a:xfrm>
            <a:prstGeom prst="rect">
              <a:avLst/>
            </a:prstGeom>
            <a:noFill/>
          </p:spPr>
          <p:txBody>
            <a:bodyPr wrap="square" rtlCol="0">
              <a:spAutoFit/>
            </a:bodyPr>
            <a:lstStyle/>
            <a:p>
              <a:pPr algn="just">
                <a:lnSpc>
                  <a:spcPct val="130000"/>
                </a:lnSpc>
              </a:pPr>
              <a:r>
                <a:rPr lang="zh-CN" altLang="en-US" sz="1100" dirty="0" smtClean="0">
                  <a:latin typeface="微软雅黑" panose="020B0503020204020204" pitchFamily="34" charset="-122"/>
                  <a:ea typeface="微软雅黑" panose="020B0503020204020204" pitchFamily="34" charset="-122"/>
                </a:rPr>
                <a:t>此处输入您的文字文本，或者复制您的文字文本粘贴到此处。</a:t>
              </a:r>
              <a:endParaRPr lang="en-US" altLang="zh-CN" sz="1100"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86610" y="2827935"/>
            <a:ext cx="2106059" cy="718403"/>
            <a:chOff x="8248814" y="3722304"/>
            <a:chExt cx="2808078" cy="957871"/>
          </a:xfrm>
        </p:grpSpPr>
        <p:sp>
          <p:nvSpPr>
            <p:cNvPr id="26" name="文本框 41"/>
            <p:cNvSpPr txBox="1"/>
            <p:nvPr/>
          </p:nvSpPr>
          <p:spPr>
            <a:xfrm>
              <a:off x="8248815" y="3722304"/>
              <a:ext cx="2808075"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7" name="文本框 42"/>
            <p:cNvSpPr txBox="1"/>
            <p:nvPr/>
          </p:nvSpPr>
          <p:spPr>
            <a:xfrm>
              <a:off x="8248814" y="3998792"/>
              <a:ext cx="2808078" cy="681383"/>
            </a:xfrm>
            <a:prstGeom prst="rect">
              <a:avLst/>
            </a:prstGeom>
            <a:noFill/>
          </p:spPr>
          <p:txBody>
            <a:bodyPr wrap="square" rtlCol="0">
              <a:spAutoFit/>
            </a:bodyPr>
            <a:lstStyle/>
            <a:p>
              <a:pPr algn="just">
                <a:lnSpc>
                  <a:spcPct val="130000"/>
                </a:lnSpc>
              </a:pPr>
              <a:r>
                <a:rPr lang="zh-CN" altLang="en-US" sz="1100" dirty="0" smtClean="0">
                  <a:latin typeface="微软雅黑" panose="020B0503020204020204" pitchFamily="34" charset="-122"/>
                  <a:ea typeface="微软雅黑" panose="020B0503020204020204" pitchFamily="34" charset="-122"/>
                </a:rPr>
                <a:t>此处输入您的文字文本，或者复制您的文字文本粘贴到此处。</a:t>
              </a:r>
              <a:endParaRPr lang="en-US" altLang="zh-CN" sz="1100" dirty="0">
                <a:latin typeface="微软雅黑" panose="020B0503020204020204" pitchFamily="34" charset="-122"/>
                <a:ea typeface="微软雅黑" panose="020B0503020204020204" pitchFamily="34" charset="-122"/>
              </a:endParaRPr>
            </a:p>
          </p:txBody>
        </p:sp>
      </p:grpSp>
      <p:sp>
        <p:nvSpPr>
          <p:cNvPr id="28" name="TextBox 27"/>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29156970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childTnLst>
                          </p:cTn>
                        </p:par>
                        <p:par>
                          <p:cTn id="8" fill="hold">
                            <p:stCondLst>
                              <p:cond delay="1000"/>
                            </p:stCondLst>
                            <p:childTnLst>
                              <p:par>
                                <p:cTn id="9" presetID="18" presetClass="entr" presetSubtype="9"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upLeft)">
                                      <p:cBhvr>
                                        <p:cTn id="11" dur="500"/>
                                        <p:tgtEl>
                                          <p:spTgt spid="4"/>
                                        </p:tgtEl>
                                      </p:cBhvr>
                                    </p:animEffect>
                                  </p:childTnLst>
                                </p:cTn>
                              </p:par>
                              <p:par>
                                <p:cTn id="12" presetID="18" presetClass="entr" presetSubtype="3"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strips(upRight)">
                                      <p:cBhvr>
                                        <p:cTn id="14" dur="500"/>
                                        <p:tgtEl>
                                          <p:spTgt spid="10"/>
                                        </p:tgtEl>
                                      </p:cBhvr>
                                    </p:animEffect>
                                  </p:childTnLst>
                                </p:cTn>
                              </p:par>
                              <p:par>
                                <p:cTn id="15" presetID="18" presetClass="entr" presetSubtype="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downRight)">
                                      <p:cBhvr>
                                        <p:cTn id="17" dur="500"/>
                                        <p:tgtEl>
                                          <p:spTgt spid="13"/>
                                        </p:tgtEl>
                                      </p:cBhvr>
                                    </p:animEffect>
                                  </p:childTnLst>
                                </p:cTn>
                              </p:par>
                              <p:par>
                                <p:cTn id="18" presetID="18" presetClass="entr" presetSubtype="12"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trips(downLeft)">
                                      <p:cBhvr>
                                        <p:cTn id="20" dur="500"/>
                                        <p:tgtEl>
                                          <p:spTgt spid="7"/>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style.rotation</p:attrName>
                                        </p:attrNameLst>
                                      </p:cBhvr>
                                      <p:tavLst>
                                        <p:tav tm="0">
                                          <p:val>
                                            <p:fltVal val="360"/>
                                          </p:val>
                                        </p:tav>
                                        <p:tav tm="100000">
                                          <p:val>
                                            <p:fltVal val="0"/>
                                          </p:val>
                                        </p:tav>
                                      </p:tavLst>
                                    </p:anim>
                                    <p:animEffect transition="in" filter="fade">
                                      <p:cBhvr>
                                        <p:cTn id="27" dur="500"/>
                                        <p:tgtEl>
                                          <p:spTgt spid="16"/>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 calcmode="lin" valueType="num">
                                      <p:cBhvr>
                                        <p:cTn id="32" dur="500" fill="hold"/>
                                        <p:tgtEl>
                                          <p:spTgt spid="19"/>
                                        </p:tgtEl>
                                        <p:attrNameLst>
                                          <p:attrName>style.rotation</p:attrName>
                                        </p:attrNameLst>
                                      </p:cBhvr>
                                      <p:tavLst>
                                        <p:tav tm="0">
                                          <p:val>
                                            <p:fltVal val="360"/>
                                          </p:val>
                                        </p:tav>
                                        <p:tav tm="100000">
                                          <p:val>
                                            <p:fltVal val="0"/>
                                          </p:val>
                                        </p:tav>
                                      </p:tavLst>
                                    </p:anim>
                                    <p:animEffect transition="in" filter="fade">
                                      <p:cBhvr>
                                        <p:cTn id="33" dur="500"/>
                                        <p:tgtEl>
                                          <p:spTgt spid="19"/>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360"/>
                                          </p:val>
                                        </p:tav>
                                        <p:tav tm="100000">
                                          <p:val>
                                            <p:fltVal val="0"/>
                                          </p:val>
                                        </p:tav>
                                      </p:tavLst>
                                    </p:anim>
                                    <p:animEffect transition="in" filter="fade">
                                      <p:cBhvr>
                                        <p:cTn id="39" dur="500"/>
                                        <p:tgtEl>
                                          <p:spTgt spid="22"/>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 calcmode="lin" valueType="num">
                                      <p:cBhvr>
                                        <p:cTn id="44" dur="500" fill="hold"/>
                                        <p:tgtEl>
                                          <p:spTgt spid="25"/>
                                        </p:tgtEl>
                                        <p:attrNameLst>
                                          <p:attrName>style.rotation</p:attrName>
                                        </p:attrNameLst>
                                      </p:cBhvr>
                                      <p:tavLst>
                                        <p:tav tm="0">
                                          <p:val>
                                            <p:fltVal val="360"/>
                                          </p:val>
                                        </p:tav>
                                        <p:tav tm="100000">
                                          <p:val>
                                            <p:fltVal val="0"/>
                                          </p:val>
                                        </p:tav>
                                      </p:tavLst>
                                    </p:anim>
                                    <p:animEffect transition="in" filter="fade">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818" y="385088"/>
            <a:ext cx="4765003" cy="4765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10"/>
          <p:cNvSpPr>
            <a:spLocks noChangeArrowheads="1"/>
          </p:cNvSpPr>
          <p:nvPr/>
        </p:nvSpPr>
        <p:spPr bwMode="auto">
          <a:xfrm>
            <a:off x="4035308" y="1160959"/>
            <a:ext cx="439112" cy="439239"/>
          </a:xfrm>
          <a:prstGeom prst="ellipse">
            <a:avLst/>
          </a:prstGeom>
          <a:solidFill>
            <a:srgbClr val="2F318B"/>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4" name="Oval 11"/>
          <p:cNvSpPr>
            <a:spLocks noChangeArrowheads="1"/>
          </p:cNvSpPr>
          <p:nvPr/>
        </p:nvSpPr>
        <p:spPr bwMode="auto">
          <a:xfrm>
            <a:off x="4035308" y="4148735"/>
            <a:ext cx="439112" cy="439239"/>
          </a:xfrm>
          <a:prstGeom prst="ellipse">
            <a:avLst/>
          </a:prstGeom>
          <a:solidFill>
            <a:srgbClr val="2F318B"/>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5</a:t>
            </a:r>
            <a:endParaRPr lang="zh-CN" altLang="en-US" sz="1800" b="1">
              <a:solidFill>
                <a:schemeClr val="bg1"/>
              </a:solidFill>
              <a:latin typeface="微软雅黑" pitchFamily="34" charset="-122"/>
            </a:endParaRPr>
          </a:p>
        </p:txBody>
      </p:sp>
      <p:sp>
        <p:nvSpPr>
          <p:cNvPr id="5" name="Oval 12"/>
          <p:cNvSpPr>
            <a:spLocks noChangeArrowheads="1"/>
          </p:cNvSpPr>
          <p:nvPr/>
        </p:nvSpPr>
        <p:spPr bwMode="auto">
          <a:xfrm>
            <a:off x="4563671" y="3454762"/>
            <a:ext cx="440302" cy="439239"/>
          </a:xfrm>
          <a:prstGeom prst="ellipse">
            <a:avLst/>
          </a:prstGeom>
          <a:solidFill>
            <a:srgbClr val="2F318B"/>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6" name="Oval 13"/>
          <p:cNvSpPr>
            <a:spLocks noChangeArrowheads="1"/>
          </p:cNvSpPr>
          <p:nvPr/>
        </p:nvSpPr>
        <p:spPr bwMode="auto">
          <a:xfrm>
            <a:off x="4563671" y="1854933"/>
            <a:ext cx="440302" cy="439239"/>
          </a:xfrm>
          <a:prstGeom prst="ellipse">
            <a:avLst/>
          </a:prstGeom>
          <a:solidFill>
            <a:srgbClr val="2F318B"/>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2</a:t>
            </a:r>
            <a:endParaRPr lang="zh-CN" altLang="en-US" sz="1800" b="1">
              <a:solidFill>
                <a:schemeClr val="bg1"/>
              </a:solidFill>
              <a:latin typeface="微软雅黑" pitchFamily="34" charset="-122"/>
            </a:endParaRPr>
          </a:p>
        </p:txBody>
      </p:sp>
      <p:sp>
        <p:nvSpPr>
          <p:cNvPr id="7" name="Oval 14"/>
          <p:cNvSpPr>
            <a:spLocks noChangeArrowheads="1"/>
          </p:cNvSpPr>
          <p:nvPr/>
        </p:nvSpPr>
        <p:spPr bwMode="auto">
          <a:xfrm>
            <a:off x="4735032" y="2654847"/>
            <a:ext cx="439112" cy="439239"/>
          </a:xfrm>
          <a:prstGeom prst="ellipse">
            <a:avLst/>
          </a:prstGeom>
          <a:solidFill>
            <a:srgbClr val="2F318B"/>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3</a:t>
            </a:r>
            <a:endParaRPr lang="zh-CN" altLang="en-US" sz="1800" b="1">
              <a:solidFill>
                <a:schemeClr val="bg1"/>
              </a:solidFill>
              <a:latin typeface="微软雅黑" pitchFamily="34" charset="-122"/>
            </a:endParaRPr>
          </a:p>
        </p:txBody>
      </p:sp>
      <p:sp>
        <p:nvSpPr>
          <p:cNvPr id="8" name="TextBox 19"/>
          <p:cNvSpPr txBox="1">
            <a:spLocks noChangeArrowheads="1"/>
          </p:cNvSpPr>
          <p:nvPr/>
        </p:nvSpPr>
        <p:spPr bwMode="auto">
          <a:xfrm>
            <a:off x="4670670" y="1192083"/>
            <a:ext cx="1557514" cy="376990"/>
          </a:xfrm>
          <a:prstGeom prst="rect">
            <a:avLst/>
          </a:prstGeom>
          <a:ln/>
          <a:extLst/>
        </p:spPr>
        <p:style>
          <a:lnRef idx="2">
            <a:schemeClr val="dk1"/>
          </a:lnRef>
          <a:fillRef idx="1">
            <a:schemeClr val="lt1"/>
          </a:fillRef>
          <a:effectRef idx="0">
            <a:schemeClr val="dk1"/>
          </a:effectRef>
          <a:fontRef idx="minor">
            <a:schemeClr val="dk1"/>
          </a:fontRef>
        </p:style>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rgbClr val="2F318B"/>
                </a:solidFill>
                <a:latin typeface="微软雅黑" pitchFamily="34" charset="-122"/>
              </a:rPr>
              <a:t>速递专业</a:t>
            </a:r>
          </a:p>
        </p:txBody>
      </p:sp>
      <p:sp>
        <p:nvSpPr>
          <p:cNvPr id="9" name="TextBox 19"/>
          <p:cNvSpPr txBox="1">
            <a:spLocks noChangeArrowheads="1"/>
          </p:cNvSpPr>
          <p:nvPr/>
        </p:nvSpPr>
        <p:spPr bwMode="auto">
          <a:xfrm>
            <a:off x="5102718" y="1886057"/>
            <a:ext cx="2061570" cy="376990"/>
          </a:xfrm>
          <a:prstGeom prst="rect">
            <a:avLst/>
          </a:prstGeom>
          <a:ln/>
          <a:extLst/>
        </p:spPr>
        <p:style>
          <a:lnRef idx="2">
            <a:schemeClr val="dk1"/>
          </a:lnRef>
          <a:fillRef idx="1">
            <a:schemeClr val="lt1"/>
          </a:fillRef>
          <a:effectRef idx="0">
            <a:schemeClr val="dk1"/>
          </a:effectRef>
          <a:fontRef idx="minor">
            <a:schemeClr val="dk1"/>
          </a:fontRef>
        </p:style>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rgbClr val="2F318B"/>
                </a:solidFill>
                <a:latin typeface="微软雅黑" pitchFamily="34" charset="-122"/>
              </a:rPr>
              <a:t>代收货款类业务</a:t>
            </a:r>
          </a:p>
        </p:txBody>
      </p:sp>
      <p:sp>
        <p:nvSpPr>
          <p:cNvPr id="10" name="TextBox 9"/>
          <p:cNvSpPr txBox="1">
            <a:spLocks noChangeArrowheads="1"/>
          </p:cNvSpPr>
          <p:nvPr/>
        </p:nvSpPr>
        <p:spPr bwMode="auto">
          <a:xfrm>
            <a:off x="5292080" y="2681210"/>
            <a:ext cx="1872208" cy="376990"/>
          </a:xfrm>
          <a:prstGeom prst="rect">
            <a:avLst/>
          </a:prstGeom>
          <a:ln/>
          <a:extLst/>
        </p:spPr>
        <p:style>
          <a:lnRef idx="2">
            <a:schemeClr val="dk1"/>
          </a:lnRef>
          <a:fillRef idx="1">
            <a:schemeClr val="lt1"/>
          </a:fillRef>
          <a:effectRef idx="0">
            <a:schemeClr val="dk1"/>
          </a:effectRef>
          <a:fontRef idx="minor">
            <a:schemeClr val="dk1"/>
          </a:fontRef>
        </p:style>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rgbClr val="2F318B"/>
                </a:solidFill>
                <a:latin typeface="微软雅黑" pitchFamily="34" charset="-122"/>
              </a:rPr>
              <a:t>单证照类业务</a:t>
            </a:r>
          </a:p>
        </p:txBody>
      </p:sp>
      <p:sp>
        <p:nvSpPr>
          <p:cNvPr id="11" name="TextBox 19"/>
          <p:cNvSpPr txBox="1">
            <a:spLocks noChangeArrowheads="1"/>
          </p:cNvSpPr>
          <p:nvPr/>
        </p:nvSpPr>
        <p:spPr bwMode="auto">
          <a:xfrm>
            <a:off x="5076056" y="3485886"/>
            <a:ext cx="1800200" cy="376990"/>
          </a:xfrm>
          <a:prstGeom prst="rect">
            <a:avLst/>
          </a:prstGeom>
          <a:ln/>
          <a:extLst/>
        </p:spPr>
        <p:style>
          <a:lnRef idx="2">
            <a:schemeClr val="dk1"/>
          </a:lnRef>
          <a:fillRef idx="1">
            <a:schemeClr val="lt1"/>
          </a:fillRef>
          <a:effectRef idx="0">
            <a:schemeClr val="dk1"/>
          </a:effectRef>
          <a:fontRef idx="minor">
            <a:schemeClr val="dk1"/>
          </a:fontRef>
        </p:style>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rgbClr val="2F318B"/>
                </a:solidFill>
                <a:latin typeface="微软雅黑" pitchFamily="34" charset="-122"/>
              </a:rPr>
              <a:t>国际业务</a:t>
            </a:r>
          </a:p>
        </p:txBody>
      </p:sp>
      <p:sp>
        <p:nvSpPr>
          <p:cNvPr id="12" name="TextBox 19"/>
          <p:cNvSpPr txBox="1">
            <a:spLocks noChangeArrowheads="1"/>
          </p:cNvSpPr>
          <p:nvPr/>
        </p:nvSpPr>
        <p:spPr bwMode="auto">
          <a:xfrm>
            <a:off x="4670670" y="4179859"/>
            <a:ext cx="1773538" cy="376990"/>
          </a:xfrm>
          <a:prstGeom prst="rect">
            <a:avLst/>
          </a:prstGeom>
          <a:ln/>
          <a:extLst/>
        </p:spPr>
        <p:style>
          <a:lnRef idx="2">
            <a:schemeClr val="dk1"/>
          </a:lnRef>
          <a:fillRef idx="1">
            <a:schemeClr val="lt1"/>
          </a:fillRef>
          <a:effectRef idx="0">
            <a:schemeClr val="dk1"/>
          </a:effectRef>
          <a:fontRef idx="minor">
            <a:schemeClr val="dk1"/>
          </a:fontRef>
        </p:style>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rgbClr val="2F318B"/>
                </a:solidFill>
                <a:latin typeface="微软雅黑" pitchFamily="34" charset="-122"/>
              </a:rPr>
              <a:t>礼仪业务</a:t>
            </a:r>
          </a:p>
        </p:txBody>
      </p:sp>
      <p:sp>
        <p:nvSpPr>
          <p:cNvPr id="13" name="TextBox 12"/>
          <p:cNvSpPr txBox="1"/>
          <p:nvPr/>
        </p:nvSpPr>
        <p:spPr>
          <a:xfrm>
            <a:off x="189301" y="123478"/>
            <a:ext cx="2628292"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目  录</a:t>
            </a:r>
            <a:endParaRPr lang="en-US" altLang="zh-CN" b="1" dirty="0" smtClean="0">
              <a:latin typeface="微软雅黑" pitchFamily="34" charset="-122"/>
              <a:ea typeface="微软雅黑" pitchFamily="34" charset="-122"/>
            </a:endParaRPr>
          </a:p>
        </p:txBody>
      </p:sp>
    </p:spTree>
    <p:extLst>
      <p:ext uri="{BB962C8B-B14F-4D97-AF65-F5344CB8AC3E}">
        <p14:creationId xmlns:p14="http://schemas.microsoft.com/office/powerpoint/2010/main" val="364805765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par>
                          <p:cTn id="14" fill="hold">
                            <p:stCondLst>
                              <p:cond delay="1500"/>
                            </p:stCondLst>
                            <p:childTnLst>
                              <p:par>
                                <p:cTn id="15" presetID="1"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35" presetClass="path" presetSubtype="0" accel="50000" decel="50000" fill="hold" grpId="1" nodeType="withEffect">
                                  <p:stCondLst>
                                    <p:cond delay="0"/>
                                  </p:stCondLst>
                                  <p:childTnLst>
                                    <p:animMotion origin="layout" path="M 2.29608E-6 1.11111E-6 L -0.17354 0.29051 " pathEditMode="relative" rAng="0" ptsTypes="AA">
                                      <p:cBhvr>
                                        <p:cTn id="26" dur="500" spd="-99900" fill="hold"/>
                                        <p:tgtEl>
                                          <p:spTgt spid="3"/>
                                        </p:tgtEl>
                                        <p:attrNameLst>
                                          <p:attrName>ppt_x,ppt_y</p:attrName>
                                        </p:attrNameLst>
                                      </p:cBhvr>
                                      <p:rCtr x="-8600" y="14500"/>
                                    </p:animMotion>
                                  </p:childTnLst>
                                </p:cTn>
                              </p:par>
                              <p:par>
                                <p:cTn id="27" presetID="35" presetClass="path" presetSubtype="0" accel="50000" decel="50000" fill="hold" grpId="1" nodeType="withEffect">
                                  <p:stCondLst>
                                    <p:cond delay="0"/>
                                  </p:stCondLst>
                                  <p:childTnLst>
                                    <p:animMotion origin="layout" path="M 2.35202E-6 -2.59259E-6 L -0.23143 0.15556 " pathEditMode="relative" rAng="0" ptsTypes="AA">
                                      <p:cBhvr>
                                        <p:cTn id="28" dur="500" spd="-99900" fill="hold"/>
                                        <p:tgtEl>
                                          <p:spTgt spid="6"/>
                                        </p:tgtEl>
                                        <p:attrNameLst>
                                          <p:attrName>ppt_x,ppt_y</p:attrName>
                                        </p:attrNameLst>
                                      </p:cBhvr>
                                      <p:rCtr x="-11500" y="7800"/>
                                    </p:animMotion>
                                  </p:childTnLst>
                                </p:cTn>
                              </p:par>
                              <p:par>
                                <p:cTn id="29" presetID="35" presetClass="path" presetSubtype="0" accel="50000" decel="50000" fill="hold" grpId="1" nodeType="withEffect">
                                  <p:stCondLst>
                                    <p:cond delay="0"/>
                                  </p:stCondLst>
                                  <p:childTnLst>
                                    <p:animMotion origin="layout" path="M 0 0 L -0.25 0 E" pathEditMode="relative" rAng="0" ptsTypes="">
                                      <p:cBhvr>
                                        <p:cTn id="30" dur="500" spd="-99900" fill="hold"/>
                                        <p:tgtEl>
                                          <p:spTgt spid="7"/>
                                        </p:tgtEl>
                                        <p:attrNameLst>
                                          <p:attrName>ppt_x,ppt_y</p:attrName>
                                        </p:attrNameLst>
                                      </p:cBhvr>
                                      <p:rCtr x="0" y="0"/>
                                    </p:animMotion>
                                  </p:childTnLst>
                                </p:cTn>
                              </p:par>
                              <p:par>
                                <p:cTn id="31" presetID="35" presetClass="path" presetSubtype="0" accel="50000" decel="50000" fill="hold" grpId="1" nodeType="withEffect">
                                  <p:stCondLst>
                                    <p:cond delay="0"/>
                                  </p:stCondLst>
                                  <p:childTnLst>
                                    <p:animMotion origin="layout" path="M 2.35202E-6 -3.7037E-6 L -0.23143 -0.15555 " pathEditMode="relative" rAng="0" ptsTypes="AA">
                                      <p:cBhvr>
                                        <p:cTn id="32" dur="500" spd="-99900" fill="hold"/>
                                        <p:tgtEl>
                                          <p:spTgt spid="5"/>
                                        </p:tgtEl>
                                        <p:attrNameLst>
                                          <p:attrName>ppt_x,ppt_y</p:attrName>
                                        </p:attrNameLst>
                                      </p:cBhvr>
                                      <p:rCtr x="-11500" y="-7700"/>
                                    </p:animMotion>
                                  </p:childTnLst>
                                </p:cTn>
                              </p:par>
                              <p:par>
                                <p:cTn id="33" presetID="35" presetClass="path" presetSubtype="0" accel="50000" decel="50000" fill="hold" grpId="1" nodeType="withEffect">
                                  <p:stCondLst>
                                    <p:cond delay="0"/>
                                  </p:stCondLst>
                                  <p:childTnLst>
                                    <p:animMotion origin="layout" path="M 2.29608E-6 2.59259E-6 L -0.17354 -0.29051 " pathEditMode="relative" rAng="0" ptsTypes="AA">
                                      <p:cBhvr>
                                        <p:cTn id="34" dur="500" spd="-99900" fill="hold"/>
                                        <p:tgtEl>
                                          <p:spTgt spid="4"/>
                                        </p:tgtEl>
                                        <p:attrNameLst>
                                          <p:attrName>ppt_x,ppt_y</p:attrName>
                                        </p:attrNameLst>
                                      </p:cBhvr>
                                      <p:rCtr x="-8600" y="-14400"/>
                                    </p:animMotion>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3" grpId="1" animBg="1" autoUpdateAnimBg="0"/>
      <p:bldP spid="4" grpId="0" animBg="1" autoUpdateAnimBg="0"/>
      <p:bldP spid="4" grpId="1" animBg="1" autoUpdateAnimBg="0"/>
      <p:bldP spid="5" grpId="0" animBg="1" autoUpdateAnimBg="0"/>
      <p:bldP spid="5" grpId="1" animBg="1" autoUpdateAnimBg="0"/>
      <p:bldP spid="6" grpId="0" animBg="1" autoUpdateAnimBg="0"/>
      <p:bldP spid="6" grpId="1" animBg="1" autoUpdateAnimBg="0"/>
      <p:bldP spid="7" grpId="0" animBg="1" autoUpdateAnimBg="0"/>
      <p:bldP spid="7" grpId="1" animBg="1" autoUpdateAnimBg="0"/>
      <p:bldP spid="8" grpId="0" animBg="1" autoUpdateAnimBg="0"/>
      <p:bldP spid="9" grpId="0" animBg="1" autoUpdateAnimBg="0"/>
      <p:bldP spid="10" grpId="0" animBg="1" autoUpdateAnimBg="0"/>
      <p:bldP spid="11" grpId="0" animBg="1" autoUpdateAnimBg="0"/>
      <p:bldP spid="12" grpId="0" animBg="1" autoUpdateAnimBg="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梯形 2"/>
          <p:cNvSpPr/>
          <p:nvPr/>
        </p:nvSpPr>
        <p:spPr>
          <a:xfrm rot="16200000">
            <a:off x="6307263" y="1697313"/>
            <a:ext cx="1185864" cy="3113506"/>
          </a:xfrm>
          <a:prstGeom prst="trapezoid">
            <a:avLst>
              <a:gd name="adj" fmla="val 15639"/>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梯形 3"/>
          <p:cNvSpPr/>
          <p:nvPr/>
        </p:nvSpPr>
        <p:spPr>
          <a:xfrm rot="16200000">
            <a:off x="6307263" y="-76530"/>
            <a:ext cx="1185864" cy="3113506"/>
          </a:xfrm>
          <a:prstGeom prst="trapezoid">
            <a:avLst>
              <a:gd name="adj" fmla="val 15639"/>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梯形 4"/>
          <p:cNvSpPr/>
          <p:nvPr/>
        </p:nvSpPr>
        <p:spPr>
          <a:xfrm rot="5400000" flipH="1">
            <a:off x="1650875" y="2582305"/>
            <a:ext cx="1185864" cy="3113506"/>
          </a:xfrm>
          <a:prstGeom prst="trapezoid">
            <a:avLst>
              <a:gd name="adj" fmla="val 15639"/>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梯形 5"/>
          <p:cNvSpPr/>
          <p:nvPr/>
        </p:nvSpPr>
        <p:spPr>
          <a:xfrm rot="5400000" flipH="1">
            <a:off x="1650875" y="809749"/>
            <a:ext cx="1185864" cy="3113506"/>
          </a:xfrm>
          <a:prstGeom prst="trapezoid">
            <a:avLst>
              <a:gd name="adj" fmla="val 15639"/>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 name="组合 6"/>
          <p:cNvGrpSpPr/>
          <p:nvPr/>
        </p:nvGrpSpPr>
        <p:grpSpPr>
          <a:xfrm>
            <a:off x="3800560" y="1075223"/>
            <a:ext cx="1350000" cy="810000"/>
            <a:chOff x="5067414" y="1325994"/>
            <a:chExt cx="1800000" cy="1080000"/>
          </a:xfrm>
          <a:solidFill>
            <a:srgbClr val="E62129"/>
          </a:solidFill>
        </p:grpSpPr>
        <p:sp>
          <p:nvSpPr>
            <p:cNvPr id="8" name="矩形 7"/>
            <p:cNvSpPr/>
            <p:nvPr/>
          </p:nvSpPr>
          <p:spPr>
            <a:xfrm flipH="1">
              <a:off x="5067414" y="1325994"/>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a:biLevel thresh="25000"/>
            </a:blip>
            <a:stretch>
              <a:fillRect/>
            </a:stretch>
          </p:blipFill>
          <p:spPr>
            <a:xfrm>
              <a:off x="5644794" y="1553735"/>
              <a:ext cx="844962" cy="551062"/>
            </a:xfrm>
            <a:prstGeom prst="rect">
              <a:avLst/>
            </a:prstGeom>
            <a:grpFill/>
          </p:spPr>
        </p:pic>
      </p:grpSp>
      <p:grpSp>
        <p:nvGrpSpPr>
          <p:cNvPr id="10" name="组合 9"/>
          <p:cNvGrpSpPr/>
          <p:nvPr/>
        </p:nvGrpSpPr>
        <p:grpSpPr>
          <a:xfrm>
            <a:off x="3993442" y="1961502"/>
            <a:ext cx="1350000" cy="810000"/>
            <a:chOff x="5324589" y="2507698"/>
            <a:chExt cx="1800000" cy="1080000"/>
          </a:xfrm>
          <a:solidFill>
            <a:srgbClr val="E62129"/>
          </a:solidFill>
        </p:grpSpPr>
        <p:sp>
          <p:nvSpPr>
            <p:cNvPr id="11" name="矩形 10"/>
            <p:cNvSpPr/>
            <p:nvPr/>
          </p:nvSpPr>
          <p:spPr>
            <a:xfrm flipH="1">
              <a:off x="5324589" y="2507698"/>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a:biLevel thresh="25000"/>
            </a:blip>
            <a:stretch>
              <a:fillRect/>
            </a:stretch>
          </p:blipFill>
          <p:spPr>
            <a:xfrm>
              <a:off x="5793579" y="2605663"/>
              <a:ext cx="698315" cy="711327"/>
            </a:xfrm>
            <a:prstGeom prst="rect">
              <a:avLst/>
            </a:prstGeom>
            <a:grpFill/>
          </p:spPr>
        </p:pic>
      </p:grpSp>
      <p:grpSp>
        <p:nvGrpSpPr>
          <p:cNvPr id="13" name="组合 12"/>
          <p:cNvGrpSpPr/>
          <p:nvPr/>
        </p:nvGrpSpPr>
        <p:grpSpPr>
          <a:xfrm>
            <a:off x="3993442" y="3734058"/>
            <a:ext cx="1350000" cy="810000"/>
            <a:chOff x="5324589" y="4871107"/>
            <a:chExt cx="1800000" cy="1080000"/>
          </a:xfrm>
          <a:solidFill>
            <a:srgbClr val="E62129"/>
          </a:solidFill>
        </p:grpSpPr>
        <p:sp>
          <p:nvSpPr>
            <p:cNvPr id="14" name="矩形 13"/>
            <p:cNvSpPr/>
            <p:nvPr/>
          </p:nvSpPr>
          <p:spPr>
            <a:xfrm flipH="1">
              <a:off x="5324589" y="4871107"/>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a:biLevel thresh="25000"/>
            </a:blip>
            <a:stretch>
              <a:fillRect/>
            </a:stretch>
          </p:blipFill>
          <p:spPr>
            <a:xfrm>
              <a:off x="5736436" y="5117683"/>
              <a:ext cx="877882" cy="586845"/>
            </a:xfrm>
            <a:prstGeom prst="rect">
              <a:avLst/>
            </a:prstGeom>
            <a:grpFill/>
          </p:spPr>
        </p:pic>
      </p:grpSp>
      <p:grpSp>
        <p:nvGrpSpPr>
          <p:cNvPr id="16" name="组合 15"/>
          <p:cNvGrpSpPr/>
          <p:nvPr/>
        </p:nvGrpSpPr>
        <p:grpSpPr>
          <a:xfrm>
            <a:off x="3800560" y="2847779"/>
            <a:ext cx="1350000" cy="810000"/>
            <a:chOff x="5067414" y="3689402"/>
            <a:chExt cx="1800000" cy="1080000"/>
          </a:xfrm>
          <a:solidFill>
            <a:srgbClr val="E62129"/>
          </a:solidFill>
        </p:grpSpPr>
        <p:sp>
          <p:nvSpPr>
            <p:cNvPr id="17" name="矩形 16"/>
            <p:cNvSpPr/>
            <p:nvPr/>
          </p:nvSpPr>
          <p:spPr>
            <a:xfrm flipH="1">
              <a:off x="5067414" y="3689402"/>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6">
              <a:biLevel thresh="25000"/>
            </a:blip>
            <a:stretch>
              <a:fillRect/>
            </a:stretch>
          </p:blipFill>
          <p:spPr>
            <a:xfrm>
              <a:off x="5617572" y="3836879"/>
              <a:ext cx="899408" cy="703885"/>
            </a:xfrm>
            <a:prstGeom prst="rect">
              <a:avLst/>
            </a:prstGeom>
            <a:grpFill/>
          </p:spPr>
        </p:pic>
      </p:grpSp>
      <p:grpSp>
        <p:nvGrpSpPr>
          <p:cNvPr id="19" name="组合 18"/>
          <p:cNvGrpSpPr/>
          <p:nvPr/>
        </p:nvGrpSpPr>
        <p:grpSpPr>
          <a:xfrm>
            <a:off x="6256542" y="1054223"/>
            <a:ext cx="2058785" cy="663516"/>
            <a:chOff x="8342056" y="1297995"/>
            <a:chExt cx="2745046" cy="884689"/>
          </a:xfrm>
        </p:grpSpPr>
        <p:sp>
          <p:nvSpPr>
            <p:cNvPr id="20" name="文本框 35"/>
            <p:cNvSpPr txBox="1"/>
            <p:nvPr/>
          </p:nvSpPr>
          <p:spPr>
            <a:xfrm flipH="1">
              <a:off x="8342056" y="1297995"/>
              <a:ext cx="2320903"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1" name="文本框 36"/>
            <p:cNvSpPr txBox="1"/>
            <p:nvPr/>
          </p:nvSpPr>
          <p:spPr>
            <a:xfrm flipH="1">
              <a:off x="8346043" y="1587990"/>
              <a:ext cx="2741059" cy="594694"/>
            </a:xfrm>
            <a:prstGeom prst="rect">
              <a:avLst/>
            </a:prstGeom>
            <a:noFill/>
          </p:spPr>
          <p:txBody>
            <a:bodyPr wrap="square" rtlCol="0">
              <a:spAutoFit/>
            </a:bodyPr>
            <a:lstStyle/>
            <a:p>
              <a:pPr>
                <a:lnSpc>
                  <a:spcPct val="120000"/>
                </a:lnSpc>
              </a:pPr>
              <a:r>
                <a:rPr lang="zh-CN" altLang="en-US" sz="1000" dirty="0" smtClean="0">
                  <a:solidFill>
                    <a:srgbClr val="F0FAFA"/>
                  </a:solidFill>
                  <a:latin typeface="微软雅黑" panose="020B0503020204020204" pitchFamily="34" charset="-122"/>
                  <a:ea typeface="微软雅黑" panose="020B0503020204020204" pitchFamily="34" charset="-122"/>
                </a:rPr>
                <a:t>此处输入您的文字文本，或者复制您的文字文本粘贴到此处。</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
        <p:nvSpPr>
          <p:cNvPr id="22" name="文本框 37"/>
          <p:cNvSpPr txBox="1"/>
          <p:nvPr/>
        </p:nvSpPr>
        <p:spPr>
          <a:xfrm>
            <a:off x="5462570" y="1168388"/>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01</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3" name="文本框 38"/>
          <p:cNvSpPr txBox="1"/>
          <p:nvPr/>
        </p:nvSpPr>
        <p:spPr>
          <a:xfrm>
            <a:off x="3011091" y="2054877"/>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02</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4" name="文本框 39"/>
          <p:cNvSpPr txBox="1"/>
          <p:nvPr/>
        </p:nvSpPr>
        <p:spPr>
          <a:xfrm>
            <a:off x="5459225" y="2941155"/>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03</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5" name="文本框 40"/>
          <p:cNvSpPr txBox="1"/>
          <p:nvPr/>
        </p:nvSpPr>
        <p:spPr>
          <a:xfrm>
            <a:off x="3006191" y="3827433"/>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04</a:t>
            </a:r>
            <a:endParaRPr lang="zh-CN" altLang="en-US" sz="3600" b="1" dirty="0">
              <a:solidFill>
                <a:schemeClr val="bg1"/>
              </a:solidFill>
              <a:latin typeface="Batang" panose="02030600000101010101" pitchFamily="18" charset="-127"/>
              <a:ea typeface="Batang" panose="02030600000101010101" pitchFamily="18" charset="-127"/>
            </a:endParaRPr>
          </a:p>
        </p:txBody>
      </p:sp>
      <p:grpSp>
        <p:nvGrpSpPr>
          <p:cNvPr id="26" name="组合 25"/>
          <p:cNvGrpSpPr/>
          <p:nvPr/>
        </p:nvGrpSpPr>
        <p:grpSpPr>
          <a:xfrm>
            <a:off x="6256543" y="2826779"/>
            <a:ext cx="2058784" cy="663516"/>
            <a:chOff x="7656515" y="2131419"/>
            <a:chExt cx="2830606" cy="884689"/>
          </a:xfrm>
        </p:grpSpPr>
        <p:sp>
          <p:nvSpPr>
            <p:cNvPr id="27" name="文本框 42"/>
            <p:cNvSpPr txBox="1"/>
            <p:nvPr/>
          </p:nvSpPr>
          <p:spPr>
            <a:xfrm flipH="1">
              <a:off x="7656515" y="2131419"/>
              <a:ext cx="2393245"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8" name="文本框 43"/>
            <p:cNvSpPr txBox="1"/>
            <p:nvPr/>
          </p:nvSpPr>
          <p:spPr>
            <a:xfrm flipH="1">
              <a:off x="7660625" y="2421414"/>
              <a:ext cx="2826496" cy="594694"/>
            </a:xfrm>
            <a:prstGeom prst="rect">
              <a:avLst/>
            </a:prstGeom>
            <a:noFill/>
          </p:spPr>
          <p:txBody>
            <a:bodyPr wrap="square" rtlCol="0">
              <a:spAutoFit/>
            </a:bodyPr>
            <a:lstStyle/>
            <a:p>
              <a:pPr>
                <a:lnSpc>
                  <a:spcPct val="120000"/>
                </a:lnSpc>
              </a:pPr>
              <a:r>
                <a:rPr lang="zh-CN" altLang="en-US" sz="1000" dirty="0" smtClean="0">
                  <a:solidFill>
                    <a:srgbClr val="F0FAFA"/>
                  </a:solidFill>
                  <a:latin typeface="微软雅黑" panose="020B0503020204020204" pitchFamily="34" charset="-122"/>
                  <a:ea typeface="微软雅黑" panose="020B0503020204020204" pitchFamily="34" charset="-122"/>
                </a:rPr>
                <a:t>此处输入您的文字文本，或者复制您的文字文本粘贴到此处。</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75898" y="1940500"/>
            <a:ext cx="2064143" cy="663516"/>
            <a:chOff x="7649148" y="2131419"/>
            <a:chExt cx="2837973" cy="884689"/>
          </a:xfrm>
        </p:grpSpPr>
        <p:sp>
          <p:nvSpPr>
            <p:cNvPr id="30" name="文本框 45"/>
            <p:cNvSpPr txBox="1"/>
            <p:nvPr/>
          </p:nvSpPr>
          <p:spPr>
            <a:xfrm flipH="1">
              <a:off x="7649148"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1" name="文本框 46"/>
            <p:cNvSpPr txBox="1"/>
            <p:nvPr/>
          </p:nvSpPr>
          <p:spPr>
            <a:xfrm flipH="1">
              <a:off x="7660624" y="2421414"/>
              <a:ext cx="2826497" cy="594694"/>
            </a:xfrm>
            <a:prstGeom prst="rect">
              <a:avLst/>
            </a:prstGeom>
            <a:noFill/>
          </p:spPr>
          <p:txBody>
            <a:bodyPr wrap="square" rtlCol="0">
              <a:spAutoFit/>
            </a:bodyPr>
            <a:lstStyle/>
            <a:p>
              <a:pPr>
                <a:lnSpc>
                  <a:spcPct val="120000"/>
                </a:lnSpc>
              </a:pPr>
              <a:r>
                <a:rPr lang="zh-CN" altLang="en-US" sz="1000" dirty="0" smtClean="0">
                  <a:solidFill>
                    <a:srgbClr val="F0FAFA"/>
                  </a:solidFill>
                  <a:latin typeface="微软雅黑" panose="020B0503020204020204" pitchFamily="34" charset="-122"/>
                  <a:ea typeface="微软雅黑" panose="020B0503020204020204" pitchFamily="34" charset="-122"/>
                </a:rPr>
                <a:t>此处输入您的文字文本，或者复制您的文字文本粘贴到此处。</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75898" y="3713056"/>
            <a:ext cx="2064142" cy="663516"/>
            <a:chOff x="7649149" y="2131419"/>
            <a:chExt cx="2837972" cy="884689"/>
          </a:xfrm>
        </p:grpSpPr>
        <p:sp>
          <p:nvSpPr>
            <p:cNvPr id="33" name="文本框 48"/>
            <p:cNvSpPr txBox="1"/>
            <p:nvPr/>
          </p:nvSpPr>
          <p:spPr>
            <a:xfrm flipH="1">
              <a:off x="7649149"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4" name="文本框 49"/>
            <p:cNvSpPr txBox="1"/>
            <p:nvPr/>
          </p:nvSpPr>
          <p:spPr>
            <a:xfrm flipH="1">
              <a:off x="7660624" y="2421414"/>
              <a:ext cx="2826497" cy="594694"/>
            </a:xfrm>
            <a:prstGeom prst="rect">
              <a:avLst/>
            </a:prstGeom>
            <a:noFill/>
          </p:spPr>
          <p:txBody>
            <a:bodyPr wrap="square" rtlCol="0">
              <a:spAutoFit/>
            </a:bodyPr>
            <a:lstStyle/>
            <a:p>
              <a:pPr>
                <a:lnSpc>
                  <a:spcPct val="120000"/>
                </a:lnSpc>
              </a:pPr>
              <a:r>
                <a:rPr lang="zh-CN" altLang="en-US" sz="1000" dirty="0" smtClean="0">
                  <a:solidFill>
                    <a:srgbClr val="F0FAFA"/>
                  </a:solidFill>
                  <a:latin typeface="微软雅黑" panose="020B0503020204020204" pitchFamily="34" charset="-122"/>
                  <a:ea typeface="微软雅黑" panose="020B0503020204020204" pitchFamily="34" charset="-122"/>
                </a:rPr>
                <a:t>此处输入您的文字文本，或者复制您的文字文本粘贴到此处。</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
        <p:nvSpPr>
          <p:cNvPr id="35" name="TextBox 34"/>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06679943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22" presetClass="entr" presetSubtype="8"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250"/>
                                        <p:tgtEl>
                                          <p:spTgt spid="4"/>
                                        </p:tgtEl>
                                      </p:cBhvr>
                                    </p:animEffect>
                                  </p:childTnLst>
                                </p:cTn>
                              </p:par>
                            </p:childTnLst>
                          </p:cTn>
                        </p:par>
                        <p:par>
                          <p:cTn id="25" fill="hold">
                            <p:stCondLst>
                              <p:cond delay="1500"/>
                            </p:stCondLst>
                            <p:childTnLst>
                              <p:par>
                                <p:cTn id="26" presetID="17" presetClass="entr" presetSubtype="8"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ppt_x</p:attrName>
                                        </p:attrNameLst>
                                      </p:cBhvr>
                                      <p:tavLst>
                                        <p:tav tm="0">
                                          <p:val>
                                            <p:strVal val="#ppt_x-#ppt_w/2"/>
                                          </p:val>
                                        </p:tav>
                                        <p:tav tm="100000">
                                          <p:val>
                                            <p:strVal val="#ppt_x"/>
                                          </p:val>
                                        </p:tav>
                                      </p:tavLst>
                                    </p:anim>
                                    <p:anim calcmode="lin" valueType="num">
                                      <p:cBhvr>
                                        <p:cTn id="29" dur="500" fill="hold"/>
                                        <p:tgtEl>
                                          <p:spTgt spid="22"/>
                                        </p:tgtEl>
                                        <p:attrNameLst>
                                          <p:attrName>ppt_y</p:attrName>
                                        </p:attrNameLst>
                                      </p:cBhvr>
                                      <p:tavLst>
                                        <p:tav tm="0">
                                          <p:val>
                                            <p:strVal val="#ppt_y"/>
                                          </p:val>
                                        </p:tav>
                                        <p:tav tm="100000">
                                          <p:val>
                                            <p:strVal val="#ppt_y"/>
                                          </p:val>
                                        </p:tav>
                                      </p:tavLst>
                                    </p:anim>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strVal val="#ppt_h"/>
                                          </p:val>
                                        </p:tav>
                                        <p:tav tm="100000">
                                          <p:val>
                                            <p:strVal val="#ppt_h"/>
                                          </p:val>
                                        </p:tav>
                                      </p:tavLst>
                                    </p:anim>
                                  </p:childTnLst>
                                </p:cTn>
                              </p:par>
                            </p:childTnLst>
                          </p:cTn>
                        </p:par>
                        <p:par>
                          <p:cTn id="32" fill="hold">
                            <p:stCondLst>
                              <p:cond delay="2000"/>
                            </p:stCondLst>
                            <p:childTnLst>
                              <p:par>
                                <p:cTn id="33" presetID="17"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ppt_x</p:attrName>
                                        </p:attrNameLst>
                                      </p:cBhvr>
                                      <p:tavLst>
                                        <p:tav tm="0">
                                          <p:val>
                                            <p:strVal val="#ppt_x-#ppt_w/2"/>
                                          </p:val>
                                        </p:tav>
                                        <p:tav tm="100000">
                                          <p:val>
                                            <p:strVal val="#ppt_x"/>
                                          </p:val>
                                        </p:tav>
                                      </p:tavLst>
                                    </p:anim>
                                    <p:anim calcmode="lin" valueType="num">
                                      <p:cBhvr>
                                        <p:cTn id="36" dur="500" fill="hold"/>
                                        <p:tgtEl>
                                          <p:spTgt spid="19"/>
                                        </p:tgtEl>
                                        <p:attrNameLst>
                                          <p:attrName>ppt_y</p:attrName>
                                        </p:attrNameLst>
                                      </p:cBhvr>
                                      <p:tavLst>
                                        <p:tav tm="0">
                                          <p:val>
                                            <p:strVal val="#ppt_y"/>
                                          </p:val>
                                        </p:tav>
                                        <p:tav tm="100000">
                                          <p:val>
                                            <p:strVal val="#ppt_y"/>
                                          </p:val>
                                        </p:tav>
                                      </p:tavLst>
                                    </p:anim>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strVal val="#ppt_h"/>
                                          </p:val>
                                        </p:tav>
                                        <p:tav tm="100000">
                                          <p:val>
                                            <p:strVal val="#ppt_h"/>
                                          </p:val>
                                        </p:tav>
                                      </p:tavLst>
                                    </p:anim>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250"/>
                                        <p:tgtEl>
                                          <p:spTgt spid="6"/>
                                        </p:tgtEl>
                                      </p:cBhvr>
                                    </p:animEffect>
                                  </p:childTnLst>
                                </p:cTn>
                              </p:par>
                            </p:childTnLst>
                          </p:cTn>
                        </p:par>
                        <p:par>
                          <p:cTn id="43" fill="hold">
                            <p:stCondLst>
                              <p:cond delay="2750"/>
                            </p:stCondLst>
                            <p:childTnLst>
                              <p:par>
                                <p:cTn id="44" presetID="17" presetClass="entr" presetSubtype="2"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ppt_x</p:attrName>
                                        </p:attrNameLst>
                                      </p:cBhvr>
                                      <p:tavLst>
                                        <p:tav tm="0">
                                          <p:val>
                                            <p:strVal val="#ppt_x+#ppt_w/2"/>
                                          </p:val>
                                        </p:tav>
                                        <p:tav tm="100000">
                                          <p:val>
                                            <p:strVal val="#ppt_x"/>
                                          </p:val>
                                        </p:tav>
                                      </p:tavLst>
                                    </p:anim>
                                    <p:anim calcmode="lin" valueType="num">
                                      <p:cBhvr>
                                        <p:cTn id="47" dur="500" fill="hold"/>
                                        <p:tgtEl>
                                          <p:spTgt spid="23"/>
                                        </p:tgtEl>
                                        <p:attrNameLst>
                                          <p:attrName>ppt_y</p:attrName>
                                        </p:attrNameLst>
                                      </p:cBhvr>
                                      <p:tavLst>
                                        <p:tav tm="0">
                                          <p:val>
                                            <p:strVal val="#ppt_y"/>
                                          </p:val>
                                        </p:tav>
                                        <p:tav tm="100000">
                                          <p:val>
                                            <p:strVal val="#ppt_y"/>
                                          </p:val>
                                        </p:tav>
                                      </p:tavLst>
                                    </p:anim>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strVal val="#ppt_h"/>
                                          </p:val>
                                        </p:tav>
                                        <p:tav tm="100000">
                                          <p:val>
                                            <p:strVal val="#ppt_h"/>
                                          </p:val>
                                        </p:tav>
                                      </p:tavLst>
                                    </p:anim>
                                  </p:childTnLst>
                                </p:cTn>
                              </p:par>
                            </p:childTnLst>
                          </p:cTn>
                        </p:par>
                        <p:par>
                          <p:cTn id="50" fill="hold">
                            <p:stCondLst>
                              <p:cond delay="3250"/>
                            </p:stCondLst>
                            <p:childTnLst>
                              <p:par>
                                <p:cTn id="51" presetID="17" presetClass="entr" presetSubtype="2"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ppt_x</p:attrName>
                                        </p:attrNameLst>
                                      </p:cBhvr>
                                      <p:tavLst>
                                        <p:tav tm="0">
                                          <p:val>
                                            <p:strVal val="#ppt_x+#ppt_w/2"/>
                                          </p:val>
                                        </p:tav>
                                        <p:tav tm="100000">
                                          <p:val>
                                            <p:strVal val="#ppt_x"/>
                                          </p:val>
                                        </p:tav>
                                      </p:tavLst>
                                    </p:anim>
                                    <p:anim calcmode="lin" valueType="num">
                                      <p:cBhvr>
                                        <p:cTn id="54" dur="500" fill="hold"/>
                                        <p:tgtEl>
                                          <p:spTgt spid="29"/>
                                        </p:tgtEl>
                                        <p:attrNameLst>
                                          <p:attrName>ppt_y</p:attrName>
                                        </p:attrNameLst>
                                      </p:cBhvr>
                                      <p:tavLst>
                                        <p:tav tm="0">
                                          <p:val>
                                            <p:strVal val="#ppt_y"/>
                                          </p:val>
                                        </p:tav>
                                        <p:tav tm="100000">
                                          <p:val>
                                            <p:strVal val="#ppt_y"/>
                                          </p:val>
                                        </p:tav>
                                      </p:tavLst>
                                    </p:anim>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strVal val="#ppt_h"/>
                                          </p:val>
                                        </p:tav>
                                        <p:tav tm="100000">
                                          <p:val>
                                            <p:strVal val="#ppt_h"/>
                                          </p:val>
                                        </p:tav>
                                      </p:tavLst>
                                    </p:anim>
                                  </p:childTnLst>
                                </p:cTn>
                              </p:par>
                            </p:childTnLst>
                          </p:cTn>
                        </p:par>
                        <p:par>
                          <p:cTn id="57" fill="hold">
                            <p:stCondLst>
                              <p:cond delay="3750"/>
                            </p:stCondLst>
                            <p:childTnLst>
                              <p:par>
                                <p:cTn id="58" presetID="22" presetClass="entr" presetSubtype="8" fill="hold" grpId="0" nodeType="after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left)">
                                      <p:cBhvr>
                                        <p:cTn id="60" dur="250"/>
                                        <p:tgtEl>
                                          <p:spTgt spid="3"/>
                                        </p:tgtEl>
                                      </p:cBhvr>
                                    </p:animEffect>
                                  </p:childTnLst>
                                </p:cTn>
                              </p:par>
                            </p:childTnLst>
                          </p:cTn>
                        </p:par>
                        <p:par>
                          <p:cTn id="61" fill="hold">
                            <p:stCondLst>
                              <p:cond delay="4000"/>
                            </p:stCondLst>
                            <p:childTnLst>
                              <p:par>
                                <p:cTn id="62" presetID="17" presetClass="entr" presetSubtype="8"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ppt_x</p:attrName>
                                        </p:attrNameLst>
                                      </p:cBhvr>
                                      <p:tavLst>
                                        <p:tav tm="0">
                                          <p:val>
                                            <p:strVal val="#ppt_x-#ppt_w/2"/>
                                          </p:val>
                                        </p:tav>
                                        <p:tav tm="100000">
                                          <p:val>
                                            <p:strVal val="#ppt_x"/>
                                          </p:val>
                                        </p:tav>
                                      </p:tavLst>
                                    </p:anim>
                                    <p:anim calcmode="lin" valueType="num">
                                      <p:cBhvr>
                                        <p:cTn id="65" dur="500" fill="hold"/>
                                        <p:tgtEl>
                                          <p:spTgt spid="24"/>
                                        </p:tgtEl>
                                        <p:attrNameLst>
                                          <p:attrName>ppt_y</p:attrName>
                                        </p:attrNameLst>
                                      </p:cBhvr>
                                      <p:tavLst>
                                        <p:tav tm="0">
                                          <p:val>
                                            <p:strVal val="#ppt_y"/>
                                          </p:val>
                                        </p:tav>
                                        <p:tav tm="100000">
                                          <p:val>
                                            <p:strVal val="#ppt_y"/>
                                          </p:val>
                                        </p:tav>
                                      </p:tavLst>
                                    </p:anim>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strVal val="#ppt_h"/>
                                          </p:val>
                                        </p:tav>
                                        <p:tav tm="100000">
                                          <p:val>
                                            <p:strVal val="#ppt_h"/>
                                          </p:val>
                                        </p:tav>
                                      </p:tavLst>
                                    </p:anim>
                                  </p:childTnLst>
                                </p:cTn>
                              </p:par>
                            </p:childTnLst>
                          </p:cTn>
                        </p:par>
                        <p:par>
                          <p:cTn id="68" fill="hold">
                            <p:stCondLst>
                              <p:cond delay="4500"/>
                            </p:stCondLst>
                            <p:childTnLst>
                              <p:par>
                                <p:cTn id="69" presetID="17" presetClass="entr" presetSubtype="8"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p:cTn id="71" dur="500" fill="hold"/>
                                        <p:tgtEl>
                                          <p:spTgt spid="26"/>
                                        </p:tgtEl>
                                        <p:attrNameLst>
                                          <p:attrName>ppt_x</p:attrName>
                                        </p:attrNameLst>
                                      </p:cBhvr>
                                      <p:tavLst>
                                        <p:tav tm="0">
                                          <p:val>
                                            <p:strVal val="#ppt_x-#ppt_w/2"/>
                                          </p:val>
                                        </p:tav>
                                        <p:tav tm="100000">
                                          <p:val>
                                            <p:strVal val="#ppt_x"/>
                                          </p:val>
                                        </p:tav>
                                      </p:tavLst>
                                    </p:anim>
                                    <p:anim calcmode="lin" valueType="num">
                                      <p:cBhvr>
                                        <p:cTn id="72" dur="500" fill="hold"/>
                                        <p:tgtEl>
                                          <p:spTgt spid="26"/>
                                        </p:tgtEl>
                                        <p:attrNameLst>
                                          <p:attrName>ppt_y</p:attrName>
                                        </p:attrNameLst>
                                      </p:cBhvr>
                                      <p:tavLst>
                                        <p:tav tm="0">
                                          <p:val>
                                            <p:strVal val="#ppt_y"/>
                                          </p:val>
                                        </p:tav>
                                        <p:tav tm="100000">
                                          <p:val>
                                            <p:strVal val="#ppt_y"/>
                                          </p:val>
                                        </p:tav>
                                      </p:tavLst>
                                    </p:anim>
                                    <p:anim calcmode="lin" valueType="num">
                                      <p:cBhvr>
                                        <p:cTn id="73" dur="500" fill="hold"/>
                                        <p:tgtEl>
                                          <p:spTgt spid="26"/>
                                        </p:tgtEl>
                                        <p:attrNameLst>
                                          <p:attrName>ppt_w</p:attrName>
                                        </p:attrNameLst>
                                      </p:cBhvr>
                                      <p:tavLst>
                                        <p:tav tm="0">
                                          <p:val>
                                            <p:fltVal val="0"/>
                                          </p:val>
                                        </p:tav>
                                        <p:tav tm="100000">
                                          <p:val>
                                            <p:strVal val="#ppt_w"/>
                                          </p:val>
                                        </p:tav>
                                      </p:tavLst>
                                    </p:anim>
                                    <p:anim calcmode="lin" valueType="num">
                                      <p:cBhvr>
                                        <p:cTn id="74" dur="500" fill="hold"/>
                                        <p:tgtEl>
                                          <p:spTgt spid="26"/>
                                        </p:tgtEl>
                                        <p:attrNameLst>
                                          <p:attrName>ppt_h</p:attrName>
                                        </p:attrNameLst>
                                      </p:cBhvr>
                                      <p:tavLst>
                                        <p:tav tm="0">
                                          <p:val>
                                            <p:strVal val="#ppt_h"/>
                                          </p:val>
                                        </p:tav>
                                        <p:tav tm="100000">
                                          <p:val>
                                            <p:strVal val="#ppt_h"/>
                                          </p:val>
                                        </p:tav>
                                      </p:tavLst>
                                    </p:anim>
                                  </p:childTnLst>
                                </p:cTn>
                              </p:par>
                            </p:childTnLst>
                          </p:cTn>
                        </p:par>
                        <p:par>
                          <p:cTn id="75" fill="hold">
                            <p:stCondLst>
                              <p:cond delay="5000"/>
                            </p:stCondLst>
                            <p:childTnLst>
                              <p:par>
                                <p:cTn id="76" presetID="22" presetClass="entr" presetSubtype="2"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right)">
                                      <p:cBhvr>
                                        <p:cTn id="78" dur="250"/>
                                        <p:tgtEl>
                                          <p:spTgt spid="5"/>
                                        </p:tgtEl>
                                      </p:cBhvr>
                                    </p:animEffect>
                                  </p:childTnLst>
                                </p:cTn>
                              </p:par>
                            </p:childTnLst>
                          </p:cTn>
                        </p:par>
                        <p:par>
                          <p:cTn id="79" fill="hold">
                            <p:stCondLst>
                              <p:cond delay="5250"/>
                            </p:stCondLst>
                            <p:childTnLst>
                              <p:par>
                                <p:cTn id="80" presetID="17" presetClass="entr" presetSubtype="2"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p:cTn id="82" dur="500" fill="hold"/>
                                        <p:tgtEl>
                                          <p:spTgt spid="25"/>
                                        </p:tgtEl>
                                        <p:attrNameLst>
                                          <p:attrName>ppt_x</p:attrName>
                                        </p:attrNameLst>
                                      </p:cBhvr>
                                      <p:tavLst>
                                        <p:tav tm="0">
                                          <p:val>
                                            <p:strVal val="#ppt_x+#ppt_w/2"/>
                                          </p:val>
                                        </p:tav>
                                        <p:tav tm="100000">
                                          <p:val>
                                            <p:strVal val="#ppt_x"/>
                                          </p:val>
                                        </p:tav>
                                      </p:tavLst>
                                    </p:anim>
                                    <p:anim calcmode="lin" valueType="num">
                                      <p:cBhvr>
                                        <p:cTn id="83" dur="500" fill="hold"/>
                                        <p:tgtEl>
                                          <p:spTgt spid="25"/>
                                        </p:tgtEl>
                                        <p:attrNameLst>
                                          <p:attrName>ppt_y</p:attrName>
                                        </p:attrNameLst>
                                      </p:cBhvr>
                                      <p:tavLst>
                                        <p:tav tm="0">
                                          <p:val>
                                            <p:strVal val="#ppt_y"/>
                                          </p:val>
                                        </p:tav>
                                        <p:tav tm="100000">
                                          <p:val>
                                            <p:strVal val="#ppt_y"/>
                                          </p:val>
                                        </p:tav>
                                      </p:tavLst>
                                    </p:anim>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strVal val="#ppt_h"/>
                                          </p:val>
                                        </p:tav>
                                        <p:tav tm="100000">
                                          <p:val>
                                            <p:strVal val="#ppt_h"/>
                                          </p:val>
                                        </p:tav>
                                      </p:tavLst>
                                    </p:anim>
                                  </p:childTnLst>
                                </p:cTn>
                              </p:par>
                            </p:childTnLst>
                          </p:cTn>
                        </p:par>
                        <p:par>
                          <p:cTn id="86" fill="hold">
                            <p:stCondLst>
                              <p:cond delay="5750"/>
                            </p:stCondLst>
                            <p:childTnLst>
                              <p:par>
                                <p:cTn id="87" presetID="17" presetClass="entr" presetSubtype="2" fill="hold" nodeType="afterEffect">
                                  <p:stCondLst>
                                    <p:cond delay="0"/>
                                  </p:stCondLst>
                                  <p:childTnLst>
                                    <p:set>
                                      <p:cBhvr>
                                        <p:cTn id="88" dur="1" fill="hold">
                                          <p:stCondLst>
                                            <p:cond delay="0"/>
                                          </p:stCondLst>
                                        </p:cTn>
                                        <p:tgtEl>
                                          <p:spTgt spid="32"/>
                                        </p:tgtEl>
                                        <p:attrNameLst>
                                          <p:attrName>style.visibility</p:attrName>
                                        </p:attrNameLst>
                                      </p:cBhvr>
                                      <p:to>
                                        <p:strVal val="visible"/>
                                      </p:to>
                                    </p:set>
                                    <p:anim calcmode="lin" valueType="num">
                                      <p:cBhvr>
                                        <p:cTn id="89" dur="500" fill="hold"/>
                                        <p:tgtEl>
                                          <p:spTgt spid="32"/>
                                        </p:tgtEl>
                                        <p:attrNameLst>
                                          <p:attrName>ppt_x</p:attrName>
                                        </p:attrNameLst>
                                      </p:cBhvr>
                                      <p:tavLst>
                                        <p:tav tm="0">
                                          <p:val>
                                            <p:strVal val="#ppt_x+#ppt_w/2"/>
                                          </p:val>
                                        </p:tav>
                                        <p:tav tm="100000">
                                          <p:val>
                                            <p:strVal val="#ppt_x"/>
                                          </p:val>
                                        </p:tav>
                                      </p:tavLst>
                                    </p:anim>
                                    <p:anim calcmode="lin" valueType="num">
                                      <p:cBhvr>
                                        <p:cTn id="90" dur="500" fill="hold"/>
                                        <p:tgtEl>
                                          <p:spTgt spid="32"/>
                                        </p:tgtEl>
                                        <p:attrNameLst>
                                          <p:attrName>ppt_y</p:attrName>
                                        </p:attrNameLst>
                                      </p:cBhvr>
                                      <p:tavLst>
                                        <p:tav tm="0">
                                          <p:val>
                                            <p:strVal val="#ppt_y"/>
                                          </p:val>
                                        </p:tav>
                                        <p:tav tm="100000">
                                          <p:val>
                                            <p:strVal val="#ppt_y"/>
                                          </p:val>
                                        </p:tav>
                                      </p:tavLst>
                                    </p:anim>
                                    <p:anim calcmode="lin" valueType="num">
                                      <p:cBhvr>
                                        <p:cTn id="91" dur="500" fill="hold"/>
                                        <p:tgtEl>
                                          <p:spTgt spid="32"/>
                                        </p:tgtEl>
                                        <p:attrNameLst>
                                          <p:attrName>ppt_w</p:attrName>
                                        </p:attrNameLst>
                                      </p:cBhvr>
                                      <p:tavLst>
                                        <p:tav tm="0">
                                          <p:val>
                                            <p:fltVal val="0"/>
                                          </p:val>
                                        </p:tav>
                                        <p:tav tm="100000">
                                          <p:val>
                                            <p:strVal val="#ppt_w"/>
                                          </p:val>
                                        </p:tav>
                                      </p:tavLst>
                                    </p:anim>
                                    <p:anim calcmode="lin" valueType="num">
                                      <p:cBhvr>
                                        <p:cTn id="92" dur="5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p:bldP spid="23" grpId="0"/>
      <p:bldP spid="24"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592617" y="1591518"/>
            <a:ext cx="2658957" cy="2658957"/>
          </a:xfrm>
          <a:prstGeom prst="ellipse">
            <a:avLst/>
          </a:prstGeom>
          <a:noFill/>
          <a:ln>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椭圆 3"/>
          <p:cNvSpPr/>
          <p:nvPr/>
        </p:nvSpPr>
        <p:spPr>
          <a:xfrm>
            <a:off x="6049690" y="2048591"/>
            <a:ext cx="1744812" cy="1744812"/>
          </a:xfrm>
          <a:prstGeom prst="ellipse">
            <a:avLst/>
          </a:prstGeom>
          <a:solidFill>
            <a:srgbClr val="E62129">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5" name="组合 4"/>
          <p:cNvGrpSpPr/>
          <p:nvPr/>
        </p:nvGrpSpPr>
        <p:grpSpPr>
          <a:xfrm>
            <a:off x="5433236" y="3248238"/>
            <a:ext cx="674996" cy="674997"/>
            <a:chOff x="7244314" y="4054233"/>
            <a:chExt cx="899995" cy="899996"/>
          </a:xfrm>
          <a:solidFill>
            <a:srgbClr val="2F318B"/>
          </a:solidFill>
        </p:grpSpPr>
        <p:sp>
          <p:nvSpPr>
            <p:cNvPr id="6" name="任意多边形 5"/>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07220" y="4317140"/>
              <a:ext cx="374183" cy="374183"/>
            </a:xfrm>
            <a:prstGeom prst="rect">
              <a:avLst/>
            </a:prstGeom>
            <a:grpFill/>
          </p:spPr>
        </p:pic>
      </p:grpSp>
      <p:grpSp>
        <p:nvGrpSpPr>
          <p:cNvPr id="8" name="组合 7"/>
          <p:cNvGrpSpPr/>
          <p:nvPr/>
        </p:nvGrpSpPr>
        <p:grpSpPr>
          <a:xfrm>
            <a:off x="6584599" y="1254021"/>
            <a:ext cx="674996" cy="674997"/>
            <a:chOff x="8779464" y="1395277"/>
            <a:chExt cx="899995" cy="899996"/>
          </a:xfrm>
          <a:solidFill>
            <a:srgbClr val="2F318B"/>
          </a:solidFill>
        </p:grpSpPr>
        <p:sp>
          <p:nvSpPr>
            <p:cNvPr id="9" name="任意多边形 8"/>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7757" y="1663571"/>
              <a:ext cx="363408" cy="363408"/>
            </a:xfrm>
            <a:prstGeom prst="rect">
              <a:avLst/>
            </a:prstGeom>
            <a:grpFill/>
          </p:spPr>
        </p:pic>
      </p:grpSp>
      <p:grpSp>
        <p:nvGrpSpPr>
          <p:cNvPr id="11" name="组合 10"/>
          <p:cNvGrpSpPr/>
          <p:nvPr/>
        </p:nvGrpSpPr>
        <p:grpSpPr>
          <a:xfrm>
            <a:off x="7735960" y="3248238"/>
            <a:ext cx="674996" cy="674997"/>
            <a:chOff x="10314613" y="4054233"/>
            <a:chExt cx="899995" cy="899996"/>
          </a:xfrm>
          <a:solidFill>
            <a:srgbClr val="2F318B"/>
          </a:solidFill>
        </p:grpSpPr>
        <p:sp>
          <p:nvSpPr>
            <p:cNvPr id="12" name="任意多边形 11"/>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53852" y="4346162"/>
              <a:ext cx="421517" cy="316138"/>
            </a:xfrm>
            <a:prstGeom prst="rect">
              <a:avLst/>
            </a:prstGeom>
            <a:grpFill/>
          </p:spPr>
        </p:pic>
      </p:grpSp>
      <p:grpSp>
        <p:nvGrpSpPr>
          <p:cNvPr id="14" name="组合 13"/>
          <p:cNvGrpSpPr/>
          <p:nvPr/>
        </p:nvGrpSpPr>
        <p:grpSpPr>
          <a:xfrm>
            <a:off x="6584599" y="3912977"/>
            <a:ext cx="674996" cy="674997"/>
            <a:chOff x="8779464" y="4940552"/>
            <a:chExt cx="899995" cy="899996"/>
          </a:xfrm>
          <a:solidFill>
            <a:srgbClr val="2F318B"/>
          </a:solidFill>
        </p:grpSpPr>
        <p:sp>
          <p:nvSpPr>
            <p:cNvPr id="15" name="任意多边形 14"/>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291" tIns="242291" rIns="242291" bIns="242291" numCol="1" spcCol="1270" anchor="ctr" anchorCtr="0">
              <a:noAutofit/>
            </a:bodyPr>
            <a:lstStyle/>
            <a:p>
              <a:pPr algn="ctr" defTabSz="966788">
                <a:lnSpc>
                  <a:spcPct val="90000"/>
                </a:lnSpc>
                <a:spcBef>
                  <a:spcPct val="0"/>
                </a:spcBef>
                <a:spcAft>
                  <a:spcPct val="35000"/>
                </a:spcAft>
              </a:pPr>
              <a:endParaRPr lang="zh-CN" altLang="en-US" sz="2200"/>
            </a:p>
          </p:txBody>
        </p:sp>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47347" y="5207893"/>
              <a:ext cx="367200" cy="368297"/>
            </a:xfrm>
            <a:prstGeom prst="rect">
              <a:avLst/>
            </a:prstGeom>
            <a:grpFill/>
          </p:spPr>
        </p:pic>
      </p:grpSp>
      <p:grpSp>
        <p:nvGrpSpPr>
          <p:cNvPr id="17" name="组合 16"/>
          <p:cNvGrpSpPr/>
          <p:nvPr/>
        </p:nvGrpSpPr>
        <p:grpSpPr>
          <a:xfrm>
            <a:off x="7735960" y="1918759"/>
            <a:ext cx="674996" cy="674997"/>
            <a:chOff x="10314613" y="2281595"/>
            <a:chExt cx="899995" cy="899996"/>
          </a:xfrm>
          <a:solidFill>
            <a:srgbClr val="2F318B"/>
          </a:solidFill>
        </p:grpSpPr>
        <p:sp>
          <p:nvSpPr>
            <p:cNvPr id="18" name="任意多边形 17"/>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68702" y="2535685"/>
              <a:ext cx="391816" cy="391816"/>
            </a:xfrm>
            <a:prstGeom prst="rect">
              <a:avLst/>
            </a:prstGeom>
            <a:grpFill/>
          </p:spPr>
        </p:pic>
      </p:grpSp>
      <p:grpSp>
        <p:nvGrpSpPr>
          <p:cNvPr id="20" name="组合 19"/>
          <p:cNvGrpSpPr/>
          <p:nvPr/>
        </p:nvGrpSpPr>
        <p:grpSpPr>
          <a:xfrm>
            <a:off x="5433236" y="1918759"/>
            <a:ext cx="674996" cy="674997"/>
            <a:chOff x="7244314" y="2281595"/>
            <a:chExt cx="899995" cy="899996"/>
          </a:xfrm>
          <a:solidFill>
            <a:srgbClr val="2F318B"/>
          </a:solidFill>
        </p:grpSpPr>
        <p:sp>
          <p:nvSpPr>
            <p:cNvPr id="21" name="任意多边形 20"/>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22" name="图片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96866" y="2533422"/>
              <a:ext cx="394890" cy="396343"/>
            </a:xfrm>
            <a:prstGeom prst="rect">
              <a:avLst/>
            </a:prstGeom>
            <a:grpFill/>
          </p:spPr>
        </p:pic>
      </p:grpSp>
      <p:cxnSp>
        <p:nvCxnSpPr>
          <p:cNvPr id="23" name="直接连接符 22"/>
          <p:cNvCxnSpPr/>
          <p:nvPr/>
        </p:nvCxnSpPr>
        <p:spPr>
          <a:xfrm>
            <a:off x="2843808" y="1724946"/>
            <a:ext cx="0" cy="2453840"/>
          </a:xfrm>
          <a:prstGeom prst="line">
            <a:avLst/>
          </a:prstGeom>
          <a:ln>
            <a:solidFill>
              <a:srgbClr val="2F318B"/>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970816" y="1718961"/>
            <a:ext cx="1884364" cy="715420"/>
            <a:chOff x="1294421" y="2015194"/>
            <a:chExt cx="2512484" cy="953892"/>
          </a:xfrm>
        </p:grpSpPr>
        <p:sp>
          <p:nvSpPr>
            <p:cNvPr id="25" name="文本框 72"/>
            <p:cNvSpPr txBox="1"/>
            <p:nvPr/>
          </p:nvSpPr>
          <p:spPr>
            <a:xfrm>
              <a:off x="1294421" y="201519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26" name="文本框 73"/>
            <p:cNvSpPr txBox="1"/>
            <p:nvPr/>
          </p:nvSpPr>
          <p:spPr>
            <a:xfrm>
              <a:off x="1301340" y="2287704"/>
              <a:ext cx="2505565"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970816" y="2574934"/>
            <a:ext cx="1884364" cy="715420"/>
            <a:chOff x="1294421" y="3156490"/>
            <a:chExt cx="2512484" cy="953892"/>
          </a:xfrm>
        </p:grpSpPr>
        <p:sp>
          <p:nvSpPr>
            <p:cNvPr id="28" name="文本框 74"/>
            <p:cNvSpPr txBox="1"/>
            <p:nvPr/>
          </p:nvSpPr>
          <p:spPr>
            <a:xfrm>
              <a:off x="1294421" y="3156490"/>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29" name="文本框 75"/>
            <p:cNvSpPr txBox="1"/>
            <p:nvPr/>
          </p:nvSpPr>
          <p:spPr>
            <a:xfrm>
              <a:off x="1301340" y="3429000"/>
              <a:ext cx="2505565"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970816" y="3418282"/>
            <a:ext cx="1884363" cy="715420"/>
            <a:chOff x="1294421" y="4280954"/>
            <a:chExt cx="2512483" cy="953892"/>
          </a:xfrm>
        </p:grpSpPr>
        <p:sp>
          <p:nvSpPr>
            <p:cNvPr id="31" name="文本框 76"/>
            <p:cNvSpPr txBox="1"/>
            <p:nvPr/>
          </p:nvSpPr>
          <p:spPr>
            <a:xfrm>
              <a:off x="1294421" y="428095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2" name="文本框 77"/>
            <p:cNvSpPr txBox="1"/>
            <p:nvPr/>
          </p:nvSpPr>
          <p:spPr>
            <a:xfrm>
              <a:off x="1301338" y="4553464"/>
              <a:ext cx="2505566"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3205627" y="1718961"/>
            <a:ext cx="1942439" cy="715420"/>
            <a:chOff x="4274170" y="2015194"/>
            <a:chExt cx="2589918" cy="953892"/>
          </a:xfrm>
        </p:grpSpPr>
        <p:sp>
          <p:nvSpPr>
            <p:cNvPr id="34" name="文本框 78"/>
            <p:cNvSpPr txBox="1"/>
            <p:nvPr/>
          </p:nvSpPr>
          <p:spPr>
            <a:xfrm>
              <a:off x="4274170" y="201519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5" name="文本框 79"/>
            <p:cNvSpPr txBox="1"/>
            <p:nvPr/>
          </p:nvSpPr>
          <p:spPr>
            <a:xfrm>
              <a:off x="4281089" y="2287704"/>
              <a:ext cx="2582999"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3205628" y="2574934"/>
            <a:ext cx="1942438" cy="715420"/>
            <a:chOff x="4274170" y="3156490"/>
            <a:chExt cx="2589916" cy="953892"/>
          </a:xfrm>
        </p:grpSpPr>
        <p:sp>
          <p:nvSpPr>
            <p:cNvPr id="37" name="文本框 80"/>
            <p:cNvSpPr txBox="1"/>
            <p:nvPr/>
          </p:nvSpPr>
          <p:spPr>
            <a:xfrm>
              <a:off x="4274170" y="3156490"/>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8" name="文本框 81"/>
            <p:cNvSpPr txBox="1"/>
            <p:nvPr/>
          </p:nvSpPr>
          <p:spPr>
            <a:xfrm>
              <a:off x="4281089" y="3429000"/>
              <a:ext cx="2582997"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205627" y="3418282"/>
            <a:ext cx="1942439" cy="715420"/>
            <a:chOff x="4274170" y="4280954"/>
            <a:chExt cx="2589918" cy="953892"/>
          </a:xfrm>
        </p:grpSpPr>
        <p:sp>
          <p:nvSpPr>
            <p:cNvPr id="40" name="文本框 82"/>
            <p:cNvSpPr txBox="1"/>
            <p:nvPr/>
          </p:nvSpPr>
          <p:spPr>
            <a:xfrm>
              <a:off x="4274170" y="428095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41" name="文本框 83"/>
            <p:cNvSpPr txBox="1"/>
            <p:nvPr/>
          </p:nvSpPr>
          <p:spPr>
            <a:xfrm>
              <a:off x="4281089" y="4553464"/>
              <a:ext cx="2582999"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335044" y="2404304"/>
            <a:ext cx="1173491" cy="1033385"/>
            <a:chOff x="8446724" y="2928989"/>
            <a:chExt cx="1564655" cy="1377846"/>
          </a:xfrm>
        </p:grpSpPr>
        <p:sp>
          <p:nvSpPr>
            <p:cNvPr id="43" name="椭圆 42"/>
            <p:cNvSpPr/>
            <p:nvPr/>
          </p:nvSpPr>
          <p:spPr>
            <a:xfrm>
              <a:off x="8540538" y="2928989"/>
              <a:ext cx="1377846" cy="13778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84"/>
            <p:cNvSpPr txBox="1"/>
            <p:nvPr/>
          </p:nvSpPr>
          <p:spPr>
            <a:xfrm>
              <a:off x="8446724" y="3408623"/>
              <a:ext cx="1564655" cy="418576"/>
            </a:xfrm>
            <a:prstGeom prst="rect">
              <a:avLst/>
            </a:prstGeom>
            <a:noFill/>
          </p:spPr>
          <p:txBody>
            <a:bodyPr wrap="square" rtlCol="0" anchor="ctr">
              <a:spAutoFit/>
            </a:bodyPr>
            <a:lstStyle/>
            <a:p>
              <a:pPr algn="ctr">
                <a:lnSpc>
                  <a:spcPct val="90000"/>
                </a:lnSpc>
                <a:spcBef>
                  <a:spcPts val="750"/>
                </a:spcBef>
              </a:pPr>
              <a:r>
                <a:rPr lang="zh-CN" altLang="en-US" sz="1600" b="1" dirty="0">
                  <a:solidFill>
                    <a:srgbClr val="DBF3F5"/>
                  </a:solidFill>
                  <a:latin typeface="微软雅黑" panose="020B0503020204020204" pitchFamily="34" charset="-122"/>
                  <a:ea typeface="微软雅黑" panose="020B0503020204020204" pitchFamily="34" charset="-122"/>
                </a:rPr>
                <a:t>添加标题</a:t>
              </a:r>
            </a:p>
          </p:txBody>
        </p:sp>
      </p:grpSp>
      <p:pic>
        <p:nvPicPr>
          <p:cNvPr id="45" name="图片 44"/>
          <p:cNvPicPr>
            <a:picLocks noChangeAspect="1"/>
          </p:cNvPicPr>
          <p:nvPr/>
        </p:nvPicPr>
        <p:blipFill>
          <a:blip r:embed="rId9" cstate="print">
            <a:biLevel thresh="50000"/>
            <a:extLst>
              <a:ext uri="{28A0092B-C50C-407E-A947-70E740481C1C}">
                <a14:useLocalDpi xmlns:a14="http://schemas.microsoft.com/office/drawing/2010/main" val="0"/>
              </a:ext>
            </a:extLst>
          </a:blip>
          <a:stretch>
            <a:fillRect/>
          </a:stretch>
        </p:blipFill>
        <p:spPr>
          <a:xfrm flipH="1">
            <a:off x="5621752" y="2107758"/>
            <a:ext cx="295913" cy="297000"/>
          </a:xfrm>
          <a:prstGeom prst="rect">
            <a:avLst/>
          </a:prstGeom>
          <a:solidFill>
            <a:srgbClr val="2F318B"/>
          </a:solidFill>
        </p:spPr>
      </p:pic>
      <p:pic>
        <p:nvPicPr>
          <p:cNvPr id="46" name="图片 45"/>
          <p:cNvPicPr>
            <a:picLocks noChangeAspect="1"/>
          </p:cNvPicPr>
          <p:nvPr/>
        </p:nvPicPr>
        <p:blipFill>
          <a:blip r:embed="rId10" cstate="print">
            <a:biLevel thresh="25000"/>
            <a:extLst>
              <a:ext uri="{28A0092B-C50C-407E-A947-70E740481C1C}">
                <a14:useLocalDpi xmlns:a14="http://schemas.microsoft.com/office/drawing/2010/main" val="0"/>
              </a:ext>
            </a:extLst>
          </a:blip>
          <a:stretch>
            <a:fillRect/>
          </a:stretch>
        </p:blipFill>
        <p:spPr>
          <a:xfrm>
            <a:off x="6785674" y="1456777"/>
            <a:ext cx="272700" cy="272700"/>
          </a:xfrm>
          <a:prstGeom prst="rect">
            <a:avLst/>
          </a:prstGeom>
          <a:solidFill>
            <a:srgbClr val="2F318B"/>
          </a:solidFill>
        </p:spPr>
      </p:pic>
      <p:pic>
        <p:nvPicPr>
          <p:cNvPr id="47" name="图片 46"/>
          <p:cNvPicPr>
            <a:picLocks noChangeAspect="1"/>
          </p:cNvPicPr>
          <p:nvPr/>
        </p:nvPicPr>
        <p:blipFill>
          <a:blip r:embed="rId11" cstate="print">
            <a:biLevel thresh="25000"/>
            <a:extLst>
              <a:ext uri="{28A0092B-C50C-407E-A947-70E740481C1C}">
                <a14:useLocalDpi xmlns:a14="http://schemas.microsoft.com/office/drawing/2010/main" val="0"/>
              </a:ext>
            </a:extLst>
          </a:blip>
          <a:stretch>
            <a:fillRect/>
          </a:stretch>
        </p:blipFill>
        <p:spPr>
          <a:xfrm>
            <a:off x="7929196" y="2115834"/>
            <a:ext cx="294300" cy="294300"/>
          </a:xfrm>
          <a:prstGeom prst="rect">
            <a:avLst/>
          </a:prstGeom>
          <a:solidFill>
            <a:srgbClr val="2F318B"/>
          </a:solidFill>
        </p:spPr>
      </p:pic>
      <p:pic>
        <p:nvPicPr>
          <p:cNvPr id="48" name="图片 47"/>
          <p:cNvPicPr>
            <a:picLocks noChangeAspect="1"/>
          </p:cNvPicPr>
          <p:nvPr/>
        </p:nvPicPr>
        <p:blipFill>
          <a:blip r:embed="rId12" cstate="print">
            <a:biLevel thresh="25000"/>
            <a:extLst>
              <a:ext uri="{28A0092B-C50C-407E-A947-70E740481C1C}">
                <a14:useLocalDpi xmlns:a14="http://schemas.microsoft.com/office/drawing/2010/main" val="0"/>
              </a:ext>
            </a:extLst>
          </a:blip>
          <a:stretch>
            <a:fillRect/>
          </a:stretch>
        </p:blipFill>
        <p:spPr>
          <a:xfrm>
            <a:off x="5629308" y="3445418"/>
            <a:ext cx="280800" cy="280800"/>
          </a:xfrm>
          <a:prstGeom prst="rect">
            <a:avLst/>
          </a:prstGeom>
          <a:solidFill>
            <a:srgbClr val="2F318B"/>
          </a:solidFill>
        </p:spPr>
      </p:pic>
      <p:pic>
        <p:nvPicPr>
          <p:cNvPr id="49" name="图片 48"/>
          <p:cNvPicPr>
            <a:picLocks noChangeAspect="1"/>
          </p:cNvPicPr>
          <p:nvPr/>
        </p:nvPicPr>
        <p:blipFill>
          <a:blip r:embed="rId13" cstate="print">
            <a:biLevel thresh="25000"/>
            <a:extLst>
              <a:ext uri="{28A0092B-C50C-407E-A947-70E740481C1C}">
                <a14:useLocalDpi xmlns:a14="http://schemas.microsoft.com/office/drawing/2010/main" val="0"/>
              </a:ext>
            </a:extLst>
          </a:blip>
          <a:stretch>
            <a:fillRect/>
          </a:stretch>
        </p:blipFill>
        <p:spPr>
          <a:xfrm>
            <a:off x="6785510" y="4113483"/>
            <a:ext cx="275400" cy="276221"/>
          </a:xfrm>
          <a:prstGeom prst="rect">
            <a:avLst/>
          </a:prstGeom>
          <a:solidFill>
            <a:srgbClr val="2F318B"/>
          </a:solidFill>
        </p:spPr>
      </p:pic>
      <p:pic>
        <p:nvPicPr>
          <p:cNvPr id="50" name="图片 49"/>
          <p:cNvPicPr>
            <a:picLocks noChangeAspect="1"/>
          </p:cNvPicPr>
          <p:nvPr/>
        </p:nvPicPr>
        <p:blipFill>
          <a:blip r:embed="rId14" cstate="print">
            <a:biLevel thresh="25000"/>
            <a:extLst>
              <a:ext uri="{28A0092B-C50C-407E-A947-70E740481C1C}">
                <a14:useLocalDpi xmlns:a14="http://schemas.microsoft.com/office/drawing/2010/main" val="0"/>
              </a:ext>
            </a:extLst>
          </a:blip>
          <a:stretch>
            <a:fillRect/>
          </a:stretch>
        </p:blipFill>
        <p:spPr>
          <a:xfrm>
            <a:off x="7913114" y="3461052"/>
            <a:ext cx="316800" cy="237600"/>
          </a:xfrm>
          <a:prstGeom prst="rect">
            <a:avLst/>
          </a:prstGeom>
          <a:solidFill>
            <a:srgbClr val="2F318B"/>
          </a:solidFill>
        </p:spPr>
      </p:pic>
      <p:sp>
        <p:nvSpPr>
          <p:cNvPr id="51" name="TextBox 50"/>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21483097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250"/>
                                        <p:tgtEl>
                                          <p:spTgt spid="42"/>
                                        </p:tgtEl>
                                      </p:cBhvr>
                                    </p:animEffect>
                                    <p:anim calcmode="lin" valueType="num">
                                      <p:cBhvr>
                                        <p:cTn id="8" dur="250" fill="hold"/>
                                        <p:tgtEl>
                                          <p:spTgt spid="42"/>
                                        </p:tgtEl>
                                        <p:attrNameLst>
                                          <p:attrName>ppt_x</p:attrName>
                                        </p:attrNameLst>
                                      </p:cBhvr>
                                      <p:tavLst>
                                        <p:tav tm="0">
                                          <p:val>
                                            <p:strVal val="#ppt_x"/>
                                          </p:val>
                                        </p:tav>
                                        <p:tav tm="100000">
                                          <p:val>
                                            <p:strVal val="#ppt_x"/>
                                          </p:val>
                                        </p:tav>
                                      </p:tavLst>
                                    </p:anim>
                                    <p:anim calcmode="lin" valueType="num">
                                      <p:cBhvr>
                                        <p:cTn id="9" dur="250" fill="hold"/>
                                        <p:tgtEl>
                                          <p:spTgt spid="4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50"/>
                                        <p:tgtEl>
                                          <p:spTgt spid="4"/>
                                        </p:tgtEl>
                                      </p:cBhvr>
                                    </p:animEffect>
                                    <p:anim calcmode="lin" valueType="num">
                                      <p:cBhvr>
                                        <p:cTn id="13" dur="250" fill="hold"/>
                                        <p:tgtEl>
                                          <p:spTgt spid="4"/>
                                        </p:tgtEl>
                                        <p:attrNameLst>
                                          <p:attrName>ppt_x</p:attrName>
                                        </p:attrNameLst>
                                      </p:cBhvr>
                                      <p:tavLst>
                                        <p:tav tm="0">
                                          <p:val>
                                            <p:strVal val="#ppt_x"/>
                                          </p:val>
                                        </p:tav>
                                        <p:tav tm="100000">
                                          <p:val>
                                            <p:strVal val="#ppt_x"/>
                                          </p:val>
                                        </p:tav>
                                      </p:tavLst>
                                    </p:anim>
                                    <p:anim calcmode="lin" valueType="num">
                                      <p:cBhvr>
                                        <p:cTn id="14" dur="25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250"/>
                            </p:stCondLst>
                            <p:childTnLst>
                              <p:par>
                                <p:cTn id="16" presetID="21"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20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250"/>
                                        <p:tgtEl>
                                          <p:spTgt spid="8"/>
                                        </p:tgtEl>
                                      </p:cBhvr>
                                    </p:animEffect>
                                  </p:childTnLst>
                                </p:cTn>
                              </p:par>
                              <p:par>
                                <p:cTn id="22" presetID="10" presetClass="entr" presetSubtype="0" fill="hold" nodeType="withEffect">
                                  <p:stCondLst>
                                    <p:cond delay="25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250"/>
                                        <p:tgtEl>
                                          <p:spTgt spid="17"/>
                                        </p:tgtEl>
                                      </p:cBhvr>
                                    </p:animEffect>
                                  </p:childTnLst>
                                </p:cTn>
                              </p:par>
                              <p:par>
                                <p:cTn id="25" presetID="10" presetClass="entr" presetSubtype="0"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50"/>
                                        <p:tgtEl>
                                          <p:spTgt spid="11"/>
                                        </p:tgtEl>
                                      </p:cBhvr>
                                    </p:animEffect>
                                  </p:childTnLst>
                                </p:cTn>
                              </p:par>
                              <p:par>
                                <p:cTn id="28" presetID="10" presetClass="entr" presetSubtype="0" fill="hold" nodeType="withEffect">
                                  <p:stCondLst>
                                    <p:cond delay="75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250"/>
                                        <p:tgtEl>
                                          <p:spTgt spid="14"/>
                                        </p:tgtEl>
                                      </p:cBhvr>
                                    </p:animEffect>
                                  </p:childTnLst>
                                </p:cTn>
                              </p:par>
                              <p:par>
                                <p:cTn id="31" presetID="10" presetClass="entr" presetSubtype="0" fill="hold" nodeType="withEffect">
                                  <p:stCondLst>
                                    <p:cond delay="10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250"/>
                                        <p:tgtEl>
                                          <p:spTgt spid="5"/>
                                        </p:tgtEl>
                                      </p:cBhvr>
                                    </p:animEffect>
                                  </p:childTnLst>
                                </p:cTn>
                              </p:par>
                              <p:par>
                                <p:cTn id="34" presetID="10" presetClass="entr" presetSubtype="0" fill="hold" nodeType="withEffect">
                                  <p:stCondLst>
                                    <p:cond delay="125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childTnLst>
                                </p:cTn>
                              </p:par>
                            </p:childTnLst>
                          </p:cTn>
                        </p:par>
                        <p:par>
                          <p:cTn id="37" fill="hold">
                            <p:stCondLst>
                              <p:cond delay="2250"/>
                            </p:stCondLst>
                            <p:childTnLst>
                              <p:par>
                                <p:cTn id="38" presetID="49" presetClass="entr" presetSubtype="0" decel="100000"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 calcmode="lin" valueType="num">
                                      <p:cBhvr>
                                        <p:cTn id="42" dur="500" fill="hold"/>
                                        <p:tgtEl>
                                          <p:spTgt spid="23"/>
                                        </p:tgtEl>
                                        <p:attrNameLst>
                                          <p:attrName>style.rotation</p:attrName>
                                        </p:attrNameLst>
                                      </p:cBhvr>
                                      <p:tavLst>
                                        <p:tav tm="0">
                                          <p:val>
                                            <p:fltVal val="360"/>
                                          </p:val>
                                        </p:tav>
                                        <p:tav tm="100000">
                                          <p:val>
                                            <p:fltVal val="0"/>
                                          </p:val>
                                        </p:tav>
                                      </p:tavLst>
                                    </p:anim>
                                    <p:animEffect transition="in" filter="fade">
                                      <p:cBhvr>
                                        <p:cTn id="43" dur="500"/>
                                        <p:tgtEl>
                                          <p:spTgt spid="23"/>
                                        </p:tgtEl>
                                      </p:cBhvr>
                                    </p:animEffect>
                                  </p:childTnLst>
                                </p:cTn>
                              </p:par>
                            </p:childTnLst>
                          </p:cTn>
                        </p:par>
                        <p:par>
                          <p:cTn id="44" fill="hold">
                            <p:stCondLst>
                              <p:cond delay="2750"/>
                            </p:stCondLst>
                            <p:childTnLst>
                              <p:par>
                                <p:cTn id="45" presetID="1" presetClass="entr" presetSubtype="0"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par>
                                <p:cTn id="47" presetID="6" presetClass="emph" presetSubtype="0" fill="hold" nodeType="withEffect">
                                  <p:stCondLst>
                                    <p:cond delay="0"/>
                                  </p:stCondLst>
                                  <p:childTnLst>
                                    <p:animScale>
                                      <p:cBhvr>
                                        <p:cTn id="48" dur="750" fill="hold"/>
                                        <p:tgtEl>
                                          <p:spTgt spid="45"/>
                                        </p:tgtEl>
                                      </p:cBhvr>
                                      <p:by x="50000" y="50000"/>
                                    </p:animScale>
                                  </p:childTnLst>
                                </p:cTn>
                              </p:par>
                              <p:par>
                                <p:cTn id="49" presetID="35" presetClass="path" presetSubtype="0" accel="50000" decel="50000" fill="hold" nodeType="withEffect">
                                  <p:stCondLst>
                                    <p:cond delay="0"/>
                                  </p:stCondLst>
                                  <p:childTnLst>
                                    <p:animMotion origin="layout" path="M 4.16667E-7 1.85185E-6 L -0.53724 -0.08148 " pathEditMode="relative" rAng="0" ptsTypes="AA">
                                      <p:cBhvr>
                                        <p:cTn id="50" dur="1000" fill="hold"/>
                                        <p:tgtEl>
                                          <p:spTgt spid="45"/>
                                        </p:tgtEl>
                                        <p:attrNameLst>
                                          <p:attrName>ppt_x</p:attrName>
                                          <p:attrName>ppt_y</p:attrName>
                                        </p:attrNameLst>
                                      </p:cBhvr>
                                      <p:rCtr x="-26862" y="-4074"/>
                                    </p:animMotion>
                                  </p:childTnLst>
                                </p:cTn>
                              </p:par>
                            </p:childTnLst>
                          </p:cTn>
                        </p:par>
                        <p:par>
                          <p:cTn id="51" fill="hold">
                            <p:stCondLst>
                              <p:cond delay="3750"/>
                            </p:stCondLst>
                            <p:childTnLst>
                              <p:par>
                                <p:cTn id="52" presetID="22" presetClass="entr" presetSubtype="8"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4250"/>
                            </p:stCondLst>
                            <p:childTnLst>
                              <p:par>
                                <p:cTn id="56" presetID="1" presetClass="entr" presetSubtype="0" fill="hold" nodeType="afterEffect">
                                  <p:stCondLst>
                                    <p:cond delay="0"/>
                                  </p:stCondLst>
                                  <p:childTnLst>
                                    <p:set>
                                      <p:cBhvr>
                                        <p:cTn id="57" dur="1" fill="hold">
                                          <p:stCondLst>
                                            <p:cond delay="0"/>
                                          </p:stCondLst>
                                        </p:cTn>
                                        <p:tgtEl>
                                          <p:spTgt spid="46"/>
                                        </p:tgtEl>
                                        <p:attrNameLst>
                                          <p:attrName>style.visibility</p:attrName>
                                        </p:attrNameLst>
                                      </p:cBhvr>
                                      <p:to>
                                        <p:strVal val="visible"/>
                                      </p:to>
                                    </p:set>
                                  </p:childTnLst>
                                </p:cTn>
                              </p:par>
                              <p:par>
                                <p:cTn id="58" presetID="6" presetClass="emph" presetSubtype="0" fill="hold" nodeType="withEffect">
                                  <p:stCondLst>
                                    <p:cond delay="0"/>
                                  </p:stCondLst>
                                  <p:childTnLst>
                                    <p:animScale>
                                      <p:cBhvr>
                                        <p:cTn id="59" dur="750" fill="hold"/>
                                        <p:tgtEl>
                                          <p:spTgt spid="46"/>
                                        </p:tgtEl>
                                      </p:cBhvr>
                                      <p:by x="50000" y="50000"/>
                                    </p:animScale>
                                  </p:childTnLst>
                                </p:cTn>
                              </p:par>
                              <p:par>
                                <p:cTn id="60" presetID="35" presetClass="path" presetSubtype="0" accel="50000" decel="50000" fill="hold" nodeType="withEffect">
                                  <p:stCondLst>
                                    <p:cond delay="0"/>
                                  </p:stCondLst>
                                  <p:childTnLst>
                                    <p:animMotion origin="layout" path="M -1.04167E-6 -2.96296E-6 L -0.6638 0.21505 " pathEditMode="relative" rAng="0" ptsTypes="AA">
                                      <p:cBhvr>
                                        <p:cTn id="61" dur="1000" fill="hold"/>
                                        <p:tgtEl>
                                          <p:spTgt spid="46"/>
                                        </p:tgtEl>
                                        <p:attrNameLst>
                                          <p:attrName>ppt_x</p:attrName>
                                          <p:attrName>ppt_y</p:attrName>
                                        </p:attrNameLst>
                                      </p:cBhvr>
                                      <p:rCtr x="-33190" y="10741"/>
                                    </p:animMotion>
                                  </p:childTnLst>
                                </p:cTn>
                              </p:par>
                            </p:childTnLst>
                          </p:cTn>
                        </p:par>
                        <p:par>
                          <p:cTn id="62" fill="hold">
                            <p:stCondLst>
                              <p:cond delay="5250"/>
                            </p:stCondLst>
                            <p:childTnLst>
                              <p:par>
                                <p:cTn id="63" presetID="22" presetClass="entr" presetSubtype="8" fill="hold"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left)">
                                      <p:cBhvr>
                                        <p:cTn id="65" dur="500"/>
                                        <p:tgtEl>
                                          <p:spTgt spid="27"/>
                                        </p:tgtEl>
                                      </p:cBhvr>
                                    </p:animEffect>
                                  </p:childTnLst>
                                </p:cTn>
                              </p:par>
                            </p:childTnLst>
                          </p:cTn>
                        </p:par>
                        <p:par>
                          <p:cTn id="66" fill="hold">
                            <p:stCondLst>
                              <p:cond delay="5750"/>
                            </p:stCondLst>
                            <p:childTnLst>
                              <p:par>
                                <p:cTn id="67" presetID="1" presetClass="entr" presetSubtype="0" fill="hold" nodeType="afterEffect">
                                  <p:stCondLst>
                                    <p:cond delay="0"/>
                                  </p:stCondLst>
                                  <p:childTnLst>
                                    <p:set>
                                      <p:cBhvr>
                                        <p:cTn id="68" dur="1" fill="hold">
                                          <p:stCondLst>
                                            <p:cond delay="0"/>
                                          </p:stCondLst>
                                        </p:cTn>
                                        <p:tgtEl>
                                          <p:spTgt spid="47"/>
                                        </p:tgtEl>
                                        <p:attrNameLst>
                                          <p:attrName>style.visibility</p:attrName>
                                        </p:attrNameLst>
                                      </p:cBhvr>
                                      <p:to>
                                        <p:strVal val="visible"/>
                                      </p:to>
                                    </p:set>
                                  </p:childTnLst>
                                </p:cTn>
                              </p:par>
                              <p:par>
                                <p:cTn id="69" presetID="6" presetClass="emph" presetSubtype="0" fill="hold" nodeType="withEffect">
                                  <p:stCondLst>
                                    <p:cond delay="0"/>
                                  </p:stCondLst>
                                  <p:childTnLst>
                                    <p:animScale>
                                      <p:cBhvr>
                                        <p:cTn id="70" dur="750" fill="hold"/>
                                        <p:tgtEl>
                                          <p:spTgt spid="47"/>
                                        </p:tgtEl>
                                      </p:cBhvr>
                                      <p:by x="50000" y="50000"/>
                                    </p:animScale>
                                  </p:childTnLst>
                                </p:cTn>
                              </p:par>
                              <p:par>
                                <p:cTn id="71" presetID="35" presetClass="path" presetSubtype="0" accel="50000" decel="50000" fill="hold" nodeType="withEffect">
                                  <p:stCondLst>
                                    <p:cond delay="0"/>
                                  </p:stCondLst>
                                  <p:childTnLst>
                                    <p:animMotion origin="layout" path="M -3.125E-6 2.96296E-6 L -0.79101 0.24884 " pathEditMode="relative" rAng="0" ptsTypes="AA">
                                      <p:cBhvr>
                                        <p:cTn id="72" dur="1000" fill="hold"/>
                                        <p:tgtEl>
                                          <p:spTgt spid="47"/>
                                        </p:tgtEl>
                                        <p:attrNameLst>
                                          <p:attrName>ppt_x</p:attrName>
                                          <p:attrName>ppt_y</p:attrName>
                                        </p:attrNameLst>
                                      </p:cBhvr>
                                      <p:rCtr x="-39557" y="12431"/>
                                    </p:animMotion>
                                  </p:childTnLst>
                                </p:cTn>
                              </p:par>
                            </p:childTnLst>
                          </p:cTn>
                        </p:par>
                        <p:par>
                          <p:cTn id="73" fill="hold">
                            <p:stCondLst>
                              <p:cond delay="6750"/>
                            </p:stCondLst>
                            <p:childTnLst>
                              <p:par>
                                <p:cTn id="74" presetID="22" presetClass="entr" presetSubtype="8" fill="hold"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left)">
                                      <p:cBhvr>
                                        <p:cTn id="76" dur="500"/>
                                        <p:tgtEl>
                                          <p:spTgt spid="30"/>
                                        </p:tgtEl>
                                      </p:cBhvr>
                                    </p:animEffect>
                                  </p:childTnLst>
                                </p:cTn>
                              </p:par>
                            </p:childTnLst>
                          </p:cTn>
                        </p:par>
                        <p:par>
                          <p:cTn id="77" fill="hold">
                            <p:stCondLst>
                              <p:cond delay="7250"/>
                            </p:stCondLst>
                            <p:childTnLst>
                              <p:par>
                                <p:cTn id="78" presetID="1" presetClass="entr" presetSubtype="0" fill="hold" nodeType="afterEffect">
                                  <p:stCondLst>
                                    <p:cond delay="0"/>
                                  </p:stCondLst>
                                  <p:childTnLst>
                                    <p:set>
                                      <p:cBhvr>
                                        <p:cTn id="79" dur="1" fill="hold">
                                          <p:stCondLst>
                                            <p:cond delay="0"/>
                                          </p:stCondLst>
                                        </p:cTn>
                                        <p:tgtEl>
                                          <p:spTgt spid="48"/>
                                        </p:tgtEl>
                                        <p:attrNameLst>
                                          <p:attrName>style.visibility</p:attrName>
                                        </p:attrNameLst>
                                      </p:cBhvr>
                                      <p:to>
                                        <p:strVal val="visible"/>
                                      </p:to>
                                    </p:set>
                                  </p:childTnLst>
                                </p:cTn>
                              </p:par>
                              <p:par>
                                <p:cTn id="80" presetID="6" presetClass="emph" presetSubtype="0" fill="hold" nodeType="withEffect">
                                  <p:stCondLst>
                                    <p:cond delay="0"/>
                                  </p:stCondLst>
                                  <p:childTnLst>
                                    <p:animScale>
                                      <p:cBhvr>
                                        <p:cTn id="81" dur="750" fill="hold"/>
                                        <p:tgtEl>
                                          <p:spTgt spid="48"/>
                                        </p:tgtEl>
                                      </p:cBhvr>
                                      <p:by x="50000" y="50000"/>
                                    </p:animScale>
                                  </p:childTnLst>
                                </p:cTn>
                              </p:par>
                              <p:par>
                                <p:cTn id="82" presetID="35" presetClass="path" presetSubtype="0" accel="50000" decel="50000" fill="hold" nodeType="withEffect">
                                  <p:stCondLst>
                                    <p:cond delay="0"/>
                                  </p:stCondLst>
                                  <p:childTnLst>
                                    <p:animMotion origin="layout" path="M 4.16667E-7 -2.96296E-6 L -0.29453 -0.33981 " pathEditMode="relative" rAng="0" ptsTypes="AA">
                                      <p:cBhvr>
                                        <p:cTn id="83" dur="1000" fill="hold"/>
                                        <p:tgtEl>
                                          <p:spTgt spid="48"/>
                                        </p:tgtEl>
                                        <p:attrNameLst>
                                          <p:attrName>ppt_x</p:attrName>
                                          <p:attrName>ppt_y</p:attrName>
                                        </p:attrNameLst>
                                      </p:cBhvr>
                                      <p:rCtr x="-14727" y="-16991"/>
                                    </p:animMotion>
                                  </p:childTnLst>
                                </p:cTn>
                              </p:par>
                            </p:childTnLst>
                          </p:cTn>
                        </p:par>
                        <p:par>
                          <p:cTn id="84" fill="hold">
                            <p:stCondLst>
                              <p:cond delay="8250"/>
                            </p:stCondLst>
                            <p:childTnLst>
                              <p:par>
                                <p:cTn id="85" presetID="22" presetClass="entr" presetSubtype="8" fill="hold" nodeType="after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wipe(left)">
                                      <p:cBhvr>
                                        <p:cTn id="87" dur="500"/>
                                        <p:tgtEl>
                                          <p:spTgt spid="33"/>
                                        </p:tgtEl>
                                      </p:cBhvr>
                                    </p:animEffect>
                                  </p:childTnLst>
                                </p:cTn>
                              </p:par>
                            </p:childTnLst>
                          </p:cTn>
                        </p:par>
                        <p:par>
                          <p:cTn id="88" fill="hold">
                            <p:stCondLst>
                              <p:cond delay="8750"/>
                            </p:stCondLst>
                            <p:childTnLst>
                              <p:par>
                                <p:cTn id="89" presetID="1" presetClass="entr" presetSubtype="0" fill="hold" nodeType="afterEffect">
                                  <p:stCondLst>
                                    <p:cond delay="0"/>
                                  </p:stCondLst>
                                  <p:childTnLst>
                                    <p:set>
                                      <p:cBhvr>
                                        <p:cTn id="90" dur="1" fill="hold">
                                          <p:stCondLst>
                                            <p:cond delay="0"/>
                                          </p:stCondLst>
                                        </p:cTn>
                                        <p:tgtEl>
                                          <p:spTgt spid="49"/>
                                        </p:tgtEl>
                                        <p:attrNameLst>
                                          <p:attrName>style.visibility</p:attrName>
                                        </p:attrNameLst>
                                      </p:cBhvr>
                                      <p:to>
                                        <p:strVal val="visible"/>
                                      </p:to>
                                    </p:set>
                                  </p:childTnLst>
                                </p:cTn>
                              </p:par>
                              <p:par>
                                <p:cTn id="91" presetID="6" presetClass="emph" presetSubtype="0" fill="hold" nodeType="withEffect">
                                  <p:stCondLst>
                                    <p:cond delay="0"/>
                                  </p:stCondLst>
                                  <p:childTnLst>
                                    <p:animScale>
                                      <p:cBhvr>
                                        <p:cTn id="92" dur="750" fill="hold"/>
                                        <p:tgtEl>
                                          <p:spTgt spid="49"/>
                                        </p:tgtEl>
                                      </p:cBhvr>
                                      <p:by x="50000" y="50000"/>
                                    </p:animScale>
                                  </p:childTnLst>
                                </p:cTn>
                              </p:par>
                              <p:par>
                                <p:cTn id="93" presetID="35" presetClass="path" presetSubtype="0" accel="50000" decel="50000" fill="hold" nodeType="withEffect">
                                  <p:stCondLst>
                                    <p:cond delay="0"/>
                                  </p:stCondLst>
                                  <p:childTnLst>
                                    <p:animMotion origin="layout" path="M -1.25E-6 -2.59259E-6 L -0.42057 -0.30301 " pathEditMode="relative" rAng="0" ptsTypes="AA">
                                      <p:cBhvr>
                                        <p:cTn id="94" dur="1000" fill="hold"/>
                                        <p:tgtEl>
                                          <p:spTgt spid="49"/>
                                        </p:tgtEl>
                                        <p:attrNameLst>
                                          <p:attrName>ppt_x</p:attrName>
                                          <p:attrName>ppt_y</p:attrName>
                                        </p:attrNameLst>
                                      </p:cBhvr>
                                      <p:rCtr x="-21029" y="-15162"/>
                                    </p:animMotion>
                                  </p:childTnLst>
                                </p:cTn>
                              </p:par>
                            </p:childTnLst>
                          </p:cTn>
                        </p:par>
                        <p:par>
                          <p:cTn id="95" fill="hold">
                            <p:stCondLst>
                              <p:cond delay="9750"/>
                            </p:stCondLst>
                            <p:childTnLst>
                              <p:par>
                                <p:cTn id="96" presetID="22" presetClass="entr" presetSubtype="8" fill="hold" nodeType="after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left)">
                                      <p:cBhvr>
                                        <p:cTn id="98" dur="500"/>
                                        <p:tgtEl>
                                          <p:spTgt spid="36"/>
                                        </p:tgtEl>
                                      </p:cBhvr>
                                    </p:animEffect>
                                  </p:childTnLst>
                                </p:cTn>
                              </p:par>
                            </p:childTnLst>
                          </p:cTn>
                        </p:par>
                        <p:par>
                          <p:cTn id="99" fill="hold">
                            <p:stCondLst>
                              <p:cond delay="10250"/>
                            </p:stCondLst>
                            <p:childTnLst>
                              <p:par>
                                <p:cTn id="100" presetID="1" presetClass="entr" presetSubtype="0" fill="hold" nodeType="afterEffect">
                                  <p:stCondLst>
                                    <p:cond delay="0"/>
                                  </p:stCondLst>
                                  <p:childTnLst>
                                    <p:set>
                                      <p:cBhvr>
                                        <p:cTn id="101" dur="1" fill="hold">
                                          <p:stCondLst>
                                            <p:cond delay="0"/>
                                          </p:stCondLst>
                                        </p:cTn>
                                        <p:tgtEl>
                                          <p:spTgt spid="50"/>
                                        </p:tgtEl>
                                        <p:attrNameLst>
                                          <p:attrName>style.visibility</p:attrName>
                                        </p:attrNameLst>
                                      </p:cBhvr>
                                      <p:to>
                                        <p:strVal val="visible"/>
                                      </p:to>
                                    </p:set>
                                  </p:childTnLst>
                                </p:cTn>
                              </p:par>
                              <p:par>
                                <p:cTn id="102" presetID="6" presetClass="emph" presetSubtype="0" fill="hold" nodeType="withEffect">
                                  <p:stCondLst>
                                    <p:cond delay="0"/>
                                  </p:stCondLst>
                                  <p:childTnLst>
                                    <p:animScale>
                                      <p:cBhvr>
                                        <p:cTn id="103" dur="750" fill="hold"/>
                                        <p:tgtEl>
                                          <p:spTgt spid="50"/>
                                        </p:tgtEl>
                                      </p:cBhvr>
                                      <p:by x="50000" y="50000"/>
                                    </p:animScale>
                                  </p:childTnLst>
                                </p:cTn>
                              </p:par>
                              <p:par>
                                <p:cTn id="104" presetID="35" presetClass="path" presetSubtype="0" accel="50000" decel="50000" fill="hold" nodeType="withEffect">
                                  <p:stCondLst>
                                    <p:cond delay="0"/>
                                  </p:stCondLst>
                                  <p:childTnLst>
                                    <p:animMotion origin="layout" path="M -2.29167E-6 4.44444E-6 L -0.54544 -0.00764 " pathEditMode="relative" rAng="0" ptsTypes="AA">
                                      <p:cBhvr>
                                        <p:cTn id="105" dur="1000" fill="hold"/>
                                        <p:tgtEl>
                                          <p:spTgt spid="50"/>
                                        </p:tgtEl>
                                        <p:attrNameLst>
                                          <p:attrName>ppt_x</p:attrName>
                                          <p:attrName>ppt_y</p:attrName>
                                        </p:attrNameLst>
                                      </p:cBhvr>
                                      <p:rCtr x="-27279" y="-394"/>
                                    </p:animMotion>
                                  </p:childTnLst>
                                </p:cTn>
                              </p:par>
                            </p:childTnLst>
                          </p:cTn>
                        </p:par>
                        <p:par>
                          <p:cTn id="106" fill="hold">
                            <p:stCondLst>
                              <p:cond delay="11250"/>
                            </p:stCondLst>
                            <p:childTnLst>
                              <p:par>
                                <p:cTn id="107" presetID="22" presetClass="entr" presetSubtype="8" fill="hold"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wipe(left)">
                                      <p:cBhvr>
                                        <p:cTn id="10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3515" y="1131590"/>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 name="TextBox 3"/>
          <p:cNvSpPr txBox="1"/>
          <p:nvPr/>
        </p:nvSpPr>
        <p:spPr>
          <a:xfrm>
            <a:off x="5868143" y="21072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1985371" y="3503449"/>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2F318B"/>
                </a:solidFill>
                <a:latin typeface="微软雅黑" pitchFamily="34" charset="-122"/>
                <a:ea typeface="微软雅黑" pitchFamily="34" charset="-122"/>
              </a:rPr>
              <a:t>此处添加标题内容</a:t>
            </a:r>
            <a:endParaRPr lang="zh-CN" altLang="en-US" sz="1500" b="1" dirty="0">
              <a:solidFill>
                <a:srgbClr val="2F318B"/>
              </a:solidFill>
              <a:latin typeface="微软雅黑" pitchFamily="34" charset="-122"/>
              <a:ea typeface="微软雅黑" pitchFamily="34" charset="-122"/>
            </a:endParaRPr>
          </a:p>
        </p:txBody>
      </p:sp>
      <p:sp>
        <p:nvSpPr>
          <p:cNvPr id="6" name="TextBox 5"/>
          <p:cNvSpPr txBox="1"/>
          <p:nvPr/>
        </p:nvSpPr>
        <p:spPr>
          <a:xfrm>
            <a:off x="3995935" y="2427734"/>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E62129"/>
                </a:solidFill>
                <a:latin typeface="微软雅黑" pitchFamily="34" charset="-122"/>
                <a:ea typeface="微软雅黑" pitchFamily="34" charset="-122"/>
              </a:rPr>
              <a:t>此处添加标题内容</a:t>
            </a:r>
            <a:endParaRPr lang="en-US" altLang="zh-CN" sz="1500" b="1" dirty="0">
              <a:solidFill>
                <a:srgbClr val="E62129"/>
              </a:solidFill>
              <a:latin typeface="微软雅黑" pitchFamily="34" charset="-122"/>
              <a:ea typeface="微软雅黑" pitchFamily="34" charset="-122"/>
            </a:endParaRPr>
          </a:p>
        </p:txBody>
      </p:sp>
      <p:sp>
        <p:nvSpPr>
          <p:cNvPr id="7" name="TextBox 6"/>
          <p:cNvSpPr txBox="1"/>
          <p:nvPr/>
        </p:nvSpPr>
        <p:spPr>
          <a:xfrm>
            <a:off x="5824442" y="1392341"/>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2F318B"/>
                </a:solidFill>
                <a:latin typeface="微软雅黑" pitchFamily="34" charset="-122"/>
                <a:ea typeface="微软雅黑" pitchFamily="34" charset="-122"/>
              </a:rPr>
              <a:t>此处添加标题内容</a:t>
            </a:r>
            <a:endParaRPr lang="zh-CN" altLang="en-US" sz="1500" b="1" dirty="0">
              <a:solidFill>
                <a:srgbClr val="2F318B"/>
              </a:solidFill>
              <a:latin typeface="微软雅黑" pitchFamily="34" charset="-122"/>
              <a:ea typeface="微软雅黑" pitchFamily="34" charset="-122"/>
            </a:endParaRPr>
          </a:p>
        </p:txBody>
      </p:sp>
      <p:grpSp>
        <p:nvGrpSpPr>
          <p:cNvPr id="8" name="组合 7"/>
          <p:cNvGrpSpPr/>
          <p:nvPr/>
        </p:nvGrpSpPr>
        <p:grpSpPr>
          <a:xfrm>
            <a:off x="4847399" y="1183731"/>
            <a:ext cx="874116" cy="874116"/>
            <a:chOff x="5125542" y="1399140"/>
            <a:chExt cx="874116" cy="874116"/>
          </a:xfrm>
          <a:solidFill>
            <a:srgbClr val="2F318B"/>
          </a:solidFill>
        </p:grpSpPr>
        <p:sp>
          <p:nvSpPr>
            <p:cNvPr id="9" name="椭圆 8"/>
            <p:cNvSpPr/>
            <p:nvPr/>
          </p:nvSpPr>
          <p:spPr>
            <a:xfrm>
              <a:off x="5125542" y="1399140"/>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0" name="TextBox 9"/>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2987086" y="2136513"/>
            <a:ext cx="874116" cy="874116"/>
            <a:chOff x="3265229" y="2351922"/>
            <a:chExt cx="874116" cy="874116"/>
          </a:xfrm>
          <a:solidFill>
            <a:srgbClr val="E62129"/>
          </a:solidFill>
        </p:grpSpPr>
        <p:sp>
          <p:nvSpPr>
            <p:cNvPr id="12" name="椭圆 11"/>
            <p:cNvSpPr/>
            <p:nvPr/>
          </p:nvSpPr>
          <p:spPr>
            <a:xfrm>
              <a:off x="3265229" y="2351922"/>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3" name="TextBox 12"/>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14" name="组合 13"/>
          <p:cNvGrpSpPr/>
          <p:nvPr/>
        </p:nvGrpSpPr>
        <p:grpSpPr>
          <a:xfrm>
            <a:off x="1020600" y="3139446"/>
            <a:ext cx="874116" cy="874116"/>
            <a:chOff x="1298743" y="3354855"/>
            <a:chExt cx="874116" cy="874116"/>
          </a:xfrm>
          <a:solidFill>
            <a:srgbClr val="2F318B"/>
          </a:solidFill>
          <a:effectLst/>
        </p:grpSpPr>
        <p:sp>
          <p:nvSpPr>
            <p:cNvPr id="15" name="椭圆 14"/>
            <p:cNvSpPr/>
            <p:nvPr/>
          </p:nvSpPr>
          <p:spPr>
            <a:xfrm>
              <a:off x="1298743" y="3354855"/>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TextBox 15"/>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17" name="TextBox 16"/>
          <p:cNvSpPr txBox="1"/>
          <p:nvPr/>
        </p:nvSpPr>
        <p:spPr>
          <a:xfrm>
            <a:off x="5868143" y="288833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5868143" y="3691444"/>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6882517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44000">
                                          <p:cBhvr additive="base">
                                            <p:cTn id="7"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14:bounceEnd="44000">
                                          <p:cBhvr additive="base">
                                            <p:cTn id="11" dur="5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14:bounceEnd="44000">
                                          <p:cBhvr additive="base">
                                            <p:cTn id="19"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right)">
                                          <p:cBhvr>
                                            <p:cTn id="24" dur="500"/>
                                            <p:tgtEl>
                                              <p:spTgt spid="6"/>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ppt_x</p:attrName>
                                            </p:attrNameLst>
                                          </p:cBhvr>
                                          <p:tavLst>
                                            <p:tav tm="0">
                                              <p:val>
                                                <p:strVal val="#ppt_x-#ppt_w*1.125000"/>
                                              </p:val>
                                            </p:tav>
                                            <p:tav tm="100000">
                                              <p:val>
                                                <p:strVal val="#ppt_x"/>
                                              </p:val>
                                            </p:tav>
                                          </p:tavLst>
                                        </p:anim>
                                        <p:animEffect transition="in" filter="wipe(right)">
                                          <p:cBhvr>
                                            <p:cTn id="28" dur="500"/>
                                            <p:tgtEl>
                                              <p:spTgt spid="7"/>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strips(upRight)">
                                          <p:cBhvr>
                                            <p:cTn id="32" dur="500"/>
                                            <p:tgtEl>
                                              <p:spTgt spid="3"/>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4"/>
                                            </p:tgtEl>
                                            <p:attrNameLst>
                                              <p:attrName>style.visibility</p:attrName>
                                            </p:attrNameLst>
                                          </p:cBhvr>
                                          <p:to>
                                            <p:strVal val="visible"/>
                                          </p:to>
                                        </p:set>
                                        <p:animEffect transition="in" filter="strips(upRight)">
                                          <p:cBhvr>
                                            <p:cTn id="35" dur="500"/>
                                            <p:tgtEl>
                                              <p:spTgt spid="4"/>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17"/>
                                            </p:tgtEl>
                                            <p:attrNameLst>
                                              <p:attrName>style.visibility</p:attrName>
                                            </p:attrNameLst>
                                          </p:cBhvr>
                                          <p:to>
                                            <p:strVal val="visible"/>
                                          </p:to>
                                        </p:set>
                                        <p:animEffect transition="in" filter="strips(upRight)">
                                          <p:cBhvr>
                                            <p:cTn id="38" dur="500"/>
                                            <p:tgtEl>
                                              <p:spTgt spid="17"/>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18"/>
                                            </p:tgtEl>
                                            <p:attrNameLst>
                                              <p:attrName>style.visibility</p:attrName>
                                            </p:attrNameLst>
                                          </p:cBhvr>
                                          <p:to>
                                            <p:strVal val="visible"/>
                                          </p:to>
                                        </p:set>
                                        <p:animEffect transition="in" filter="strips(upRight)">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par>
                                    <p:cTn id="17" presetID="2" presetClass="entr" presetSubtype="4" fill="hold"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right)">
                                          <p:cBhvr>
                                            <p:cTn id="24" dur="500"/>
                                            <p:tgtEl>
                                              <p:spTgt spid="6"/>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ppt_x</p:attrName>
                                            </p:attrNameLst>
                                          </p:cBhvr>
                                          <p:tavLst>
                                            <p:tav tm="0">
                                              <p:val>
                                                <p:strVal val="#ppt_x-#ppt_w*1.125000"/>
                                              </p:val>
                                            </p:tav>
                                            <p:tav tm="100000">
                                              <p:val>
                                                <p:strVal val="#ppt_x"/>
                                              </p:val>
                                            </p:tav>
                                          </p:tavLst>
                                        </p:anim>
                                        <p:animEffect transition="in" filter="wipe(right)">
                                          <p:cBhvr>
                                            <p:cTn id="28" dur="500"/>
                                            <p:tgtEl>
                                              <p:spTgt spid="7"/>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strips(upRight)">
                                          <p:cBhvr>
                                            <p:cTn id="32" dur="500"/>
                                            <p:tgtEl>
                                              <p:spTgt spid="3"/>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4"/>
                                            </p:tgtEl>
                                            <p:attrNameLst>
                                              <p:attrName>style.visibility</p:attrName>
                                            </p:attrNameLst>
                                          </p:cBhvr>
                                          <p:to>
                                            <p:strVal val="visible"/>
                                          </p:to>
                                        </p:set>
                                        <p:animEffect transition="in" filter="strips(upRight)">
                                          <p:cBhvr>
                                            <p:cTn id="35" dur="500"/>
                                            <p:tgtEl>
                                              <p:spTgt spid="4"/>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17"/>
                                            </p:tgtEl>
                                            <p:attrNameLst>
                                              <p:attrName>style.visibility</p:attrName>
                                            </p:attrNameLst>
                                          </p:cBhvr>
                                          <p:to>
                                            <p:strVal val="visible"/>
                                          </p:to>
                                        </p:set>
                                        <p:animEffect transition="in" filter="strips(upRight)">
                                          <p:cBhvr>
                                            <p:cTn id="38" dur="500"/>
                                            <p:tgtEl>
                                              <p:spTgt spid="17"/>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18"/>
                                            </p:tgtEl>
                                            <p:attrNameLst>
                                              <p:attrName>style.visibility</p:attrName>
                                            </p:attrNameLst>
                                          </p:cBhvr>
                                          <p:to>
                                            <p:strVal val="visible"/>
                                          </p:to>
                                        </p:set>
                                        <p:animEffect transition="in" filter="strips(upRight)">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7" grpId="0"/>
          <p:bldP spid="1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p:cNvGrpSpPr>
          <p:nvPr/>
        </p:nvGrpSpPr>
        <p:grpSpPr bwMode="auto">
          <a:xfrm rot="-1142007">
            <a:off x="1134728" y="1781130"/>
            <a:ext cx="1718368" cy="1718864"/>
            <a:chOff x="0" y="0"/>
            <a:chExt cx="1200" cy="1200"/>
          </a:xfrm>
          <a:solidFill>
            <a:srgbClr val="2F318B"/>
          </a:solidFill>
        </p:grpSpPr>
        <p:sp>
          <p:nvSpPr>
            <p:cNvPr id="4"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5" name="Group 4"/>
            <p:cNvGrpSpPr>
              <a:grpSpLocks/>
            </p:cNvGrpSpPr>
            <p:nvPr/>
          </p:nvGrpSpPr>
          <p:grpSpPr bwMode="auto">
            <a:xfrm>
              <a:off x="456" y="0"/>
              <a:ext cx="288" cy="1200"/>
              <a:chOff x="0" y="0"/>
              <a:chExt cx="288" cy="1200"/>
            </a:xfrm>
            <a:grpFill/>
          </p:grpSpPr>
          <p:sp>
            <p:nvSpPr>
              <p:cNvPr id="15"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6"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 name="Group 7"/>
            <p:cNvGrpSpPr>
              <a:grpSpLocks/>
            </p:cNvGrpSpPr>
            <p:nvPr/>
          </p:nvGrpSpPr>
          <p:grpSpPr bwMode="auto">
            <a:xfrm rot="-5400000">
              <a:off x="456" y="0"/>
              <a:ext cx="288" cy="1200"/>
              <a:chOff x="0" y="0"/>
              <a:chExt cx="288" cy="1200"/>
            </a:xfrm>
            <a:grpFill/>
          </p:grpSpPr>
          <p:sp>
            <p:nvSpPr>
              <p:cNvPr id="13"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4"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 name="Group 10"/>
            <p:cNvGrpSpPr>
              <a:grpSpLocks/>
            </p:cNvGrpSpPr>
            <p:nvPr/>
          </p:nvGrpSpPr>
          <p:grpSpPr bwMode="auto">
            <a:xfrm rot="-2700000">
              <a:off x="456" y="0"/>
              <a:ext cx="288" cy="1200"/>
              <a:chOff x="0" y="0"/>
              <a:chExt cx="288" cy="1200"/>
            </a:xfrm>
            <a:grpFill/>
          </p:grpSpPr>
          <p:sp>
            <p:nvSpPr>
              <p:cNvPr id="11"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2"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8" name="Group 13"/>
            <p:cNvGrpSpPr>
              <a:grpSpLocks/>
            </p:cNvGrpSpPr>
            <p:nvPr/>
          </p:nvGrpSpPr>
          <p:grpSpPr bwMode="auto">
            <a:xfrm rot="2700000" flipH="1">
              <a:off x="457" y="0"/>
              <a:ext cx="288" cy="1200"/>
              <a:chOff x="0" y="0"/>
              <a:chExt cx="288" cy="1200"/>
            </a:xfrm>
            <a:grpFill/>
          </p:grpSpPr>
          <p:sp>
            <p:nvSpPr>
              <p:cNvPr id="9"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0"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17" name="Group 16"/>
          <p:cNvGrpSpPr>
            <a:grpSpLocks/>
          </p:cNvGrpSpPr>
          <p:nvPr/>
        </p:nvGrpSpPr>
        <p:grpSpPr bwMode="auto">
          <a:xfrm rot="-1142007">
            <a:off x="1134728" y="1781130"/>
            <a:ext cx="1718368" cy="1718864"/>
            <a:chOff x="0" y="0"/>
            <a:chExt cx="1200" cy="1200"/>
          </a:xfrm>
          <a:solidFill>
            <a:srgbClr val="2F318B"/>
          </a:solidFill>
        </p:grpSpPr>
        <p:sp>
          <p:nvSpPr>
            <p:cNvPr id="18"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19" name="Group 18"/>
            <p:cNvGrpSpPr>
              <a:grpSpLocks/>
            </p:cNvGrpSpPr>
            <p:nvPr/>
          </p:nvGrpSpPr>
          <p:grpSpPr bwMode="auto">
            <a:xfrm>
              <a:off x="456" y="0"/>
              <a:ext cx="288" cy="1200"/>
              <a:chOff x="0" y="0"/>
              <a:chExt cx="288" cy="1200"/>
            </a:xfrm>
            <a:grpFill/>
          </p:grpSpPr>
          <p:sp>
            <p:nvSpPr>
              <p:cNvPr id="29"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30"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20" name="Group 21"/>
            <p:cNvGrpSpPr>
              <a:grpSpLocks/>
            </p:cNvGrpSpPr>
            <p:nvPr/>
          </p:nvGrpSpPr>
          <p:grpSpPr bwMode="auto">
            <a:xfrm rot="-5400000">
              <a:off x="456" y="0"/>
              <a:ext cx="288" cy="1200"/>
              <a:chOff x="0" y="0"/>
              <a:chExt cx="288" cy="1200"/>
            </a:xfrm>
            <a:grpFill/>
          </p:grpSpPr>
          <p:sp>
            <p:nvSpPr>
              <p:cNvPr id="27"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28"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21" name="Group 24"/>
            <p:cNvGrpSpPr>
              <a:grpSpLocks/>
            </p:cNvGrpSpPr>
            <p:nvPr/>
          </p:nvGrpSpPr>
          <p:grpSpPr bwMode="auto">
            <a:xfrm rot="-2700000">
              <a:off x="456" y="0"/>
              <a:ext cx="288" cy="1200"/>
              <a:chOff x="0" y="0"/>
              <a:chExt cx="288" cy="1200"/>
            </a:xfrm>
            <a:grpFill/>
          </p:grpSpPr>
          <p:sp>
            <p:nvSpPr>
              <p:cNvPr id="25"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26"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22" name="Group 27"/>
            <p:cNvGrpSpPr>
              <a:grpSpLocks/>
            </p:cNvGrpSpPr>
            <p:nvPr/>
          </p:nvGrpSpPr>
          <p:grpSpPr bwMode="auto">
            <a:xfrm rot="2700000" flipH="1">
              <a:off x="457" y="0"/>
              <a:ext cx="288" cy="1200"/>
              <a:chOff x="0" y="0"/>
              <a:chExt cx="288" cy="1200"/>
            </a:xfrm>
            <a:grpFill/>
          </p:grpSpPr>
          <p:sp>
            <p:nvSpPr>
              <p:cNvPr id="23"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24"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31" name="Group 30"/>
          <p:cNvGrpSpPr>
            <a:grpSpLocks/>
          </p:cNvGrpSpPr>
          <p:nvPr/>
        </p:nvGrpSpPr>
        <p:grpSpPr bwMode="auto">
          <a:xfrm>
            <a:off x="2575825" y="2220370"/>
            <a:ext cx="2359780" cy="2360462"/>
            <a:chOff x="0" y="0"/>
            <a:chExt cx="1200" cy="1200"/>
          </a:xfrm>
          <a:solidFill>
            <a:srgbClr val="2F318B"/>
          </a:solidFill>
        </p:grpSpPr>
        <p:sp>
          <p:nvSpPr>
            <p:cNvPr id="32"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33" name="Group 32"/>
            <p:cNvGrpSpPr>
              <a:grpSpLocks/>
            </p:cNvGrpSpPr>
            <p:nvPr/>
          </p:nvGrpSpPr>
          <p:grpSpPr bwMode="auto">
            <a:xfrm>
              <a:off x="456" y="0"/>
              <a:ext cx="288" cy="1200"/>
              <a:chOff x="0" y="0"/>
              <a:chExt cx="288" cy="1200"/>
            </a:xfrm>
            <a:grpFill/>
          </p:grpSpPr>
          <p:sp>
            <p:nvSpPr>
              <p:cNvPr id="43"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44"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34" name="Group 35"/>
            <p:cNvGrpSpPr>
              <a:grpSpLocks/>
            </p:cNvGrpSpPr>
            <p:nvPr/>
          </p:nvGrpSpPr>
          <p:grpSpPr bwMode="auto">
            <a:xfrm rot="-5400000">
              <a:off x="456" y="0"/>
              <a:ext cx="288" cy="1200"/>
              <a:chOff x="0" y="0"/>
              <a:chExt cx="288" cy="1200"/>
            </a:xfrm>
            <a:grpFill/>
          </p:grpSpPr>
          <p:sp>
            <p:nvSpPr>
              <p:cNvPr id="41"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42"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35" name="Group 38"/>
            <p:cNvGrpSpPr>
              <a:grpSpLocks/>
            </p:cNvGrpSpPr>
            <p:nvPr/>
          </p:nvGrpSpPr>
          <p:grpSpPr bwMode="auto">
            <a:xfrm rot="-2700000">
              <a:off x="456" y="0"/>
              <a:ext cx="288" cy="1200"/>
              <a:chOff x="0" y="0"/>
              <a:chExt cx="288" cy="1200"/>
            </a:xfrm>
            <a:grpFill/>
          </p:grpSpPr>
          <p:sp>
            <p:nvSpPr>
              <p:cNvPr id="39"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40"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36" name="Group 41"/>
            <p:cNvGrpSpPr>
              <a:grpSpLocks/>
            </p:cNvGrpSpPr>
            <p:nvPr/>
          </p:nvGrpSpPr>
          <p:grpSpPr bwMode="auto">
            <a:xfrm rot="2700000" flipH="1">
              <a:off x="457" y="0"/>
              <a:ext cx="288" cy="1200"/>
              <a:chOff x="0" y="0"/>
              <a:chExt cx="288" cy="1200"/>
            </a:xfrm>
            <a:grpFill/>
          </p:grpSpPr>
          <p:sp>
            <p:nvSpPr>
              <p:cNvPr id="37"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38"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45" name="Group 44"/>
          <p:cNvGrpSpPr>
            <a:grpSpLocks/>
          </p:cNvGrpSpPr>
          <p:nvPr/>
        </p:nvGrpSpPr>
        <p:grpSpPr bwMode="auto">
          <a:xfrm>
            <a:off x="2571065" y="2221559"/>
            <a:ext cx="2365730" cy="2366415"/>
            <a:chOff x="0" y="0"/>
            <a:chExt cx="1200" cy="1200"/>
          </a:xfrm>
          <a:solidFill>
            <a:srgbClr val="2F318B"/>
          </a:solidFill>
        </p:grpSpPr>
        <p:sp>
          <p:nvSpPr>
            <p:cNvPr id="46"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47" name="Group 46"/>
            <p:cNvGrpSpPr>
              <a:grpSpLocks/>
            </p:cNvGrpSpPr>
            <p:nvPr/>
          </p:nvGrpSpPr>
          <p:grpSpPr bwMode="auto">
            <a:xfrm>
              <a:off x="456" y="0"/>
              <a:ext cx="288" cy="1200"/>
              <a:chOff x="0" y="0"/>
              <a:chExt cx="288" cy="1200"/>
            </a:xfrm>
            <a:grpFill/>
          </p:grpSpPr>
          <p:sp>
            <p:nvSpPr>
              <p:cNvPr id="57"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8"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48" name="Group 49"/>
            <p:cNvGrpSpPr>
              <a:grpSpLocks/>
            </p:cNvGrpSpPr>
            <p:nvPr/>
          </p:nvGrpSpPr>
          <p:grpSpPr bwMode="auto">
            <a:xfrm rot="-5400000">
              <a:off x="456" y="0"/>
              <a:ext cx="288" cy="1200"/>
              <a:chOff x="0" y="0"/>
              <a:chExt cx="288" cy="1200"/>
            </a:xfrm>
            <a:grpFill/>
          </p:grpSpPr>
          <p:sp>
            <p:nvSpPr>
              <p:cNvPr id="55"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6"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49" name="Group 52"/>
            <p:cNvGrpSpPr>
              <a:grpSpLocks/>
            </p:cNvGrpSpPr>
            <p:nvPr/>
          </p:nvGrpSpPr>
          <p:grpSpPr bwMode="auto">
            <a:xfrm rot="-2700000">
              <a:off x="456" y="0"/>
              <a:ext cx="288" cy="1200"/>
              <a:chOff x="0" y="0"/>
              <a:chExt cx="288" cy="1200"/>
            </a:xfrm>
            <a:grpFill/>
          </p:grpSpPr>
          <p:sp>
            <p:nvSpPr>
              <p:cNvPr id="53"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4"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50" name="Group 55"/>
            <p:cNvGrpSpPr>
              <a:grpSpLocks/>
            </p:cNvGrpSpPr>
            <p:nvPr/>
          </p:nvGrpSpPr>
          <p:grpSpPr bwMode="auto">
            <a:xfrm rot="2700000" flipH="1">
              <a:off x="457" y="0"/>
              <a:ext cx="288" cy="1200"/>
              <a:chOff x="0" y="0"/>
              <a:chExt cx="288" cy="1200"/>
            </a:xfrm>
            <a:grpFill/>
          </p:grpSpPr>
          <p:sp>
            <p:nvSpPr>
              <p:cNvPr id="51"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2"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59" name="Group 58"/>
          <p:cNvGrpSpPr>
            <a:grpSpLocks/>
          </p:cNvGrpSpPr>
          <p:nvPr/>
        </p:nvGrpSpPr>
        <p:grpSpPr bwMode="auto">
          <a:xfrm rot="1282349">
            <a:off x="4642863" y="1522825"/>
            <a:ext cx="2100360" cy="2100966"/>
            <a:chOff x="0" y="0"/>
            <a:chExt cx="1200" cy="1200"/>
          </a:xfrm>
          <a:solidFill>
            <a:srgbClr val="E62129"/>
          </a:solidFill>
        </p:grpSpPr>
        <p:sp>
          <p:nvSpPr>
            <p:cNvPr id="60"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61" name="Group 60"/>
            <p:cNvGrpSpPr>
              <a:grpSpLocks/>
            </p:cNvGrpSpPr>
            <p:nvPr/>
          </p:nvGrpSpPr>
          <p:grpSpPr bwMode="auto">
            <a:xfrm>
              <a:off x="456" y="0"/>
              <a:ext cx="288" cy="1200"/>
              <a:chOff x="0" y="0"/>
              <a:chExt cx="288" cy="1200"/>
            </a:xfrm>
            <a:grpFill/>
          </p:grpSpPr>
          <p:sp>
            <p:nvSpPr>
              <p:cNvPr id="71"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72"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2" name="Group 63"/>
            <p:cNvGrpSpPr>
              <a:grpSpLocks/>
            </p:cNvGrpSpPr>
            <p:nvPr/>
          </p:nvGrpSpPr>
          <p:grpSpPr bwMode="auto">
            <a:xfrm rot="-5400000">
              <a:off x="456" y="0"/>
              <a:ext cx="288" cy="1200"/>
              <a:chOff x="0" y="0"/>
              <a:chExt cx="288" cy="1200"/>
            </a:xfrm>
            <a:grpFill/>
          </p:grpSpPr>
          <p:sp>
            <p:nvSpPr>
              <p:cNvPr id="69"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70"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3" name="Group 66"/>
            <p:cNvGrpSpPr>
              <a:grpSpLocks/>
            </p:cNvGrpSpPr>
            <p:nvPr/>
          </p:nvGrpSpPr>
          <p:grpSpPr bwMode="auto">
            <a:xfrm rot="-2700000">
              <a:off x="456" y="0"/>
              <a:ext cx="288" cy="1200"/>
              <a:chOff x="0" y="0"/>
              <a:chExt cx="288" cy="1200"/>
            </a:xfrm>
            <a:grpFill/>
          </p:grpSpPr>
          <p:sp>
            <p:nvSpPr>
              <p:cNvPr id="67"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68"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4" name="Group 69"/>
            <p:cNvGrpSpPr>
              <a:grpSpLocks/>
            </p:cNvGrpSpPr>
            <p:nvPr/>
          </p:nvGrpSpPr>
          <p:grpSpPr bwMode="auto">
            <a:xfrm rot="2700000" flipH="1">
              <a:off x="457" y="0"/>
              <a:ext cx="288" cy="1200"/>
              <a:chOff x="0" y="0"/>
              <a:chExt cx="288" cy="1200"/>
            </a:xfrm>
            <a:grpFill/>
          </p:grpSpPr>
          <p:sp>
            <p:nvSpPr>
              <p:cNvPr id="65"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66"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73" name="Group 72"/>
          <p:cNvGrpSpPr>
            <a:grpSpLocks/>
          </p:cNvGrpSpPr>
          <p:nvPr/>
        </p:nvGrpSpPr>
        <p:grpSpPr bwMode="auto">
          <a:xfrm rot="1283135">
            <a:off x="4638103" y="1524015"/>
            <a:ext cx="2105120" cy="2105728"/>
            <a:chOff x="0" y="0"/>
            <a:chExt cx="1200" cy="1200"/>
          </a:xfrm>
          <a:solidFill>
            <a:srgbClr val="C00000"/>
          </a:solidFill>
        </p:grpSpPr>
        <p:sp>
          <p:nvSpPr>
            <p:cNvPr id="74"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75" name="Group 74"/>
            <p:cNvGrpSpPr>
              <a:grpSpLocks/>
            </p:cNvGrpSpPr>
            <p:nvPr/>
          </p:nvGrpSpPr>
          <p:grpSpPr bwMode="auto">
            <a:xfrm>
              <a:off x="456" y="0"/>
              <a:ext cx="288" cy="1200"/>
              <a:chOff x="0" y="0"/>
              <a:chExt cx="288" cy="1200"/>
            </a:xfrm>
            <a:grpFill/>
          </p:grpSpPr>
          <p:sp>
            <p:nvSpPr>
              <p:cNvPr id="85"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6"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6" name="Group 77"/>
            <p:cNvGrpSpPr>
              <a:grpSpLocks/>
            </p:cNvGrpSpPr>
            <p:nvPr/>
          </p:nvGrpSpPr>
          <p:grpSpPr bwMode="auto">
            <a:xfrm rot="-5400000">
              <a:off x="456" y="0"/>
              <a:ext cx="288" cy="1200"/>
              <a:chOff x="0" y="0"/>
              <a:chExt cx="288" cy="1200"/>
            </a:xfrm>
            <a:grpFill/>
          </p:grpSpPr>
          <p:sp>
            <p:nvSpPr>
              <p:cNvPr id="83"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4"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7" name="Group 80"/>
            <p:cNvGrpSpPr>
              <a:grpSpLocks/>
            </p:cNvGrpSpPr>
            <p:nvPr/>
          </p:nvGrpSpPr>
          <p:grpSpPr bwMode="auto">
            <a:xfrm rot="-2700000">
              <a:off x="456" y="0"/>
              <a:ext cx="288" cy="1200"/>
              <a:chOff x="0" y="0"/>
              <a:chExt cx="288" cy="1200"/>
            </a:xfrm>
            <a:grpFill/>
          </p:grpSpPr>
          <p:sp>
            <p:nvSpPr>
              <p:cNvPr id="81"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2"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8" name="Group 83"/>
            <p:cNvGrpSpPr>
              <a:grpSpLocks/>
            </p:cNvGrpSpPr>
            <p:nvPr/>
          </p:nvGrpSpPr>
          <p:grpSpPr bwMode="auto">
            <a:xfrm rot="2700000" flipH="1">
              <a:off x="457" y="0"/>
              <a:ext cx="288" cy="1200"/>
              <a:chOff x="0" y="0"/>
              <a:chExt cx="288" cy="1200"/>
            </a:xfrm>
            <a:grpFill/>
          </p:grpSpPr>
          <p:sp>
            <p:nvSpPr>
              <p:cNvPr id="79"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0"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87" name="Group 86"/>
          <p:cNvGrpSpPr>
            <a:grpSpLocks/>
          </p:cNvGrpSpPr>
          <p:nvPr/>
        </p:nvGrpSpPr>
        <p:grpSpPr bwMode="auto">
          <a:xfrm>
            <a:off x="6537352" y="2427490"/>
            <a:ext cx="1669578" cy="1670060"/>
            <a:chOff x="0" y="0"/>
            <a:chExt cx="1200" cy="1200"/>
          </a:xfrm>
          <a:solidFill>
            <a:srgbClr val="2F318B"/>
          </a:solidFill>
        </p:grpSpPr>
        <p:sp>
          <p:nvSpPr>
            <p:cNvPr id="88"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89" name="Group 88"/>
            <p:cNvGrpSpPr>
              <a:grpSpLocks/>
            </p:cNvGrpSpPr>
            <p:nvPr/>
          </p:nvGrpSpPr>
          <p:grpSpPr bwMode="auto">
            <a:xfrm>
              <a:off x="456" y="0"/>
              <a:ext cx="288" cy="1200"/>
              <a:chOff x="0" y="0"/>
              <a:chExt cx="288" cy="1200"/>
            </a:xfrm>
            <a:grpFill/>
          </p:grpSpPr>
          <p:sp>
            <p:nvSpPr>
              <p:cNvPr id="99"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00"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90" name="Group 91"/>
            <p:cNvGrpSpPr>
              <a:grpSpLocks/>
            </p:cNvGrpSpPr>
            <p:nvPr/>
          </p:nvGrpSpPr>
          <p:grpSpPr bwMode="auto">
            <a:xfrm rot="-5400000">
              <a:off x="456" y="0"/>
              <a:ext cx="288" cy="1200"/>
              <a:chOff x="0" y="0"/>
              <a:chExt cx="288" cy="1200"/>
            </a:xfrm>
            <a:grpFill/>
          </p:grpSpPr>
          <p:sp>
            <p:nvSpPr>
              <p:cNvPr id="97"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98"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91" name="Group 94"/>
            <p:cNvGrpSpPr>
              <a:grpSpLocks/>
            </p:cNvGrpSpPr>
            <p:nvPr/>
          </p:nvGrpSpPr>
          <p:grpSpPr bwMode="auto">
            <a:xfrm rot="-2700000">
              <a:off x="456" y="0"/>
              <a:ext cx="288" cy="1200"/>
              <a:chOff x="0" y="0"/>
              <a:chExt cx="288" cy="1200"/>
            </a:xfrm>
            <a:grpFill/>
          </p:grpSpPr>
          <p:sp>
            <p:nvSpPr>
              <p:cNvPr id="95"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96"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92" name="Group 97"/>
            <p:cNvGrpSpPr>
              <a:grpSpLocks/>
            </p:cNvGrpSpPr>
            <p:nvPr/>
          </p:nvGrpSpPr>
          <p:grpSpPr bwMode="auto">
            <a:xfrm rot="2700000" flipH="1">
              <a:off x="457" y="0"/>
              <a:ext cx="288" cy="1200"/>
              <a:chOff x="0" y="0"/>
              <a:chExt cx="288" cy="1200"/>
            </a:xfrm>
            <a:grpFill/>
          </p:grpSpPr>
          <p:sp>
            <p:nvSpPr>
              <p:cNvPr id="93"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94"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101" name="Group 100"/>
          <p:cNvGrpSpPr>
            <a:grpSpLocks/>
          </p:cNvGrpSpPr>
          <p:nvPr/>
        </p:nvGrpSpPr>
        <p:grpSpPr bwMode="auto">
          <a:xfrm>
            <a:off x="6532592" y="2428680"/>
            <a:ext cx="1674338" cy="1674822"/>
            <a:chOff x="0" y="0"/>
            <a:chExt cx="1200" cy="1200"/>
          </a:xfrm>
          <a:solidFill>
            <a:srgbClr val="2F318B"/>
          </a:solidFill>
        </p:grpSpPr>
        <p:sp>
          <p:nvSpPr>
            <p:cNvPr id="102"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103" name="Group 102"/>
            <p:cNvGrpSpPr>
              <a:grpSpLocks/>
            </p:cNvGrpSpPr>
            <p:nvPr/>
          </p:nvGrpSpPr>
          <p:grpSpPr bwMode="auto">
            <a:xfrm>
              <a:off x="456" y="0"/>
              <a:ext cx="288" cy="1200"/>
              <a:chOff x="0" y="0"/>
              <a:chExt cx="288" cy="1200"/>
            </a:xfrm>
            <a:grpFill/>
          </p:grpSpPr>
          <p:sp>
            <p:nvSpPr>
              <p:cNvPr id="113"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14"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104" name="Group 105"/>
            <p:cNvGrpSpPr>
              <a:grpSpLocks/>
            </p:cNvGrpSpPr>
            <p:nvPr/>
          </p:nvGrpSpPr>
          <p:grpSpPr bwMode="auto">
            <a:xfrm rot="-5400000">
              <a:off x="456" y="0"/>
              <a:ext cx="288" cy="1200"/>
              <a:chOff x="0" y="0"/>
              <a:chExt cx="288" cy="1200"/>
            </a:xfrm>
            <a:grpFill/>
          </p:grpSpPr>
          <p:sp>
            <p:nvSpPr>
              <p:cNvPr id="111"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12"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105" name="Group 108"/>
            <p:cNvGrpSpPr>
              <a:grpSpLocks/>
            </p:cNvGrpSpPr>
            <p:nvPr/>
          </p:nvGrpSpPr>
          <p:grpSpPr bwMode="auto">
            <a:xfrm rot="-2700000">
              <a:off x="456" y="0"/>
              <a:ext cx="288" cy="1200"/>
              <a:chOff x="0" y="0"/>
              <a:chExt cx="288" cy="1200"/>
            </a:xfrm>
            <a:grpFill/>
          </p:grpSpPr>
          <p:sp>
            <p:nvSpPr>
              <p:cNvPr id="109"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10"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106" name="Group 111"/>
            <p:cNvGrpSpPr>
              <a:grpSpLocks/>
            </p:cNvGrpSpPr>
            <p:nvPr/>
          </p:nvGrpSpPr>
          <p:grpSpPr bwMode="auto">
            <a:xfrm rot="2700000" flipH="1">
              <a:off x="457" y="0"/>
              <a:ext cx="288" cy="1200"/>
              <a:chOff x="0" y="0"/>
              <a:chExt cx="288" cy="1200"/>
            </a:xfrm>
            <a:grpFill/>
          </p:grpSpPr>
          <p:sp>
            <p:nvSpPr>
              <p:cNvPr id="107"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08"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sp>
        <p:nvSpPr>
          <p:cNvPr id="115" name="AutoShape 143"/>
          <p:cNvSpPr>
            <a:spLocks noChangeArrowheads="1"/>
          </p:cNvSpPr>
          <p:nvPr/>
        </p:nvSpPr>
        <p:spPr bwMode="auto">
          <a:xfrm>
            <a:off x="1296569" y="136212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solidFill>
                  <a:schemeClr val="tx1">
                    <a:lumMod val="75000"/>
                    <a:lumOff val="25000"/>
                  </a:schemeClr>
                </a:solidFill>
                <a:ea typeface="黑体" pitchFamily="49" charset="-122"/>
              </a:rPr>
              <a:t>添加段落文字</a:t>
            </a:r>
          </a:p>
        </p:txBody>
      </p:sp>
      <p:sp>
        <p:nvSpPr>
          <p:cNvPr id="116" name="AutoShape 144"/>
          <p:cNvSpPr>
            <a:spLocks noChangeArrowheads="1"/>
          </p:cNvSpPr>
          <p:nvPr/>
        </p:nvSpPr>
        <p:spPr bwMode="auto">
          <a:xfrm>
            <a:off x="2993516" y="170494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tx1">
                    <a:lumMod val="75000"/>
                    <a:lumOff val="25000"/>
                  </a:schemeClr>
                </a:solidFill>
                <a:ea typeface="黑体" pitchFamily="49" charset="-122"/>
              </a:rPr>
              <a:t>添加段落文字</a:t>
            </a:r>
          </a:p>
        </p:txBody>
      </p:sp>
      <p:sp>
        <p:nvSpPr>
          <p:cNvPr id="117" name="AutoShape 145"/>
          <p:cNvSpPr>
            <a:spLocks noChangeArrowheads="1"/>
          </p:cNvSpPr>
          <p:nvPr/>
        </p:nvSpPr>
        <p:spPr bwMode="auto">
          <a:xfrm>
            <a:off x="4948695" y="3754730"/>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tx1">
                    <a:lumMod val="75000"/>
                    <a:lumOff val="25000"/>
                  </a:schemeClr>
                </a:solidFill>
                <a:ea typeface="黑体" pitchFamily="49" charset="-122"/>
              </a:rPr>
              <a:t>添加段落文字</a:t>
            </a:r>
          </a:p>
        </p:txBody>
      </p:sp>
      <p:sp>
        <p:nvSpPr>
          <p:cNvPr id="118" name="AutoShape 146"/>
          <p:cNvSpPr>
            <a:spLocks noChangeArrowheads="1"/>
          </p:cNvSpPr>
          <p:nvPr/>
        </p:nvSpPr>
        <p:spPr bwMode="auto">
          <a:xfrm>
            <a:off x="6579002" y="180612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tx1">
                    <a:lumMod val="75000"/>
                    <a:lumOff val="25000"/>
                  </a:schemeClr>
                </a:solidFill>
                <a:ea typeface="黑体" pitchFamily="49" charset="-122"/>
              </a:rPr>
              <a:t>添加段落文字</a:t>
            </a:r>
          </a:p>
        </p:txBody>
      </p:sp>
      <p:sp>
        <p:nvSpPr>
          <p:cNvPr id="119" name="Rectangle 147"/>
          <p:cNvSpPr>
            <a:spLocks noChangeArrowheads="1"/>
          </p:cNvSpPr>
          <p:nvPr/>
        </p:nvSpPr>
        <p:spPr bwMode="auto">
          <a:xfrm>
            <a:off x="1434610" y="2207276"/>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p:txBody>
      </p:sp>
      <p:sp>
        <p:nvSpPr>
          <p:cNvPr id="120" name="Rectangle 148"/>
          <p:cNvSpPr>
            <a:spLocks noChangeArrowheads="1"/>
          </p:cNvSpPr>
          <p:nvPr/>
        </p:nvSpPr>
        <p:spPr bwMode="auto">
          <a:xfrm>
            <a:off x="3185108" y="2981003"/>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p:txBody>
      </p:sp>
      <p:sp>
        <p:nvSpPr>
          <p:cNvPr id="121" name="Rectangle 149"/>
          <p:cNvSpPr>
            <a:spLocks noChangeArrowheads="1"/>
          </p:cNvSpPr>
          <p:nvPr/>
        </p:nvSpPr>
        <p:spPr bwMode="auto">
          <a:xfrm>
            <a:off x="5122436" y="2140616"/>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p:txBody>
      </p:sp>
      <p:sp>
        <p:nvSpPr>
          <p:cNvPr id="122" name="Rectangle 150"/>
          <p:cNvSpPr>
            <a:spLocks noChangeArrowheads="1"/>
          </p:cNvSpPr>
          <p:nvPr/>
        </p:nvSpPr>
        <p:spPr bwMode="auto">
          <a:xfrm>
            <a:off x="6814624" y="2831019"/>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p:txBody>
      </p:sp>
      <p:sp>
        <p:nvSpPr>
          <p:cNvPr id="123" name="TextBox 122"/>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94779222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7"/>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7"/>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7"/>
                                        </p:tgtEl>
                                      </p:cBhvr>
                                    </p:animEffect>
                                    <p:set>
                                      <p:cBhvr>
                                        <p:cTn id="15" dur="1" fill="hold">
                                          <p:stCondLst>
                                            <p:cond delay="199"/>
                                          </p:stCondLst>
                                        </p:cTn>
                                        <p:tgtEl>
                                          <p:spTgt spid="17"/>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300" fill="hold"/>
                                        <p:tgtEl>
                                          <p:spTgt spid="31"/>
                                        </p:tgtEl>
                                        <p:attrNameLst>
                                          <p:attrName>ppt_w</p:attrName>
                                        </p:attrNameLst>
                                      </p:cBhvr>
                                      <p:tavLst>
                                        <p:tav tm="0">
                                          <p:val>
                                            <p:fltVal val="0"/>
                                          </p:val>
                                        </p:tav>
                                        <p:tav tm="100000">
                                          <p:val>
                                            <p:strVal val="#ppt_w"/>
                                          </p:val>
                                        </p:tav>
                                      </p:tavLst>
                                    </p:anim>
                                    <p:anim calcmode="lin" valueType="num">
                                      <p:cBhvr>
                                        <p:cTn id="20" dur="300" fill="hold"/>
                                        <p:tgtEl>
                                          <p:spTgt spid="31"/>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45"/>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45"/>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45"/>
                                        </p:tgtEl>
                                      </p:cBhvr>
                                    </p:animEffect>
                                    <p:set>
                                      <p:cBhvr>
                                        <p:cTn id="27" dur="1" fill="hold">
                                          <p:stCondLst>
                                            <p:cond delay="199"/>
                                          </p:stCondLst>
                                        </p:cTn>
                                        <p:tgtEl>
                                          <p:spTgt spid="45"/>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300" fill="hold"/>
                                        <p:tgtEl>
                                          <p:spTgt spid="59"/>
                                        </p:tgtEl>
                                        <p:attrNameLst>
                                          <p:attrName>ppt_w</p:attrName>
                                        </p:attrNameLst>
                                      </p:cBhvr>
                                      <p:tavLst>
                                        <p:tav tm="0">
                                          <p:val>
                                            <p:fltVal val="0"/>
                                          </p:val>
                                        </p:tav>
                                        <p:tav tm="100000">
                                          <p:val>
                                            <p:strVal val="#ppt_w"/>
                                          </p:val>
                                        </p:tav>
                                      </p:tavLst>
                                    </p:anim>
                                    <p:anim calcmode="lin" valueType="num">
                                      <p:cBhvr>
                                        <p:cTn id="32" dur="300" fill="hold"/>
                                        <p:tgtEl>
                                          <p:spTgt spid="59"/>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73"/>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73"/>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73"/>
                                        </p:tgtEl>
                                      </p:cBhvr>
                                    </p:animEffect>
                                    <p:set>
                                      <p:cBhvr>
                                        <p:cTn id="39" dur="1" fill="hold">
                                          <p:stCondLst>
                                            <p:cond delay="199"/>
                                          </p:stCondLst>
                                        </p:cTn>
                                        <p:tgtEl>
                                          <p:spTgt spid="73"/>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300" fill="hold"/>
                                        <p:tgtEl>
                                          <p:spTgt spid="87"/>
                                        </p:tgtEl>
                                        <p:attrNameLst>
                                          <p:attrName>ppt_w</p:attrName>
                                        </p:attrNameLst>
                                      </p:cBhvr>
                                      <p:tavLst>
                                        <p:tav tm="0">
                                          <p:val>
                                            <p:fltVal val="0"/>
                                          </p:val>
                                        </p:tav>
                                        <p:tav tm="100000">
                                          <p:val>
                                            <p:strVal val="#ppt_w"/>
                                          </p:val>
                                        </p:tav>
                                      </p:tavLst>
                                    </p:anim>
                                    <p:anim calcmode="lin" valueType="num">
                                      <p:cBhvr>
                                        <p:cTn id="44" dur="300" fill="hold"/>
                                        <p:tgtEl>
                                          <p:spTgt spid="87"/>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101"/>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101"/>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101"/>
                                        </p:tgtEl>
                                      </p:cBhvr>
                                    </p:animEffect>
                                    <p:set>
                                      <p:cBhvr>
                                        <p:cTn id="51" dur="1" fill="hold">
                                          <p:stCondLst>
                                            <p:cond delay="199"/>
                                          </p:stCondLst>
                                        </p:cTn>
                                        <p:tgtEl>
                                          <p:spTgt spid="101"/>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3"/>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31"/>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59"/>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87"/>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115"/>
                                        </p:tgtEl>
                                        <p:attrNameLst>
                                          <p:attrName>style.visibility</p:attrName>
                                        </p:attrNameLst>
                                      </p:cBhvr>
                                      <p:to>
                                        <p:strVal val="visible"/>
                                      </p:to>
                                    </p:set>
                                    <p:animEffect transition="in" filter="fade">
                                      <p:cBhvr>
                                        <p:cTn id="63" dur="1000"/>
                                        <p:tgtEl>
                                          <p:spTgt spid="115"/>
                                        </p:tgtEl>
                                      </p:cBhvr>
                                    </p:animEffect>
                                    <p:anim calcmode="lin" valueType="num">
                                      <p:cBhvr>
                                        <p:cTn id="64" dur="1000" fill="hold"/>
                                        <p:tgtEl>
                                          <p:spTgt spid="115"/>
                                        </p:tgtEl>
                                        <p:attrNameLst>
                                          <p:attrName>ppt_x</p:attrName>
                                        </p:attrNameLst>
                                      </p:cBhvr>
                                      <p:tavLst>
                                        <p:tav tm="0">
                                          <p:val>
                                            <p:strVal val="#ppt_x"/>
                                          </p:val>
                                        </p:tav>
                                        <p:tav tm="100000">
                                          <p:val>
                                            <p:strVal val="#ppt_x"/>
                                          </p:val>
                                        </p:tav>
                                      </p:tavLst>
                                    </p:anim>
                                    <p:anim calcmode="lin" valueType="num">
                                      <p:cBhvr>
                                        <p:cTn id="65" dur="1000" fill="hold"/>
                                        <p:tgtEl>
                                          <p:spTgt spid="11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116"/>
                                        </p:tgtEl>
                                        <p:attrNameLst>
                                          <p:attrName>style.visibility</p:attrName>
                                        </p:attrNameLst>
                                      </p:cBhvr>
                                      <p:to>
                                        <p:strVal val="visible"/>
                                      </p:to>
                                    </p:set>
                                    <p:animEffect transition="in" filter="fade">
                                      <p:cBhvr>
                                        <p:cTn id="68" dur="1000"/>
                                        <p:tgtEl>
                                          <p:spTgt spid="116"/>
                                        </p:tgtEl>
                                      </p:cBhvr>
                                    </p:animEffect>
                                    <p:anim calcmode="lin" valueType="num">
                                      <p:cBhvr>
                                        <p:cTn id="69" dur="1000" fill="hold"/>
                                        <p:tgtEl>
                                          <p:spTgt spid="116"/>
                                        </p:tgtEl>
                                        <p:attrNameLst>
                                          <p:attrName>ppt_x</p:attrName>
                                        </p:attrNameLst>
                                      </p:cBhvr>
                                      <p:tavLst>
                                        <p:tav tm="0">
                                          <p:val>
                                            <p:strVal val="#ppt_x"/>
                                          </p:val>
                                        </p:tav>
                                        <p:tav tm="100000">
                                          <p:val>
                                            <p:strVal val="#ppt_x"/>
                                          </p:val>
                                        </p:tav>
                                      </p:tavLst>
                                    </p:anim>
                                    <p:anim calcmode="lin" valueType="num">
                                      <p:cBhvr>
                                        <p:cTn id="70" dur="1000" fill="hold"/>
                                        <p:tgtEl>
                                          <p:spTgt spid="11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117"/>
                                        </p:tgtEl>
                                        <p:attrNameLst>
                                          <p:attrName>style.visibility</p:attrName>
                                        </p:attrNameLst>
                                      </p:cBhvr>
                                      <p:to>
                                        <p:strVal val="visible"/>
                                      </p:to>
                                    </p:set>
                                    <p:animEffect transition="in" filter="fade">
                                      <p:cBhvr>
                                        <p:cTn id="73" dur="1000"/>
                                        <p:tgtEl>
                                          <p:spTgt spid="117"/>
                                        </p:tgtEl>
                                      </p:cBhvr>
                                    </p:animEffect>
                                    <p:anim calcmode="lin" valueType="num">
                                      <p:cBhvr>
                                        <p:cTn id="74" dur="1000" fill="hold"/>
                                        <p:tgtEl>
                                          <p:spTgt spid="117"/>
                                        </p:tgtEl>
                                        <p:attrNameLst>
                                          <p:attrName>ppt_x</p:attrName>
                                        </p:attrNameLst>
                                      </p:cBhvr>
                                      <p:tavLst>
                                        <p:tav tm="0">
                                          <p:val>
                                            <p:strVal val="#ppt_x"/>
                                          </p:val>
                                        </p:tav>
                                        <p:tav tm="100000">
                                          <p:val>
                                            <p:strVal val="#ppt_x"/>
                                          </p:val>
                                        </p:tav>
                                      </p:tavLst>
                                    </p:anim>
                                    <p:anim calcmode="lin" valueType="num">
                                      <p:cBhvr>
                                        <p:cTn id="75" dur="1000" fill="hold"/>
                                        <p:tgtEl>
                                          <p:spTgt spid="11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118"/>
                                        </p:tgtEl>
                                        <p:attrNameLst>
                                          <p:attrName>style.visibility</p:attrName>
                                        </p:attrNameLst>
                                      </p:cBhvr>
                                      <p:to>
                                        <p:strVal val="visible"/>
                                      </p:to>
                                    </p:set>
                                    <p:animEffect transition="in" filter="fade">
                                      <p:cBhvr>
                                        <p:cTn id="78" dur="1000"/>
                                        <p:tgtEl>
                                          <p:spTgt spid="118"/>
                                        </p:tgtEl>
                                      </p:cBhvr>
                                    </p:animEffect>
                                    <p:anim calcmode="lin" valueType="num">
                                      <p:cBhvr>
                                        <p:cTn id="79" dur="1000" fill="hold"/>
                                        <p:tgtEl>
                                          <p:spTgt spid="118"/>
                                        </p:tgtEl>
                                        <p:attrNameLst>
                                          <p:attrName>ppt_x</p:attrName>
                                        </p:attrNameLst>
                                      </p:cBhvr>
                                      <p:tavLst>
                                        <p:tav tm="0">
                                          <p:val>
                                            <p:strVal val="#ppt_x"/>
                                          </p:val>
                                        </p:tav>
                                        <p:tav tm="100000">
                                          <p:val>
                                            <p:strVal val="#ppt_x"/>
                                          </p:val>
                                        </p:tav>
                                      </p:tavLst>
                                    </p:anim>
                                    <p:anim calcmode="lin" valueType="num">
                                      <p:cBhvr>
                                        <p:cTn id="80" dur="1000" fill="hold"/>
                                        <p:tgtEl>
                                          <p:spTgt spid="118"/>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119"/>
                                        </p:tgtEl>
                                        <p:attrNameLst>
                                          <p:attrName>style.visibility</p:attrName>
                                        </p:attrNameLst>
                                      </p:cBhvr>
                                      <p:to>
                                        <p:strVal val="visible"/>
                                      </p:to>
                                    </p:set>
                                    <p:animEffect transition="in" filter="fade">
                                      <p:cBhvr>
                                        <p:cTn id="83" dur="800"/>
                                        <p:tgtEl>
                                          <p:spTgt spid="119"/>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120"/>
                                        </p:tgtEl>
                                        <p:attrNameLst>
                                          <p:attrName>style.visibility</p:attrName>
                                        </p:attrNameLst>
                                      </p:cBhvr>
                                      <p:to>
                                        <p:strVal val="visible"/>
                                      </p:to>
                                    </p:set>
                                    <p:animEffect transition="in" filter="fade">
                                      <p:cBhvr>
                                        <p:cTn id="86" dur="800"/>
                                        <p:tgtEl>
                                          <p:spTgt spid="120"/>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121"/>
                                        </p:tgtEl>
                                        <p:attrNameLst>
                                          <p:attrName>style.visibility</p:attrName>
                                        </p:attrNameLst>
                                      </p:cBhvr>
                                      <p:to>
                                        <p:strVal val="visible"/>
                                      </p:to>
                                    </p:set>
                                    <p:animEffect transition="in" filter="fade">
                                      <p:cBhvr>
                                        <p:cTn id="89" dur="800"/>
                                        <p:tgtEl>
                                          <p:spTgt spid="121"/>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122"/>
                                        </p:tgtEl>
                                        <p:attrNameLst>
                                          <p:attrName>style.visibility</p:attrName>
                                        </p:attrNameLst>
                                      </p:cBhvr>
                                      <p:to>
                                        <p:strVal val="visible"/>
                                      </p:to>
                                    </p:set>
                                    <p:animEffect transition="in" filter="fade">
                                      <p:cBhvr>
                                        <p:cTn id="92" dur="8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utoUpdateAnimBg="0"/>
      <p:bldP spid="116" grpId="0" autoUpdateAnimBg="0"/>
      <p:bldP spid="117" grpId="0" autoUpdateAnimBg="0"/>
      <p:bldP spid="118" grpId="0" autoUpdateAnimBg="0"/>
      <p:bldP spid="119" grpId="0" autoUpdateAnimBg="0"/>
      <p:bldP spid="120" grpId="0" autoUpdateAnimBg="0"/>
      <p:bldP spid="121" grpId="0" autoUpdateAnimBg="0"/>
      <p:bldP spid="122"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rot="1723431">
            <a:off x="2648146" y="2417120"/>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2F318B"/>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rgbClr val="0070C0"/>
              </a:solidFill>
              <a:latin typeface="微软雅黑" pitchFamily="34" charset="-122"/>
              <a:ea typeface="微软雅黑" pitchFamily="34" charset="-122"/>
            </a:endParaRPr>
          </a:p>
        </p:txBody>
      </p:sp>
      <p:sp>
        <p:nvSpPr>
          <p:cNvPr id="4" name="任意多边形 3"/>
          <p:cNvSpPr/>
          <p:nvPr/>
        </p:nvSpPr>
        <p:spPr>
          <a:xfrm rot="1723431">
            <a:off x="796628" y="1061384"/>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2F318B"/>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5" name="任意多边形 4"/>
          <p:cNvSpPr/>
          <p:nvPr/>
        </p:nvSpPr>
        <p:spPr>
          <a:xfrm rot="1723431">
            <a:off x="796628" y="1061384"/>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2F318B"/>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6" name="任意多边形 5"/>
          <p:cNvSpPr/>
          <p:nvPr/>
        </p:nvSpPr>
        <p:spPr>
          <a:xfrm rot="1723431">
            <a:off x="796628" y="1061384"/>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2F318B"/>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7" name="任意多边形 6"/>
          <p:cNvSpPr/>
          <p:nvPr/>
        </p:nvSpPr>
        <p:spPr>
          <a:xfrm rot="1723431">
            <a:off x="796628" y="1061384"/>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2F318B"/>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rgbClr val="0070C0"/>
              </a:solidFill>
            </a:endParaRPr>
          </a:p>
        </p:txBody>
      </p:sp>
      <p:sp>
        <p:nvSpPr>
          <p:cNvPr id="8" name="任意多边形 7"/>
          <p:cNvSpPr/>
          <p:nvPr/>
        </p:nvSpPr>
        <p:spPr>
          <a:xfrm rot="1723431">
            <a:off x="796628" y="1061384"/>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2F318B"/>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rgbClr val="0070C0"/>
              </a:solidFill>
            </a:endParaRPr>
          </a:p>
        </p:txBody>
      </p:sp>
      <p:sp>
        <p:nvSpPr>
          <p:cNvPr id="9" name="椭圆 8"/>
          <p:cNvSpPr/>
          <p:nvPr/>
        </p:nvSpPr>
        <p:spPr>
          <a:xfrm>
            <a:off x="2374489" y="2647805"/>
            <a:ext cx="507037" cy="507037"/>
          </a:xfrm>
          <a:prstGeom prst="ellipse">
            <a:avLst/>
          </a:prstGeom>
          <a:solidFill>
            <a:srgbClr val="2F318B"/>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0070C0"/>
              </a:solidFill>
              <a:latin typeface="微软雅黑" pitchFamily="34" charset="-122"/>
              <a:ea typeface="微软雅黑" pitchFamily="34" charset="-122"/>
            </a:endParaRPr>
          </a:p>
        </p:txBody>
      </p:sp>
      <p:sp>
        <p:nvSpPr>
          <p:cNvPr id="10" name="TextBox 9"/>
          <p:cNvSpPr txBox="1"/>
          <p:nvPr/>
        </p:nvSpPr>
        <p:spPr>
          <a:xfrm>
            <a:off x="2438138" y="228042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06</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1" name="TextBox 10"/>
          <p:cNvSpPr txBox="1"/>
          <p:nvPr/>
        </p:nvSpPr>
        <p:spPr>
          <a:xfrm>
            <a:off x="2064262" y="242208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05</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2" name="TextBox 11"/>
          <p:cNvSpPr txBox="1"/>
          <p:nvPr/>
        </p:nvSpPr>
        <p:spPr>
          <a:xfrm>
            <a:off x="1987837" y="279169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04</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3" name="TextBox 12"/>
          <p:cNvSpPr txBox="1"/>
          <p:nvPr/>
        </p:nvSpPr>
        <p:spPr>
          <a:xfrm>
            <a:off x="2205150" y="309583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03</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4" name="TextBox 13"/>
          <p:cNvSpPr txBox="1"/>
          <p:nvPr/>
        </p:nvSpPr>
        <p:spPr>
          <a:xfrm>
            <a:off x="2585690" y="312937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02</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5" name="TextBox 14"/>
          <p:cNvSpPr txBox="1"/>
          <p:nvPr/>
        </p:nvSpPr>
        <p:spPr>
          <a:xfrm>
            <a:off x="2870736" y="2826231"/>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01</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6" name="TextBox 15"/>
          <p:cNvSpPr txBox="1"/>
          <p:nvPr/>
        </p:nvSpPr>
        <p:spPr>
          <a:xfrm>
            <a:off x="2223287" y="1165219"/>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17" name="TextBox 16"/>
          <p:cNvSpPr txBox="1"/>
          <p:nvPr/>
        </p:nvSpPr>
        <p:spPr>
          <a:xfrm>
            <a:off x="892735" y="2655786"/>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18" name="TextBox 17"/>
          <p:cNvSpPr txBox="1"/>
          <p:nvPr/>
        </p:nvSpPr>
        <p:spPr>
          <a:xfrm>
            <a:off x="1591071" y="3590304"/>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19" name="TextBox 18"/>
          <p:cNvSpPr txBox="1"/>
          <p:nvPr/>
        </p:nvSpPr>
        <p:spPr>
          <a:xfrm>
            <a:off x="1248717" y="1666888"/>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0" name="TextBox 19"/>
          <p:cNvSpPr txBox="1"/>
          <p:nvPr/>
        </p:nvSpPr>
        <p:spPr>
          <a:xfrm>
            <a:off x="2662296" y="3653407"/>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1" name="TextBox 20"/>
          <p:cNvSpPr txBox="1"/>
          <p:nvPr/>
        </p:nvSpPr>
        <p:spPr>
          <a:xfrm>
            <a:off x="3335873" y="2755170"/>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2" name="TextBox 21"/>
          <p:cNvSpPr txBox="1"/>
          <p:nvPr/>
        </p:nvSpPr>
        <p:spPr>
          <a:xfrm>
            <a:off x="4208602" y="987574"/>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2F318B"/>
                </a:solidFill>
                <a:latin typeface="微软雅黑" pitchFamily="34" charset="-122"/>
                <a:ea typeface="微软雅黑" pitchFamily="34" charset="-122"/>
              </a:rPr>
              <a:t>您的标题打在这里</a:t>
            </a:r>
            <a:endParaRPr lang="zh-CN" altLang="en-US" sz="2800" b="1" dirty="0">
              <a:solidFill>
                <a:srgbClr val="2F318B"/>
              </a:solidFill>
              <a:latin typeface="微软雅黑" pitchFamily="34" charset="-122"/>
              <a:ea typeface="微软雅黑" pitchFamily="34" charset="-122"/>
            </a:endParaRPr>
          </a:p>
        </p:txBody>
      </p:sp>
      <p:sp>
        <p:nvSpPr>
          <p:cNvPr id="23" name="TextBox 22"/>
          <p:cNvSpPr txBox="1"/>
          <p:nvPr/>
        </p:nvSpPr>
        <p:spPr>
          <a:xfrm>
            <a:off x="4685365" y="1556343"/>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24" name="直接连接符 23"/>
          <p:cNvCxnSpPr/>
          <p:nvPr/>
        </p:nvCxnSpPr>
        <p:spPr>
          <a:xfrm>
            <a:off x="3899678" y="1576560"/>
            <a:ext cx="3730566" cy="0"/>
          </a:xfrm>
          <a:prstGeom prst="line">
            <a:avLst/>
          </a:prstGeom>
          <a:noFill/>
          <a:ln w="19050" cap="flat" cmpd="sng" algn="ctr">
            <a:solidFill>
              <a:srgbClr val="2F318B"/>
            </a:solidFill>
            <a:prstDash val="solid"/>
          </a:ln>
          <a:effectLst/>
        </p:spPr>
      </p:cxnSp>
      <p:sp>
        <p:nvSpPr>
          <p:cNvPr id="25" name="六边形 24"/>
          <p:cNvSpPr/>
          <p:nvPr/>
        </p:nvSpPr>
        <p:spPr>
          <a:xfrm>
            <a:off x="5436651" y="2296310"/>
            <a:ext cx="1497221" cy="1290708"/>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六边形 25"/>
          <p:cNvSpPr/>
          <p:nvPr/>
        </p:nvSpPr>
        <p:spPr>
          <a:xfrm>
            <a:off x="6661457" y="3130356"/>
            <a:ext cx="1106131" cy="953562"/>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六边形 26"/>
          <p:cNvSpPr/>
          <p:nvPr/>
        </p:nvSpPr>
        <p:spPr>
          <a:xfrm>
            <a:off x="4899282" y="3249038"/>
            <a:ext cx="808660" cy="697121"/>
          </a:xfrm>
          <a:prstGeom prst="hexagon">
            <a:avLst/>
          </a:prstGeom>
          <a:blipFill dpi="0" rotWithShape="1">
            <a:blip r:embed="rId5"/>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六边形 27"/>
          <p:cNvSpPr/>
          <p:nvPr/>
        </p:nvSpPr>
        <p:spPr>
          <a:xfrm>
            <a:off x="6845887" y="2415075"/>
            <a:ext cx="615484" cy="530590"/>
          </a:xfrm>
          <a:prstGeom prst="hexagon">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4D93"/>
              </a:solidFill>
              <a:latin typeface="微软雅黑" pitchFamily="34" charset="-122"/>
              <a:ea typeface="微软雅黑" pitchFamily="34" charset="-122"/>
            </a:endParaRPr>
          </a:p>
        </p:txBody>
      </p:sp>
      <p:sp>
        <p:nvSpPr>
          <p:cNvPr id="29" name="TextBox 28"/>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2165135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1000" fill="hold"/>
                                        <p:tgtEl>
                                          <p:spTgt spid="16"/>
                                        </p:tgtEl>
                                        <p:attrNameLst>
                                          <p:attrName>ppt_w</p:attrName>
                                        </p:attrNameLst>
                                      </p:cBhvr>
                                      <p:tavLst>
                                        <p:tav tm="0">
                                          <p:val>
                                            <p:fltVal val="0"/>
                                          </p:val>
                                        </p:tav>
                                        <p:tav tm="100000">
                                          <p:val>
                                            <p:strVal val="#ppt_w"/>
                                          </p:val>
                                        </p:tav>
                                      </p:tavLst>
                                    </p:anim>
                                    <p:anim calcmode="lin" valueType="num">
                                      <p:cBhvr>
                                        <p:cTn id="48" dur="1000" fill="hold"/>
                                        <p:tgtEl>
                                          <p:spTgt spid="16"/>
                                        </p:tgtEl>
                                        <p:attrNameLst>
                                          <p:attrName>ppt_h</p:attrName>
                                        </p:attrNameLst>
                                      </p:cBhvr>
                                      <p:tavLst>
                                        <p:tav tm="0">
                                          <p:val>
                                            <p:fltVal val="0"/>
                                          </p:val>
                                        </p:tav>
                                        <p:tav tm="100000">
                                          <p:val>
                                            <p:strVal val="#ppt_h"/>
                                          </p:val>
                                        </p:tav>
                                      </p:tavLst>
                                    </p:anim>
                                    <p:anim calcmode="lin" valueType="num">
                                      <p:cBhvr>
                                        <p:cTn id="49" dur="1000" fill="hold"/>
                                        <p:tgtEl>
                                          <p:spTgt spid="16"/>
                                        </p:tgtEl>
                                        <p:attrNameLst>
                                          <p:attrName>style.rotation</p:attrName>
                                        </p:attrNameLst>
                                      </p:cBhvr>
                                      <p:tavLst>
                                        <p:tav tm="0">
                                          <p:val>
                                            <p:fltVal val="90"/>
                                          </p:val>
                                        </p:tav>
                                        <p:tav tm="100000">
                                          <p:val>
                                            <p:fltVal val="0"/>
                                          </p:val>
                                        </p:tav>
                                      </p:tavLst>
                                    </p:anim>
                                    <p:animEffect transition="in" filter="fade">
                                      <p:cBhvr>
                                        <p:cTn id="50" dur="1000"/>
                                        <p:tgtEl>
                                          <p:spTgt spid="16"/>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 calcmode="lin" valueType="num">
                                      <p:cBhvr>
                                        <p:cTn id="55" dur="500" fill="hold"/>
                                        <p:tgtEl>
                                          <p:spTgt spid="19"/>
                                        </p:tgtEl>
                                        <p:attrNameLst>
                                          <p:attrName>style.rotation</p:attrName>
                                        </p:attrNameLst>
                                      </p:cBhvr>
                                      <p:tavLst>
                                        <p:tav tm="0">
                                          <p:val>
                                            <p:fltVal val="90"/>
                                          </p:val>
                                        </p:tav>
                                        <p:tav tm="100000">
                                          <p:val>
                                            <p:fltVal val="0"/>
                                          </p:val>
                                        </p:tav>
                                      </p:tavLst>
                                    </p:anim>
                                    <p:animEffect transition="in" filter="fade">
                                      <p:cBhvr>
                                        <p:cTn id="56" dur="500"/>
                                        <p:tgtEl>
                                          <p:spTgt spid="19"/>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 calcmode="lin" valueType="num">
                                      <p:cBhvr>
                                        <p:cTn id="61" dur="500" fill="hold"/>
                                        <p:tgtEl>
                                          <p:spTgt spid="17"/>
                                        </p:tgtEl>
                                        <p:attrNameLst>
                                          <p:attrName>style.rotation</p:attrName>
                                        </p:attrNameLst>
                                      </p:cBhvr>
                                      <p:tavLst>
                                        <p:tav tm="0">
                                          <p:val>
                                            <p:fltVal val="90"/>
                                          </p:val>
                                        </p:tav>
                                        <p:tav tm="100000">
                                          <p:val>
                                            <p:fltVal val="0"/>
                                          </p:val>
                                        </p:tav>
                                      </p:tavLst>
                                    </p:anim>
                                    <p:animEffect transition="in" filter="fade">
                                      <p:cBhvr>
                                        <p:cTn id="62" dur="500"/>
                                        <p:tgtEl>
                                          <p:spTgt spid="17"/>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 calcmode="lin" valueType="num">
                                      <p:cBhvr>
                                        <p:cTn id="67" dur="500" fill="hold"/>
                                        <p:tgtEl>
                                          <p:spTgt spid="18"/>
                                        </p:tgtEl>
                                        <p:attrNameLst>
                                          <p:attrName>style.rotation</p:attrName>
                                        </p:attrNameLst>
                                      </p:cBhvr>
                                      <p:tavLst>
                                        <p:tav tm="0">
                                          <p:val>
                                            <p:fltVal val="90"/>
                                          </p:val>
                                        </p:tav>
                                        <p:tav tm="100000">
                                          <p:val>
                                            <p:fltVal val="0"/>
                                          </p:val>
                                        </p:tav>
                                      </p:tavLst>
                                    </p:anim>
                                    <p:animEffect transition="in" filter="fade">
                                      <p:cBhvr>
                                        <p:cTn id="68" dur="500"/>
                                        <p:tgtEl>
                                          <p:spTgt spid="18"/>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 calcmode="lin" valueType="num">
                                      <p:cBhvr>
                                        <p:cTn id="73" dur="500" fill="hold"/>
                                        <p:tgtEl>
                                          <p:spTgt spid="20"/>
                                        </p:tgtEl>
                                        <p:attrNameLst>
                                          <p:attrName>style.rotation</p:attrName>
                                        </p:attrNameLst>
                                      </p:cBhvr>
                                      <p:tavLst>
                                        <p:tav tm="0">
                                          <p:val>
                                            <p:fltVal val="90"/>
                                          </p:val>
                                        </p:tav>
                                        <p:tav tm="100000">
                                          <p:val>
                                            <p:fltVal val="0"/>
                                          </p:val>
                                        </p:tav>
                                      </p:tavLst>
                                    </p:anim>
                                    <p:animEffect transition="in" filter="fade">
                                      <p:cBhvr>
                                        <p:cTn id="74" dur="500"/>
                                        <p:tgtEl>
                                          <p:spTgt spid="20"/>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 calcmode="lin" valueType="num">
                                      <p:cBhvr>
                                        <p:cTn id="79" dur="500" fill="hold"/>
                                        <p:tgtEl>
                                          <p:spTgt spid="21"/>
                                        </p:tgtEl>
                                        <p:attrNameLst>
                                          <p:attrName>style.rotation</p:attrName>
                                        </p:attrNameLst>
                                      </p:cBhvr>
                                      <p:tavLst>
                                        <p:tav tm="0">
                                          <p:val>
                                            <p:fltVal val="90"/>
                                          </p:val>
                                        </p:tav>
                                        <p:tav tm="100000">
                                          <p:val>
                                            <p:fltVal val="0"/>
                                          </p:val>
                                        </p:tav>
                                      </p:tavLst>
                                    </p:anim>
                                    <p:animEffect transition="in" filter="fade">
                                      <p:cBhvr>
                                        <p:cTn id="80" dur="500"/>
                                        <p:tgtEl>
                                          <p:spTgt spid="21"/>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right)">
                                      <p:cBhvr>
                                        <p:cTn id="84" dur="500"/>
                                        <p:tgtEl>
                                          <p:spTgt spid="24"/>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000"/>
                                        <p:tgtEl>
                                          <p:spTgt spid="22"/>
                                        </p:tgtEl>
                                      </p:cBhvr>
                                    </p:animEffect>
                                    <p:anim calcmode="lin" valueType="num">
                                      <p:cBhvr>
                                        <p:cTn id="89" dur="1000" fill="hold"/>
                                        <p:tgtEl>
                                          <p:spTgt spid="22"/>
                                        </p:tgtEl>
                                        <p:attrNameLst>
                                          <p:attrName>ppt_x</p:attrName>
                                        </p:attrNameLst>
                                      </p:cBhvr>
                                      <p:tavLst>
                                        <p:tav tm="0">
                                          <p:val>
                                            <p:strVal val="#ppt_x"/>
                                          </p:val>
                                        </p:tav>
                                        <p:tav tm="100000">
                                          <p:val>
                                            <p:strVal val="#ppt_x"/>
                                          </p:val>
                                        </p:tav>
                                      </p:tavLst>
                                    </p:anim>
                                    <p:anim calcmode="lin" valueType="num">
                                      <p:cBhvr>
                                        <p:cTn id="90" dur="1000" fill="hold"/>
                                        <p:tgtEl>
                                          <p:spTgt spid="2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1000"/>
                                        <p:tgtEl>
                                          <p:spTgt spid="23"/>
                                        </p:tgtEl>
                                      </p:cBhvr>
                                    </p:animEffect>
                                    <p:anim calcmode="lin" valueType="num">
                                      <p:cBhvr>
                                        <p:cTn id="94" dur="1000" fill="hold"/>
                                        <p:tgtEl>
                                          <p:spTgt spid="23"/>
                                        </p:tgtEl>
                                        <p:attrNameLst>
                                          <p:attrName>ppt_x</p:attrName>
                                        </p:attrNameLst>
                                      </p:cBhvr>
                                      <p:tavLst>
                                        <p:tav tm="0">
                                          <p:val>
                                            <p:strVal val="#ppt_x"/>
                                          </p:val>
                                        </p:tav>
                                        <p:tav tm="100000">
                                          <p:val>
                                            <p:strVal val="#ppt_x"/>
                                          </p:val>
                                        </p:tav>
                                      </p:tavLst>
                                    </p:anim>
                                    <p:anim calcmode="lin" valueType="num">
                                      <p:cBhvr>
                                        <p:cTn id="95" dur="1000" fill="hold"/>
                                        <p:tgtEl>
                                          <p:spTgt spid="23"/>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p:cTn id="99" dur="500" fill="hold"/>
                                        <p:tgtEl>
                                          <p:spTgt spid="25"/>
                                        </p:tgtEl>
                                        <p:attrNameLst>
                                          <p:attrName>ppt_w</p:attrName>
                                        </p:attrNameLst>
                                      </p:cBhvr>
                                      <p:tavLst>
                                        <p:tav tm="0">
                                          <p:val>
                                            <p:fltVal val="0"/>
                                          </p:val>
                                        </p:tav>
                                        <p:tav tm="100000">
                                          <p:val>
                                            <p:strVal val="#ppt_w"/>
                                          </p:val>
                                        </p:tav>
                                      </p:tavLst>
                                    </p:anim>
                                    <p:anim calcmode="lin" valueType="num">
                                      <p:cBhvr>
                                        <p:cTn id="100" dur="500" fill="hold"/>
                                        <p:tgtEl>
                                          <p:spTgt spid="25"/>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27"/>
                                        </p:tgtEl>
                                        <p:attrNameLst>
                                          <p:attrName>style.visibility</p:attrName>
                                        </p:attrNameLst>
                                      </p:cBhvr>
                                      <p:to>
                                        <p:strVal val="visible"/>
                                      </p:to>
                                    </p:set>
                                    <p:anim calcmode="lin" valueType="num">
                                      <p:cBhvr>
                                        <p:cTn id="103" dur="500" fill="hold"/>
                                        <p:tgtEl>
                                          <p:spTgt spid="27"/>
                                        </p:tgtEl>
                                        <p:attrNameLst>
                                          <p:attrName>ppt_w</p:attrName>
                                        </p:attrNameLst>
                                      </p:cBhvr>
                                      <p:tavLst>
                                        <p:tav tm="0">
                                          <p:val>
                                            <p:fltVal val="0"/>
                                          </p:val>
                                        </p:tav>
                                        <p:tav tm="100000">
                                          <p:val>
                                            <p:strVal val="#ppt_w"/>
                                          </p:val>
                                        </p:tav>
                                      </p:tavLst>
                                    </p:anim>
                                    <p:anim calcmode="lin" valueType="num">
                                      <p:cBhvr>
                                        <p:cTn id="104" dur="500" fill="hold"/>
                                        <p:tgtEl>
                                          <p:spTgt spid="27"/>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26"/>
                                        </p:tgtEl>
                                        <p:attrNameLst>
                                          <p:attrName>style.visibility</p:attrName>
                                        </p:attrNameLst>
                                      </p:cBhvr>
                                      <p:to>
                                        <p:strVal val="visible"/>
                                      </p:to>
                                    </p:set>
                                    <p:anim calcmode="lin" valueType="num">
                                      <p:cBhvr>
                                        <p:cTn id="107" dur="500" fill="hold"/>
                                        <p:tgtEl>
                                          <p:spTgt spid="26"/>
                                        </p:tgtEl>
                                        <p:attrNameLst>
                                          <p:attrName>ppt_w</p:attrName>
                                        </p:attrNameLst>
                                      </p:cBhvr>
                                      <p:tavLst>
                                        <p:tav tm="0">
                                          <p:val>
                                            <p:fltVal val="0"/>
                                          </p:val>
                                        </p:tav>
                                        <p:tav tm="100000">
                                          <p:val>
                                            <p:strVal val="#ppt_w"/>
                                          </p:val>
                                        </p:tav>
                                      </p:tavLst>
                                    </p:anim>
                                    <p:anim calcmode="lin" valueType="num">
                                      <p:cBhvr>
                                        <p:cTn id="108" dur="500" fill="hold"/>
                                        <p:tgtEl>
                                          <p:spTgt spid="26"/>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28"/>
                                        </p:tgtEl>
                                        <p:attrNameLst>
                                          <p:attrName>style.visibility</p:attrName>
                                        </p:attrNameLst>
                                      </p:cBhvr>
                                      <p:to>
                                        <p:strVal val="visible"/>
                                      </p:to>
                                    </p:set>
                                    <p:anim calcmode="lin" valueType="num">
                                      <p:cBhvr>
                                        <p:cTn id="111" dur="500" fill="hold"/>
                                        <p:tgtEl>
                                          <p:spTgt spid="28"/>
                                        </p:tgtEl>
                                        <p:attrNameLst>
                                          <p:attrName>ppt_w</p:attrName>
                                        </p:attrNameLst>
                                      </p:cBhvr>
                                      <p:tavLst>
                                        <p:tav tm="0">
                                          <p:val>
                                            <p:fltVal val="0"/>
                                          </p:val>
                                        </p:tav>
                                        <p:tav tm="100000">
                                          <p:val>
                                            <p:strVal val="#ppt_w"/>
                                          </p:val>
                                        </p:tav>
                                      </p:tavLst>
                                    </p:anim>
                                    <p:anim calcmode="lin" valueType="num">
                                      <p:cBhvr>
                                        <p:cTn id="112" dur="500" fill="hold"/>
                                        <p:tgtEl>
                                          <p:spTgt spid="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5" grpId="0" animBg="1"/>
      <p:bldP spid="26" grpId="0" animBg="1"/>
      <p:bldP spid="27" grpId="0" animBg="1"/>
      <p:bldP spid="2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1887674"/>
            <a:ext cx="9144000" cy="1368152"/>
          </a:xfrm>
          <a:prstGeom prst="rect">
            <a:avLst/>
          </a:prstGeom>
          <a:solidFill>
            <a:srgbClr val="2F318B"/>
          </a:solidFill>
          <a:ln>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331640" y="1363871"/>
            <a:ext cx="2160240" cy="2287879"/>
            <a:chOff x="1331640" y="1363871"/>
            <a:chExt cx="2160240" cy="2287879"/>
          </a:xfrm>
        </p:grpSpPr>
        <p:sp>
          <p:nvSpPr>
            <p:cNvPr id="27" name="椭圆 26"/>
            <p:cNvSpPr/>
            <p:nvPr/>
          </p:nvSpPr>
          <p:spPr>
            <a:xfrm>
              <a:off x="1331640" y="1491750"/>
              <a:ext cx="2160240" cy="2160000"/>
            </a:xfrm>
            <a:prstGeom prst="ellipse">
              <a:avLst/>
            </a:prstGeom>
            <a:gradFill>
              <a:gsLst>
                <a:gs pos="0">
                  <a:schemeClr val="bg1"/>
                </a:gs>
                <a:gs pos="50000">
                  <a:schemeClr val="bg1"/>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511760" y="1671750"/>
              <a:ext cx="1800000" cy="1800000"/>
            </a:xfrm>
            <a:prstGeom prst="ellipse">
              <a:avLst/>
            </a:prstGeom>
            <a:solidFill>
              <a:srgbClr val="C00000"/>
            </a:solidFill>
            <a:ln>
              <a:solidFill>
                <a:srgbClr val="E621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943708" y="1363871"/>
              <a:ext cx="936104" cy="2215991"/>
            </a:xfrm>
            <a:prstGeom prst="rect">
              <a:avLst/>
            </a:prstGeom>
            <a:noFill/>
          </p:spPr>
          <p:txBody>
            <a:bodyPr wrap="square" rtlCol="0">
              <a:spAutoFit/>
            </a:bodyPr>
            <a:lstStyle/>
            <a:p>
              <a:pPr algn="ctr"/>
              <a:r>
                <a:rPr lang="en-US" altLang="zh-CN" sz="13800" dirty="0" smtClean="0">
                  <a:solidFill>
                    <a:schemeClr val="bg1"/>
                  </a:solidFill>
                  <a:latin typeface="DFGothic-EB" pitchFamily="1" charset="-128"/>
                  <a:ea typeface="DFGothic-EB" pitchFamily="1" charset="-128"/>
                </a:rPr>
                <a:t>5</a:t>
              </a:r>
              <a:endParaRPr lang="zh-CN" altLang="en-US" sz="13800" dirty="0">
                <a:solidFill>
                  <a:schemeClr val="bg1"/>
                </a:solidFill>
                <a:latin typeface="DFGothic-EB" pitchFamily="1" charset="-128"/>
                <a:ea typeface="DFGothic-EB" pitchFamily="1" charset="-128"/>
              </a:endParaRPr>
            </a:p>
          </p:txBody>
        </p:sp>
      </p:grpSp>
      <p:sp>
        <p:nvSpPr>
          <p:cNvPr id="30" name="矩形 29"/>
          <p:cNvSpPr/>
          <p:nvPr/>
        </p:nvSpPr>
        <p:spPr>
          <a:xfrm>
            <a:off x="3707904" y="2279362"/>
            <a:ext cx="1826141" cy="584775"/>
          </a:xfrm>
          <a:prstGeom prst="rect">
            <a:avLst/>
          </a:prstGeom>
        </p:spPr>
        <p:txBody>
          <a:bodyPr wrap="none">
            <a:spAutoFit/>
          </a:bodyPr>
          <a:lstStyle/>
          <a:p>
            <a:pPr>
              <a:spcBef>
                <a:spcPct val="0"/>
              </a:spcBef>
            </a:pPr>
            <a:r>
              <a:rPr lang="zh-CN" altLang="en-US" sz="3200" b="1" dirty="0">
                <a:solidFill>
                  <a:schemeClr val="bg1"/>
                </a:solidFill>
                <a:latin typeface="微软雅黑" pitchFamily="34" charset="-122"/>
                <a:ea typeface="微软雅黑" pitchFamily="34" charset="-122"/>
              </a:rPr>
              <a:t>礼仪业务</a:t>
            </a:r>
          </a:p>
        </p:txBody>
      </p:sp>
      <p:grpSp>
        <p:nvGrpSpPr>
          <p:cNvPr id="31" name="组合 30"/>
          <p:cNvGrpSpPr/>
          <p:nvPr/>
        </p:nvGrpSpPr>
        <p:grpSpPr>
          <a:xfrm>
            <a:off x="3775471" y="1469202"/>
            <a:ext cx="343825" cy="309997"/>
            <a:chOff x="4634991" y="2138335"/>
            <a:chExt cx="428348" cy="386204"/>
          </a:xfrm>
        </p:grpSpPr>
        <p:sp>
          <p:nvSpPr>
            <p:cNvPr id="32"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3"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34" name="组合 33"/>
          <p:cNvGrpSpPr/>
          <p:nvPr/>
        </p:nvGrpSpPr>
        <p:grpSpPr>
          <a:xfrm>
            <a:off x="5405067" y="1469202"/>
            <a:ext cx="343825" cy="309997"/>
            <a:chOff x="5076056" y="2138335"/>
            <a:chExt cx="428348" cy="386204"/>
          </a:xfrm>
        </p:grpSpPr>
        <p:sp>
          <p:nvSpPr>
            <p:cNvPr id="35"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6"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37" name="组合 36"/>
          <p:cNvGrpSpPr/>
          <p:nvPr/>
        </p:nvGrpSpPr>
        <p:grpSpPr>
          <a:xfrm>
            <a:off x="4165480" y="1469176"/>
            <a:ext cx="343825" cy="309997"/>
            <a:chOff x="5557128" y="2138335"/>
            <a:chExt cx="428348" cy="386204"/>
          </a:xfrm>
        </p:grpSpPr>
        <p:sp>
          <p:nvSpPr>
            <p:cNvPr id="38"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39"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0" name="组合 39"/>
          <p:cNvGrpSpPr/>
          <p:nvPr/>
        </p:nvGrpSpPr>
        <p:grpSpPr>
          <a:xfrm>
            <a:off x="4969630" y="1469202"/>
            <a:ext cx="343825" cy="309997"/>
            <a:chOff x="6068610" y="2138335"/>
            <a:chExt cx="428348" cy="386204"/>
          </a:xfrm>
        </p:grpSpPr>
        <p:sp>
          <p:nvSpPr>
            <p:cNvPr id="41"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2"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3" name="组合 42"/>
          <p:cNvGrpSpPr/>
          <p:nvPr/>
        </p:nvGrpSpPr>
        <p:grpSpPr>
          <a:xfrm>
            <a:off x="4572000" y="1465352"/>
            <a:ext cx="343825" cy="309997"/>
            <a:chOff x="6623914" y="2138335"/>
            <a:chExt cx="428348" cy="386204"/>
          </a:xfrm>
        </p:grpSpPr>
        <p:sp>
          <p:nvSpPr>
            <p:cNvPr id="44"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5"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46" name="TextBox 45"/>
          <p:cNvSpPr txBox="1"/>
          <p:nvPr/>
        </p:nvSpPr>
        <p:spPr>
          <a:xfrm>
            <a:off x="3707905" y="3363838"/>
            <a:ext cx="4104456" cy="954107"/>
          </a:xfrm>
          <a:prstGeom prst="rect">
            <a:avLst/>
          </a:prstGeom>
          <a:noFill/>
          <a:ln>
            <a:solidFill>
              <a:schemeClr val="tx1"/>
            </a:solidFill>
          </a:ln>
        </p:spPr>
        <p:txBody>
          <a:bodyPr wrap="square" rtlCol="0">
            <a:spAutoFit/>
          </a:bodyPr>
          <a:lstStyle/>
          <a:p>
            <a:r>
              <a:rPr lang="en-US" altLang="zh-CN" sz="1400" dirty="0">
                <a:latin typeface="微软雅黑" pitchFamily="34" charset="-122"/>
                <a:ea typeface="微软雅黑" pitchFamily="34" charset="-122"/>
              </a:rPr>
              <a:t>5</a:t>
            </a:r>
            <a:r>
              <a:rPr lang="zh-CN" altLang="en-US" sz="1400" dirty="0">
                <a:latin typeface="微软雅黑" pitchFamily="34" charset="-122"/>
                <a:ea typeface="微软雅黑" pitchFamily="34" charset="-122"/>
              </a:rPr>
              <a:t>、礼仪业务：围绕生日礼仪、节日营销做文章，新增生日礼仪用户</a:t>
            </a:r>
            <a:r>
              <a:rPr lang="en-US" altLang="zh-CN" sz="1400" dirty="0">
                <a:latin typeface="微软雅黑" pitchFamily="34" charset="-122"/>
                <a:ea typeface="微软雅黑" pitchFamily="34" charset="-122"/>
              </a:rPr>
              <a:t>1200</a:t>
            </a:r>
            <a:r>
              <a:rPr lang="zh-CN" altLang="en-US" sz="1400" dirty="0">
                <a:latin typeface="微软雅黑" pitchFamily="34" charset="-122"/>
                <a:ea typeface="微软雅黑" pitchFamily="34" charset="-122"/>
              </a:rPr>
              <a:t>余户；节日营销围绕“五节联送”、“中秋节”营销等节日，开发重点产品和市场，确保“巩固一批，开发一批，储备一批”。</a:t>
            </a:r>
            <a:endParaRPr lang="zh-CN" altLang="en-US" sz="1400" dirty="0" smtClean="0">
              <a:latin typeface="微软雅黑" pitchFamily="34" charset="-122"/>
              <a:ea typeface="微软雅黑" pitchFamily="34" charset="-122"/>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167465"/>
            <a:ext cx="1990961" cy="388061"/>
          </a:xfrm>
          <a:prstGeom prst="rect">
            <a:avLst/>
          </a:prstGeom>
        </p:spPr>
      </p:pic>
    </p:spTree>
    <p:extLst>
      <p:ext uri="{BB962C8B-B14F-4D97-AF65-F5344CB8AC3E}">
        <p14:creationId xmlns:p14="http://schemas.microsoft.com/office/powerpoint/2010/main" val="386492244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60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1000"/>
                                        <p:tgtEl>
                                          <p:spTgt spid="43"/>
                                        </p:tgtEl>
                                      </p:cBhvr>
                                    </p:animEffect>
                                    <p:anim calcmode="lin" valueType="num">
                                      <p:cBhvr>
                                        <p:cTn id="32" dur="1000" fill="hold"/>
                                        <p:tgtEl>
                                          <p:spTgt spid="43"/>
                                        </p:tgtEl>
                                        <p:attrNameLst>
                                          <p:attrName>ppt_x</p:attrName>
                                        </p:attrNameLst>
                                      </p:cBhvr>
                                      <p:tavLst>
                                        <p:tav tm="0">
                                          <p:val>
                                            <p:strVal val="#ppt_x"/>
                                          </p:val>
                                        </p:tav>
                                        <p:tav tm="100000">
                                          <p:val>
                                            <p:strVal val="#ppt_x"/>
                                          </p:val>
                                        </p:tav>
                                      </p:tavLst>
                                    </p:anim>
                                    <p:anim calcmode="lin" valueType="num">
                                      <p:cBhvr>
                                        <p:cTn id="33" dur="1000" fill="hold"/>
                                        <p:tgtEl>
                                          <p:spTgt spid="43"/>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90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1000"/>
                                        <p:tgtEl>
                                          <p:spTgt spid="40"/>
                                        </p:tgtEl>
                                      </p:cBhvr>
                                    </p:animEffect>
                                    <p:anim calcmode="lin" valueType="num">
                                      <p:cBhvr>
                                        <p:cTn id="37" dur="1000" fill="hold"/>
                                        <p:tgtEl>
                                          <p:spTgt spid="40"/>
                                        </p:tgtEl>
                                        <p:attrNameLst>
                                          <p:attrName>ppt_x</p:attrName>
                                        </p:attrNameLst>
                                      </p:cBhvr>
                                      <p:tavLst>
                                        <p:tav tm="0">
                                          <p:val>
                                            <p:strVal val="#ppt_x"/>
                                          </p:val>
                                        </p:tav>
                                        <p:tav tm="100000">
                                          <p:val>
                                            <p:strVal val="#ppt_x"/>
                                          </p:val>
                                        </p:tav>
                                      </p:tavLst>
                                    </p:anim>
                                    <p:anim calcmode="lin" valueType="num">
                                      <p:cBhvr>
                                        <p:cTn id="38" dur="1000" fill="hold"/>
                                        <p:tgtEl>
                                          <p:spTgt spid="40"/>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140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childTnLst>
                          </p:cTn>
                        </p:par>
                        <p:par>
                          <p:cTn id="44" fill="hold">
                            <p:stCondLst>
                              <p:cond delay="3900"/>
                            </p:stCondLst>
                            <p:childTnLst>
                              <p:par>
                                <p:cTn id="45" presetID="42"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4900"/>
                            </p:stCondLst>
                            <p:childTnLst>
                              <p:par>
                                <p:cTn id="51" presetID="2" presetClass="entr" presetSubtype="2"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500" fill="hold"/>
                                        <p:tgtEl>
                                          <p:spTgt spid="47"/>
                                        </p:tgtEl>
                                        <p:attrNameLst>
                                          <p:attrName>ppt_x</p:attrName>
                                        </p:attrNameLst>
                                      </p:cBhvr>
                                      <p:tavLst>
                                        <p:tav tm="0">
                                          <p:val>
                                            <p:strVal val="1+#ppt_w/2"/>
                                          </p:val>
                                        </p:tav>
                                        <p:tav tm="100000">
                                          <p:val>
                                            <p:strVal val="#ppt_x"/>
                                          </p:val>
                                        </p:tav>
                                      </p:tavLst>
                                    </p:anim>
                                    <p:anim calcmode="lin" valueType="num">
                                      <p:cBhvr additive="base">
                                        <p:cTn id="54"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0" grpId="0"/>
      <p:bldP spid="4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613145" y="1402599"/>
            <a:ext cx="4379219" cy="2891359"/>
            <a:chOff x="0" y="0"/>
            <a:chExt cx="5166566" cy="3409678"/>
          </a:xfrm>
        </p:grpSpPr>
        <p:sp>
          <p:nvSpPr>
            <p:cNvPr id="5"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2F318B"/>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6"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E62129"/>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2F318B"/>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8"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2F318B"/>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9" name="KSO_GN4"/>
          <p:cNvSpPr>
            <a:spLocks noChangeArrowheads="1"/>
          </p:cNvSpPr>
          <p:nvPr/>
        </p:nvSpPr>
        <p:spPr bwMode="auto">
          <a:xfrm>
            <a:off x="725005" y="1519254"/>
            <a:ext cx="1664817" cy="1665299"/>
          </a:xfrm>
          <a:prstGeom prst="ellipse">
            <a:avLst/>
          </a:prstGeom>
          <a:solidFill>
            <a:srgbClr val="2F318B"/>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chemeClr val="bg1"/>
                </a:solidFill>
                <a:latin typeface="Impact" pitchFamily="34" charset="0"/>
              </a:rPr>
              <a:t>04</a:t>
            </a:r>
          </a:p>
        </p:txBody>
      </p:sp>
      <p:sp>
        <p:nvSpPr>
          <p:cNvPr id="10" name="KSO_GN3"/>
          <p:cNvSpPr>
            <a:spLocks noChangeArrowheads="1"/>
          </p:cNvSpPr>
          <p:nvPr/>
        </p:nvSpPr>
        <p:spPr bwMode="auto">
          <a:xfrm>
            <a:off x="2257732" y="2739362"/>
            <a:ext cx="1178105" cy="1178446"/>
          </a:xfrm>
          <a:prstGeom prst="ellipse">
            <a:avLst/>
          </a:prstGeom>
          <a:solidFill>
            <a:srgbClr val="C00000"/>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chemeClr val="bg1"/>
                </a:solidFill>
                <a:latin typeface="Impact" pitchFamily="34" charset="0"/>
              </a:rPr>
              <a:t>03</a:t>
            </a:r>
          </a:p>
        </p:txBody>
      </p:sp>
      <p:sp>
        <p:nvSpPr>
          <p:cNvPr id="11" name="KSO_GN2"/>
          <p:cNvSpPr>
            <a:spLocks noChangeArrowheads="1"/>
          </p:cNvSpPr>
          <p:nvPr/>
        </p:nvSpPr>
        <p:spPr bwMode="auto">
          <a:xfrm rot="10800000" flipV="1">
            <a:off x="3479867" y="3390483"/>
            <a:ext cx="840144" cy="840387"/>
          </a:xfrm>
          <a:prstGeom prst="ellipse">
            <a:avLst/>
          </a:prstGeom>
          <a:solidFill>
            <a:srgbClr val="2F318B"/>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12" name="KSO_GN1"/>
          <p:cNvSpPr>
            <a:spLocks noChangeArrowheads="1"/>
          </p:cNvSpPr>
          <p:nvPr/>
        </p:nvSpPr>
        <p:spPr bwMode="auto">
          <a:xfrm>
            <a:off x="4280741" y="4008274"/>
            <a:ext cx="579532" cy="579700"/>
          </a:xfrm>
          <a:prstGeom prst="ellipse">
            <a:avLst/>
          </a:prstGeom>
          <a:solidFill>
            <a:srgbClr val="2F318B"/>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13" name="文本框 11"/>
          <p:cNvSpPr txBox="1">
            <a:spLocks noChangeArrowheads="1"/>
          </p:cNvSpPr>
          <p:nvPr/>
        </p:nvSpPr>
        <p:spPr bwMode="auto">
          <a:xfrm>
            <a:off x="2397229" y="1124621"/>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
        <p:nvSpPr>
          <p:cNvPr id="14" name="文本框 12"/>
          <p:cNvSpPr txBox="1">
            <a:spLocks noChangeArrowheads="1"/>
          </p:cNvSpPr>
          <p:nvPr/>
        </p:nvSpPr>
        <p:spPr bwMode="auto">
          <a:xfrm>
            <a:off x="3330509" y="2256935"/>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
        <p:nvSpPr>
          <p:cNvPr id="15" name="文本框 13"/>
          <p:cNvSpPr txBox="1">
            <a:spLocks noChangeArrowheads="1"/>
          </p:cNvSpPr>
          <p:nvPr/>
        </p:nvSpPr>
        <p:spPr bwMode="auto">
          <a:xfrm>
            <a:off x="4302111" y="3174824"/>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
        <p:nvSpPr>
          <p:cNvPr id="16" name="文本框 14"/>
          <p:cNvSpPr txBox="1">
            <a:spLocks noChangeArrowheads="1"/>
          </p:cNvSpPr>
          <p:nvPr/>
        </p:nvSpPr>
        <p:spPr bwMode="auto">
          <a:xfrm>
            <a:off x="4988167" y="3984727"/>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
        <p:nvSpPr>
          <p:cNvPr id="17" name="TextBox 16"/>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03219895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750"/>
                                        <p:tgtEl>
                                          <p:spTgt spid="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4"/>
                                        </p:tgtEl>
                                        <p:attrNameLst>
                                          <p:attrName>ppt_y</p:attrName>
                                        </p:attrNameLst>
                                      </p:cBhvr>
                                      <p:tavLst>
                                        <p:tav tm="0">
                                          <p:val>
                                            <p:strVal val="#ppt_y"/>
                                          </p:val>
                                        </p:tav>
                                        <p:tav tm="100000">
                                          <p:val>
                                            <p:strVal val="#ppt_y"/>
                                          </p:val>
                                        </p:tav>
                                      </p:tavLst>
                                    </p:anim>
                                    <p:anim calcmode="lin" valueType="num">
                                      <p:cBhvr>
                                        <p:cTn id="3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4"/>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5"/>
                                        </p:tgtEl>
                                        <p:attrNameLst>
                                          <p:attrName>ppt_y</p:attrName>
                                        </p:attrNameLst>
                                      </p:cBhvr>
                                      <p:tavLst>
                                        <p:tav tm="0">
                                          <p:val>
                                            <p:strVal val="#ppt_y"/>
                                          </p:val>
                                        </p:tav>
                                        <p:tav tm="100000">
                                          <p:val>
                                            <p:strVal val="#ppt_y"/>
                                          </p:val>
                                        </p:tav>
                                      </p:tavLst>
                                    </p:anim>
                                    <p:anim calcmode="lin" valueType="num">
                                      <p:cBhvr>
                                        <p:cTn id="4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5"/>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6"/>
                                        </p:tgtEl>
                                        <p:attrNameLst>
                                          <p:attrName>ppt_y</p:attrName>
                                        </p:attrNameLst>
                                      </p:cBhvr>
                                      <p:tavLst>
                                        <p:tav tm="0">
                                          <p:val>
                                            <p:strVal val="#ppt_y"/>
                                          </p:val>
                                        </p:tav>
                                        <p:tav tm="100000">
                                          <p:val>
                                            <p:strVal val="#ppt_y"/>
                                          </p:val>
                                        </p:tav>
                                      </p:tavLst>
                                    </p:anim>
                                    <p:anim calcmode="lin" valueType="num">
                                      <p:cBhvr>
                                        <p:cTn id="4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autoUpdateAnimBg="0"/>
      <p:bldP spid="11" grpId="0" animBg="1" autoUpdateAnimBg="0"/>
      <p:bldP spid="12" grpId="0" animBg="1" autoUpdateAnimBg="0"/>
      <p:bldP spid="13" grpId="0"/>
      <p:bldP spid="14" grpId="0"/>
      <p:bldP spid="15"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3"/>
          <p:cNvGrpSpPr>
            <a:grpSpLocks/>
          </p:cNvGrpSpPr>
          <p:nvPr/>
        </p:nvGrpSpPr>
        <p:grpSpPr bwMode="auto">
          <a:xfrm>
            <a:off x="7048500" y="2151608"/>
            <a:ext cx="1485900" cy="1217612"/>
            <a:chOff x="7647017" y="2699415"/>
            <a:chExt cx="2617944" cy="2145185"/>
          </a:xfrm>
        </p:grpSpPr>
        <p:sp>
          <p:nvSpPr>
            <p:cNvPr id="5"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微软雅黑" pitchFamily="34" charset="-122"/>
                <a:ea typeface="微软雅黑" pitchFamily="34" charset="-122"/>
              </a:endParaRPr>
            </a:p>
          </p:txBody>
        </p:sp>
        <p:sp>
          <p:nvSpPr>
            <p:cNvPr id="6" name="Oval 19"/>
            <p:cNvSpPr>
              <a:spLocks noChangeArrowheads="1"/>
            </p:cNvSpPr>
            <p:nvPr/>
          </p:nvSpPr>
          <p:spPr bwMode="auto">
            <a:xfrm>
              <a:off x="8011516" y="2699415"/>
              <a:ext cx="1931237" cy="1931674"/>
            </a:xfrm>
            <a:prstGeom prst="ellipse">
              <a:avLst/>
            </a:prstGeom>
            <a:solidFill>
              <a:srgbClr val="2F318B"/>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微软雅黑" pitchFamily="34" charset="-122"/>
                <a:ea typeface="微软雅黑" pitchFamily="34" charset="-122"/>
              </a:endParaRPr>
            </a:p>
          </p:txBody>
        </p:sp>
      </p:grpSp>
      <p:sp>
        <p:nvSpPr>
          <p:cNvPr id="7" name="AutoShape 7"/>
          <p:cNvSpPr>
            <a:spLocks noChangeArrowheads="1"/>
          </p:cNvSpPr>
          <p:nvPr/>
        </p:nvSpPr>
        <p:spPr bwMode="auto">
          <a:xfrm>
            <a:off x="851694" y="2295006"/>
            <a:ext cx="5916612" cy="809625"/>
          </a:xfrm>
          <a:prstGeom prst="homePlate">
            <a:avLst>
              <a:gd name="adj" fmla="val 40030"/>
            </a:avLst>
          </a:prstGeom>
          <a:gradFill>
            <a:gsLst>
              <a:gs pos="0">
                <a:schemeClr val="bg1">
                  <a:lumMod val="85000"/>
                </a:schemeClr>
              </a:gs>
              <a:gs pos="51000">
                <a:schemeClr val="bg1">
                  <a:lumMod val="95000"/>
                </a:schemeClr>
              </a:gs>
              <a:gs pos="100000">
                <a:schemeClr val="bg1">
                  <a:lumMod val="85000"/>
                </a:schemeClr>
              </a:gs>
            </a:gsLst>
            <a:lin ang="5400000" scaled="0"/>
          </a:gradFill>
          <a:ln w="9525">
            <a:noFill/>
            <a:miter lim="800000"/>
            <a:headEnd/>
            <a:tailEnd/>
          </a:ln>
          <a:effectLst>
            <a:outerShdw blurRad="57785" dist="33020" dir="3180000" algn="ctr">
              <a:srgbClr val="000000">
                <a:alpha val="30000"/>
              </a:srgbClr>
            </a:outerShdw>
          </a:effectLst>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rgbClr val="5FA776"/>
              </a:solidFill>
              <a:latin typeface="微软雅黑" pitchFamily="34" charset="-122"/>
              <a:ea typeface="微软雅黑" pitchFamily="34" charset="-122"/>
            </a:endParaRPr>
          </a:p>
        </p:txBody>
      </p:sp>
      <p:sp>
        <p:nvSpPr>
          <p:cNvPr id="8" name="AutoShape 8"/>
          <p:cNvSpPr>
            <a:spLocks noChangeArrowheads="1"/>
          </p:cNvSpPr>
          <p:nvPr/>
        </p:nvSpPr>
        <p:spPr bwMode="auto">
          <a:xfrm>
            <a:off x="4840288" y="2295005"/>
            <a:ext cx="503237" cy="828675"/>
          </a:xfrm>
          <a:prstGeom prst="chevron">
            <a:avLst>
              <a:gd name="adj" fmla="val 55472"/>
            </a:avLst>
          </a:prstGeom>
          <a:solidFill>
            <a:srgbClr val="E62129"/>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5FA776"/>
              </a:solidFill>
              <a:latin typeface="微软雅黑" pitchFamily="34" charset="-122"/>
              <a:ea typeface="微软雅黑" pitchFamily="34" charset="-122"/>
            </a:endParaRPr>
          </a:p>
        </p:txBody>
      </p:sp>
      <p:sp>
        <p:nvSpPr>
          <p:cNvPr id="9" name="AutoShape 8"/>
          <p:cNvSpPr>
            <a:spLocks noChangeArrowheads="1"/>
          </p:cNvSpPr>
          <p:nvPr/>
        </p:nvSpPr>
        <p:spPr bwMode="auto">
          <a:xfrm>
            <a:off x="3265132" y="2287876"/>
            <a:ext cx="501650" cy="828675"/>
          </a:xfrm>
          <a:prstGeom prst="chevron">
            <a:avLst>
              <a:gd name="adj" fmla="val 55472"/>
            </a:avLst>
          </a:prstGeom>
          <a:solidFill>
            <a:srgbClr val="2F318B"/>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5FA776"/>
              </a:solidFill>
              <a:latin typeface="微软雅黑" pitchFamily="34" charset="-122"/>
              <a:ea typeface="微软雅黑" pitchFamily="34" charset="-122"/>
            </a:endParaRPr>
          </a:p>
        </p:txBody>
      </p:sp>
      <p:sp>
        <p:nvSpPr>
          <p:cNvPr id="10" name="AutoShape 8"/>
          <p:cNvSpPr>
            <a:spLocks noChangeArrowheads="1"/>
          </p:cNvSpPr>
          <p:nvPr/>
        </p:nvSpPr>
        <p:spPr bwMode="auto">
          <a:xfrm>
            <a:off x="1679575" y="2295006"/>
            <a:ext cx="503238" cy="828675"/>
          </a:xfrm>
          <a:prstGeom prst="chevron">
            <a:avLst>
              <a:gd name="adj" fmla="val 55472"/>
            </a:avLst>
          </a:prstGeom>
          <a:solidFill>
            <a:srgbClr val="2F318B"/>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2F318B"/>
              </a:solidFill>
              <a:latin typeface="微软雅黑" pitchFamily="34" charset="-122"/>
              <a:ea typeface="微软雅黑" pitchFamily="34" charset="-122"/>
            </a:endParaRPr>
          </a:p>
        </p:txBody>
      </p:sp>
      <p:sp>
        <p:nvSpPr>
          <p:cNvPr id="11" name="AutoShape 8"/>
          <p:cNvSpPr>
            <a:spLocks noChangeArrowheads="1"/>
          </p:cNvSpPr>
          <p:nvPr/>
        </p:nvSpPr>
        <p:spPr bwMode="auto">
          <a:xfrm>
            <a:off x="6410325" y="2295004"/>
            <a:ext cx="501650" cy="828675"/>
          </a:xfrm>
          <a:prstGeom prst="chevron">
            <a:avLst>
              <a:gd name="adj" fmla="val 55472"/>
            </a:avLst>
          </a:prstGeom>
          <a:solidFill>
            <a:srgbClr val="2F318B"/>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5FA776"/>
              </a:solidFill>
              <a:latin typeface="微软雅黑" pitchFamily="34" charset="-122"/>
              <a:ea typeface="微软雅黑" pitchFamily="34" charset="-122"/>
            </a:endParaRPr>
          </a:p>
        </p:txBody>
      </p:sp>
      <p:sp>
        <p:nvSpPr>
          <p:cNvPr id="12" name="TextBox 11"/>
          <p:cNvSpPr txBox="1"/>
          <p:nvPr/>
        </p:nvSpPr>
        <p:spPr>
          <a:xfrm>
            <a:off x="866847"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b="1" i="1" dirty="0" smtClean="0">
                <a:solidFill>
                  <a:srgbClr val="2F318B"/>
                </a:solidFill>
                <a:latin typeface="微软雅黑" pitchFamily="34" charset="-122"/>
                <a:ea typeface="微软雅黑" pitchFamily="34" charset="-122"/>
              </a:rPr>
              <a:t>2013</a:t>
            </a:r>
            <a:endParaRPr lang="zh-CN" altLang="en-US" sz="1800" b="1" i="1" dirty="0">
              <a:solidFill>
                <a:srgbClr val="2F318B"/>
              </a:solidFill>
              <a:latin typeface="微软雅黑" pitchFamily="34" charset="-122"/>
              <a:ea typeface="微软雅黑" pitchFamily="34" charset="-122"/>
            </a:endParaRPr>
          </a:p>
        </p:txBody>
      </p:sp>
      <p:sp>
        <p:nvSpPr>
          <p:cNvPr id="13" name="TextBox 12"/>
          <p:cNvSpPr txBox="1"/>
          <p:nvPr/>
        </p:nvSpPr>
        <p:spPr>
          <a:xfrm>
            <a:off x="2433638"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b="1" i="1" dirty="0" smtClean="0">
                <a:solidFill>
                  <a:srgbClr val="2F318B"/>
                </a:solidFill>
                <a:latin typeface="微软雅黑" pitchFamily="34" charset="-122"/>
                <a:ea typeface="微软雅黑" pitchFamily="34" charset="-122"/>
              </a:rPr>
              <a:t>2014</a:t>
            </a:r>
            <a:endParaRPr lang="zh-CN" altLang="en-US" sz="1800" b="1" i="1" dirty="0">
              <a:solidFill>
                <a:srgbClr val="2F318B"/>
              </a:solidFill>
              <a:latin typeface="微软雅黑" pitchFamily="34" charset="-122"/>
              <a:ea typeface="微软雅黑" pitchFamily="34" charset="-122"/>
            </a:endParaRPr>
          </a:p>
        </p:txBody>
      </p:sp>
      <p:sp>
        <p:nvSpPr>
          <p:cNvPr id="14" name="TextBox 13"/>
          <p:cNvSpPr txBox="1"/>
          <p:nvPr/>
        </p:nvSpPr>
        <p:spPr>
          <a:xfrm>
            <a:off x="4013200"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b="1" i="1" dirty="0" smtClean="0">
                <a:solidFill>
                  <a:srgbClr val="2F318B"/>
                </a:solidFill>
                <a:latin typeface="微软雅黑" pitchFamily="34" charset="-122"/>
                <a:ea typeface="微软雅黑" pitchFamily="34" charset="-122"/>
              </a:rPr>
              <a:t>2015</a:t>
            </a:r>
            <a:endParaRPr lang="zh-CN" altLang="en-US" sz="1800" b="1" i="1" dirty="0">
              <a:solidFill>
                <a:srgbClr val="2F318B"/>
              </a:solidFill>
              <a:latin typeface="微软雅黑" pitchFamily="34" charset="-122"/>
              <a:ea typeface="微软雅黑" pitchFamily="34" charset="-122"/>
            </a:endParaRPr>
          </a:p>
        </p:txBody>
      </p:sp>
      <p:sp>
        <p:nvSpPr>
          <p:cNvPr id="15" name="TextBox 14"/>
          <p:cNvSpPr txBox="1"/>
          <p:nvPr/>
        </p:nvSpPr>
        <p:spPr>
          <a:xfrm>
            <a:off x="5592763"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b="1" i="1" dirty="0" smtClean="0">
                <a:solidFill>
                  <a:srgbClr val="2F318B"/>
                </a:solidFill>
                <a:latin typeface="微软雅黑" pitchFamily="34" charset="-122"/>
                <a:ea typeface="微软雅黑" pitchFamily="34" charset="-122"/>
              </a:rPr>
              <a:t>2016</a:t>
            </a:r>
            <a:endParaRPr lang="zh-CN" altLang="en-US" sz="1800" b="1" i="1" dirty="0">
              <a:solidFill>
                <a:srgbClr val="2F318B"/>
              </a:solidFill>
              <a:latin typeface="微软雅黑" pitchFamily="34" charset="-122"/>
              <a:ea typeface="微软雅黑" pitchFamily="34" charset="-122"/>
            </a:endParaRPr>
          </a:p>
        </p:txBody>
      </p:sp>
      <p:grpSp>
        <p:nvGrpSpPr>
          <p:cNvPr id="16" name="组合 13"/>
          <p:cNvGrpSpPr>
            <a:grpSpLocks/>
          </p:cNvGrpSpPr>
          <p:nvPr/>
        </p:nvGrpSpPr>
        <p:grpSpPr bwMode="auto">
          <a:xfrm>
            <a:off x="1085850" y="3005683"/>
            <a:ext cx="2419350" cy="1417637"/>
            <a:chOff x="941884" y="3983470"/>
            <a:chExt cx="1925931" cy="1602874"/>
          </a:xfrm>
        </p:grpSpPr>
        <p:cxnSp>
          <p:nvCxnSpPr>
            <p:cNvPr id="17" name="直接连接符 23"/>
            <p:cNvCxnSpPr>
              <a:cxnSpLocks noChangeShapeType="1"/>
            </p:cNvCxnSpPr>
            <p:nvPr/>
          </p:nvCxnSpPr>
          <p:spPr bwMode="auto">
            <a:xfrm>
              <a:off x="941884" y="3983470"/>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18" name="TextBox 17"/>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19" name="组合 14"/>
          <p:cNvGrpSpPr>
            <a:grpSpLocks/>
          </p:cNvGrpSpPr>
          <p:nvPr/>
        </p:nvGrpSpPr>
        <p:grpSpPr bwMode="auto">
          <a:xfrm>
            <a:off x="2667000" y="1176883"/>
            <a:ext cx="2286000" cy="1330325"/>
            <a:chOff x="2293144" y="1916832"/>
            <a:chExt cx="1925931" cy="1502549"/>
          </a:xfrm>
        </p:grpSpPr>
        <p:cxnSp>
          <p:nvCxnSpPr>
            <p:cNvPr id="20" name="直接连接符 21"/>
            <p:cNvCxnSpPr>
              <a:cxnSpLocks noChangeShapeType="1"/>
            </p:cNvCxnSpPr>
            <p:nvPr/>
          </p:nvCxnSpPr>
          <p:spPr bwMode="auto">
            <a:xfrm>
              <a:off x="2293144" y="2060848"/>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21" name="TextBox 20"/>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22" name="组合 15"/>
          <p:cNvGrpSpPr>
            <a:grpSpLocks/>
          </p:cNvGrpSpPr>
          <p:nvPr/>
        </p:nvGrpSpPr>
        <p:grpSpPr bwMode="auto">
          <a:xfrm>
            <a:off x="4214813" y="3024733"/>
            <a:ext cx="2109787" cy="1419225"/>
            <a:chOff x="3641104" y="3980384"/>
            <a:chExt cx="1925931" cy="1603059"/>
          </a:xfrm>
        </p:grpSpPr>
        <p:cxnSp>
          <p:nvCxnSpPr>
            <p:cNvPr id="23" name="直接连接符 19"/>
            <p:cNvCxnSpPr>
              <a:cxnSpLocks noChangeShapeType="1"/>
            </p:cNvCxnSpPr>
            <p:nvPr/>
          </p:nvCxnSpPr>
          <p:spPr bwMode="auto">
            <a:xfrm>
              <a:off x="3648596" y="3980384"/>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24" name="TextBox 23"/>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25" name="组合 16"/>
          <p:cNvGrpSpPr>
            <a:grpSpLocks/>
          </p:cNvGrpSpPr>
          <p:nvPr/>
        </p:nvGrpSpPr>
        <p:grpSpPr bwMode="auto">
          <a:xfrm>
            <a:off x="5822950" y="1176883"/>
            <a:ext cx="2178050" cy="1330325"/>
            <a:chOff x="5044092" y="1916832"/>
            <a:chExt cx="1925931" cy="1502549"/>
          </a:xfrm>
        </p:grpSpPr>
        <p:cxnSp>
          <p:nvCxnSpPr>
            <p:cNvPr id="26" name="直接连接符 17"/>
            <p:cNvCxnSpPr>
              <a:cxnSpLocks noChangeShapeType="1"/>
            </p:cNvCxnSpPr>
            <p:nvPr/>
          </p:nvCxnSpPr>
          <p:spPr bwMode="auto">
            <a:xfrm>
              <a:off x="5044092" y="2060848"/>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27" name="TextBox 26"/>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sp>
        <p:nvSpPr>
          <p:cNvPr id="28" name="Rectangle 162"/>
          <p:cNvSpPr>
            <a:spLocks noChangeArrowheads="1"/>
          </p:cNvSpPr>
          <p:nvPr/>
        </p:nvSpPr>
        <p:spPr bwMode="auto">
          <a:xfrm>
            <a:off x="7297543" y="2490081"/>
            <a:ext cx="1005403" cy="46166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latin typeface="微软雅黑" pitchFamily="34" charset="-122"/>
                <a:ea typeface="微软雅黑" pitchFamily="34" charset="-122"/>
              </a:rPr>
              <a:t>添加标题</a:t>
            </a:r>
            <a:endParaRPr lang="en-US" altLang="zh-CN" sz="1600" b="1" dirty="0">
              <a:solidFill>
                <a:schemeClr val="bg1"/>
              </a:solidFill>
              <a:latin typeface="微软雅黑" pitchFamily="34" charset="-122"/>
              <a:ea typeface="微软雅黑" pitchFamily="34" charset="-122"/>
            </a:endParaRPr>
          </a:p>
        </p:txBody>
      </p:sp>
      <p:sp>
        <p:nvSpPr>
          <p:cNvPr id="29" name="TextBox 28"/>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11720655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 calcmode="lin" valueType="num">
                                      <p:cBhvr>
                                        <p:cTn id="37" dur="500" fill="hold"/>
                                        <p:tgtEl>
                                          <p:spTgt spid="13"/>
                                        </p:tgtEl>
                                        <p:attrNameLst>
                                          <p:attrName>style.rotation</p:attrName>
                                        </p:attrNameLst>
                                      </p:cBhvr>
                                      <p:tavLst>
                                        <p:tav tm="0">
                                          <p:val>
                                            <p:fltVal val="360"/>
                                          </p:val>
                                        </p:tav>
                                        <p:tav tm="100000">
                                          <p:val>
                                            <p:fltVal val="0"/>
                                          </p:val>
                                        </p:tav>
                                      </p:tavLst>
                                    </p:anim>
                                    <p:animEffect transition="in" filter="fade">
                                      <p:cBhvr>
                                        <p:cTn id="38" dur="500"/>
                                        <p:tgtEl>
                                          <p:spTgt spid="13"/>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 calcmode="lin" valueType="num">
                                      <p:cBhvr>
                                        <p:cTn id="43" dur="500" fill="hold"/>
                                        <p:tgtEl>
                                          <p:spTgt spid="14"/>
                                        </p:tgtEl>
                                        <p:attrNameLst>
                                          <p:attrName>style.rotation</p:attrName>
                                        </p:attrNameLst>
                                      </p:cBhvr>
                                      <p:tavLst>
                                        <p:tav tm="0">
                                          <p:val>
                                            <p:fltVal val="360"/>
                                          </p:val>
                                        </p:tav>
                                        <p:tav tm="100000">
                                          <p:val>
                                            <p:fltVal val="0"/>
                                          </p:val>
                                        </p:tav>
                                      </p:tavLst>
                                    </p:anim>
                                    <p:animEffect transition="in" filter="fade">
                                      <p:cBhvr>
                                        <p:cTn id="44" dur="500"/>
                                        <p:tgtEl>
                                          <p:spTgt spid="14"/>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 calcmode="lin" valueType="num">
                                      <p:cBhvr>
                                        <p:cTn id="49" dur="500" fill="hold"/>
                                        <p:tgtEl>
                                          <p:spTgt spid="15"/>
                                        </p:tgtEl>
                                        <p:attrNameLst>
                                          <p:attrName>style.rotation</p:attrName>
                                        </p:attrNameLst>
                                      </p:cBhvr>
                                      <p:tavLst>
                                        <p:tav tm="0">
                                          <p:val>
                                            <p:fltVal val="360"/>
                                          </p:val>
                                        </p:tav>
                                        <p:tav tm="100000">
                                          <p:val>
                                            <p:fltVal val="0"/>
                                          </p:val>
                                        </p:tav>
                                      </p:tavLst>
                                    </p:anim>
                                    <p:animEffect transition="in" filter="fade">
                                      <p:cBhvr>
                                        <p:cTn id="50" dur="500"/>
                                        <p:tgtEl>
                                          <p:spTgt spid="15"/>
                                        </p:tgtEl>
                                      </p:cBhvr>
                                    </p:animEffect>
                                  </p:childTnLst>
                                </p:cTn>
                              </p:par>
                            </p:childTnLst>
                          </p:cTn>
                        </p:par>
                        <p:par>
                          <p:cTn id="51" fill="hold">
                            <p:stCondLst>
                              <p:cond delay="1500"/>
                            </p:stCondLst>
                            <p:childTnLst>
                              <p:par>
                                <p:cTn id="52" presetID="47" presetClass="entr" presetSubtype="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1000"/>
                                        <p:tgtEl>
                                          <p:spTgt spid="4"/>
                                        </p:tgtEl>
                                      </p:cBhvr>
                                    </p:animEffect>
                                    <p:anim calcmode="lin" valueType="num">
                                      <p:cBhvr>
                                        <p:cTn id="55" dur="1000" fill="hold"/>
                                        <p:tgtEl>
                                          <p:spTgt spid="4"/>
                                        </p:tgtEl>
                                        <p:attrNameLst>
                                          <p:attrName>ppt_x</p:attrName>
                                        </p:attrNameLst>
                                      </p:cBhvr>
                                      <p:tavLst>
                                        <p:tav tm="0">
                                          <p:val>
                                            <p:strVal val="#ppt_x"/>
                                          </p:val>
                                        </p:tav>
                                        <p:tav tm="100000">
                                          <p:val>
                                            <p:strVal val="#ppt_x"/>
                                          </p:val>
                                        </p:tav>
                                      </p:tavLst>
                                    </p:anim>
                                    <p:anim calcmode="lin" valueType="num">
                                      <p:cBhvr>
                                        <p:cTn id="56" dur="1000" fill="hold"/>
                                        <p:tgtEl>
                                          <p:spTgt spid="4"/>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3" presetClass="entr" presetSubtype="16"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childTnLst>
                                </p:cTn>
                              </p:par>
                              <p:par>
                                <p:cTn id="62" presetID="42"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1000"/>
                                        <p:tgtEl>
                                          <p:spTgt spid="19"/>
                                        </p:tgtEl>
                                      </p:cBhvr>
                                    </p:animEffect>
                                    <p:anim calcmode="lin" valueType="num">
                                      <p:cBhvr>
                                        <p:cTn id="65" dur="1000" fill="hold"/>
                                        <p:tgtEl>
                                          <p:spTgt spid="19"/>
                                        </p:tgtEl>
                                        <p:attrNameLst>
                                          <p:attrName>ppt_x</p:attrName>
                                        </p:attrNameLst>
                                      </p:cBhvr>
                                      <p:tavLst>
                                        <p:tav tm="0">
                                          <p:val>
                                            <p:strVal val="#ppt_x"/>
                                          </p:val>
                                        </p:tav>
                                        <p:tav tm="100000">
                                          <p:val>
                                            <p:strVal val="#ppt_x"/>
                                          </p:val>
                                        </p:tav>
                                      </p:tavLst>
                                    </p:anim>
                                    <p:anim calcmode="lin" valueType="num">
                                      <p:cBhvr>
                                        <p:cTn id="66" dur="1000" fill="hold"/>
                                        <p:tgtEl>
                                          <p:spTgt spid="19"/>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1000"/>
                                        <p:tgtEl>
                                          <p:spTgt spid="25"/>
                                        </p:tgtEl>
                                      </p:cBhvr>
                                    </p:animEffect>
                                    <p:anim calcmode="lin" valueType="num">
                                      <p:cBhvr>
                                        <p:cTn id="70" dur="1000" fill="hold"/>
                                        <p:tgtEl>
                                          <p:spTgt spid="25"/>
                                        </p:tgtEl>
                                        <p:attrNameLst>
                                          <p:attrName>ppt_x</p:attrName>
                                        </p:attrNameLst>
                                      </p:cBhvr>
                                      <p:tavLst>
                                        <p:tav tm="0">
                                          <p:val>
                                            <p:strVal val="#ppt_x"/>
                                          </p:val>
                                        </p:tav>
                                        <p:tav tm="100000">
                                          <p:val>
                                            <p:strVal val="#ppt_x"/>
                                          </p:val>
                                        </p:tav>
                                      </p:tavLst>
                                    </p:anim>
                                    <p:anim calcmode="lin" valueType="num">
                                      <p:cBhvr>
                                        <p:cTn id="71" dur="1000" fill="hold"/>
                                        <p:tgtEl>
                                          <p:spTgt spid="25"/>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anim calcmode="lin" valueType="num">
                                      <p:cBhvr>
                                        <p:cTn id="75" dur="1000" fill="hold"/>
                                        <p:tgtEl>
                                          <p:spTgt spid="16"/>
                                        </p:tgtEl>
                                        <p:attrNameLst>
                                          <p:attrName>ppt_x</p:attrName>
                                        </p:attrNameLst>
                                      </p:cBhvr>
                                      <p:tavLst>
                                        <p:tav tm="0">
                                          <p:val>
                                            <p:strVal val="#ppt_x"/>
                                          </p:val>
                                        </p:tav>
                                        <p:tav tm="100000">
                                          <p:val>
                                            <p:strVal val="#ppt_x"/>
                                          </p:val>
                                        </p:tav>
                                      </p:tavLst>
                                    </p:anim>
                                    <p:anim calcmode="lin" valueType="num">
                                      <p:cBhvr>
                                        <p:cTn id="76" dur="1000" fill="hold"/>
                                        <p:tgtEl>
                                          <p:spTgt spid="16"/>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1000"/>
                                        <p:tgtEl>
                                          <p:spTgt spid="22"/>
                                        </p:tgtEl>
                                      </p:cBhvr>
                                    </p:animEffect>
                                    <p:anim calcmode="lin" valueType="num">
                                      <p:cBhvr>
                                        <p:cTn id="80" dur="1000" fill="hold"/>
                                        <p:tgtEl>
                                          <p:spTgt spid="22"/>
                                        </p:tgtEl>
                                        <p:attrNameLst>
                                          <p:attrName>ppt_x</p:attrName>
                                        </p:attrNameLst>
                                      </p:cBhvr>
                                      <p:tavLst>
                                        <p:tav tm="0">
                                          <p:val>
                                            <p:strVal val="#ppt_x"/>
                                          </p:val>
                                        </p:tav>
                                        <p:tav tm="100000">
                                          <p:val>
                                            <p:strVal val="#ppt_x"/>
                                          </p:val>
                                        </p:tav>
                                      </p:tavLst>
                                    </p:anim>
                                    <p:anim calcmode="lin" valueType="num">
                                      <p:cBhvr>
                                        <p:cTn id="8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13" grpId="0"/>
      <p:bldP spid="14" grpId="0"/>
      <p:bldP spid="15" grpId="0"/>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1131590"/>
            <a:ext cx="4175854" cy="3573567"/>
            <a:chOff x="1259632" y="1131590"/>
            <a:chExt cx="4175854" cy="3573567"/>
          </a:xfrm>
          <a:solidFill>
            <a:srgbClr val="2F318B"/>
          </a:solidFill>
        </p:grpSpPr>
        <p:grpSp>
          <p:nvGrpSpPr>
            <p:cNvPr id="4" name="组合 1"/>
            <p:cNvGrpSpPr/>
            <p:nvPr/>
          </p:nvGrpSpPr>
          <p:grpSpPr>
            <a:xfrm>
              <a:off x="1259632" y="1131590"/>
              <a:ext cx="4175854" cy="3573567"/>
              <a:chOff x="1243649" y="1306887"/>
              <a:chExt cx="6153580" cy="5266736"/>
            </a:xfrm>
            <a:grpFill/>
          </p:grpSpPr>
          <p:sp>
            <p:nvSpPr>
              <p:cNvPr id="5" name="任意多边形 4"/>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6" name="任意多边形 5"/>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7"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8"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9"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0"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1"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E62129"/>
              </a:solid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2"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3"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4"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5"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E62129"/>
              </a:solid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6"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7"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8"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E62129"/>
              </a:solid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9"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0"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1"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2"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3"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4"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5"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6"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7"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8"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9"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0"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1"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2"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E62129"/>
              </a:solid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3"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4"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5"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6"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7"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grpSp>
        <p:sp>
          <p:nvSpPr>
            <p:cNvPr id="54" name="Freeform 12"/>
            <p:cNvSpPr>
              <a:spLocks/>
            </p:cNvSpPr>
            <p:nvPr/>
          </p:nvSpPr>
          <p:spPr bwMode="gray">
            <a:xfrm>
              <a:off x="4473473" y="2629291"/>
              <a:ext cx="115770" cy="155271"/>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grpSp>
      <p:sp>
        <p:nvSpPr>
          <p:cNvPr id="38" name="Line 548"/>
          <p:cNvSpPr>
            <a:spLocks noChangeShapeType="1"/>
          </p:cNvSpPr>
          <p:nvPr/>
        </p:nvSpPr>
        <p:spPr bwMode="auto">
          <a:xfrm flipV="1">
            <a:off x="4975355" y="2743352"/>
            <a:ext cx="1350345"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39" name="Line 548"/>
          <p:cNvSpPr>
            <a:spLocks noChangeShapeType="1"/>
          </p:cNvSpPr>
          <p:nvPr/>
        </p:nvSpPr>
        <p:spPr bwMode="auto">
          <a:xfrm flipV="1">
            <a:off x="4975355" y="3068392"/>
            <a:ext cx="1350345"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40" name="Line 548"/>
          <p:cNvSpPr>
            <a:spLocks noChangeShapeType="1"/>
          </p:cNvSpPr>
          <p:nvPr/>
        </p:nvSpPr>
        <p:spPr bwMode="auto">
          <a:xfrm flipV="1">
            <a:off x="4975355" y="3392242"/>
            <a:ext cx="1350345"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41" name="Line 548"/>
          <p:cNvSpPr>
            <a:spLocks noChangeShapeType="1"/>
          </p:cNvSpPr>
          <p:nvPr/>
        </p:nvSpPr>
        <p:spPr bwMode="auto">
          <a:xfrm flipV="1">
            <a:off x="4921771" y="3769670"/>
            <a:ext cx="1403929"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42" name="Rectangle 23"/>
          <p:cNvSpPr>
            <a:spLocks noChangeArrowheads="1"/>
          </p:cNvSpPr>
          <p:nvPr/>
        </p:nvSpPr>
        <p:spPr bwMode="auto">
          <a:xfrm>
            <a:off x="5354024" y="243498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sp>
        <p:nvSpPr>
          <p:cNvPr id="43" name="Rectangle 24"/>
          <p:cNvSpPr>
            <a:spLocks noChangeArrowheads="1"/>
          </p:cNvSpPr>
          <p:nvPr/>
        </p:nvSpPr>
        <p:spPr bwMode="auto">
          <a:xfrm>
            <a:off x="5354024" y="279812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sp>
        <p:nvSpPr>
          <p:cNvPr id="44" name="Rectangle 25"/>
          <p:cNvSpPr>
            <a:spLocks noChangeArrowheads="1"/>
          </p:cNvSpPr>
          <p:nvPr/>
        </p:nvSpPr>
        <p:spPr bwMode="auto">
          <a:xfrm>
            <a:off x="5354024" y="312197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sp>
        <p:nvSpPr>
          <p:cNvPr id="45" name="Rectangle 26"/>
          <p:cNvSpPr>
            <a:spLocks noChangeArrowheads="1"/>
          </p:cNvSpPr>
          <p:nvPr/>
        </p:nvSpPr>
        <p:spPr bwMode="auto">
          <a:xfrm>
            <a:off x="5354024" y="3499399"/>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pic>
        <p:nvPicPr>
          <p:cNvPr id="46" name="圆角矩形 5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724228">
            <a:off x="4212076" y="236829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47" name="圆角矩形 5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724228">
            <a:off x="4325200" y="3232688"/>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48" name="圆角矩形 5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724228">
            <a:off x="4594316" y="3448191"/>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49" name="圆角矩形 5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724228">
            <a:off x="4270424" y="3988735"/>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0" name="Line 548"/>
          <p:cNvSpPr>
            <a:spLocks noChangeShapeType="1"/>
          </p:cNvSpPr>
          <p:nvPr/>
        </p:nvSpPr>
        <p:spPr bwMode="auto">
          <a:xfrm>
            <a:off x="4327571" y="2474271"/>
            <a:ext cx="647784" cy="269081"/>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1" name="Line 548"/>
          <p:cNvSpPr>
            <a:spLocks noChangeShapeType="1"/>
          </p:cNvSpPr>
          <p:nvPr/>
        </p:nvSpPr>
        <p:spPr bwMode="auto">
          <a:xfrm flipV="1">
            <a:off x="4434741" y="3068392"/>
            <a:ext cx="540614" cy="269081"/>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2" name="Line 548"/>
          <p:cNvSpPr>
            <a:spLocks noChangeShapeType="1"/>
          </p:cNvSpPr>
          <p:nvPr/>
        </p:nvSpPr>
        <p:spPr bwMode="auto">
          <a:xfrm flipV="1">
            <a:off x="4381157" y="3769670"/>
            <a:ext cx="540614" cy="32385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3" name="Line 548"/>
          <p:cNvSpPr>
            <a:spLocks noChangeShapeType="1"/>
          </p:cNvSpPr>
          <p:nvPr/>
        </p:nvSpPr>
        <p:spPr bwMode="auto">
          <a:xfrm flipV="1">
            <a:off x="4705048" y="3392242"/>
            <a:ext cx="270307" cy="161925"/>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5" name="TextBox 54"/>
          <p:cNvSpPr txBox="1"/>
          <p:nvPr/>
        </p:nvSpPr>
        <p:spPr>
          <a:xfrm>
            <a:off x="6680808" y="1353003"/>
            <a:ext cx="1347576" cy="2953116"/>
          </a:xfrm>
          <a:prstGeom prst="rect">
            <a:avLst/>
          </a:prstGeom>
          <a:noFill/>
          <a:ln>
            <a:noFill/>
          </a:ln>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p>
          <a:p>
            <a:pPr>
              <a:lnSpc>
                <a:spcPct val="130000"/>
              </a:lnSpc>
              <a:defRPr/>
            </a:pPr>
            <a:endParaRPr lang="en-US" altLang="zh-CN" sz="1100" dirty="0" smtClean="0">
              <a:latin typeface="微软雅黑" pitchFamily="34" charset="-122"/>
              <a:ea typeface="微软雅黑" pitchFamily="34" charset="-122"/>
            </a:endParaRPr>
          </a:p>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p:txBody>
      </p:sp>
      <p:sp>
        <p:nvSpPr>
          <p:cNvPr id="56" name="TextBox 55"/>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17638033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1000"/>
                                        <p:tgtEl>
                                          <p:spTgt spid="2"/>
                                        </p:tgtEl>
                                      </p:cBhvr>
                                    </p:animEffect>
                                  </p:childTnLst>
                                </p:cTn>
                              </p:par>
                            </p:childTnLst>
                          </p:cTn>
                        </p:par>
                        <p:par>
                          <p:cTn id="8" fill="hold">
                            <p:stCondLst>
                              <p:cond delay="1000"/>
                            </p:stCondLst>
                            <p:childTnLst>
                              <p:par>
                                <p:cTn id="9" presetID="29"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1000" fill="hold"/>
                                        <p:tgtEl>
                                          <p:spTgt spid="46"/>
                                        </p:tgtEl>
                                        <p:attrNameLst>
                                          <p:attrName>ppt_x</p:attrName>
                                        </p:attrNameLst>
                                      </p:cBhvr>
                                      <p:tavLst>
                                        <p:tav tm="0">
                                          <p:val>
                                            <p:strVal val="#ppt_x-.2"/>
                                          </p:val>
                                        </p:tav>
                                        <p:tav tm="100000">
                                          <p:val>
                                            <p:strVal val="#ppt_x"/>
                                          </p:val>
                                        </p:tav>
                                      </p:tavLst>
                                    </p:anim>
                                    <p:anim calcmode="lin" valueType="num">
                                      <p:cBhvr>
                                        <p:cTn id="12"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6"/>
                                        </p:tgtEl>
                                      </p:cBhvr>
                                    </p:animEffect>
                                  </p:childTnLst>
                                </p:cTn>
                              </p:par>
                              <p:par>
                                <p:cTn id="14" presetID="29" presetClass="entr" presetSubtype="0"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1000" fill="hold"/>
                                        <p:tgtEl>
                                          <p:spTgt spid="47"/>
                                        </p:tgtEl>
                                        <p:attrNameLst>
                                          <p:attrName>ppt_x</p:attrName>
                                        </p:attrNameLst>
                                      </p:cBhvr>
                                      <p:tavLst>
                                        <p:tav tm="0">
                                          <p:val>
                                            <p:strVal val="#ppt_x-.2"/>
                                          </p:val>
                                        </p:tav>
                                        <p:tav tm="100000">
                                          <p:val>
                                            <p:strVal val="#ppt_x"/>
                                          </p:val>
                                        </p:tav>
                                      </p:tavLst>
                                    </p:anim>
                                    <p:anim calcmode="lin" valueType="num">
                                      <p:cBhvr>
                                        <p:cTn id="17" dur="1000" fill="hold"/>
                                        <p:tgtEl>
                                          <p:spTgt spid="47"/>
                                        </p:tgtEl>
                                        <p:attrNameLst>
                                          <p:attrName>ppt_y</p:attrName>
                                        </p:attrNameLst>
                                      </p:cBhvr>
                                      <p:tavLst>
                                        <p:tav tm="0">
                                          <p:val>
                                            <p:strVal val="#ppt_y"/>
                                          </p:val>
                                        </p:tav>
                                        <p:tav tm="100000">
                                          <p:val>
                                            <p:strVal val="#ppt_y"/>
                                          </p:val>
                                        </p:tav>
                                      </p:tavLst>
                                    </p:anim>
                                    <p:animEffect transition="in" filter="wipe(right)" prLst="gradientSize: 0.1">
                                      <p:cBhvr>
                                        <p:cTn id="18" dur="1000"/>
                                        <p:tgtEl>
                                          <p:spTgt spid="47"/>
                                        </p:tgtEl>
                                      </p:cBhvr>
                                    </p:animEffect>
                                  </p:childTnLst>
                                </p:cTn>
                              </p:par>
                              <p:par>
                                <p:cTn id="19" presetID="29" presetClass="entr" presetSubtype="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1000" fill="hold"/>
                                        <p:tgtEl>
                                          <p:spTgt spid="49"/>
                                        </p:tgtEl>
                                        <p:attrNameLst>
                                          <p:attrName>ppt_x</p:attrName>
                                        </p:attrNameLst>
                                      </p:cBhvr>
                                      <p:tavLst>
                                        <p:tav tm="0">
                                          <p:val>
                                            <p:strVal val="#ppt_x-.2"/>
                                          </p:val>
                                        </p:tav>
                                        <p:tav tm="100000">
                                          <p:val>
                                            <p:strVal val="#ppt_x"/>
                                          </p:val>
                                        </p:tav>
                                      </p:tavLst>
                                    </p:anim>
                                    <p:anim calcmode="lin" valueType="num">
                                      <p:cBhvr>
                                        <p:cTn id="22"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9"/>
                                        </p:tgtEl>
                                      </p:cBhvr>
                                    </p:animEffect>
                                  </p:childTnLst>
                                </p:cTn>
                              </p:par>
                              <p:par>
                                <p:cTn id="24" presetID="29" presetClass="entr" presetSubtype="0"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1000" fill="hold"/>
                                        <p:tgtEl>
                                          <p:spTgt spid="48"/>
                                        </p:tgtEl>
                                        <p:attrNameLst>
                                          <p:attrName>ppt_x</p:attrName>
                                        </p:attrNameLst>
                                      </p:cBhvr>
                                      <p:tavLst>
                                        <p:tav tm="0">
                                          <p:val>
                                            <p:strVal val="#ppt_x-.2"/>
                                          </p:val>
                                        </p:tav>
                                        <p:tav tm="100000">
                                          <p:val>
                                            <p:strVal val="#ppt_x"/>
                                          </p:val>
                                        </p:tav>
                                      </p:tavLst>
                                    </p:anim>
                                    <p:anim calcmode="lin" valueType="num">
                                      <p:cBhvr>
                                        <p:cTn id="27"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8" dur="1000"/>
                                        <p:tgtEl>
                                          <p:spTgt spid="48"/>
                                        </p:tgtEl>
                                      </p:cBhvr>
                                    </p:animEffect>
                                  </p:childTnLst>
                                </p:cTn>
                              </p:par>
                            </p:childTnLst>
                          </p:cTn>
                        </p:par>
                        <p:par>
                          <p:cTn id="29" fill="hold">
                            <p:stCondLst>
                              <p:cond delay="2000"/>
                            </p:stCondLst>
                            <p:childTnLst>
                              <p:par>
                                <p:cTn id="30" presetID="18" presetClass="entr" presetSubtype="6"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strips(downRight)">
                                      <p:cBhvr>
                                        <p:cTn id="32" dur="500"/>
                                        <p:tgtEl>
                                          <p:spTgt spid="50"/>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strips(downRight)">
                                      <p:cBhvr>
                                        <p:cTn id="35" dur="500"/>
                                        <p:tgtEl>
                                          <p:spTgt spid="38"/>
                                        </p:tgtEl>
                                      </p:cBhvr>
                                    </p:animEffect>
                                  </p:childTnLst>
                                </p:cTn>
                              </p:par>
                            </p:childTnLst>
                          </p:cTn>
                        </p:par>
                        <p:par>
                          <p:cTn id="36" fill="hold">
                            <p:stCondLst>
                              <p:cond delay="2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42"/>
                                        </p:tgtEl>
                                        <p:attrNameLst>
                                          <p:attrName>style.visibility</p:attrName>
                                        </p:attrNameLst>
                                      </p:cBhvr>
                                      <p:to>
                                        <p:strVal val="visible"/>
                                      </p:to>
                                    </p:set>
                                    <p:anim calcmode="lin" valueType="num">
                                      <p:cBhvr>
                                        <p:cTn id="39"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42"/>
                                        </p:tgtEl>
                                        <p:attrNameLst>
                                          <p:attrName>ppt_y</p:attrName>
                                        </p:attrNameLst>
                                      </p:cBhvr>
                                      <p:tavLst>
                                        <p:tav tm="0">
                                          <p:val>
                                            <p:strVal val="#ppt_y"/>
                                          </p:val>
                                        </p:tav>
                                        <p:tav tm="100000">
                                          <p:val>
                                            <p:strVal val="#ppt_y"/>
                                          </p:val>
                                        </p:tav>
                                      </p:tavLst>
                                    </p:anim>
                                    <p:anim calcmode="lin" valueType="num">
                                      <p:cBhvr>
                                        <p:cTn id="41"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42"/>
                                        </p:tgtEl>
                                      </p:cBhvr>
                                    </p:animEffect>
                                  </p:childTnLst>
                                </p:cTn>
                              </p:par>
                            </p:childTnLst>
                          </p:cTn>
                        </p:par>
                        <p:par>
                          <p:cTn id="44" fill="hold">
                            <p:stCondLst>
                              <p:cond delay="3250"/>
                            </p:stCondLst>
                            <p:childTnLst>
                              <p:par>
                                <p:cTn id="45" presetID="18" presetClass="entr" presetSubtype="6"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strips(downRight)">
                                      <p:cBhvr>
                                        <p:cTn id="47" dur="500"/>
                                        <p:tgtEl>
                                          <p:spTgt spid="51"/>
                                        </p:tgtEl>
                                      </p:cBhvr>
                                    </p:animEffect>
                                  </p:childTnLst>
                                </p:cTn>
                              </p:par>
                              <p:par>
                                <p:cTn id="48" presetID="18" presetClass="entr" presetSubtype="6"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strips(downRight)">
                                      <p:cBhvr>
                                        <p:cTn id="50" dur="500"/>
                                        <p:tgtEl>
                                          <p:spTgt spid="39"/>
                                        </p:tgtEl>
                                      </p:cBhvr>
                                    </p:animEffect>
                                  </p:childTnLst>
                                </p:cTn>
                              </p:par>
                            </p:childTnLst>
                          </p:cTn>
                        </p:par>
                        <p:par>
                          <p:cTn id="51" fill="hold">
                            <p:stCondLst>
                              <p:cond delay="3750"/>
                            </p:stCondLst>
                            <p:childTnLst>
                              <p:par>
                                <p:cTn id="52" presetID="41" presetClass="entr" presetSubtype="0" fill="hold" nodeType="afterEffect">
                                  <p:stCondLst>
                                    <p:cond delay="0"/>
                                  </p:stCondLst>
                                  <p:iterate type="lt">
                                    <p:tmPct val="10000"/>
                                  </p:iterate>
                                  <p:childTnLst>
                                    <p:set>
                                      <p:cBhvr>
                                        <p:cTn id="53" dur="1" fill="hold">
                                          <p:stCondLst>
                                            <p:cond delay="0"/>
                                          </p:stCondLst>
                                        </p:cTn>
                                        <p:tgtEl>
                                          <p:spTgt spid="43">
                                            <p:txEl>
                                              <p:pRg st="0" end="0"/>
                                            </p:txEl>
                                          </p:spTgt>
                                        </p:tgtEl>
                                        <p:attrNameLst>
                                          <p:attrName>style.visibility</p:attrName>
                                        </p:attrNameLst>
                                      </p:cBhvr>
                                      <p:to>
                                        <p:strVal val="visible"/>
                                      </p:to>
                                    </p:set>
                                    <p:anim calcmode="lin" valueType="num">
                                      <p:cBhvr>
                                        <p:cTn id="54" dur="500" fill="hold"/>
                                        <p:tgtEl>
                                          <p:spTgt spid="4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3">
                                            <p:txEl>
                                              <p:pRg st="0" end="0"/>
                                            </p:txEl>
                                          </p:spTgt>
                                        </p:tgtEl>
                                        <p:attrNameLst>
                                          <p:attrName>ppt_y</p:attrName>
                                        </p:attrNameLst>
                                      </p:cBhvr>
                                      <p:tavLst>
                                        <p:tav tm="0">
                                          <p:val>
                                            <p:strVal val="#ppt_y"/>
                                          </p:val>
                                        </p:tav>
                                        <p:tav tm="100000">
                                          <p:val>
                                            <p:strVal val="#ppt_y"/>
                                          </p:val>
                                        </p:tav>
                                      </p:tavLst>
                                    </p:anim>
                                    <p:anim calcmode="lin" valueType="num">
                                      <p:cBhvr>
                                        <p:cTn id="56" dur="500" fill="hold"/>
                                        <p:tgtEl>
                                          <p:spTgt spid="4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3">
                                            <p:txEl>
                                              <p:pRg st="0" end="0"/>
                                            </p:txEl>
                                          </p:spTgt>
                                        </p:tgtEl>
                                      </p:cBhvr>
                                    </p:animEffect>
                                  </p:childTnLst>
                                </p:cTn>
                              </p:par>
                            </p:childTnLst>
                          </p:cTn>
                        </p:par>
                        <p:par>
                          <p:cTn id="59" fill="hold">
                            <p:stCondLst>
                              <p:cond delay="4500"/>
                            </p:stCondLst>
                            <p:childTnLst>
                              <p:par>
                                <p:cTn id="60" presetID="18" presetClass="entr" presetSubtype="6" fill="hold" grpId="0" nodeType="after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strips(downRight)">
                                      <p:cBhvr>
                                        <p:cTn id="62" dur="500"/>
                                        <p:tgtEl>
                                          <p:spTgt spid="53"/>
                                        </p:tgtEl>
                                      </p:cBhvr>
                                    </p:animEffect>
                                  </p:childTnLst>
                                </p:cTn>
                              </p:par>
                              <p:par>
                                <p:cTn id="63" presetID="18" presetClass="entr" presetSubtype="6"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strips(downRight)">
                                      <p:cBhvr>
                                        <p:cTn id="65" dur="500"/>
                                        <p:tgtEl>
                                          <p:spTgt spid="40"/>
                                        </p:tgtEl>
                                      </p:cBhvr>
                                    </p:animEffect>
                                  </p:childTnLst>
                                </p:cTn>
                              </p:par>
                            </p:childTnLst>
                          </p:cTn>
                        </p:par>
                        <p:par>
                          <p:cTn id="66" fill="hold">
                            <p:stCondLst>
                              <p:cond delay="5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4"/>
                                        </p:tgtEl>
                                        <p:attrNameLst>
                                          <p:attrName>style.visibility</p:attrName>
                                        </p:attrNameLst>
                                      </p:cBhvr>
                                      <p:to>
                                        <p:strVal val="visible"/>
                                      </p:to>
                                    </p:set>
                                    <p:anim calcmode="lin" valueType="num">
                                      <p:cBhvr>
                                        <p:cTn id="69"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4"/>
                                        </p:tgtEl>
                                        <p:attrNameLst>
                                          <p:attrName>ppt_y</p:attrName>
                                        </p:attrNameLst>
                                      </p:cBhvr>
                                      <p:tavLst>
                                        <p:tav tm="0">
                                          <p:val>
                                            <p:strVal val="#ppt_y"/>
                                          </p:val>
                                        </p:tav>
                                        <p:tav tm="100000">
                                          <p:val>
                                            <p:strVal val="#ppt_y"/>
                                          </p:val>
                                        </p:tav>
                                      </p:tavLst>
                                    </p:anim>
                                    <p:anim calcmode="lin" valueType="num">
                                      <p:cBhvr>
                                        <p:cTn id="71"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4"/>
                                        </p:tgtEl>
                                      </p:cBhvr>
                                    </p:animEffect>
                                  </p:childTnLst>
                                </p:cTn>
                              </p:par>
                            </p:childTnLst>
                          </p:cTn>
                        </p:par>
                        <p:par>
                          <p:cTn id="74" fill="hold">
                            <p:stCondLst>
                              <p:cond delay="5750"/>
                            </p:stCondLst>
                            <p:childTnLst>
                              <p:par>
                                <p:cTn id="75" presetID="18" presetClass="entr" presetSubtype="6"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strips(downRight)">
                                      <p:cBhvr>
                                        <p:cTn id="77" dur="500"/>
                                        <p:tgtEl>
                                          <p:spTgt spid="52"/>
                                        </p:tgtEl>
                                      </p:cBhvr>
                                    </p:animEffect>
                                  </p:childTnLst>
                                </p:cTn>
                              </p:par>
                              <p:par>
                                <p:cTn id="78" presetID="18" presetClass="entr" presetSubtype="6"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strips(downRight)">
                                      <p:cBhvr>
                                        <p:cTn id="80" dur="500"/>
                                        <p:tgtEl>
                                          <p:spTgt spid="41"/>
                                        </p:tgtEl>
                                      </p:cBhvr>
                                    </p:animEffect>
                                  </p:childTnLst>
                                </p:cTn>
                              </p:par>
                            </p:childTnLst>
                          </p:cTn>
                        </p:par>
                        <p:par>
                          <p:cTn id="81" fill="hold">
                            <p:stCondLst>
                              <p:cond delay="62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5"/>
                                        </p:tgtEl>
                                        <p:attrNameLst>
                                          <p:attrName>style.visibility</p:attrName>
                                        </p:attrNameLst>
                                      </p:cBhvr>
                                      <p:to>
                                        <p:strVal val="visible"/>
                                      </p:to>
                                    </p:set>
                                    <p:anim calcmode="lin" valueType="num">
                                      <p:cBhvr>
                                        <p:cTn id="84"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45"/>
                                        </p:tgtEl>
                                        <p:attrNameLst>
                                          <p:attrName>ppt_y</p:attrName>
                                        </p:attrNameLst>
                                      </p:cBhvr>
                                      <p:tavLst>
                                        <p:tav tm="0">
                                          <p:val>
                                            <p:strVal val="#ppt_y"/>
                                          </p:val>
                                        </p:tav>
                                        <p:tav tm="100000">
                                          <p:val>
                                            <p:strVal val="#ppt_y"/>
                                          </p:val>
                                        </p:tav>
                                      </p:tavLst>
                                    </p:anim>
                                    <p:anim calcmode="lin" valueType="num">
                                      <p:cBhvr>
                                        <p:cTn id="86"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45"/>
                                        </p:tgtEl>
                                      </p:cBhvr>
                                    </p:animEffect>
                                  </p:childTnLst>
                                </p:cTn>
                              </p:par>
                            </p:childTnLst>
                          </p:cTn>
                        </p:par>
                        <p:par>
                          <p:cTn id="89" fill="hold">
                            <p:stCondLst>
                              <p:cond delay="7000"/>
                            </p:stCondLst>
                            <p:childTnLst>
                              <p:par>
                                <p:cTn id="90" presetID="22" presetClass="entr" presetSubtype="1" fill="hold" grpId="0" nodeType="after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wipe(up)">
                                      <p:cBhvr>
                                        <p:cTn id="92"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p:bldP spid="44" grpId="0"/>
      <p:bldP spid="45" grpId="0"/>
      <p:bldP spid="50" grpId="0" animBg="1"/>
      <p:bldP spid="51" grpId="0" animBg="1"/>
      <p:bldP spid="52" grpId="0" animBg="1"/>
      <p:bldP spid="53" grpId="0" animBg="1"/>
      <p:bldP spid="5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肘形连接符 3"/>
          <p:cNvCxnSpPr>
            <a:stCxn id="6" idx="6"/>
            <a:endCxn id="31" idx="2"/>
          </p:cNvCxnSpPr>
          <p:nvPr/>
        </p:nvCxnSpPr>
        <p:spPr>
          <a:xfrm>
            <a:off x="3709823" y="1690122"/>
            <a:ext cx="4019972" cy="822728"/>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142823" y="1406621"/>
            <a:ext cx="567000" cy="567000"/>
            <a:chOff x="4534974" y="2492893"/>
            <a:chExt cx="756000" cy="756000"/>
          </a:xfrm>
        </p:grpSpPr>
        <p:sp>
          <p:nvSpPr>
            <p:cNvPr id="6" name="椭圆 5"/>
            <p:cNvSpPr/>
            <p:nvPr/>
          </p:nvSpPr>
          <p:spPr>
            <a:xfrm>
              <a:off x="4534974" y="2492893"/>
              <a:ext cx="756000" cy="756000"/>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p:cNvGrpSpPr/>
            <p:nvPr/>
          </p:nvGrpSpPr>
          <p:grpSpPr>
            <a:xfrm>
              <a:off x="4687974" y="2629656"/>
              <a:ext cx="450000" cy="434596"/>
              <a:chOff x="5512720" y="2152017"/>
              <a:chExt cx="583915" cy="496874"/>
            </a:xfrm>
          </p:grpSpPr>
          <p:sp>
            <p:nvSpPr>
              <p:cNvPr id="8"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p>
            </p:txBody>
          </p:sp>
          <p:sp>
            <p:nvSpPr>
              <p:cNvPr id="9"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p>
            </p:txBody>
          </p:sp>
        </p:grpSp>
      </p:grpSp>
      <p:cxnSp>
        <p:nvCxnSpPr>
          <p:cNvPr id="10" name="肘形连接符 9"/>
          <p:cNvCxnSpPr>
            <a:stCxn id="12" idx="6"/>
            <a:endCxn id="33" idx="2"/>
          </p:cNvCxnSpPr>
          <p:nvPr/>
        </p:nvCxnSpPr>
        <p:spPr>
          <a:xfrm>
            <a:off x="3709823" y="3330097"/>
            <a:ext cx="2168946" cy="398798"/>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142823" y="3046595"/>
            <a:ext cx="567000" cy="567000"/>
            <a:chOff x="4534974" y="4368345"/>
            <a:chExt cx="756000" cy="756000"/>
          </a:xfrm>
        </p:grpSpPr>
        <p:sp>
          <p:nvSpPr>
            <p:cNvPr id="12" name="椭圆 11"/>
            <p:cNvSpPr/>
            <p:nvPr/>
          </p:nvSpPr>
          <p:spPr>
            <a:xfrm>
              <a:off x="4534974" y="4368345"/>
              <a:ext cx="756000" cy="756000"/>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cs typeface="Arial" panose="020B0604020202020204" pitchFamily="34" charset="0"/>
              </a:endParaRPr>
            </a:p>
          </p:txBody>
        </p:sp>
      </p:grpSp>
      <p:cxnSp>
        <p:nvCxnSpPr>
          <p:cNvPr id="14" name="肘形连接符 13"/>
          <p:cNvCxnSpPr>
            <a:stCxn id="16" idx="6"/>
            <a:endCxn id="32" idx="2"/>
          </p:cNvCxnSpPr>
          <p:nvPr/>
        </p:nvCxnSpPr>
        <p:spPr>
          <a:xfrm>
            <a:off x="3709823" y="2510110"/>
            <a:ext cx="3094460" cy="738805"/>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3142823" y="2226608"/>
            <a:ext cx="567000" cy="567000"/>
            <a:chOff x="4534974" y="3430619"/>
            <a:chExt cx="756000" cy="756000"/>
          </a:xfrm>
        </p:grpSpPr>
        <p:sp>
          <p:nvSpPr>
            <p:cNvPr id="16" name="椭圆 15"/>
            <p:cNvSpPr/>
            <p:nvPr/>
          </p:nvSpPr>
          <p:spPr>
            <a:xfrm>
              <a:off x="4534974" y="3430619"/>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nvGrpSpPr>
            <p:cNvPr id="17" name="Group 92"/>
            <p:cNvGrpSpPr/>
            <p:nvPr/>
          </p:nvGrpSpPr>
          <p:grpSpPr>
            <a:xfrm>
              <a:off x="4688410" y="3660828"/>
              <a:ext cx="474528" cy="295582"/>
              <a:chOff x="5172076" y="1938338"/>
              <a:chExt cx="471488" cy="293688"/>
            </a:xfrm>
            <a:solidFill>
              <a:schemeClr val="bg1"/>
            </a:solidFill>
          </p:grpSpPr>
          <p:sp>
            <p:nvSpPr>
              <p:cNvPr id="1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sp>
            <p:nvSpPr>
              <p:cNvPr id="19"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sp>
            <p:nvSpPr>
              <p:cNvPr id="20"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grpSp>
      </p:grpSp>
      <p:cxnSp>
        <p:nvCxnSpPr>
          <p:cNvPr id="21" name="直接连接符 20"/>
          <p:cNvCxnSpPr>
            <a:endCxn id="23" idx="6"/>
          </p:cNvCxnSpPr>
          <p:nvPr/>
        </p:nvCxnSpPr>
        <p:spPr>
          <a:xfrm flipH="1" flipV="1">
            <a:off x="3709824" y="4150083"/>
            <a:ext cx="960065" cy="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3142823" y="3866582"/>
            <a:ext cx="567000" cy="567000"/>
            <a:chOff x="4534974" y="5306072"/>
            <a:chExt cx="756000" cy="756000"/>
          </a:xfrm>
        </p:grpSpPr>
        <p:sp>
          <p:nvSpPr>
            <p:cNvPr id="23" name="椭圆 22"/>
            <p:cNvSpPr/>
            <p:nvPr/>
          </p:nvSpPr>
          <p:spPr>
            <a:xfrm>
              <a:off x="4534974" y="5306072"/>
              <a:ext cx="756000" cy="756000"/>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Group 9"/>
            <p:cNvGrpSpPr/>
            <p:nvPr/>
          </p:nvGrpSpPr>
          <p:grpSpPr>
            <a:xfrm>
              <a:off x="4659950" y="5504420"/>
              <a:ext cx="516045" cy="382660"/>
              <a:chOff x="4572000" y="3414713"/>
              <a:chExt cx="374651" cy="277813"/>
            </a:xfrm>
            <a:solidFill>
              <a:schemeClr val="bg1"/>
            </a:solidFill>
          </p:grpSpPr>
          <p:sp>
            <p:nvSpPr>
              <p:cNvPr id="2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mn-lt"/>
                  <a:cs typeface="+mn-cs"/>
                </a:endParaRPr>
              </a:p>
            </p:txBody>
          </p:sp>
          <p:sp>
            <p:nvSpPr>
              <p:cNvPr id="2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mn-lt"/>
                  <a:cs typeface="+mn-cs"/>
                </a:endParaRPr>
              </a:p>
            </p:txBody>
          </p:sp>
        </p:grpSp>
      </p:grpSp>
      <p:sp>
        <p:nvSpPr>
          <p:cNvPr id="27" name="任意多边形 26"/>
          <p:cNvSpPr/>
          <p:nvPr/>
        </p:nvSpPr>
        <p:spPr>
          <a:xfrm>
            <a:off x="7394882" y="1627219"/>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8" name="任意多边形 27"/>
          <p:cNvSpPr/>
          <p:nvPr/>
        </p:nvSpPr>
        <p:spPr>
          <a:xfrm>
            <a:off x="6469370" y="2959982"/>
            <a:ext cx="885825"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9" name="任意多边形 28"/>
          <p:cNvSpPr/>
          <p:nvPr/>
        </p:nvSpPr>
        <p:spPr>
          <a:xfrm>
            <a:off x="5543856" y="3530059"/>
            <a:ext cx="885825"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0" name="任意多边形 29"/>
          <p:cNvSpPr/>
          <p:nvPr/>
        </p:nvSpPr>
        <p:spPr>
          <a:xfrm>
            <a:off x="4051607" y="3934062"/>
            <a:ext cx="1452561"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1" name="椭圆 30"/>
          <p:cNvSpPr/>
          <p:nvPr/>
        </p:nvSpPr>
        <p:spPr>
          <a:xfrm>
            <a:off x="7729794" y="2404849"/>
            <a:ext cx="216000" cy="216000"/>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2" name="椭圆 31"/>
          <p:cNvSpPr/>
          <p:nvPr/>
        </p:nvSpPr>
        <p:spPr>
          <a:xfrm>
            <a:off x="6804282" y="3140913"/>
            <a:ext cx="216000" cy="21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3" name="椭圆 32"/>
          <p:cNvSpPr/>
          <p:nvPr/>
        </p:nvSpPr>
        <p:spPr>
          <a:xfrm>
            <a:off x="5878769" y="3620894"/>
            <a:ext cx="216000" cy="216000"/>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4" name="椭圆 33"/>
          <p:cNvSpPr/>
          <p:nvPr/>
        </p:nvSpPr>
        <p:spPr>
          <a:xfrm>
            <a:off x="4669887" y="4046157"/>
            <a:ext cx="216000" cy="216000"/>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5" name="矩形 34"/>
          <p:cNvSpPr/>
          <p:nvPr/>
        </p:nvSpPr>
        <p:spPr>
          <a:xfrm>
            <a:off x="2086556" y="1347614"/>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6" name="矩形 35"/>
          <p:cNvSpPr/>
          <p:nvPr/>
        </p:nvSpPr>
        <p:spPr>
          <a:xfrm>
            <a:off x="1187624" y="1632596"/>
            <a:ext cx="1922270" cy="577079"/>
          </a:xfrm>
          <a:prstGeom prst="rect">
            <a:avLst/>
          </a:prstGeom>
        </p:spPr>
        <p:txBody>
          <a:bodyPr wrap="square" lIns="68579" tIns="34289" rIns="68579" bIns="34289">
            <a:spAutoFit/>
          </a:bodyPr>
          <a:lstStyle/>
          <a:p>
            <a:pPr algn="r"/>
            <a:r>
              <a:rPr lang="zh-CN" altLang="en-US" sz="1100" dirty="0" smtClean="0">
                <a:latin typeface="微软雅黑" panose="020B0503020204020204" pitchFamily="34" charset="-122"/>
                <a:ea typeface="微软雅黑" panose="020B0503020204020204" pitchFamily="34" charset="-122"/>
                <a:sym typeface="微软雅黑" pitchFamily="34" charset="-122"/>
              </a:rPr>
              <a:t>此处输入您的文字文本，或者复制您的文字文本粘贴到此处。</a:t>
            </a:r>
            <a:endParaRPr lang="zh-CN" altLang="en-US" sz="1100" dirty="0">
              <a:latin typeface="微软雅黑" panose="020B0503020204020204" pitchFamily="34" charset="-122"/>
              <a:ea typeface="微软雅黑" panose="020B0503020204020204" pitchFamily="34" charset="-122"/>
            </a:endParaRPr>
          </a:p>
        </p:txBody>
      </p:sp>
      <p:sp>
        <p:nvSpPr>
          <p:cNvPr id="37" name="矩形 36"/>
          <p:cNvSpPr/>
          <p:nvPr/>
        </p:nvSpPr>
        <p:spPr>
          <a:xfrm>
            <a:off x="2086556" y="2173980"/>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8" name="矩形 37"/>
          <p:cNvSpPr/>
          <p:nvPr/>
        </p:nvSpPr>
        <p:spPr>
          <a:xfrm>
            <a:off x="1187624" y="2458962"/>
            <a:ext cx="1922270" cy="577079"/>
          </a:xfrm>
          <a:prstGeom prst="rect">
            <a:avLst/>
          </a:prstGeom>
        </p:spPr>
        <p:txBody>
          <a:bodyPr wrap="square" lIns="68579" tIns="34289" rIns="68579" bIns="34289">
            <a:spAutoFit/>
          </a:bodyPr>
          <a:lstStyle/>
          <a:p>
            <a:pPr algn="r"/>
            <a:r>
              <a:rPr lang="zh-CN" altLang="en-US" sz="1100" dirty="0" smtClean="0">
                <a:latin typeface="微软雅黑" panose="020B0503020204020204" pitchFamily="34" charset="-122"/>
                <a:ea typeface="微软雅黑" panose="020B0503020204020204" pitchFamily="34" charset="-122"/>
                <a:sym typeface="微软雅黑" pitchFamily="34" charset="-122"/>
              </a:rPr>
              <a:t>此处输入您的文字文本，或者复制您的文字文本粘贴到此处。</a:t>
            </a:r>
            <a:endParaRPr lang="zh-CN" altLang="en-US" sz="1100" dirty="0">
              <a:latin typeface="微软雅黑" panose="020B0503020204020204" pitchFamily="34" charset="-122"/>
              <a:ea typeface="微软雅黑" panose="020B0503020204020204" pitchFamily="34" charset="-122"/>
            </a:endParaRPr>
          </a:p>
        </p:txBody>
      </p:sp>
      <p:sp>
        <p:nvSpPr>
          <p:cNvPr id="39" name="矩形 38"/>
          <p:cNvSpPr/>
          <p:nvPr/>
        </p:nvSpPr>
        <p:spPr>
          <a:xfrm>
            <a:off x="2086556" y="3000346"/>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40" name="矩形 39"/>
          <p:cNvSpPr/>
          <p:nvPr/>
        </p:nvSpPr>
        <p:spPr>
          <a:xfrm>
            <a:off x="1187624" y="3285328"/>
            <a:ext cx="1922270" cy="577079"/>
          </a:xfrm>
          <a:prstGeom prst="rect">
            <a:avLst/>
          </a:prstGeom>
        </p:spPr>
        <p:txBody>
          <a:bodyPr wrap="square" lIns="68579" tIns="34289" rIns="68579" bIns="34289">
            <a:spAutoFit/>
          </a:bodyPr>
          <a:lstStyle/>
          <a:p>
            <a:pPr algn="r"/>
            <a:r>
              <a:rPr lang="zh-CN" altLang="en-US" sz="1100" dirty="0" smtClean="0">
                <a:latin typeface="微软雅黑" panose="020B0503020204020204" pitchFamily="34" charset="-122"/>
                <a:ea typeface="微软雅黑" panose="020B0503020204020204" pitchFamily="34" charset="-122"/>
                <a:sym typeface="微软雅黑" pitchFamily="34" charset="-122"/>
              </a:rPr>
              <a:t>此处输入您的文字文本，或者复制您的文字文本粘贴到此处。</a:t>
            </a:r>
            <a:endParaRPr lang="zh-CN" altLang="en-US" sz="1100" dirty="0">
              <a:latin typeface="微软雅黑" panose="020B0503020204020204" pitchFamily="34" charset="-122"/>
              <a:ea typeface="微软雅黑" panose="020B0503020204020204" pitchFamily="34" charset="-122"/>
            </a:endParaRPr>
          </a:p>
        </p:txBody>
      </p:sp>
      <p:sp>
        <p:nvSpPr>
          <p:cNvPr id="41" name="矩形 40"/>
          <p:cNvSpPr/>
          <p:nvPr/>
        </p:nvSpPr>
        <p:spPr>
          <a:xfrm>
            <a:off x="2086556" y="3826711"/>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42" name="矩形 41"/>
          <p:cNvSpPr/>
          <p:nvPr/>
        </p:nvSpPr>
        <p:spPr>
          <a:xfrm>
            <a:off x="1187624" y="4111694"/>
            <a:ext cx="1922270" cy="577079"/>
          </a:xfrm>
          <a:prstGeom prst="rect">
            <a:avLst/>
          </a:prstGeom>
        </p:spPr>
        <p:txBody>
          <a:bodyPr wrap="square" lIns="68579" tIns="34289" rIns="68579" bIns="34289">
            <a:spAutoFit/>
          </a:bodyPr>
          <a:lstStyle/>
          <a:p>
            <a:pPr algn="r"/>
            <a:r>
              <a:rPr lang="zh-CN" altLang="en-US" sz="1100" dirty="0" smtClean="0">
                <a:latin typeface="微软雅黑" panose="020B0503020204020204" pitchFamily="34" charset="-122"/>
                <a:ea typeface="微软雅黑" panose="020B0503020204020204" pitchFamily="34" charset="-122"/>
                <a:sym typeface="微软雅黑" pitchFamily="34" charset="-122"/>
              </a:rPr>
              <a:t>此处输入您的文字文本，或者复制您的文字文本粘贴到此处。</a:t>
            </a:r>
            <a:endParaRPr lang="zh-CN" altLang="en-US" sz="1100" dirty="0">
              <a:latin typeface="微软雅黑" panose="020B0503020204020204" pitchFamily="34" charset="-122"/>
              <a:ea typeface="微软雅黑" panose="020B0503020204020204" pitchFamily="34" charset="-122"/>
            </a:endParaRPr>
          </a:p>
        </p:txBody>
      </p:sp>
      <p:sp>
        <p:nvSpPr>
          <p:cNvPr id="43" name="TextBox 42"/>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43015855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200"/>
                                        <p:tgtEl>
                                          <p:spTgt spid="3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400"/>
                                        <p:tgtEl>
                                          <p:spTgt spid="2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down)">
                                      <p:cBhvr>
                                        <p:cTn id="13" dur="600"/>
                                        <p:tgtEl>
                                          <p:spTgt spid="2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900"/>
                                        <p:tgtEl>
                                          <p:spTgt spid="2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250"/>
                                        <p:tgtEl>
                                          <p:spTgt spid="3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250"/>
                                        <p:tgtEl>
                                          <p:spTgt spid="3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250"/>
                                        <p:tgtEl>
                                          <p:spTgt spid="3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250"/>
                                        <p:tgtEl>
                                          <p:spTgt spid="31"/>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34"/>
                                        </p:tgtEl>
                                      </p:cBhvr>
                                    </p:animEffect>
                                    <p:animScale>
                                      <p:cBhvr>
                                        <p:cTn id="32" dur="250" autoRev="1" fill="hold"/>
                                        <p:tgtEl>
                                          <p:spTgt spid="34"/>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250"/>
                                        <p:tgtEl>
                                          <p:spTgt spid="21"/>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randombar(horizontal)">
                                      <p:cBhvr>
                                        <p:cTn id="44" dur="500"/>
                                        <p:tgtEl>
                                          <p:spTgt spid="4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randombar(horizontal)">
                                      <p:cBhvr>
                                        <p:cTn id="47" dur="500"/>
                                        <p:tgtEl>
                                          <p:spTgt spid="42"/>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33"/>
                                        </p:tgtEl>
                                      </p:cBhvr>
                                    </p:animEffect>
                                    <p:animScale>
                                      <p:cBhvr>
                                        <p:cTn id="51" dur="250" autoRev="1" fill="hold"/>
                                        <p:tgtEl>
                                          <p:spTgt spid="33"/>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right)">
                                      <p:cBhvr>
                                        <p:cTn id="55" dur="500"/>
                                        <p:tgtEl>
                                          <p:spTgt spid="10"/>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randombar(horizontal)">
                                      <p:cBhvr>
                                        <p:cTn id="63" dur="500"/>
                                        <p:tgtEl>
                                          <p:spTgt spid="4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randombar(horizontal)">
                                      <p:cBhvr>
                                        <p:cTn id="66" dur="500"/>
                                        <p:tgtEl>
                                          <p:spTgt spid="39"/>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32"/>
                                        </p:tgtEl>
                                      </p:cBhvr>
                                    </p:animEffect>
                                    <p:animScale>
                                      <p:cBhvr>
                                        <p:cTn id="70" dur="250" autoRev="1" fill="hold"/>
                                        <p:tgtEl>
                                          <p:spTgt spid="32"/>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right)">
                                      <p:cBhvr>
                                        <p:cTn id="74" dur="600"/>
                                        <p:tgtEl>
                                          <p:spTgt spid="14"/>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500"/>
                                        <p:tgtEl>
                                          <p:spTgt spid="15"/>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randombar(horizontal)">
                                      <p:cBhvr>
                                        <p:cTn id="82" dur="500"/>
                                        <p:tgtEl>
                                          <p:spTgt spid="37"/>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randombar(horizontal)">
                                      <p:cBhvr>
                                        <p:cTn id="85" dur="500"/>
                                        <p:tgtEl>
                                          <p:spTgt spid="38"/>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31"/>
                                        </p:tgtEl>
                                      </p:cBhvr>
                                    </p:animEffect>
                                    <p:animScale>
                                      <p:cBhvr>
                                        <p:cTn id="89" dur="250" autoRev="1" fill="hold"/>
                                        <p:tgtEl>
                                          <p:spTgt spid="31"/>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4"/>
                                        </p:tgtEl>
                                        <p:attrNameLst>
                                          <p:attrName>style.visibility</p:attrName>
                                        </p:attrNameLst>
                                      </p:cBhvr>
                                      <p:to>
                                        <p:strVal val="visible"/>
                                      </p:to>
                                    </p:set>
                                    <p:animEffect transition="in" filter="wipe(right)">
                                      <p:cBhvr>
                                        <p:cTn id="93" dur="750"/>
                                        <p:tgtEl>
                                          <p:spTgt spid="4"/>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fade">
                                      <p:cBhvr>
                                        <p:cTn id="97" dur="500"/>
                                        <p:tgtEl>
                                          <p:spTgt spid="5"/>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35"/>
                                        </p:tgtEl>
                                        <p:attrNameLst>
                                          <p:attrName>style.visibility</p:attrName>
                                        </p:attrNameLst>
                                      </p:cBhvr>
                                      <p:to>
                                        <p:strVal val="visible"/>
                                      </p:to>
                                    </p:set>
                                    <p:animEffect transition="in" filter="randombar(horizontal)">
                                      <p:cBhvr>
                                        <p:cTn id="101" dur="500"/>
                                        <p:tgtEl>
                                          <p:spTgt spid="35"/>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36"/>
                                        </p:tgtEl>
                                        <p:attrNameLst>
                                          <p:attrName>style.visibility</p:attrName>
                                        </p:attrNameLst>
                                      </p:cBhvr>
                                      <p:to>
                                        <p:strVal val="visible"/>
                                      </p:to>
                                    </p:set>
                                    <p:animEffect transition="in" filter="randombar(horizontal)">
                                      <p:cBhvr>
                                        <p:cTn id="10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1" grpId="1" animBg="1"/>
      <p:bldP spid="32" grpId="0" animBg="1"/>
      <p:bldP spid="32" grpId="1" animBg="1"/>
      <p:bldP spid="33" grpId="0" animBg="1"/>
      <p:bldP spid="33" grpId="1" animBg="1"/>
      <p:bldP spid="34" grpId="0" animBg="1"/>
      <p:bldP spid="34" grpId="1" animBg="1"/>
      <p:bldP spid="35" grpId="0"/>
      <p:bldP spid="36" grpId="0"/>
      <p:bldP spid="37" grpId="0"/>
      <p:bldP spid="38" grpId="0"/>
      <p:bldP spid="39" grpId="0"/>
      <p:bldP spid="40" grpId="0"/>
      <p:bldP spid="41"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87674"/>
            <a:ext cx="9144000" cy="1368152"/>
          </a:xfrm>
          <a:prstGeom prst="rect">
            <a:avLst/>
          </a:prstGeom>
          <a:solidFill>
            <a:srgbClr val="2F318B"/>
          </a:solidFill>
          <a:ln>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331640" y="1363871"/>
            <a:ext cx="2160240" cy="2287879"/>
            <a:chOff x="1331640" y="1363871"/>
            <a:chExt cx="2160240" cy="2287879"/>
          </a:xfrm>
        </p:grpSpPr>
        <p:sp>
          <p:nvSpPr>
            <p:cNvPr id="3" name="椭圆 2"/>
            <p:cNvSpPr/>
            <p:nvPr/>
          </p:nvSpPr>
          <p:spPr>
            <a:xfrm>
              <a:off x="1331640" y="1491750"/>
              <a:ext cx="2160240" cy="2160000"/>
            </a:xfrm>
            <a:prstGeom prst="ellipse">
              <a:avLst/>
            </a:prstGeom>
            <a:gradFill>
              <a:gsLst>
                <a:gs pos="0">
                  <a:schemeClr val="bg1"/>
                </a:gs>
                <a:gs pos="50000">
                  <a:schemeClr val="bg1"/>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511760" y="1671750"/>
              <a:ext cx="1800000" cy="1800000"/>
            </a:xfrm>
            <a:prstGeom prst="ellipse">
              <a:avLst/>
            </a:prstGeom>
            <a:solidFill>
              <a:srgbClr val="C00000"/>
            </a:solidFill>
            <a:ln>
              <a:solidFill>
                <a:srgbClr val="E621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943708" y="1363871"/>
              <a:ext cx="936104" cy="2215991"/>
            </a:xfrm>
            <a:prstGeom prst="rect">
              <a:avLst/>
            </a:prstGeom>
            <a:noFill/>
          </p:spPr>
          <p:txBody>
            <a:bodyPr wrap="square" rtlCol="0">
              <a:spAutoFit/>
            </a:bodyPr>
            <a:lstStyle/>
            <a:p>
              <a:pPr algn="ctr"/>
              <a:r>
                <a:rPr lang="en-US" altLang="zh-CN" sz="13800" dirty="0" smtClean="0">
                  <a:solidFill>
                    <a:schemeClr val="bg1"/>
                  </a:solidFill>
                  <a:latin typeface="DFGothic-EB" pitchFamily="1" charset="-128"/>
                  <a:ea typeface="DFGothic-EB" pitchFamily="1" charset="-128"/>
                </a:rPr>
                <a:t>1</a:t>
              </a:r>
              <a:endParaRPr lang="zh-CN" altLang="en-US" sz="13800" dirty="0">
                <a:solidFill>
                  <a:schemeClr val="bg1"/>
                </a:solidFill>
                <a:latin typeface="DFGothic-EB" pitchFamily="1" charset="-128"/>
                <a:ea typeface="DFGothic-EB" pitchFamily="1" charset="-128"/>
              </a:endParaRPr>
            </a:p>
          </p:txBody>
        </p:sp>
      </p:grpSp>
      <p:sp>
        <p:nvSpPr>
          <p:cNvPr id="7" name="矩形 6"/>
          <p:cNvSpPr/>
          <p:nvPr/>
        </p:nvSpPr>
        <p:spPr>
          <a:xfrm>
            <a:off x="3707904" y="2279362"/>
            <a:ext cx="1826141" cy="584775"/>
          </a:xfrm>
          <a:prstGeom prst="rect">
            <a:avLst/>
          </a:prstGeom>
        </p:spPr>
        <p:txBody>
          <a:bodyPr wrap="none">
            <a:spAutoFit/>
          </a:bodyPr>
          <a:lstStyle/>
          <a:p>
            <a:pPr>
              <a:spcBef>
                <a:spcPct val="0"/>
              </a:spcBef>
            </a:pPr>
            <a:r>
              <a:rPr lang="zh-CN" altLang="en-US" sz="3200" b="1" dirty="0">
                <a:solidFill>
                  <a:schemeClr val="bg1"/>
                </a:solidFill>
                <a:latin typeface="微软雅黑" pitchFamily="34" charset="-122"/>
                <a:ea typeface="微软雅黑" pitchFamily="34" charset="-122"/>
              </a:rPr>
              <a:t>速递专业</a:t>
            </a:r>
          </a:p>
        </p:txBody>
      </p:sp>
      <p:grpSp>
        <p:nvGrpSpPr>
          <p:cNvPr id="8" name="组合 7"/>
          <p:cNvGrpSpPr/>
          <p:nvPr/>
        </p:nvGrpSpPr>
        <p:grpSpPr>
          <a:xfrm>
            <a:off x="3775471" y="1469202"/>
            <a:ext cx="343825" cy="309997"/>
            <a:chOff x="4634991" y="2138335"/>
            <a:chExt cx="428348" cy="386204"/>
          </a:xfrm>
        </p:grpSpPr>
        <p:sp>
          <p:nvSpPr>
            <p:cNvPr id="9"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0"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1" name="组合 10"/>
          <p:cNvGrpSpPr/>
          <p:nvPr/>
        </p:nvGrpSpPr>
        <p:grpSpPr>
          <a:xfrm>
            <a:off x="5405067" y="1469202"/>
            <a:ext cx="343825" cy="309997"/>
            <a:chOff x="5076056" y="2138335"/>
            <a:chExt cx="428348" cy="386204"/>
          </a:xfrm>
        </p:grpSpPr>
        <p:sp>
          <p:nvSpPr>
            <p:cNvPr id="12"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3"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4" name="组合 13"/>
          <p:cNvGrpSpPr/>
          <p:nvPr/>
        </p:nvGrpSpPr>
        <p:grpSpPr>
          <a:xfrm>
            <a:off x="4165480" y="1469176"/>
            <a:ext cx="343825" cy="309997"/>
            <a:chOff x="5557128" y="2138335"/>
            <a:chExt cx="428348" cy="386204"/>
          </a:xfrm>
        </p:grpSpPr>
        <p:sp>
          <p:nvSpPr>
            <p:cNvPr id="15"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6"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7" name="组合 16"/>
          <p:cNvGrpSpPr/>
          <p:nvPr/>
        </p:nvGrpSpPr>
        <p:grpSpPr>
          <a:xfrm>
            <a:off x="4969630" y="1469202"/>
            <a:ext cx="343825" cy="309997"/>
            <a:chOff x="6068610" y="2138335"/>
            <a:chExt cx="428348" cy="386204"/>
          </a:xfrm>
        </p:grpSpPr>
        <p:sp>
          <p:nvSpPr>
            <p:cNvPr id="18"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9"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0" name="组合 19"/>
          <p:cNvGrpSpPr/>
          <p:nvPr/>
        </p:nvGrpSpPr>
        <p:grpSpPr>
          <a:xfrm>
            <a:off x="4572000" y="1465352"/>
            <a:ext cx="343825" cy="309997"/>
            <a:chOff x="6623914" y="2138335"/>
            <a:chExt cx="428348" cy="386204"/>
          </a:xfrm>
        </p:grpSpPr>
        <p:sp>
          <p:nvSpPr>
            <p:cNvPr id="21"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318B"/>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2"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23" name="TextBox 22"/>
          <p:cNvSpPr txBox="1"/>
          <p:nvPr/>
        </p:nvSpPr>
        <p:spPr>
          <a:xfrm>
            <a:off x="3707905" y="3363838"/>
            <a:ext cx="4104456" cy="738664"/>
          </a:xfrm>
          <a:prstGeom prst="rect">
            <a:avLst/>
          </a:prstGeom>
          <a:noFill/>
          <a:ln>
            <a:solidFill>
              <a:schemeClr val="tx1"/>
            </a:solidFill>
          </a:ln>
        </p:spPr>
        <p:txBody>
          <a:bodyPr wrap="square" rtlCol="0">
            <a:spAutoFit/>
          </a:bodyPr>
          <a:lstStyle/>
          <a:p>
            <a:r>
              <a:rPr lang="en-US" altLang="zh-CN" sz="1400" dirty="0">
                <a:latin typeface="微软雅黑" pitchFamily="34" charset="-122"/>
                <a:ea typeface="微软雅黑" pitchFamily="34" charset="-122"/>
              </a:rPr>
              <a:t>1</a:t>
            </a:r>
            <a:r>
              <a:rPr lang="zh-CN" altLang="en-US" sz="1400" dirty="0">
                <a:latin typeface="微软雅黑" pitchFamily="34" charset="-122"/>
                <a:ea typeface="微软雅黑" pitchFamily="34" charset="-122"/>
              </a:rPr>
              <a:t>、速递专业。业务收入完成 万元，完成省公司计划的 </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，排名全省第 ；同比增幅 </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，排名全省第 。其中，礼仪业务收入完成 万元，同比增幅 </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a:t>
            </a:r>
            <a:endParaRPr lang="zh-CN" altLang="en-US" sz="1400" dirty="0" smtClean="0">
              <a:latin typeface="微软雅黑" pitchFamily="34" charset="-122"/>
              <a:ea typeface="微软雅黑" pitchFamily="34" charset="-122"/>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167465"/>
            <a:ext cx="1990961" cy="388061"/>
          </a:xfrm>
          <a:prstGeom prst="rect">
            <a:avLst/>
          </a:prstGeom>
        </p:spPr>
      </p:pic>
    </p:spTree>
    <p:extLst>
      <p:ext uri="{BB962C8B-B14F-4D97-AF65-F5344CB8AC3E}">
        <p14:creationId xmlns:p14="http://schemas.microsoft.com/office/powerpoint/2010/main" val="133482350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6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90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14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3900"/>
                            </p:stCondLst>
                            <p:childTnLst>
                              <p:par>
                                <p:cTn id="45" presetID="42"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4900"/>
                            </p:stCondLst>
                            <p:childTnLst>
                              <p:par>
                                <p:cTn id="51" presetID="2" presetClass="entr" presetSubtype="2"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1+#ppt_w/2"/>
                                          </p:val>
                                        </p:tav>
                                        <p:tav tm="100000">
                                          <p:val>
                                            <p:strVal val="#ppt_x"/>
                                          </p:val>
                                        </p:tav>
                                      </p:tavLst>
                                    </p:anim>
                                    <p:anim calcmode="lin" valueType="num">
                                      <p:cBhvr additive="base">
                                        <p:cTn id="5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2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8"/>
          <p:cNvSpPr>
            <a:spLocks noChangeArrowheads="1"/>
          </p:cNvSpPr>
          <p:nvPr/>
        </p:nvSpPr>
        <p:spPr bwMode="auto">
          <a:xfrm>
            <a:off x="3413263" y="1741546"/>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2F318B"/>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 name="Oval 53"/>
          <p:cNvSpPr>
            <a:spLocks noChangeArrowheads="1"/>
          </p:cNvSpPr>
          <p:nvPr/>
        </p:nvSpPr>
        <p:spPr bwMode="auto">
          <a:xfrm>
            <a:off x="3505148" y="1453802"/>
            <a:ext cx="766775" cy="767081"/>
          </a:xfrm>
          <a:prstGeom prst="ellipse">
            <a:avLst/>
          </a:prstGeom>
          <a:solidFill>
            <a:srgbClr val="2F318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091947" y="2433687"/>
            <a:ext cx="766775" cy="767080"/>
          </a:xfrm>
          <a:prstGeom prst="ellipse">
            <a:avLst/>
          </a:prstGeom>
          <a:solidFill>
            <a:srgbClr val="E62129"/>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3524201" y="3344514"/>
            <a:ext cx="766775" cy="767081"/>
          </a:xfrm>
          <a:prstGeom prst="ellipse">
            <a:avLst/>
          </a:prstGeom>
          <a:solidFill>
            <a:srgbClr val="2F318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4657824" y="3344514"/>
            <a:ext cx="766775" cy="767081"/>
          </a:xfrm>
          <a:prstGeom prst="ellipse">
            <a:avLst/>
          </a:prstGeom>
          <a:solidFill>
            <a:srgbClr val="E62129"/>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5123418" y="2372964"/>
            <a:ext cx="766775" cy="767081"/>
          </a:xfrm>
          <a:prstGeom prst="ellipse">
            <a:avLst/>
          </a:prstGeom>
          <a:solidFill>
            <a:srgbClr val="2F318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Oval 53"/>
          <p:cNvSpPr>
            <a:spLocks noChangeArrowheads="1"/>
          </p:cNvSpPr>
          <p:nvPr/>
        </p:nvSpPr>
        <p:spPr bwMode="auto">
          <a:xfrm>
            <a:off x="4664968" y="1421656"/>
            <a:ext cx="766775" cy="767080"/>
          </a:xfrm>
          <a:prstGeom prst="ellipse">
            <a:avLst/>
          </a:prstGeom>
          <a:solidFill>
            <a:srgbClr val="E62129"/>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5898421" y="3035756"/>
            <a:ext cx="1836183" cy="0"/>
          </a:xfrm>
          <a:prstGeom prst="line">
            <a:avLst/>
          </a:prstGeom>
          <a:noFill/>
          <a:ln w="19050">
            <a:solidFill>
              <a:schemeClr val="bg1">
                <a:lumMod val="50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412583" y="4008496"/>
            <a:ext cx="1727821" cy="0"/>
          </a:xfrm>
          <a:prstGeom prst="line">
            <a:avLst/>
          </a:prstGeom>
          <a:noFill/>
          <a:ln w="19050">
            <a:solidFill>
              <a:schemeClr val="bg1">
                <a:lumMod val="50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66168" y="2010627"/>
            <a:ext cx="1836183" cy="0"/>
          </a:xfrm>
          <a:prstGeom prst="line">
            <a:avLst/>
          </a:prstGeom>
          <a:noFill/>
          <a:ln w="19050">
            <a:solidFill>
              <a:schemeClr val="bg1">
                <a:lumMod val="50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a:off x="1739027" y="2010627"/>
            <a:ext cx="1727822" cy="0"/>
          </a:xfrm>
          <a:prstGeom prst="line">
            <a:avLst/>
          </a:prstGeom>
          <a:noFill/>
          <a:ln w="19050">
            <a:solidFill>
              <a:schemeClr val="bg1">
                <a:lumMod val="50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Rectangle 42"/>
          <p:cNvSpPr>
            <a:spLocks noChangeArrowheads="1"/>
          </p:cNvSpPr>
          <p:nvPr/>
        </p:nvSpPr>
        <p:spPr bwMode="auto">
          <a:xfrm>
            <a:off x="1739026" y="1578431"/>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6" name="Rectangle 45"/>
          <p:cNvSpPr>
            <a:spLocks noChangeArrowheads="1"/>
          </p:cNvSpPr>
          <p:nvPr/>
        </p:nvSpPr>
        <p:spPr bwMode="auto">
          <a:xfrm>
            <a:off x="5466168" y="3629877"/>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6"/>
          <p:cNvSpPr>
            <a:spLocks noChangeArrowheads="1"/>
          </p:cNvSpPr>
          <p:nvPr/>
        </p:nvSpPr>
        <p:spPr bwMode="auto">
          <a:xfrm>
            <a:off x="6060368" y="2657137"/>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7"/>
          <p:cNvSpPr>
            <a:spLocks noChangeArrowheads="1"/>
          </p:cNvSpPr>
          <p:nvPr/>
        </p:nvSpPr>
        <p:spPr bwMode="auto">
          <a:xfrm>
            <a:off x="5573338" y="1634390"/>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9" name="Rectangle 49"/>
          <p:cNvSpPr>
            <a:spLocks noChangeArrowheads="1"/>
          </p:cNvSpPr>
          <p:nvPr/>
        </p:nvSpPr>
        <p:spPr bwMode="auto">
          <a:xfrm>
            <a:off x="2657117" y="1275606"/>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2F318B"/>
                </a:solidFill>
                <a:latin typeface="微软雅黑" pitchFamily="34" charset="-122"/>
                <a:ea typeface="微软雅黑" pitchFamily="34" charset="-122"/>
              </a:rPr>
              <a:t>添加标题</a:t>
            </a:r>
            <a:endParaRPr lang="zh-CN" altLang="en-US" sz="1400" b="1" dirty="0">
              <a:solidFill>
                <a:srgbClr val="2F318B"/>
              </a:solidFill>
              <a:latin typeface="微软雅黑" pitchFamily="34" charset="-122"/>
              <a:ea typeface="微软雅黑" pitchFamily="34" charset="-122"/>
            </a:endParaRPr>
          </a:p>
        </p:txBody>
      </p:sp>
      <p:sp>
        <p:nvSpPr>
          <p:cNvPr id="20" name="Line 548"/>
          <p:cNvSpPr>
            <a:spLocks noChangeShapeType="1"/>
          </p:cNvSpPr>
          <p:nvPr/>
        </p:nvSpPr>
        <p:spPr bwMode="auto">
          <a:xfrm>
            <a:off x="1306773" y="3035756"/>
            <a:ext cx="1729013" cy="0"/>
          </a:xfrm>
          <a:prstGeom prst="line">
            <a:avLst/>
          </a:prstGeom>
          <a:noFill/>
          <a:ln w="19050">
            <a:solidFill>
              <a:schemeClr val="bg1">
                <a:lumMod val="50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1" name="Rectangle 51"/>
          <p:cNvSpPr>
            <a:spLocks noChangeArrowheads="1"/>
          </p:cNvSpPr>
          <p:nvPr/>
        </p:nvSpPr>
        <p:spPr bwMode="auto">
          <a:xfrm>
            <a:off x="1306774" y="2605940"/>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dirty="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dirty="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2" name="Rectangle 52"/>
          <p:cNvSpPr>
            <a:spLocks noChangeArrowheads="1"/>
          </p:cNvSpPr>
          <p:nvPr/>
        </p:nvSpPr>
        <p:spPr bwMode="auto">
          <a:xfrm>
            <a:off x="2171279" y="2301924"/>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E62129"/>
                </a:solidFill>
                <a:latin typeface="微软雅黑" pitchFamily="34" charset="-122"/>
                <a:ea typeface="微软雅黑" pitchFamily="34" charset="-122"/>
              </a:rPr>
              <a:t>添加标题</a:t>
            </a:r>
            <a:endParaRPr lang="zh-CN" altLang="en-US" sz="1400" b="1" dirty="0">
              <a:solidFill>
                <a:srgbClr val="E62129"/>
              </a:solidFill>
              <a:latin typeface="微软雅黑" pitchFamily="34" charset="-122"/>
              <a:ea typeface="微软雅黑" pitchFamily="34" charset="-122"/>
            </a:endParaRPr>
          </a:p>
        </p:txBody>
      </p:sp>
      <p:sp>
        <p:nvSpPr>
          <p:cNvPr id="23" name="Line 548"/>
          <p:cNvSpPr>
            <a:spLocks noChangeShapeType="1"/>
          </p:cNvSpPr>
          <p:nvPr/>
        </p:nvSpPr>
        <p:spPr bwMode="auto">
          <a:xfrm>
            <a:off x="1792611" y="4011910"/>
            <a:ext cx="1729013" cy="0"/>
          </a:xfrm>
          <a:prstGeom prst="line">
            <a:avLst/>
          </a:prstGeom>
          <a:noFill/>
          <a:ln w="19050">
            <a:solidFill>
              <a:schemeClr val="bg1">
                <a:lumMod val="50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4" name="Rectangle 54"/>
          <p:cNvSpPr>
            <a:spLocks noChangeArrowheads="1"/>
          </p:cNvSpPr>
          <p:nvPr/>
        </p:nvSpPr>
        <p:spPr bwMode="auto">
          <a:xfrm>
            <a:off x="1792612" y="362987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5" name="Rectangle 55"/>
          <p:cNvSpPr>
            <a:spLocks noChangeArrowheads="1"/>
          </p:cNvSpPr>
          <p:nvPr/>
        </p:nvSpPr>
        <p:spPr bwMode="auto">
          <a:xfrm>
            <a:off x="2602938" y="3308002"/>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2F318B"/>
                </a:solidFill>
                <a:latin typeface="微软雅黑" pitchFamily="34" charset="-122"/>
                <a:ea typeface="微软雅黑" pitchFamily="34" charset="-122"/>
              </a:rPr>
              <a:t>添加标题</a:t>
            </a:r>
            <a:endParaRPr lang="zh-CN" altLang="en-US" sz="1400" b="1" dirty="0">
              <a:solidFill>
                <a:srgbClr val="2F318B"/>
              </a:solidFill>
              <a:latin typeface="微软雅黑" pitchFamily="34" charset="-122"/>
              <a:ea typeface="微软雅黑" pitchFamily="34" charset="-122"/>
            </a:endParaRPr>
          </a:p>
        </p:txBody>
      </p:sp>
      <p:sp>
        <p:nvSpPr>
          <p:cNvPr id="26" name="Rectangle 59"/>
          <p:cNvSpPr>
            <a:spLocks noChangeArrowheads="1"/>
          </p:cNvSpPr>
          <p:nvPr/>
        </p:nvSpPr>
        <p:spPr bwMode="auto">
          <a:xfrm>
            <a:off x="5574529" y="1310133"/>
            <a:ext cx="124198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E62129"/>
                </a:solidFill>
                <a:latin typeface="微软雅黑" pitchFamily="34" charset="-122"/>
                <a:ea typeface="微软雅黑" pitchFamily="34" charset="-122"/>
              </a:rPr>
              <a:t>添加标题</a:t>
            </a:r>
          </a:p>
        </p:txBody>
      </p:sp>
      <p:sp>
        <p:nvSpPr>
          <p:cNvPr id="27" name="Rectangle 60"/>
          <p:cNvSpPr>
            <a:spLocks noChangeArrowheads="1"/>
          </p:cNvSpPr>
          <p:nvPr/>
        </p:nvSpPr>
        <p:spPr bwMode="auto">
          <a:xfrm>
            <a:off x="6060367" y="2335262"/>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2F318B"/>
                </a:solidFill>
                <a:latin typeface="微软雅黑" pitchFamily="34" charset="-122"/>
                <a:ea typeface="微软雅黑" pitchFamily="34" charset="-122"/>
              </a:rPr>
              <a:t>添加标题</a:t>
            </a:r>
            <a:endParaRPr lang="zh-CN" altLang="en-US" sz="1400" b="1" dirty="0">
              <a:solidFill>
                <a:srgbClr val="2F318B"/>
              </a:solidFill>
              <a:latin typeface="微软雅黑" pitchFamily="34" charset="-122"/>
              <a:ea typeface="微软雅黑" pitchFamily="34" charset="-122"/>
            </a:endParaRPr>
          </a:p>
        </p:txBody>
      </p:sp>
      <p:sp>
        <p:nvSpPr>
          <p:cNvPr id="28" name="Rectangle 61"/>
          <p:cNvSpPr>
            <a:spLocks noChangeArrowheads="1"/>
          </p:cNvSpPr>
          <p:nvPr/>
        </p:nvSpPr>
        <p:spPr bwMode="auto">
          <a:xfrm>
            <a:off x="5466167" y="3328243"/>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E62129"/>
                </a:solidFill>
                <a:latin typeface="微软雅黑" pitchFamily="34" charset="-122"/>
                <a:ea typeface="微软雅黑" pitchFamily="34" charset="-122"/>
              </a:rPr>
              <a:t>添加标题</a:t>
            </a:r>
            <a:endParaRPr lang="zh-CN" altLang="en-US" sz="1400" b="1" dirty="0">
              <a:solidFill>
                <a:srgbClr val="E62129"/>
              </a:solidFill>
              <a:latin typeface="微软雅黑" pitchFamily="34" charset="-122"/>
              <a:ea typeface="微软雅黑" pitchFamily="34" charset="-122"/>
            </a:endParaRPr>
          </a:p>
        </p:txBody>
      </p:sp>
      <p:sp>
        <p:nvSpPr>
          <p:cNvPr id="29" name="Freeform 34"/>
          <p:cNvSpPr>
            <a:spLocks noEditPoints="1"/>
          </p:cNvSpPr>
          <p:nvPr/>
        </p:nvSpPr>
        <p:spPr bwMode="auto">
          <a:xfrm>
            <a:off x="3765734" y="1707018"/>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30" name="Group 2"/>
          <p:cNvPicPr>
            <a:picLocks noChangeArrowheads="1"/>
          </p:cNvPicPr>
          <p:nvPr/>
        </p:nvPicPr>
        <p:blipFill>
          <a:blip r:embed="rId3"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658327"/>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1" name="Group 22"/>
          <p:cNvPicPr>
            <a:picLocks noChangeArrowheads="1"/>
          </p:cNvPicPr>
          <p:nvPr/>
        </p:nvPicPr>
        <p:blipFill>
          <a:blip r:embed="rId4">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570346"/>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25"/>
          <p:cNvPicPr>
            <a:picLocks noChangeArrowheads="1"/>
          </p:cNvPicPr>
          <p:nvPr/>
        </p:nvPicPr>
        <p:blipFill>
          <a:blip r:embed="rId5"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686777"/>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65"/>
          <p:cNvPicPr>
            <a:picLocks noChangeArrowheads="1"/>
          </p:cNvPicPr>
          <p:nvPr/>
        </p:nvPicPr>
        <p:blipFill>
          <a:blip r:embed="rId6">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608446"/>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4" name="Group 30"/>
          <p:cNvPicPr>
            <a:picLocks noChangeArrowheads="1"/>
          </p:cNvPicPr>
          <p:nvPr/>
        </p:nvPicPr>
        <p:blipFill>
          <a:blip r:embed="rId7">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584509"/>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5" name="Group 99"/>
          <p:cNvGrpSpPr>
            <a:grpSpLocks/>
          </p:cNvGrpSpPr>
          <p:nvPr/>
        </p:nvGrpSpPr>
        <p:grpSpPr bwMode="auto">
          <a:xfrm>
            <a:off x="3590689" y="2010628"/>
            <a:ext cx="1767118" cy="1774031"/>
            <a:chOff x="3840" y="1570"/>
            <a:chExt cx="1770" cy="1776"/>
          </a:xfrm>
        </p:grpSpPr>
        <p:grpSp>
          <p:nvGrpSpPr>
            <p:cNvPr id="36" name="组合 54"/>
            <p:cNvGrpSpPr>
              <a:grpSpLocks/>
            </p:cNvGrpSpPr>
            <p:nvPr/>
          </p:nvGrpSpPr>
          <p:grpSpPr bwMode="auto">
            <a:xfrm>
              <a:off x="4334" y="1994"/>
              <a:ext cx="776" cy="776"/>
              <a:chOff x="4619504" y="2380975"/>
              <a:chExt cx="3138274" cy="3138274"/>
            </a:xfrm>
          </p:grpSpPr>
          <p:grpSp>
            <p:nvGrpSpPr>
              <p:cNvPr id="45" name="椭圆 56"/>
              <p:cNvGrpSpPr>
                <a:grpSpLocks/>
              </p:cNvGrpSpPr>
              <p:nvPr/>
            </p:nvGrpSpPr>
            <p:grpSpPr bwMode="auto">
              <a:xfrm>
                <a:off x="4603676" y="2372160"/>
                <a:ext cx="3169927" cy="3155901"/>
                <a:chOff x="5407152" y="2743200"/>
                <a:chExt cx="1377696" cy="1371600"/>
              </a:xfrm>
            </p:grpSpPr>
            <p:pic>
              <p:nvPicPr>
                <p:cNvPr id="47"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8"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6"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7"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3"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4"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8" name="组合 54"/>
            <p:cNvGrpSpPr>
              <a:grpSpLocks/>
            </p:cNvGrpSpPr>
            <p:nvPr/>
          </p:nvGrpSpPr>
          <p:grpSpPr bwMode="auto">
            <a:xfrm>
              <a:off x="4289" y="1949"/>
              <a:ext cx="866" cy="866"/>
              <a:chOff x="4619504" y="2380975"/>
              <a:chExt cx="3138274" cy="3138274"/>
            </a:xfrm>
          </p:grpSpPr>
          <p:grpSp>
            <p:nvGrpSpPr>
              <p:cNvPr id="39" name="椭圆 56"/>
              <p:cNvGrpSpPr>
                <a:grpSpLocks/>
              </p:cNvGrpSpPr>
              <p:nvPr/>
            </p:nvGrpSpPr>
            <p:grpSpPr bwMode="auto">
              <a:xfrm>
                <a:off x="4603676" y="2372160"/>
                <a:ext cx="3169927" cy="3155901"/>
                <a:chOff x="5407152" y="2743200"/>
                <a:chExt cx="1377696" cy="1371600"/>
              </a:xfrm>
            </p:grpSpPr>
            <p:pic>
              <p:nvPicPr>
                <p:cNvPr id="41" name="椭圆 56"/>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2"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0"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
        <p:nvSpPr>
          <p:cNvPr id="49" name="TextBox 48"/>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76396423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 calcmode="lin" valueType="num">
                                      <p:cBhvr>
                                        <p:cTn id="26" dur="500" fill="hold"/>
                                        <p:tgtEl>
                                          <p:spTgt spid="35"/>
                                        </p:tgtEl>
                                        <p:attrNameLst>
                                          <p:attrName>style.rotation</p:attrName>
                                        </p:attrNameLst>
                                      </p:cBhvr>
                                      <p:tavLst>
                                        <p:tav tm="0">
                                          <p:val>
                                            <p:fltVal val="360"/>
                                          </p:val>
                                        </p:tav>
                                        <p:tav tm="100000">
                                          <p:val>
                                            <p:fltVal val="0"/>
                                          </p:val>
                                        </p:tav>
                                      </p:tavLst>
                                    </p:anim>
                                    <p:animEffect transition="in" filter="fade">
                                      <p:cBhvr>
                                        <p:cTn id="27" dur="500"/>
                                        <p:tgtEl>
                                          <p:spTgt spid="35"/>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randombar(horizontal)">
                                      <p:cBhvr>
                                        <p:cTn id="43" dur="500"/>
                                        <p:tgtEl>
                                          <p:spTgt spid="6"/>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randombar(horizontal)">
                                      <p:cBhvr>
                                        <p:cTn id="47" dur="500"/>
                                        <p:tgtEl>
                                          <p:spTgt spid="7"/>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randombar(horizontal)">
                                      <p:cBhvr>
                                        <p:cTn id="51" dur="500"/>
                                        <p:tgtEl>
                                          <p:spTgt spid="8"/>
                                        </p:tgtEl>
                                      </p:cBhvr>
                                    </p:animEffect>
                                  </p:childTnLst>
                                </p:cTn>
                              </p:par>
                            </p:childTnLst>
                          </p:cTn>
                        </p:par>
                        <p:par>
                          <p:cTn id="52" fill="hold">
                            <p:stCondLst>
                              <p:cond delay="5500"/>
                            </p:stCondLst>
                            <p:childTnLst>
                              <p:par>
                                <p:cTn id="53" presetID="49" presetClass="entr" presetSubtype="0" decel="100000"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p:cTn id="55" dur="500" fill="hold"/>
                                        <p:tgtEl>
                                          <p:spTgt spid="33"/>
                                        </p:tgtEl>
                                        <p:attrNameLst>
                                          <p:attrName>ppt_w</p:attrName>
                                        </p:attrNameLst>
                                      </p:cBhvr>
                                      <p:tavLst>
                                        <p:tav tm="0">
                                          <p:val>
                                            <p:fltVal val="0"/>
                                          </p:val>
                                        </p:tav>
                                        <p:tav tm="100000">
                                          <p:val>
                                            <p:strVal val="#ppt_w"/>
                                          </p:val>
                                        </p:tav>
                                      </p:tavLst>
                                    </p:anim>
                                    <p:anim calcmode="lin" valueType="num">
                                      <p:cBhvr>
                                        <p:cTn id="56" dur="500" fill="hold"/>
                                        <p:tgtEl>
                                          <p:spTgt spid="33"/>
                                        </p:tgtEl>
                                        <p:attrNameLst>
                                          <p:attrName>ppt_h</p:attrName>
                                        </p:attrNameLst>
                                      </p:cBhvr>
                                      <p:tavLst>
                                        <p:tav tm="0">
                                          <p:val>
                                            <p:fltVal val="0"/>
                                          </p:val>
                                        </p:tav>
                                        <p:tav tm="100000">
                                          <p:val>
                                            <p:strVal val="#ppt_h"/>
                                          </p:val>
                                        </p:tav>
                                      </p:tavLst>
                                    </p:anim>
                                    <p:anim calcmode="lin" valueType="num">
                                      <p:cBhvr>
                                        <p:cTn id="57" dur="500" fill="hold"/>
                                        <p:tgtEl>
                                          <p:spTgt spid="33"/>
                                        </p:tgtEl>
                                        <p:attrNameLst>
                                          <p:attrName>style.rotation</p:attrName>
                                        </p:attrNameLst>
                                      </p:cBhvr>
                                      <p:tavLst>
                                        <p:tav tm="0">
                                          <p:val>
                                            <p:fltVal val="360"/>
                                          </p:val>
                                        </p:tav>
                                        <p:tav tm="100000">
                                          <p:val>
                                            <p:fltVal val="0"/>
                                          </p:val>
                                        </p:tav>
                                      </p:tavLst>
                                    </p:anim>
                                    <p:animEffect transition="in" filter="fade">
                                      <p:cBhvr>
                                        <p:cTn id="58" dur="500"/>
                                        <p:tgtEl>
                                          <p:spTgt spid="33"/>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ppt_w</p:attrName>
                                        </p:attrNameLst>
                                      </p:cBhvr>
                                      <p:tavLst>
                                        <p:tav tm="0">
                                          <p:val>
                                            <p:fltVal val="0"/>
                                          </p:val>
                                        </p:tav>
                                        <p:tav tm="100000">
                                          <p:val>
                                            <p:strVal val="#ppt_w"/>
                                          </p:val>
                                        </p:tav>
                                      </p:tavLst>
                                    </p:anim>
                                    <p:anim calcmode="lin" valueType="num">
                                      <p:cBhvr>
                                        <p:cTn id="62" dur="500" fill="hold"/>
                                        <p:tgtEl>
                                          <p:spTgt spid="31"/>
                                        </p:tgtEl>
                                        <p:attrNameLst>
                                          <p:attrName>ppt_h</p:attrName>
                                        </p:attrNameLst>
                                      </p:cBhvr>
                                      <p:tavLst>
                                        <p:tav tm="0">
                                          <p:val>
                                            <p:fltVal val="0"/>
                                          </p:val>
                                        </p:tav>
                                        <p:tav tm="100000">
                                          <p:val>
                                            <p:strVal val="#ppt_h"/>
                                          </p:val>
                                        </p:tav>
                                      </p:tavLst>
                                    </p:anim>
                                    <p:anim calcmode="lin" valueType="num">
                                      <p:cBhvr>
                                        <p:cTn id="63" dur="500" fill="hold"/>
                                        <p:tgtEl>
                                          <p:spTgt spid="31"/>
                                        </p:tgtEl>
                                        <p:attrNameLst>
                                          <p:attrName>style.rotation</p:attrName>
                                        </p:attrNameLst>
                                      </p:cBhvr>
                                      <p:tavLst>
                                        <p:tav tm="0">
                                          <p:val>
                                            <p:fltVal val="360"/>
                                          </p:val>
                                        </p:tav>
                                        <p:tav tm="100000">
                                          <p:val>
                                            <p:fltVal val="0"/>
                                          </p:val>
                                        </p:tav>
                                      </p:tavLst>
                                    </p:anim>
                                    <p:animEffect transition="in" filter="fade">
                                      <p:cBhvr>
                                        <p:cTn id="64" dur="500"/>
                                        <p:tgtEl>
                                          <p:spTgt spid="31"/>
                                        </p:tgtEl>
                                      </p:cBhvr>
                                    </p:animEffect>
                                  </p:childTnLst>
                                </p:cTn>
                              </p:par>
                              <p:par>
                                <p:cTn id="65" presetID="49" presetClass="entr" presetSubtype="0" decel="100000" fill="hold"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 calcmode="lin" valueType="num">
                                      <p:cBhvr>
                                        <p:cTn id="69" dur="500" fill="hold"/>
                                        <p:tgtEl>
                                          <p:spTgt spid="34"/>
                                        </p:tgtEl>
                                        <p:attrNameLst>
                                          <p:attrName>style.rotation</p:attrName>
                                        </p:attrNameLst>
                                      </p:cBhvr>
                                      <p:tavLst>
                                        <p:tav tm="0">
                                          <p:val>
                                            <p:fltVal val="360"/>
                                          </p:val>
                                        </p:tav>
                                        <p:tav tm="100000">
                                          <p:val>
                                            <p:fltVal val="0"/>
                                          </p:val>
                                        </p:tav>
                                      </p:tavLst>
                                    </p:anim>
                                    <p:animEffect transition="in" filter="fade">
                                      <p:cBhvr>
                                        <p:cTn id="70" dur="500"/>
                                        <p:tgtEl>
                                          <p:spTgt spid="34"/>
                                        </p:tgtEl>
                                      </p:cBhvr>
                                    </p:animEffect>
                                  </p:childTnLst>
                                </p:cTn>
                              </p:par>
                              <p:par>
                                <p:cTn id="71" presetID="49" presetClass="entr" presetSubtype="0" decel="100000" fill="hold" nodeType="with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 calcmode="lin" valueType="num">
                                      <p:cBhvr>
                                        <p:cTn id="75" dur="500" fill="hold"/>
                                        <p:tgtEl>
                                          <p:spTgt spid="32"/>
                                        </p:tgtEl>
                                        <p:attrNameLst>
                                          <p:attrName>style.rotation</p:attrName>
                                        </p:attrNameLst>
                                      </p:cBhvr>
                                      <p:tavLst>
                                        <p:tav tm="0">
                                          <p:val>
                                            <p:fltVal val="360"/>
                                          </p:val>
                                        </p:tav>
                                        <p:tav tm="100000">
                                          <p:val>
                                            <p:fltVal val="0"/>
                                          </p:val>
                                        </p:tav>
                                      </p:tavLst>
                                    </p:anim>
                                    <p:animEffect transition="in" filter="fade">
                                      <p:cBhvr>
                                        <p:cTn id="76" dur="500"/>
                                        <p:tgtEl>
                                          <p:spTgt spid="32"/>
                                        </p:tgtEl>
                                      </p:cBhvr>
                                    </p:animEffect>
                                  </p:childTnLst>
                                </p:cTn>
                              </p:par>
                              <p:par>
                                <p:cTn id="77" presetID="49" presetClass="entr" presetSubtype="0" decel="100000" fill="hold" nodeType="with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 calcmode="lin" valueType="num">
                                      <p:cBhvr>
                                        <p:cTn id="81" dur="500" fill="hold"/>
                                        <p:tgtEl>
                                          <p:spTgt spid="30"/>
                                        </p:tgtEl>
                                        <p:attrNameLst>
                                          <p:attrName>style.rotation</p:attrName>
                                        </p:attrNameLst>
                                      </p:cBhvr>
                                      <p:tavLst>
                                        <p:tav tm="0">
                                          <p:val>
                                            <p:fltVal val="360"/>
                                          </p:val>
                                        </p:tav>
                                        <p:tav tm="100000">
                                          <p:val>
                                            <p:fltVal val="0"/>
                                          </p:val>
                                        </p:tav>
                                      </p:tavLst>
                                    </p:anim>
                                    <p:animEffect transition="in" filter="fade">
                                      <p:cBhvr>
                                        <p:cTn id="82" dur="500"/>
                                        <p:tgtEl>
                                          <p:spTgt spid="30"/>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 calcmode="lin" valueType="num">
                                      <p:cBhvr>
                                        <p:cTn id="87" dur="500" fill="hold"/>
                                        <p:tgtEl>
                                          <p:spTgt spid="29"/>
                                        </p:tgtEl>
                                        <p:attrNameLst>
                                          <p:attrName>style.rotation</p:attrName>
                                        </p:attrNameLst>
                                      </p:cBhvr>
                                      <p:tavLst>
                                        <p:tav tm="0">
                                          <p:val>
                                            <p:fltVal val="360"/>
                                          </p:val>
                                        </p:tav>
                                        <p:tav tm="100000">
                                          <p:val>
                                            <p:fltVal val="0"/>
                                          </p:val>
                                        </p:tav>
                                      </p:tavLst>
                                    </p:anim>
                                    <p:animEffect transition="in" filter="fade">
                                      <p:cBhvr>
                                        <p:cTn id="88" dur="500"/>
                                        <p:tgtEl>
                                          <p:spTgt spid="29"/>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additive="base">
                                        <p:cTn id="92" dur="500" fill="hold"/>
                                        <p:tgtEl>
                                          <p:spTgt spid="14"/>
                                        </p:tgtEl>
                                        <p:attrNameLst>
                                          <p:attrName>ppt_x</p:attrName>
                                        </p:attrNameLst>
                                      </p:cBhvr>
                                      <p:tavLst>
                                        <p:tav tm="0">
                                          <p:val>
                                            <p:strVal val="0-#ppt_w/2"/>
                                          </p:val>
                                        </p:tav>
                                        <p:tav tm="100000">
                                          <p:val>
                                            <p:strVal val="#ppt_x"/>
                                          </p:val>
                                        </p:tav>
                                      </p:tavLst>
                                    </p:anim>
                                    <p:anim calcmode="lin" valueType="num">
                                      <p:cBhvr additive="base">
                                        <p:cTn id="93" dur="500" fill="hold"/>
                                        <p:tgtEl>
                                          <p:spTgt spid="14"/>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5"/>
                                        </p:tgtEl>
                                        <p:attrNameLst>
                                          <p:attrName>style.visibility</p:attrName>
                                        </p:attrNameLst>
                                      </p:cBhvr>
                                      <p:to>
                                        <p:strVal val="visible"/>
                                      </p:to>
                                    </p:set>
                                    <p:anim calcmode="lin" valueType="num">
                                      <p:cBhvr additive="base">
                                        <p:cTn id="96" dur="500" fill="hold"/>
                                        <p:tgtEl>
                                          <p:spTgt spid="15"/>
                                        </p:tgtEl>
                                        <p:attrNameLst>
                                          <p:attrName>ppt_x</p:attrName>
                                        </p:attrNameLst>
                                      </p:cBhvr>
                                      <p:tavLst>
                                        <p:tav tm="0">
                                          <p:val>
                                            <p:strVal val="0-#ppt_w/2"/>
                                          </p:val>
                                        </p:tav>
                                        <p:tav tm="100000">
                                          <p:val>
                                            <p:strVal val="#ppt_x"/>
                                          </p:val>
                                        </p:tav>
                                      </p:tavLst>
                                    </p:anim>
                                    <p:anim calcmode="lin" valueType="num">
                                      <p:cBhvr additive="base">
                                        <p:cTn id="97" dur="500" fill="hold"/>
                                        <p:tgtEl>
                                          <p:spTgt spid="15"/>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9"/>
                                        </p:tgtEl>
                                        <p:attrNameLst>
                                          <p:attrName>style.visibility</p:attrName>
                                        </p:attrNameLst>
                                      </p:cBhvr>
                                      <p:to>
                                        <p:strVal val="visible"/>
                                      </p:to>
                                    </p:set>
                                    <p:anim calcmode="lin" valueType="num">
                                      <p:cBhvr additive="base">
                                        <p:cTn id="100" dur="500" fill="hold"/>
                                        <p:tgtEl>
                                          <p:spTgt spid="19"/>
                                        </p:tgtEl>
                                        <p:attrNameLst>
                                          <p:attrName>ppt_x</p:attrName>
                                        </p:attrNameLst>
                                      </p:cBhvr>
                                      <p:tavLst>
                                        <p:tav tm="0">
                                          <p:val>
                                            <p:strVal val="0-#ppt_w/2"/>
                                          </p:val>
                                        </p:tav>
                                        <p:tav tm="100000">
                                          <p:val>
                                            <p:strVal val="#ppt_x"/>
                                          </p:val>
                                        </p:tav>
                                      </p:tavLst>
                                    </p:anim>
                                    <p:anim calcmode="lin" valueType="num">
                                      <p:cBhvr additive="base">
                                        <p:cTn id="101" dur="500" fill="hold"/>
                                        <p:tgtEl>
                                          <p:spTgt spid="19"/>
                                        </p:tgtEl>
                                        <p:attrNameLst>
                                          <p:attrName>ppt_y</p:attrName>
                                        </p:attrNameLst>
                                      </p:cBhvr>
                                      <p:tavLst>
                                        <p:tav tm="0">
                                          <p:val>
                                            <p:strVal val="#ppt_y"/>
                                          </p:val>
                                        </p:tav>
                                        <p:tav tm="100000">
                                          <p:val>
                                            <p:strVal val="#ppt_y"/>
                                          </p:val>
                                        </p:tav>
                                      </p:tavLst>
                                    </p:anim>
                                  </p:childTnLst>
                                </p:cTn>
                              </p:par>
                            </p:childTnLst>
                          </p:cTn>
                        </p:par>
                        <p:par>
                          <p:cTn id="102" fill="hold">
                            <p:stCondLst>
                              <p:cond delay="6500"/>
                            </p:stCondLst>
                            <p:childTnLst>
                              <p:par>
                                <p:cTn id="103" presetID="2" presetClass="entr" presetSubtype="8" fill="hold" grpId="0" nodeType="afterEffect">
                                  <p:stCondLst>
                                    <p:cond delay="0"/>
                                  </p:stCondLst>
                                  <p:childTnLst>
                                    <p:set>
                                      <p:cBhvr>
                                        <p:cTn id="104" dur="1" fill="hold">
                                          <p:stCondLst>
                                            <p:cond delay="0"/>
                                          </p:stCondLst>
                                        </p:cTn>
                                        <p:tgtEl>
                                          <p:spTgt spid="20"/>
                                        </p:tgtEl>
                                        <p:attrNameLst>
                                          <p:attrName>style.visibility</p:attrName>
                                        </p:attrNameLst>
                                      </p:cBhvr>
                                      <p:to>
                                        <p:strVal val="visible"/>
                                      </p:to>
                                    </p:set>
                                    <p:anim calcmode="lin" valueType="num">
                                      <p:cBhvr additive="base">
                                        <p:cTn id="105" dur="500" fill="hold"/>
                                        <p:tgtEl>
                                          <p:spTgt spid="20"/>
                                        </p:tgtEl>
                                        <p:attrNameLst>
                                          <p:attrName>ppt_x</p:attrName>
                                        </p:attrNameLst>
                                      </p:cBhvr>
                                      <p:tavLst>
                                        <p:tav tm="0">
                                          <p:val>
                                            <p:strVal val="0-#ppt_w/2"/>
                                          </p:val>
                                        </p:tav>
                                        <p:tav tm="100000">
                                          <p:val>
                                            <p:strVal val="#ppt_x"/>
                                          </p:val>
                                        </p:tav>
                                      </p:tavLst>
                                    </p:anim>
                                    <p:anim calcmode="lin" valueType="num">
                                      <p:cBhvr additive="base">
                                        <p:cTn id="106" dur="500" fill="hold"/>
                                        <p:tgtEl>
                                          <p:spTgt spid="20"/>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additive="base">
                                        <p:cTn id="109" dur="500" fill="hold"/>
                                        <p:tgtEl>
                                          <p:spTgt spid="21"/>
                                        </p:tgtEl>
                                        <p:attrNameLst>
                                          <p:attrName>ppt_x</p:attrName>
                                        </p:attrNameLst>
                                      </p:cBhvr>
                                      <p:tavLst>
                                        <p:tav tm="0">
                                          <p:val>
                                            <p:strVal val="0-#ppt_w/2"/>
                                          </p:val>
                                        </p:tav>
                                        <p:tav tm="100000">
                                          <p:val>
                                            <p:strVal val="#ppt_x"/>
                                          </p:val>
                                        </p:tav>
                                      </p:tavLst>
                                    </p:anim>
                                    <p:anim calcmode="lin" valueType="num">
                                      <p:cBhvr additive="base">
                                        <p:cTn id="110" dur="500" fill="hold"/>
                                        <p:tgtEl>
                                          <p:spTgt spid="21"/>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 calcmode="lin" valueType="num">
                                      <p:cBhvr additive="base">
                                        <p:cTn id="113" dur="500" fill="hold"/>
                                        <p:tgtEl>
                                          <p:spTgt spid="22"/>
                                        </p:tgtEl>
                                        <p:attrNameLst>
                                          <p:attrName>ppt_x</p:attrName>
                                        </p:attrNameLst>
                                      </p:cBhvr>
                                      <p:tavLst>
                                        <p:tav tm="0">
                                          <p:val>
                                            <p:strVal val="0-#ppt_w/2"/>
                                          </p:val>
                                        </p:tav>
                                        <p:tav tm="100000">
                                          <p:val>
                                            <p:strVal val="#ppt_x"/>
                                          </p:val>
                                        </p:tav>
                                      </p:tavLst>
                                    </p:anim>
                                    <p:anim calcmode="lin" valueType="num">
                                      <p:cBhvr additive="base">
                                        <p:cTn id="114" dur="500" fill="hold"/>
                                        <p:tgtEl>
                                          <p:spTgt spid="22"/>
                                        </p:tgtEl>
                                        <p:attrNameLst>
                                          <p:attrName>ppt_y</p:attrName>
                                        </p:attrNameLst>
                                      </p:cBhvr>
                                      <p:tavLst>
                                        <p:tav tm="0">
                                          <p:val>
                                            <p:strVal val="#ppt_y"/>
                                          </p:val>
                                        </p:tav>
                                        <p:tav tm="100000">
                                          <p:val>
                                            <p:strVal val="#ppt_y"/>
                                          </p:val>
                                        </p:tav>
                                      </p:tavLst>
                                    </p:anim>
                                  </p:childTnLst>
                                </p:cTn>
                              </p:par>
                            </p:childTnLst>
                          </p:cTn>
                        </p:par>
                        <p:par>
                          <p:cTn id="115" fill="hold">
                            <p:stCondLst>
                              <p:cond delay="7000"/>
                            </p:stCondLst>
                            <p:childTnLst>
                              <p:par>
                                <p:cTn id="116" presetID="2" presetClass="entr" presetSubtype="4" fill="hold" grpId="0" nodeType="afterEffect">
                                  <p:stCondLst>
                                    <p:cond delay="0"/>
                                  </p:stCondLst>
                                  <p:childTnLst>
                                    <p:set>
                                      <p:cBhvr>
                                        <p:cTn id="117" dur="1" fill="hold">
                                          <p:stCondLst>
                                            <p:cond delay="0"/>
                                          </p:stCondLst>
                                        </p:cTn>
                                        <p:tgtEl>
                                          <p:spTgt spid="23"/>
                                        </p:tgtEl>
                                        <p:attrNameLst>
                                          <p:attrName>style.visibility</p:attrName>
                                        </p:attrNameLst>
                                      </p:cBhvr>
                                      <p:to>
                                        <p:strVal val="visible"/>
                                      </p:to>
                                    </p:set>
                                    <p:anim calcmode="lin" valueType="num">
                                      <p:cBhvr additive="base">
                                        <p:cTn id="118" dur="500" fill="hold"/>
                                        <p:tgtEl>
                                          <p:spTgt spid="23"/>
                                        </p:tgtEl>
                                        <p:attrNameLst>
                                          <p:attrName>ppt_x</p:attrName>
                                        </p:attrNameLst>
                                      </p:cBhvr>
                                      <p:tavLst>
                                        <p:tav tm="0">
                                          <p:val>
                                            <p:strVal val="#ppt_x"/>
                                          </p:val>
                                        </p:tav>
                                        <p:tav tm="100000">
                                          <p:val>
                                            <p:strVal val="#ppt_x"/>
                                          </p:val>
                                        </p:tav>
                                      </p:tavLst>
                                    </p:anim>
                                    <p:anim calcmode="lin" valueType="num">
                                      <p:cBhvr additive="base">
                                        <p:cTn id="119" dur="500" fill="hold"/>
                                        <p:tgtEl>
                                          <p:spTgt spid="23"/>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 calcmode="lin" valueType="num">
                                      <p:cBhvr additive="base">
                                        <p:cTn id="122" dur="500" fill="hold"/>
                                        <p:tgtEl>
                                          <p:spTgt spid="24"/>
                                        </p:tgtEl>
                                        <p:attrNameLst>
                                          <p:attrName>ppt_x</p:attrName>
                                        </p:attrNameLst>
                                      </p:cBhvr>
                                      <p:tavLst>
                                        <p:tav tm="0">
                                          <p:val>
                                            <p:strVal val="#ppt_x"/>
                                          </p:val>
                                        </p:tav>
                                        <p:tav tm="100000">
                                          <p:val>
                                            <p:strVal val="#ppt_x"/>
                                          </p:val>
                                        </p:tav>
                                      </p:tavLst>
                                    </p:anim>
                                    <p:anim calcmode="lin" valueType="num">
                                      <p:cBhvr additive="base">
                                        <p:cTn id="123" dur="500" fill="hold"/>
                                        <p:tgtEl>
                                          <p:spTgt spid="24"/>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additive="base">
                                        <p:cTn id="126" dur="500" fill="hold"/>
                                        <p:tgtEl>
                                          <p:spTgt spid="25"/>
                                        </p:tgtEl>
                                        <p:attrNameLst>
                                          <p:attrName>ppt_x</p:attrName>
                                        </p:attrNameLst>
                                      </p:cBhvr>
                                      <p:tavLst>
                                        <p:tav tm="0">
                                          <p:val>
                                            <p:strVal val="#ppt_x"/>
                                          </p:val>
                                        </p:tav>
                                        <p:tav tm="100000">
                                          <p:val>
                                            <p:strVal val="#ppt_x"/>
                                          </p:val>
                                        </p:tav>
                                      </p:tavLst>
                                    </p:anim>
                                    <p:anim calcmode="lin" valueType="num">
                                      <p:cBhvr additive="base">
                                        <p:cTn id="127" dur="500" fill="hold"/>
                                        <p:tgtEl>
                                          <p:spTgt spid="25"/>
                                        </p:tgtEl>
                                        <p:attrNameLst>
                                          <p:attrName>ppt_y</p:attrName>
                                        </p:attrNameLst>
                                      </p:cBhvr>
                                      <p:tavLst>
                                        <p:tav tm="0">
                                          <p:val>
                                            <p:strVal val="1+#ppt_h/2"/>
                                          </p:val>
                                        </p:tav>
                                        <p:tav tm="100000">
                                          <p:val>
                                            <p:strVal val="#ppt_y"/>
                                          </p:val>
                                        </p:tav>
                                      </p:tavLst>
                                    </p:anim>
                                  </p:childTnLst>
                                </p:cTn>
                              </p:par>
                            </p:childTnLst>
                          </p:cTn>
                        </p:par>
                        <p:par>
                          <p:cTn id="128" fill="hold">
                            <p:stCondLst>
                              <p:cond delay="7500"/>
                            </p:stCondLst>
                            <p:childTnLst>
                              <p:par>
                                <p:cTn id="129" presetID="2" presetClass="entr" presetSubtype="2" fill="hold" grpId="0" nodeType="afterEffect">
                                  <p:stCondLst>
                                    <p:cond delay="0"/>
                                  </p:stCondLst>
                                  <p:childTnLst>
                                    <p:set>
                                      <p:cBhvr>
                                        <p:cTn id="130" dur="1" fill="hold">
                                          <p:stCondLst>
                                            <p:cond delay="0"/>
                                          </p:stCondLst>
                                        </p:cTn>
                                        <p:tgtEl>
                                          <p:spTgt spid="13"/>
                                        </p:tgtEl>
                                        <p:attrNameLst>
                                          <p:attrName>style.visibility</p:attrName>
                                        </p:attrNameLst>
                                      </p:cBhvr>
                                      <p:to>
                                        <p:strVal val="visible"/>
                                      </p:to>
                                    </p:set>
                                    <p:anim calcmode="lin" valueType="num">
                                      <p:cBhvr additive="base">
                                        <p:cTn id="131" dur="500" fill="hold"/>
                                        <p:tgtEl>
                                          <p:spTgt spid="13"/>
                                        </p:tgtEl>
                                        <p:attrNameLst>
                                          <p:attrName>ppt_x</p:attrName>
                                        </p:attrNameLst>
                                      </p:cBhvr>
                                      <p:tavLst>
                                        <p:tav tm="0">
                                          <p:val>
                                            <p:strVal val="1+#ppt_w/2"/>
                                          </p:val>
                                        </p:tav>
                                        <p:tav tm="100000">
                                          <p:val>
                                            <p:strVal val="#ppt_x"/>
                                          </p:val>
                                        </p:tav>
                                      </p:tavLst>
                                    </p:anim>
                                    <p:anim calcmode="lin" valueType="num">
                                      <p:cBhvr additive="base">
                                        <p:cTn id="132" dur="500" fill="hold"/>
                                        <p:tgtEl>
                                          <p:spTgt spid="13"/>
                                        </p:tgtEl>
                                        <p:attrNameLst>
                                          <p:attrName>ppt_y</p:attrName>
                                        </p:attrNameLst>
                                      </p:cBhvr>
                                      <p:tavLst>
                                        <p:tav tm="0">
                                          <p:val>
                                            <p:strVal val="#ppt_y"/>
                                          </p:val>
                                        </p:tav>
                                        <p:tav tm="100000">
                                          <p:val>
                                            <p:strVal val="#ppt_y"/>
                                          </p:val>
                                        </p:tav>
                                      </p:tavLst>
                                    </p:anim>
                                  </p:childTnLst>
                                </p:cTn>
                              </p:par>
                              <p:par>
                                <p:cTn id="133" presetID="2" presetClass="entr" presetSubtype="2" fill="hold" grpId="0" nodeType="withEffect">
                                  <p:stCondLst>
                                    <p:cond delay="0"/>
                                  </p:stCondLst>
                                  <p:childTnLst>
                                    <p:set>
                                      <p:cBhvr>
                                        <p:cTn id="134" dur="1" fill="hold">
                                          <p:stCondLst>
                                            <p:cond delay="0"/>
                                          </p:stCondLst>
                                        </p:cTn>
                                        <p:tgtEl>
                                          <p:spTgt spid="18"/>
                                        </p:tgtEl>
                                        <p:attrNameLst>
                                          <p:attrName>style.visibility</p:attrName>
                                        </p:attrNameLst>
                                      </p:cBhvr>
                                      <p:to>
                                        <p:strVal val="visible"/>
                                      </p:to>
                                    </p:set>
                                    <p:anim calcmode="lin" valueType="num">
                                      <p:cBhvr additive="base">
                                        <p:cTn id="135" dur="500" fill="hold"/>
                                        <p:tgtEl>
                                          <p:spTgt spid="18"/>
                                        </p:tgtEl>
                                        <p:attrNameLst>
                                          <p:attrName>ppt_x</p:attrName>
                                        </p:attrNameLst>
                                      </p:cBhvr>
                                      <p:tavLst>
                                        <p:tav tm="0">
                                          <p:val>
                                            <p:strVal val="1+#ppt_w/2"/>
                                          </p:val>
                                        </p:tav>
                                        <p:tav tm="100000">
                                          <p:val>
                                            <p:strVal val="#ppt_x"/>
                                          </p:val>
                                        </p:tav>
                                      </p:tavLst>
                                    </p:anim>
                                    <p:anim calcmode="lin" valueType="num">
                                      <p:cBhvr additive="base">
                                        <p:cTn id="136" dur="500" fill="hold"/>
                                        <p:tgtEl>
                                          <p:spTgt spid="18"/>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26"/>
                                        </p:tgtEl>
                                        <p:attrNameLst>
                                          <p:attrName>style.visibility</p:attrName>
                                        </p:attrNameLst>
                                      </p:cBhvr>
                                      <p:to>
                                        <p:strVal val="visible"/>
                                      </p:to>
                                    </p:set>
                                    <p:anim calcmode="lin" valueType="num">
                                      <p:cBhvr additive="base">
                                        <p:cTn id="139" dur="500" fill="hold"/>
                                        <p:tgtEl>
                                          <p:spTgt spid="26"/>
                                        </p:tgtEl>
                                        <p:attrNameLst>
                                          <p:attrName>ppt_x</p:attrName>
                                        </p:attrNameLst>
                                      </p:cBhvr>
                                      <p:tavLst>
                                        <p:tav tm="0">
                                          <p:val>
                                            <p:strVal val="1+#ppt_w/2"/>
                                          </p:val>
                                        </p:tav>
                                        <p:tav tm="100000">
                                          <p:val>
                                            <p:strVal val="#ppt_x"/>
                                          </p:val>
                                        </p:tav>
                                      </p:tavLst>
                                    </p:anim>
                                    <p:anim calcmode="lin" valueType="num">
                                      <p:cBhvr additive="base">
                                        <p:cTn id="140" dur="500" fill="hold"/>
                                        <p:tgtEl>
                                          <p:spTgt spid="26"/>
                                        </p:tgtEl>
                                        <p:attrNameLst>
                                          <p:attrName>ppt_y</p:attrName>
                                        </p:attrNameLst>
                                      </p:cBhvr>
                                      <p:tavLst>
                                        <p:tav tm="0">
                                          <p:val>
                                            <p:strVal val="#ppt_y"/>
                                          </p:val>
                                        </p:tav>
                                        <p:tav tm="100000">
                                          <p:val>
                                            <p:strVal val="#ppt_y"/>
                                          </p:val>
                                        </p:tav>
                                      </p:tavLst>
                                    </p:anim>
                                  </p:childTnLst>
                                </p:cTn>
                              </p:par>
                            </p:childTnLst>
                          </p:cTn>
                        </p:par>
                        <p:par>
                          <p:cTn id="141" fill="hold">
                            <p:stCondLst>
                              <p:cond delay="8000"/>
                            </p:stCondLst>
                            <p:childTnLst>
                              <p:par>
                                <p:cTn id="142" presetID="2" presetClass="entr" presetSubtype="2" fill="hold" grpId="0" nodeType="afterEffect">
                                  <p:stCondLst>
                                    <p:cond delay="0"/>
                                  </p:stCondLst>
                                  <p:childTnLst>
                                    <p:set>
                                      <p:cBhvr>
                                        <p:cTn id="143" dur="1" fill="hold">
                                          <p:stCondLst>
                                            <p:cond delay="0"/>
                                          </p:stCondLst>
                                        </p:cTn>
                                        <p:tgtEl>
                                          <p:spTgt spid="11"/>
                                        </p:tgtEl>
                                        <p:attrNameLst>
                                          <p:attrName>style.visibility</p:attrName>
                                        </p:attrNameLst>
                                      </p:cBhvr>
                                      <p:to>
                                        <p:strVal val="visible"/>
                                      </p:to>
                                    </p:set>
                                    <p:anim calcmode="lin" valueType="num">
                                      <p:cBhvr additive="base">
                                        <p:cTn id="144" dur="500" fill="hold"/>
                                        <p:tgtEl>
                                          <p:spTgt spid="11"/>
                                        </p:tgtEl>
                                        <p:attrNameLst>
                                          <p:attrName>ppt_x</p:attrName>
                                        </p:attrNameLst>
                                      </p:cBhvr>
                                      <p:tavLst>
                                        <p:tav tm="0">
                                          <p:val>
                                            <p:strVal val="1+#ppt_w/2"/>
                                          </p:val>
                                        </p:tav>
                                        <p:tav tm="100000">
                                          <p:val>
                                            <p:strVal val="#ppt_x"/>
                                          </p:val>
                                        </p:tav>
                                      </p:tavLst>
                                    </p:anim>
                                    <p:anim calcmode="lin" valueType="num">
                                      <p:cBhvr additive="base">
                                        <p:cTn id="145" dur="500" fill="hold"/>
                                        <p:tgtEl>
                                          <p:spTgt spid="11"/>
                                        </p:tgtEl>
                                        <p:attrNameLst>
                                          <p:attrName>ppt_y</p:attrName>
                                        </p:attrNameLst>
                                      </p:cBhvr>
                                      <p:tavLst>
                                        <p:tav tm="0">
                                          <p:val>
                                            <p:strVal val="#ppt_y"/>
                                          </p:val>
                                        </p:tav>
                                        <p:tav tm="100000">
                                          <p:val>
                                            <p:strVal val="#ppt_y"/>
                                          </p:val>
                                        </p:tav>
                                      </p:tavLst>
                                    </p:anim>
                                  </p:childTnLst>
                                </p:cTn>
                              </p:par>
                              <p:par>
                                <p:cTn id="146" presetID="2" presetClass="entr" presetSubtype="2" fill="hold" grpId="0" nodeType="withEffect">
                                  <p:stCondLst>
                                    <p:cond delay="0"/>
                                  </p:stCondLst>
                                  <p:childTnLst>
                                    <p:set>
                                      <p:cBhvr>
                                        <p:cTn id="147" dur="1" fill="hold">
                                          <p:stCondLst>
                                            <p:cond delay="0"/>
                                          </p:stCondLst>
                                        </p:cTn>
                                        <p:tgtEl>
                                          <p:spTgt spid="17"/>
                                        </p:tgtEl>
                                        <p:attrNameLst>
                                          <p:attrName>style.visibility</p:attrName>
                                        </p:attrNameLst>
                                      </p:cBhvr>
                                      <p:to>
                                        <p:strVal val="visible"/>
                                      </p:to>
                                    </p:set>
                                    <p:anim calcmode="lin" valueType="num">
                                      <p:cBhvr additive="base">
                                        <p:cTn id="148" dur="500" fill="hold"/>
                                        <p:tgtEl>
                                          <p:spTgt spid="17"/>
                                        </p:tgtEl>
                                        <p:attrNameLst>
                                          <p:attrName>ppt_x</p:attrName>
                                        </p:attrNameLst>
                                      </p:cBhvr>
                                      <p:tavLst>
                                        <p:tav tm="0">
                                          <p:val>
                                            <p:strVal val="1+#ppt_w/2"/>
                                          </p:val>
                                        </p:tav>
                                        <p:tav tm="100000">
                                          <p:val>
                                            <p:strVal val="#ppt_x"/>
                                          </p:val>
                                        </p:tav>
                                      </p:tavLst>
                                    </p:anim>
                                    <p:anim calcmode="lin" valueType="num">
                                      <p:cBhvr additive="base">
                                        <p:cTn id="149" dur="500" fill="hold"/>
                                        <p:tgtEl>
                                          <p:spTgt spid="17"/>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27"/>
                                        </p:tgtEl>
                                        <p:attrNameLst>
                                          <p:attrName>style.visibility</p:attrName>
                                        </p:attrNameLst>
                                      </p:cBhvr>
                                      <p:to>
                                        <p:strVal val="visible"/>
                                      </p:to>
                                    </p:set>
                                    <p:anim calcmode="lin" valueType="num">
                                      <p:cBhvr additive="base">
                                        <p:cTn id="152" dur="500" fill="hold"/>
                                        <p:tgtEl>
                                          <p:spTgt spid="27"/>
                                        </p:tgtEl>
                                        <p:attrNameLst>
                                          <p:attrName>ppt_x</p:attrName>
                                        </p:attrNameLst>
                                      </p:cBhvr>
                                      <p:tavLst>
                                        <p:tav tm="0">
                                          <p:val>
                                            <p:strVal val="1+#ppt_w/2"/>
                                          </p:val>
                                        </p:tav>
                                        <p:tav tm="100000">
                                          <p:val>
                                            <p:strVal val="#ppt_x"/>
                                          </p:val>
                                        </p:tav>
                                      </p:tavLst>
                                    </p:anim>
                                    <p:anim calcmode="lin" valueType="num">
                                      <p:cBhvr additive="base">
                                        <p:cTn id="153" dur="500" fill="hold"/>
                                        <p:tgtEl>
                                          <p:spTgt spid="27"/>
                                        </p:tgtEl>
                                        <p:attrNameLst>
                                          <p:attrName>ppt_y</p:attrName>
                                        </p:attrNameLst>
                                      </p:cBhvr>
                                      <p:tavLst>
                                        <p:tav tm="0">
                                          <p:val>
                                            <p:strVal val="#ppt_y"/>
                                          </p:val>
                                        </p:tav>
                                        <p:tav tm="100000">
                                          <p:val>
                                            <p:strVal val="#ppt_y"/>
                                          </p:val>
                                        </p:tav>
                                      </p:tavLst>
                                    </p:anim>
                                  </p:childTnLst>
                                </p:cTn>
                              </p:par>
                            </p:childTnLst>
                          </p:cTn>
                        </p:par>
                        <p:par>
                          <p:cTn id="154" fill="hold">
                            <p:stCondLst>
                              <p:cond delay="8500"/>
                            </p:stCondLst>
                            <p:childTnLst>
                              <p:par>
                                <p:cTn id="155" presetID="2" presetClass="entr" presetSubtype="4" fill="hold" grpId="0" nodeType="afterEffect">
                                  <p:stCondLst>
                                    <p:cond delay="0"/>
                                  </p:stCondLst>
                                  <p:childTnLst>
                                    <p:set>
                                      <p:cBhvr>
                                        <p:cTn id="156" dur="1" fill="hold">
                                          <p:stCondLst>
                                            <p:cond delay="0"/>
                                          </p:stCondLst>
                                        </p:cTn>
                                        <p:tgtEl>
                                          <p:spTgt spid="12"/>
                                        </p:tgtEl>
                                        <p:attrNameLst>
                                          <p:attrName>style.visibility</p:attrName>
                                        </p:attrNameLst>
                                      </p:cBhvr>
                                      <p:to>
                                        <p:strVal val="visible"/>
                                      </p:to>
                                    </p:set>
                                    <p:anim calcmode="lin" valueType="num">
                                      <p:cBhvr additive="base">
                                        <p:cTn id="157" dur="500" fill="hold"/>
                                        <p:tgtEl>
                                          <p:spTgt spid="12"/>
                                        </p:tgtEl>
                                        <p:attrNameLst>
                                          <p:attrName>ppt_x</p:attrName>
                                        </p:attrNameLst>
                                      </p:cBhvr>
                                      <p:tavLst>
                                        <p:tav tm="0">
                                          <p:val>
                                            <p:strVal val="#ppt_x"/>
                                          </p:val>
                                        </p:tav>
                                        <p:tav tm="100000">
                                          <p:val>
                                            <p:strVal val="#ppt_x"/>
                                          </p:val>
                                        </p:tav>
                                      </p:tavLst>
                                    </p:anim>
                                    <p:anim calcmode="lin" valueType="num">
                                      <p:cBhvr additive="base">
                                        <p:cTn id="158" dur="500" fill="hold"/>
                                        <p:tgtEl>
                                          <p:spTgt spid="12"/>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16"/>
                                        </p:tgtEl>
                                        <p:attrNameLst>
                                          <p:attrName>style.visibility</p:attrName>
                                        </p:attrNameLst>
                                      </p:cBhvr>
                                      <p:to>
                                        <p:strVal val="visible"/>
                                      </p:to>
                                    </p:set>
                                    <p:anim calcmode="lin" valueType="num">
                                      <p:cBhvr additive="base">
                                        <p:cTn id="161" dur="500" fill="hold"/>
                                        <p:tgtEl>
                                          <p:spTgt spid="16"/>
                                        </p:tgtEl>
                                        <p:attrNameLst>
                                          <p:attrName>ppt_x</p:attrName>
                                        </p:attrNameLst>
                                      </p:cBhvr>
                                      <p:tavLst>
                                        <p:tav tm="0">
                                          <p:val>
                                            <p:strVal val="#ppt_x"/>
                                          </p:val>
                                        </p:tav>
                                        <p:tav tm="100000">
                                          <p:val>
                                            <p:strVal val="#ppt_x"/>
                                          </p:val>
                                        </p:tav>
                                      </p:tavLst>
                                    </p:anim>
                                    <p:anim calcmode="lin" valueType="num">
                                      <p:cBhvr additive="base">
                                        <p:cTn id="162" dur="500" fill="hold"/>
                                        <p:tgtEl>
                                          <p:spTgt spid="16"/>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28"/>
                                        </p:tgtEl>
                                        <p:attrNameLst>
                                          <p:attrName>style.visibility</p:attrName>
                                        </p:attrNameLst>
                                      </p:cBhvr>
                                      <p:to>
                                        <p:strVal val="visible"/>
                                      </p:to>
                                    </p:set>
                                    <p:anim calcmode="lin" valueType="num">
                                      <p:cBhvr additive="base">
                                        <p:cTn id="165" dur="500" fill="hold"/>
                                        <p:tgtEl>
                                          <p:spTgt spid="28"/>
                                        </p:tgtEl>
                                        <p:attrNameLst>
                                          <p:attrName>ppt_x</p:attrName>
                                        </p:attrNameLst>
                                      </p:cBhvr>
                                      <p:tavLst>
                                        <p:tav tm="0">
                                          <p:val>
                                            <p:strVal val="#ppt_x"/>
                                          </p:val>
                                        </p:tav>
                                        <p:tav tm="100000">
                                          <p:val>
                                            <p:strVal val="#ppt_x"/>
                                          </p:val>
                                        </p:tav>
                                      </p:tavLst>
                                    </p:anim>
                                    <p:anim calcmode="lin" valueType="num">
                                      <p:cBhvr additive="base">
                                        <p:cTn id="16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3" grpId="0" animBg="1"/>
      <p:bldP spid="14" grpId="0" animBg="1"/>
      <p:bldP spid="15" grpId="0"/>
      <p:bldP spid="16" grpId="0"/>
      <p:bldP spid="17" grpId="0"/>
      <p:bldP spid="18" grpId="0"/>
      <p:bldP spid="19" grpId="0"/>
      <p:bldP spid="20" grpId="0" animBg="1"/>
      <p:bldP spid="21" grpId="0"/>
      <p:bldP spid="22" grpId="0"/>
      <p:bldP spid="23" grpId="0" animBg="1"/>
      <p:bldP spid="24" grpId="0"/>
      <p:bldP spid="25" grpId="0"/>
      <p:bldP spid="26" grpId="0"/>
      <p:bldP spid="27" grpId="0"/>
      <p:bldP spid="28" grpId="0"/>
      <p:bldP spid="2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84417" y="1528343"/>
            <a:ext cx="3894137" cy="1369219"/>
            <a:chOff x="1980253" y="2205769"/>
            <a:chExt cx="5194887" cy="1826048"/>
          </a:xfrm>
        </p:grpSpPr>
        <p:sp>
          <p:nvSpPr>
            <p:cNvPr id="5" name="圆角矩形 4"/>
            <p:cNvSpPr/>
            <p:nvPr/>
          </p:nvSpPr>
          <p:spPr>
            <a:xfrm>
              <a:off x="1980253" y="3815867"/>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6" name="圆角矩形 5"/>
            <p:cNvSpPr/>
            <p:nvPr/>
          </p:nvSpPr>
          <p:spPr>
            <a:xfrm>
              <a:off x="1980253" y="3287108"/>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7" name="圆角矩形 6"/>
            <p:cNvSpPr/>
            <p:nvPr/>
          </p:nvSpPr>
          <p:spPr>
            <a:xfrm>
              <a:off x="1980253" y="2737706"/>
              <a:ext cx="5194887" cy="217537"/>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8" name="圆角矩形 7"/>
            <p:cNvSpPr/>
            <p:nvPr/>
          </p:nvSpPr>
          <p:spPr>
            <a:xfrm>
              <a:off x="1980253" y="2205769"/>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grpSp>
      <p:sp>
        <p:nvSpPr>
          <p:cNvPr id="9" name="文本框 8"/>
          <p:cNvSpPr txBox="1">
            <a:spLocks noChangeArrowheads="1"/>
          </p:cNvSpPr>
          <p:nvPr/>
        </p:nvSpPr>
        <p:spPr bwMode="auto">
          <a:xfrm>
            <a:off x="428728" y="1440237"/>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400" dirty="0">
                <a:latin typeface="微软雅黑" pitchFamily="34" charset="-122"/>
                <a:ea typeface="微软雅黑" pitchFamily="34" charset="-122"/>
              </a:rPr>
              <a:t>输入标题</a:t>
            </a:r>
          </a:p>
        </p:txBody>
      </p:sp>
      <p:sp>
        <p:nvSpPr>
          <p:cNvPr id="10" name="文本框 9"/>
          <p:cNvSpPr txBox="1">
            <a:spLocks noChangeArrowheads="1"/>
          </p:cNvSpPr>
          <p:nvPr/>
        </p:nvSpPr>
        <p:spPr bwMode="auto">
          <a:xfrm>
            <a:off x="5796067" y="1460478"/>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dirty="0">
                <a:ea typeface="微软雅黑" pitchFamily="34" charset="-122"/>
              </a:rPr>
              <a:t>40</a:t>
            </a:r>
            <a:r>
              <a:rPr lang="en-US" altLang="zh-CN" sz="1400" dirty="0">
                <a:ea typeface="微软雅黑" pitchFamily="34" charset="-122"/>
              </a:rPr>
              <a:t>%</a:t>
            </a:r>
            <a:endParaRPr lang="zh-CN" altLang="en-US" sz="1400" dirty="0">
              <a:ea typeface="微软雅黑" pitchFamily="34" charset="-122"/>
            </a:endParaRPr>
          </a:p>
        </p:txBody>
      </p:sp>
      <p:sp>
        <p:nvSpPr>
          <p:cNvPr id="11" name="文本框 23"/>
          <p:cNvSpPr txBox="1">
            <a:spLocks noChangeArrowheads="1"/>
          </p:cNvSpPr>
          <p:nvPr/>
        </p:nvSpPr>
        <p:spPr bwMode="auto">
          <a:xfrm>
            <a:off x="428728" y="1842668"/>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12" name="文本框 24"/>
          <p:cNvSpPr txBox="1">
            <a:spLocks noChangeArrowheads="1"/>
          </p:cNvSpPr>
          <p:nvPr/>
        </p:nvSpPr>
        <p:spPr bwMode="auto">
          <a:xfrm>
            <a:off x="5796067" y="1862909"/>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50</a:t>
            </a:r>
            <a:r>
              <a:rPr lang="en-US" altLang="zh-CN" sz="1400">
                <a:ea typeface="微软雅黑" pitchFamily="34" charset="-122"/>
              </a:rPr>
              <a:t>%</a:t>
            </a:r>
            <a:endParaRPr lang="zh-CN" altLang="en-US" sz="1400">
              <a:ea typeface="微软雅黑" pitchFamily="34" charset="-122"/>
            </a:endParaRPr>
          </a:p>
        </p:txBody>
      </p:sp>
      <p:sp>
        <p:nvSpPr>
          <p:cNvPr id="13" name="文本框 27"/>
          <p:cNvSpPr txBox="1">
            <a:spLocks noChangeArrowheads="1"/>
          </p:cNvSpPr>
          <p:nvPr/>
        </p:nvSpPr>
        <p:spPr bwMode="auto">
          <a:xfrm>
            <a:off x="428728" y="2245100"/>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14" name="文本框 28"/>
          <p:cNvSpPr txBox="1">
            <a:spLocks noChangeArrowheads="1"/>
          </p:cNvSpPr>
          <p:nvPr/>
        </p:nvSpPr>
        <p:spPr bwMode="auto">
          <a:xfrm>
            <a:off x="5796067" y="2266531"/>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80</a:t>
            </a:r>
            <a:r>
              <a:rPr lang="en-US" altLang="zh-CN" sz="1400">
                <a:ea typeface="微软雅黑" pitchFamily="34" charset="-122"/>
              </a:rPr>
              <a:t>%</a:t>
            </a:r>
            <a:endParaRPr lang="zh-CN" altLang="en-US" sz="1400">
              <a:ea typeface="微软雅黑" pitchFamily="34" charset="-122"/>
            </a:endParaRPr>
          </a:p>
        </p:txBody>
      </p:sp>
      <p:sp>
        <p:nvSpPr>
          <p:cNvPr id="15" name="文本框 31"/>
          <p:cNvSpPr txBox="1">
            <a:spLocks noChangeArrowheads="1"/>
          </p:cNvSpPr>
          <p:nvPr/>
        </p:nvSpPr>
        <p:spPr bwMode="auto">
          <a:xfrm>
            <a:off x="428728" y="2647531"/>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16" name="文本框 32"/>
          <p:cNvSpPr txBox="1">
            <a:spLocks noChangeArrowheads="1"/>
          </p:cNvSpPr>
          <p:nvPr/>
        </p:nvSpPr>
        <p:spPr bwMode="auto">
          <a:xfrm>
            <a:off x="5796067" y="2668963"/>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20</a:t>
            </a:r>
            <a:r>
              <a:rPr lang="en-US" altLang="zh-CN" sz="1400">
                <a:ea typeface="微软雅黑" pitchFamily="34" charset="-122"/>
              </a:rPr>
              <a:t>%</a:t>
            </a:r>
            <a:endParaRPr lang="zh-CN" altLang="en-US" sz="1400">
              <a:ea typeface="微软雅黑" pitchFamily="34" charset="-122"/>
            </a:endParaRPr>
          </a:p>
        </p:txBody>
      </p:sp>
      <p:sp>
        <p:nvSpPr>
          <p:cNvPr id="17" name="矩形 16"/>
          <p:cNvSpPr/>
          <p:nvPr/>
        </p:nvSpPr>
        <p:spPr>
          <a:xfrm>
            <a:off x="399433" y="3256052"/>
            <a:ext cx="5991225" cy="950118"/>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a:t>
            </a:r>
          </a:p>
        </p:txBody>
      </p:sp>
      <p:grpSp>
        <p:nvGrpSpPr>
          <p:cNvPr id="18" name="组合 17"/>
          <p:cNvGrpSpPr/>
          <p:nvPr/>
        </p:nvGrpSpPr>
        <p:grpSpPr>
          <a:xfrm>
            <a:off x="1484416" y="1528343"/>
            <a:ext cx="3346450" cy="1369219"/>
            <a:chOff x="1980252" y="2205769"/>
            <a:chExt cx="4464257" cy="1826048"/>
          </a:xfrm>
        </p:grpSpPr>
        <p:sp>
          <p:nvSpPr>
            <p:cNvPr id="19" name="圆角矩形 18"/>
            <p:cNvSpPr/>
            <p:nvPr/>
          </p:nvSpPr>
          <p:spPr>
            <a:xfrm>
              <a:off x="1980253" y="2737706"/>
              <a:ext cx="2551911" cy="217537"/>
            </a:xfrm>
            <a:prstGeom prst="roundRect">
              <a:avLst>
                <a:gd name="adj" fmla="val 50000"/>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20" name="圆角矩形 19"/>
            <p:cNvSpPr/>
            <p:nvPr/>
          </p:nvSpPr>
          <p:spPr>
            <a:xfrm>
              <a:off x="1980252" y="3287108"/>
              <a:ext cx="4464257" cy="215950"/>
            </a:xfrm>
            <a:prstGeom prst="roundRect">
              <a:avLst>
                <a:gd name="adj" fmla="val 50000"/>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21" name="圆角矩形 20"/>
            <p:cNvSpPr/>
            <p:nvPr/>
          </p:nvSpPr>
          <p:spPr>
            <a:xfrm>
              <a:off x="1980253" y="3815867"/>
              <a:ext cx="1274897" cy="215950"/>
            </a:xfrm>
            <a:prstGeom prst="roundRect">
              <a:avLst>
                <a:gd name="adj" fmla="val 50000"/>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22" name="圆角矩形 21"/>
            <p:cNvSpPr/>
            <p:nvPr/>
          </p:nvSpPr>
          <p:spPr>
            <a:xfrm>
              <a:off x="1980252" y="2205769"/>
              <a:ext cx="1912345" cy="215950"/>
            </a:xfrm>
            <a:prstGeom prst="roundRect">
              <a:avLst>
                <a:gd name="adj" fmla="val 50000"/>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grpSp>
      <p:sp>
        <p:nvSpPr>
          <p:cNvPr id="23" name="圆角矩形 22"/>
          <p:cNvSpPr>
            <a:spLocks noChangeAspect="1"/>
          </p:cNvSpPr>
          <p:nvPr/>
        </p:nvSpPr>
        <p:spPr>
          <a:xfrm>
            <a:off x="6623159" y="1282155"/>
            <a:ext cx="2081044" cy="2945779"/>
          </a:xfrm>
          <a:prstGeom prst="roundRect">
            <a:avLst>
              <a:gd name="adj" fmla="val 1429"/>
            </a:avLst>
          </a:prstGeom>
          <a:noFill/>
          <a:ln w="3175">
            <a:solidFill>
              <a:srgbClr val="2F318B"/>
            </a:solidFill>
            <a:prstDash val="solid"/>
          </a:ln>
        </p:spPr>
        <p:style>
          <a:lnRef idx="1">
            <a:schemeClr val="accent6"/>
          </a:lnRef>
          <a:fillRef idx="0">
            <a:schemeClr val="accent6"/>
          </a:fillRef>
          <a:effectRef idx="0">
            <a:schemeClr val="accent6"/>
          </a:effectRef>
          <a:fontRef idx="minor">
            <a:schemeClr val="tx1"/>
          </a:fontRef>
        </p:style>
        <p:txBody>
          <a:bodyPr lIns="257097" tIns="642743" rIns="257097" bIns="321372" anchor="ctr"/>
          <a:lstStyle/>
          <a:p>
            <a:pPr algn="just">
              <a:lnSpc>
                <a:spcPct val="120000"/>
              </a:lnSpc>
              <a:spcBef>
                <a:spcPts val="536"/>
              </a:spcBef>
              <a:spcAft>
                <a:spcPts val="536"/>
              </a:spcAft>
              <a:defRPr/>
            </a:pPr>
            <a:endParaRPr lang="zh-CN" altLang="en-US" sz="1400" dirty="0">
              <a:solidFill>
                <a:srgbClr val="454545"/>
              </a:solidFill>
              <a:latin typeface="微软雅黑" panose="020B0503020204020204" pitchFamily="34" charset="-122"/>
            </a:endParaRPr>
          </a:p>
        </p:txBody>
      </p:sp>
      <p:sp>
        <p:nvSpPr>
          <p:cNvPr id="24" name="任意多边形 23"/>
          <p:cNvSpPr/>
          <p:nvPr/>
        </p:nvSpPr>
        <p:spPr>
          <a:xfrm>
            <a:off x="6953710" y="1220996"/>
            <a:ext cx="154612" cy="61159"/>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5" name="任意多边形 24"/>
          <p:cNvSpPr/>
          <p:nvPr/>
        </p:nvSpPr>
        <p:spPr>
          <a:xfrm>
            <a:off x="8256361" y="1220996"/>
            <a:ext cx="146615" cy="61159"/>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6" name="任意多边形 25"/>
          <p:cNvSpPr/>
          <p:nvPr/>
        </p:nvSpPr>
        <p:spPr>
          <a:xfrm>
            <a:off x="7031905" y="1220997"/>
            <a:ext cx="1291989" cy="329130"/>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rgbClr val="2F318B"/>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81628" tIns="40814" rIns="81628" bIns="40814" anchor="ctr"/>
          <a:lstStyle/>
          <a:p>
            <a:pPr algn="ctr">
              <a:defRPr/>
            </a:pPr>
            <a:r>
              <a:rPr lang="zh-CN" altLang="en-US" sz="1500" dirty="0">
                <a:solidFill>
                  <a:schemeClr val="bg1"/>
                </a:solidFill>
                <a:latin typeface="微软雅黑" panose="020B0503020204020204" pitchFamily="34" charset="-122"/>
                <a:ea typeface="微软雅黑" panose="020B0503020204020204" pitchFamily="34" charset="-122"/>
              </a:rPr>
              <a:t>输入标题</a:t>
            </a:r>
          </a:p>
        </p:txBody>
      </p:sp>
      <p:sp>
        <p:nvSpPr>
          <p:cNvPr id="27" name="矩形 26"/>
          <p:cNvSpPr/>
          <p:nvPr/>
        </p:nvSpPr>
        <p:spPr>
          <a:xfrm>
            <a:off x="6785094" y="1626673"/>
            <a:ext cx="1834928" cy="2493274"/>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a:t>
            </a:r>
          </a:p>
        </p:txBody>
      </p:sp>
      <p:sp>
        <p:nvSpPr>
          <p:cNvPr id="28" name="TextBox 27"/>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11445091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1250"/>
                                        <p:tgtEl>
                                          <p:spTgt spid="4"/>
                                        </p:tgtEl>
                                      </p:cBhvr>
                                    </p:animEffect>
                                  </p:childTnLst>
                                </p:cTn>
                              </p:par>
                              <p:par>
                                <p:cTn id="25" presetID="22" presetClass="entr" presetSubtype="8" fill="hold" nodeType="withEffect">
                                  <p:stCondLst>
                                    <p:cond delay="25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250"/>
                                        <p:tgtEl>
                                          <p:spTgt spid="18"/>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00"/>
                                        <p:tgtEl>
                                          <p:spTgt spid="16"/>
                                        </p:tgtEl>
                                      </p:cBhvr>
                                    </p:animEffect>
                                  </p:childTnLst>
                                </p:cTn>
                              </p:par>
                            </p:childTnLst>
                          </p:cTn>
                        </p:par>
                        <p:par>
                          <p:cTn id="41" fill="hold">
                            <p:stCondLst>
                              <p:cond delay="2500"/>
                            </p:stCondLst>
                            <p:childTnLst>
                              <p:par>
                                <p:cTn id="42" presetID="42"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14" presetClass="entr" presetSubtype="1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randombar(horizontal)">
                                      <p:cBhvr>
                                        <p:cTn id="50" dur="500"/>
                                        <p:tgtEl>
                                          <p:spTgt spid="24"/>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up)">
                                      <p:cBhvr>
                                        <p:cTn id="60" dur="500"/>
                                        <p:tgtEl>
                                          <p:spTgt spid="23"/>
                                        </p:tgtEl>
                                      </p:cBhvr>
                                    </p:animEffect>
                                  </p:childTnLst>
                                </p:cTn>
                              </p:par>
                            </p:childTnLst>
                          </p:cTn>
                        </p:par>
                        <p:par>
                          <p:cTn id="61" fill="hold">
                            <p:stCondLst>
                              <p:cond delay="4500"/>
                            </p:stCondLst>
                            <p:childTnLst>
                              <p:par>
                                <p:cTn id="62" presetID="42"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23" grpId="0" animBg="1"/>
      <p:bldP spid="24" grpId="0" animBg="1"/>
      <p:bldP spid="25" grpId="0" animBg="1"/>
      <p:bldP spid="26" grpId="0" animBg="1"/>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5"/>
          <p:cNvSpPr txBox="1"/>
          <p:nvPr/>
        </p:nvSpPr>
        <p:spPr>
          <a:xfrm>
            <a:off x="852597" y="3817243"/>
            <a:ext cx="1542454" cy="315471"/>
          </a:xfrm>
          <a:prstGeom prst="rect">
            <a:avLst/>
          </a:prstGeom>
          <a:noFill/>
        </p:spPr>
        <p:txBody>
          <a:bodyPr wrap="square" lIns="68580" tIns="34290" rIns="68580" bIns="34290" rtlCol="0">
            <a:spAutoFit/>
          </a:bodyPr>
          <a:lstStyle/>
          <a:p>
            <a:r>
              <a:rPr lang="zh-CN" altLang="en-US" sz="1600" b="1" dirty="0" smtClean="0">
                <a:latin typeface="微软雅黑" panose="020B0503020204020204" pitchFamily="34" charset="-122"/>
                <a:ea typeface="微软雅黑" panose="020B0503020204020204" pitchFamily="34" charset="-122"/>
              </a:rPr>
              <a:t>添加标题</a:t>
            </a:r>
            <a:endParaRPr lang="zh-CN" altLang="en-US" sz="1600" b="1" dirty="0">
              <a:latin typeface="微软雅黑" panose="020B0503020204020204" pitchFamily="34" charset="-122"/>
              <a:ea typeface="微软雅黑" panose="020B0503020204020204" pitchFamily="34" charset="-122"/>
            </a:endParaRPr>
          </a:p>
        </p:txBody>
      </p:sp>
      <p:sp>
        <p:nvSpPr>
          <p:cNvPr id="29" name="文本框 26"/>
          <p:cNvSpPr txBox="1"/>
          <p:nvPr/>
        </p:nvSpPr>
        <p:spPr>
          <a:xfrm>
            <a:off x="852598" y="4134584"/>
            <a:ext cx="7452717" cy="669414"/>
          </a:xfrm>
          <a:prstGeom prst="rect">
            <a:avLst/>
          </a:prstGeom>
          <a:noFill/>
        </p:spPr>
        <p:txBody>
          <a:bodyPr wrap="square" lIns="68580" tIns="34290" rIns="68580" bIns="34290" rtlCol="0">
            <a:spAutoFit/>
          </a:bodyPr>
          <a:lstStyle/>
          <a:p>
            <a:pPr algn="just">
              <a:lnSpc>
                <a:spcPct val="130000"/>
              </a:lnSpc>
            </a:pPr>
            <a:r>
              <a:rPr lang="zh-CN" altLang="en-US" sz="10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单击添加文本单击添加文本单击添加文本单击添加文本单击添加文本单击添加文本单击添加文本单击添加文本单击添加文本单击添加文本单击添加文本单击添加文本</a:t>
            </a:r>
            <a:endParaRPr lang="en-US" altLang="zh-CN" sz="1000" dirty="0">
              <a:latin typeface="微软雅黑" panose="020B0503020204020204" pitchFamily="34" charset="-122"/>
              <a:ea typeface="微软雅黑" panose="020B0503020204020204" pitchFamily="34" charset="-122"/>
            </a:endParaRPr>
          </a:p>
        </p:txBody>
      </p:sp>
      <p:sp>
        <p:nvSpPr>
          <p:cNvPr id="30" name="弧形 29"/>
          <p:cNvSpPr/>
          <p:nvPr/>
        </p:nvSpPr>
        <p:spPr>
          <a:xfrm>
            <a:off x="720328" y="1879377"/>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1" name="弧形 30"/>
          <p:cNvSpPr/>
          <p:nvPr/>
        </p:nvSpPr>
        <p:spPr>
          <a:xfrm flipV="1">
            <a:off x="3267075" y="1879377"/>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2" name="弧形 31"/>
          <p:cNvSpPr/>
          <p:nvPr/>
        </p:nvSpPr>
        <p:spPr>
          <a:xfrm>
            <a:off x="5813822" y="1879377"/>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33" name="直接连接符 32"/>
          <p:cNvCxnSpPr/>
          <p:nvPr/>
        </p:nvCxnSpPr>
        <p:spPr>
          <a:xfrm>
            <a:off x="1452564" y="2250852"/>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999311" y="2250852"/>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546058" y="2250852"/>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16200000">
            <a:off x="794803" y="1597021"/>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6200000">
            <a:off x="5888297" y="1598450"/>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5400000" flipV="1">
            <a:off x="3341549" y="2908612"/>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1452562" y="1855489"/>
            <a:ext cx="1749029" cy="1734695"/>
            <a:chOff x="1936749" y="2530375"/>
            <a:chExt cx="2332038" cy="2312926"/>
          </a:xfrm>
        </p:grpSpPr>
        <p:grpSp>
          <p:nvGrpSpPr>
            <p:cNvPr id="40" name="组合 39"/>
            <p:cNvGrpSpPr/>
            <p:nvPr/>
          </p:nvGrpSpPr>
          <p:grpSpPr>
            <a:xfrm>
              <a:off x="2164557" y="2530375"/>
              <a:ext cx="1876425" cy="447741"/>
              <a:chOff x="2164557" y="2530375"/>
              <a:chExt cx="1876425" cy="447741"/>
            </a:xfrm>
          </p:grpSpPr>
          <p:sp>
            <p:nvSpPr>
              <p:cNvPr id="44" name="任意多边形 43"/>
              <p:cNvSpPr/>
              <p:nvPr/>
            </p:nvSpPr>
            <p:spPr>
              <a:xfrm rot="10800000">
                <a:off x="2164557"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文本框 52"/>
              <p:cNvSpPr txBox="1"/>
              <p:nvPr/>
            </p:nvSpPr>
            <p:spPr>
              <a:xfrm>
                <a:off x="2507322" y="2530375"/>
                <a:ext cx="1203748" cy="410369"/>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pitchFamily="34" charset="-122"/>
                    <a:ea typeface="微软雅黑" panose="020B0503020204020204" pitchFamily="34" charset="-122"/>
                  </a:rPr>
                  <a:t>添加标题</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936749" y="3147133"/>
              <a:ext cx="2332038" cy="1696168"/>
              <a:chOff x="1936749" y="3147133"/>
              <a:chExt cx="2332038" cy="1696168"/>
            </a:xfrm>
          </p:grpSpPr>
          <p:sp>
            <p:nvSpPr>
              <p:cNvPr id="42" name="任意多边形 41"/>
              <p:cNvSpPr/>
              <p:nvPr/>
            </p:nvSpPr>
            <p:spPr>
              <a:xfrm rot="10800000">
                <a:off x="1936749" y="3147133"/>
                <a:ext cx="2332038" cy="1696168"/>
              </a:xfrm>
              <a:custGeom>
                <a:avLst/>
                <a:gdLst>
                  <a:gd name="connsiteX0" fmla="*/ 1165097 w 2332038"/>
                  <a:gd name="connsiteY0" fmla="*/ 1696168 h 1696168"/>
                  <a:gd name="connsiteX1" fmla="*/ 1088911 w 2332038"/>
                  <a:gd name="connsiteY1" fmla="*/ 1614607 h 1696168"/>
                  <a:gd name="connsiteX2" fmla="*/ 0 w 2332038"/>
                  <a:gd name="connsiteY2" fmla="*/ 1614607 h 1696168"/>
                  <a:gd name="connsiteX3" fmla="*/ 0 w 2332038"/>
                  <a:gd name="connsiteY3" fmla="*/ 0 h 1696168"/>
                  <a:gd name="connsiteX4" fmla="*/ 2332038 w 2332038"/>
                  <a:gd name="connsiteY4" fmla="*/ 0 h 1696168"/>
                  <a:gd name="connsiteX5" fmla="*/ 2332038 w 2332038"/>
                  <a:gd name="connsiteY5" fmla="*/ 1614607 h 1696168"/>
                  <a:gd name="connsiteX6" fmla="*/ 1241283 w 2332038"/>
                  <a:gd name="connsiteY6" fmla="*/ 1614607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5097" y="1696168"/>
                    </a:moveTo>
                    <a:lnTo>
                      <a:pt x="1088911" y="1614607"/>
                    </a:lnTo>
                    <a:lnTo>
                      <a:pt x="0" y="1614607"/>
                    </a:lnTo>
                    <a:lnTo>
                      <a:pt x="0" y="0"/>
                    </a:lnTo>
                    <a:lnTo>
                      <a:pt x="2332038" y="0"/>
                    </a:lnTo>
                    <a:lnTo>
                      <a:pt x="2332038" y="1614607"/>
                    </a:lnTo>
                    <a:lnTo>
                      <a:pt x="1241283" y="1614607"/>
                    </a:ln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文本框 53"/>
              <p:cNvSpPr txBox="1"/>
              <p:nvPr/>
            </p:nvSpPr>
            <p:spPr>
              <a:xfrm>
                <a:off x="2042750" y="3320513"/>
                <a:ext cx="2120035" cy="897340"/>
              </a:xfrm>
              <a:prstGeom prst="rect">
                <a:avLst/>
              </a:prstGeom>
              <a:noFill/>
            </p:spPr>
            <p:txBody>
              <a:bodyPr wrap="square" rtlCol="0">
                <a:spAutoFit/>
              </a:bodyPr>
              <a:lstStyle/>
              <a:p>
                <a:pPr algn="just">
                  <a:lnSpc>
                    <a:spcPct val="130000"/>
                  </a:lnSpc>
                  <a:spcBef>
                    <a:spcPts val="750"/>
                  </a:spcBef>
                </a:pPr>
                <a:r>
                  <a:rPr lang="zh-CN" altLang="en-US" sz="1000" dirty="0" smtClean="0">
                    <a:solidFill>
                      <a:srgbClr val="EBF8F9"/>
                    </a:solidFill>
                    <a:latin typeface="微软雅黑" panose="020B0503020204020204" pitchFamily="34" charset="-122"/>
                    <a:ea typeface="微软雅黑" panose="020B0503020204020204" pitchFamily="34" charset="-122"/>
                  </a:rPr>
                  <a:t>此处输入您的文字文本，或者复制您的文字文本粘贴到此处。</a:t>
                </a:r>
                <a:endParaRPr lang="en-US" altLang="zh-CN" sz="1000" dirty="0">
                  <a:solidFill>
                    <a:srgbClr val="EBF8F9"/>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3999310" y="915092"/>
            <a:ext cx="1749029" cy="1760630"/>
            <a:chOff x="5332414" y="1276511"/>
            <a:chExt cx="2332038" cy="2347507"/>
          </a:xfrm>
        </p:grpSpPr>
        <p:grpSp>
          <p:nvGrpSpPr>
            <p:cNvPr id="47" name="组合 46"/>
            <p:cNvGrpSpPr/>
            <p:nvPr/>
          </p:nvGrpSpPr>
          <p:grpSpPr>
            <a:xfrm>
              <a:off x="5560221" y="3141696"/>
              <a:ext cx="1876425" cy="482322"/>
              <a:chOff x="5560221" y="3141696"/>
              <a:chExt cx="1876425" cy="482322"/>
            </a:xfrm>
          </p:grpSpPr>
          <p:sp>
            <p:nvSpPr>
              <p:cNvPr id="51" name="任意多边形 50"/>
              <p:cNvSpPr/>
              <p:nvPr/>
            </p:nvSpPr>
            <p:spPr>
              <a:xfrm rot="10800000">
                <a:off x="5560221" y="3141696"/>
                <a:ext cx="1876425" cy="441562"/>
              </a:xfrm>
              <a:custGeom>
                <a:avLst/>
                <a:gdLst>
                  <a:gd name="connsiteX0" fmla="*/ 937291 w 1876425"/>
                  <a:gd name="connsiteY0" fmla="*/ 441562 h 441562"/>
                  <a:gd name="connsiteX1" fmla="*/ 861105 w 1876425"/>
                  <a:gd name="connsiteY1" fmla="*/ 360000 h 441562"/>
                  <a:gd name="connsiteX2" fmla="*/ 0 w 1876425"/>
                  <a:gd name="connsiteY2" fmla="*/ 360000 h 441562"/>
                  <a:gd name="connsiteX3" fmla="*/ 0 w 1876425"/>
                  <a:gd name="connsiteY3" fmla="*/ 0 h 441562"/>
                  <a:gd name="connsiteX4" fmla="*/ 1876425 w 1876425"/>
                  <a:gd name="connsiteY4" fmla="*/ 0 h 441562"/>
                  <a:gd name="connsiteX5" fmla="*/ 1876425 w 1876425"/>
                  <a:gd name="connsiteY5" fmla="*/ 360000 h 441562"/>
                  <a:gd name="connsiteX6" fmla="*/ 1013478 w 1876425"/>
                  <a:gd name="connsiteY6" fmla="*/ 360000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937291" y="441562"/>
                    </a:moveTo>
                    <a:lnTo>
                      <a:pt x="861105" y="360000"/>
                    </a:lnTo>
                    <a:lnTo>
                      <a:pt x="0" y="360000"/>
                    </a:lnTo>
                    <a:lnTo>
                      <a:pt x="0" y="0"/>
                    </a:lnTo>
                    <a:lnTo>
                      <a:pt x="1876425" y="0"/>
                    </a:lnTo>
                    <a:lnTo>
                      <a:pt x="1876425" y="360000"/>
                    </a:lnTo>
                    <a:lnTo>
                      <a:pt x="1013478" y="360000"/>
                    </a:ln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文本框 56"/>
              <p:cNvSpPr txBox="1"/>
              <p:nvPr/>
            </p:nvSpPr>
            <p:spPr>
              <a:xfrm>
                <a:off x="5895637" y="3213648"/>
                <a:ext cx="1203748" cy="410370"/>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pitchFamily="34" charset="-122"/>
                    <a:ea typeface="微软雅黑" panose="020B0503020204020204" pitchFamily="34" charset="-122"/>
                  </a:rPr>
                  <a:t>添加标题</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332414" y="1276511"/>
              <a:ext cx="2332038" cy="1696168"/>
              <a:chOff x="5332414" y="1276511"/>
              <a:chExt cx="2332038" cy="1696168"/>
            </a:xfrm>
          </p:grpSpPr>
          <p:sp>
            <p:nvSpPr>
              <p:cNvPr id="49" name="任意多边形 48"/>
              <p:cNvSpPr/>
              <p:nvPr/>
            </p:nvSpPr>
            <p:spPr>
              <a:xfrm rot="10800000">
                <a:off x="5332414" y="1276511"/>
                <a:ext cx="2332038" cy="1696168"/>
              </a:xfrm>
              <a:custGeom>
                <a:avLst/>
                <a:gdLst>
                  <a:gd name="connsiteX0" fmla="*/ 2332038 w 2332038"/>
                  <a:gd name="connsiteY0" fmla="*/ 1696168 h 1696168"/>
                  <a:gd name="connsiteX1" fmla="*/ 0 w 2332038"/>
                  <a:gd name="connsiteY1" fmla="*/ 1696168 h 1696168"/>
                  <a:gd name="connsiteX2" fmla="*/ 0 w 2332038"/>
                  <a:gd name="connsiteY2" fmla="*/ 81561 h 1696168"/>
                  <a:gd name="connsiteX3" fmla="*/ 1090755 w 2332038"/>
                  <a:gd name="connsiteY3" fmla="*/ 81561 h 1696168"/>
                  <a:gd name="connsiteX4" fmla="*/ 1166941 w 2332038"/>
                  <a:gd name="connsiteY4" fmla="*/ 0 h 1696168"/>
                  <a:gd name="connsiteX5" fmla="*/ 1243127 w 2332038"/>
                  <a:gd name="connsiteY5" fmla="*/ 81561 h 1696168"/>
                  <a:gd name="connsiteX6" fmla="*/ 2332038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2332038" y="1696168"/>
                    </a:moveTo>
                    <a:lnTo>
                      <a:pt x="0" y="1696168"/>
                    </a:lnTo>
                    <a:lnTo>
                      <a:pt x="0" y="81561"/>
                    </a:lnTo>
                    <a:lnTo>
                      <a:pt x="1090755" y="81561"/>
                    </a:lnTo>
                    <a:lnTo>
                      <a:pt x="1166941" y="0"/>
                    </a:lnTo>
                    <a:lnTo>
                      <a:pt x="1243127" y="81561"/>
                    </a:lnTo>
                    <a:lnTo>
                      <a:pt x="2332038" y="81561"/>
                    </a:ln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文本框 58"/>
              <p:cNvSpPr txBox="1"/>
              <p:nvPr/>
            </p:nvSpPr>
            <p:spPr>
              <a:xfrm>
                <a:off x="5434011" y="1362008"/>
                <a:ext cx="2120035" cy="897340"/>
              </a:xfrm>
              <a:prstGeom prst="rect">
                <a:avLst/>
              </a:prstGeom>
              <a:noFill/>
            </p:spPr>
            <p:txBody>
              <a:bodyPr wrap="square" rtlCol="0">
                <a:spAutoFit/>
              </a:bodyPr>
              <a:lstStyle/>
              <a:p>
                <a:pPr algn="just">
                  <a:lnSpc>
                    <a:spcPct val="130000"/>
                  </a:lnSpc>
                  <a:spcBef>
                    <a:spcPts val="750"/>
                  </a:spcBef>
                </a:pPr>
                <a:r>
                  <a:rPr lang="zh-CN" altLang="en-US" sz="1000" dirty="0" smtClean="0">
                    <a:solidFill>
                      <a:srgbClr val="EBF8F9"/>
                    </a:solidFill>
                    <a:latin typeface="微软雅黑" panose="020B0503020204020204" pitchFamily="34" charset="-122"/>
                    <a:ea typeface="微软雅黑" panose="020B0503020204020204" pitchFamily="34" charset="-122"/>
                  </a:rPr>
                  <a:t>此处输入您的文字文本，或者复制您的文字文本粘贴到此处。</a:t>
                </a:r>
                <a:endParaRPr lang="en-US" altLang="zh-CN" sz="1000" dirty="0">
                  <a:solidFill>
                    <a:srgbClr val="EBF8F9"/>
                  </a:solidFill>
                  <a:latin typeface="微软雅黑" panose="020B0503020204020204" pitchFamily="34" charset="-122"/>
                  <a:ea typeface="微软雅黑" panose="020B0503020204020204" pitchFamily="34" charset="-122"/>
                </a:endParaRPr>
              </a:p>
            </p:txBody>
          </p:sp>
        </p:grpSp>
      </p:grpSp>
      <p:grpSp>
        <p:nvGrpSpPr>
          <p:cNvPr id="53" name="组合 52"/>
          <p:cNvGrpSpPr/>
          <p:nvPr/>
        </p:nvGrpSpPr>
        <p:grpSpPr>
          <a:xfrm>
            <a:off x="6545575" y="1855490"/>
            <a:ext cx="1749029" cy="1734694"/>
            <a:chOff x="8727434" y="2530375"/>
            <a:chExt cx="2332038" cy="2312925"/>
          </a:xfrm>
        </p:grpSpPr>
        <p:grpSp>
          <p:nvGrpSpPr>
            <p:cNvPr id="54" name="组合 53"/>
            <p:cNvGrpSpPr/>
            <p:nvPr/>
          </p:nvGrpSpPr>
          <p:grpSpPr>
            <a:xfrm>
              <a:off x="8955242" y="2530375"/>
              <a:ext cx="1876425" cy="447741"/>
              <a:chOff x="8955242" y="2530375"/>
              <a:chExt cx="1876425" cy="447741"/>
            </a:xfrm>
          </p:grpSpPr>
          <p:sp>
            <p:nvSpPr>
              <p:cNvPr id="58" name="任意多边形 57"/>
              <p:cNvSpPr/>
              <p:nvPr/>
            </p:nvSpPr>
            <p:spPr>
              <a:xfrm rot="10800000">
                <a:off x="8955242"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文本框 65"/>
              <p:cNvSpPr txBox="1"/>
              <p:nvPr/>
            </p:nvSpPr>
            <p:spPr>
              <a:xfrm>
                <a:off x="9298007" y="2530375"/>
                <a:ext cx="1203748" cy="410369"/>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pitchFamily="34" charset="-122"/>
                    <a:ea typeface="微软雅黑" panose="020B0503020204020204" pitchFamily="34" charset="-122"/>
                  </a:rPr>
                  <a:t>添加标题</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8727434" y="3147132"/>
              <a:ext cx="2332038" cy="1696168"/>
              <a:chOff x="8727434" y="3147132"/>
              <a:chExt cx="2332038" cy="1696168"/>
            </a:xfrm>
          </p:grpSpPr>
          <p:sp>
            <p:nvSpPr>
              <p:cNvPr id="56" name="任意多边形 55"/>
              <p:cNvSpPr/>
              <p:nvPr/>
            </p:nvSpPr>
            <p:spPr>
              <a:xfrm>
                <a:off x="8727434" y="3147132"/>
                <a:ext cx="2332038" cy="1696168"/>
              </a:xfrm>
              <a:custGeom>
                <a:avLst/>
                <a:gdLst>
                  <a:gd name="connsiteX0" fmla="*/ 1166941 w 2332038"/>
                  <a:gd name="connsiteY0" fmla="*/ 0 h 1696168"/>
                  <a:gd name="connsiteX1" fmla="*/ 1243127 w 2332038"/>
                  <a:gd name="connsiteY1" fmla="*/ 81561 h 1696168"/>
                  <a:gd name="connsiteX2" fmla="*/ 2332038 w 2332038"/>
                  <a:gd name="connsiteY2" fmla="*/ 81561 h 1696168"/>
                  <a:gd name="connsiteX3" fmla="*/ 2332038 w 2332038"/>
                  <a:gd name="connsiteY3" fmla="*/ 1696168 h 1696168"/>
                  <a:gd name="connsiteX4" fmla="*/ 0 w 2332038"/>
                  <a:gd name="connsiteY4" fmla="*/ 1696168 h 1696168"/>
                  <a:gd name="connsiteX5" fmla="*/ 0 w 2332038"/>
                  <a:gd name="connsiteY5" fmla="*/ 81561 h 1696168"/>
                  <a:gd name="connsiteX6" fmla="*/ 1090755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6941" y="0"/>
                    </a:moveTo>
                    <a:lnTo>
                      <a:pt x="1243127" y="81561"/>
                    </a:lnTo>
                    <a:lnTo>
                      <a:pt x="2332038" y="81561"/>
                    </a:lnTo>
                    <a:lnTo>
                      <a:pt x="2332038" y="1696168"/>
                    </a:lnTo>
                    <a:lnTo>
                      <a:pt x="0" y="1696168"/>
                    </a:lnTo>
                    <a:lnTo>
                      <a:pt x="0" y="81561"/>
                    </a:lnTo>
                    <a:lnTo>
                      <a:pt x="1090755" y="81561"/>
                    </a:ln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文本框 66"/>
              <p:cNvSpPr txBox="1"/>
              <p:nvPr/>
            </p:nvSpPr>
            <p:spPr>
              <a:xfrm>
                <a:off x="8833435" y="3320513"/>
                <a:ext cx="2120035" cy="897340"/>
              </a:xfrm>
              <a:prstGeom prst="rect">
                <a:avLst/>
              </a:prstGeom>
              <a:noFill/>
            </p:spPr>
            <p:txBody>
              <a:bodyPr wrap="square" rtlCol="0">
                <a:spAutoFit/>
              </a:bodyPr>
              <a:lstStyle/>
              <a:p>
                <a:pPr algn="just">
                  <a:lnSpc>
                    <a:spcPct val="130000"/>
                  </a:lnSpc>
                  <a:spcBef>
                    <a:spcPts val="750"/>
                  </a:spcBef>
                </a:pPr>
                <a:r>
                  <a:rPr lang="zh-CN" altLang="en-US" sz="1000" dirty="0" smtClean="0">
                    <a:solidFill>
                      <a:srgbClr val="EBF8F9"/>
                    </a:solidFill>
                    <a:latin typeface="微软雅黑" panose="020B0503020204020204" pitchFamily="34" charset="-122"/>
                    <a:ea typeface="微软雅黑" panose="020B0503020204020204" pitchFamily="34" charset="-122"/>
                  </a:rPr>
                  <a:t>此处输入您的文字文本，或者复制您的文字文本粘贴到此处。</a:t>
                </a:r>
                <a:endParaRPr lang="en-US" altLang="zh-CN" sz="1000" dirty="0">
                  <a:solidFill>
                    <a:srgbClr val="EBF8F9"/>
                  </a:solidFill>
                  <a:latin typeface="微软雅黑" panose="020B0503020204020204" pitchFamily="34" charset="-122"/>
                  <a:ea typeface="微软雅黑" panose="020B0503020204020204" pitchFamily="34" charset="-122"/>
                </a:endParaRPr>
              </a:p>
            </p:txBody>
          </p:sp>
        </p:grpSp>
      </p:grpSp>
      <p:grpSp>
        <p:nvGrpSpPr>
          <p:cNvPr id="60" name="组合 59"/>
          <p:cNvGrpSpPr/>
          <p:nvPr/>
        </p:nvGrpSpPr>
        <p:grpSpPr>
          <a:xfrm>
            <a:off x="827484" y="1986533"/>
            <a:ext cx="528638" cy="528638"/>
            <a:chOff x="1103312" y="2705100"/>
            <a:chExt cx="704850" cy="704850"/>
          </a:xfrm>
        </p:grpSpPr>
        <p:sp>
          <p:nvSpPr>
            <p:cNvPr id="61" name="椭圆 60"/>
            <p:cNvSpPr/>
            <p:nvPr/>
          </p:nvSpPr>
          <p:spPr>
            <a:xfrm>
              <a:off x="1103312" y="2705100"/>
              <a:ext cx="704850" cy="704850"/>
            </a:xfrm>
            <a:prstGeom prst="ellipse">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8"/>
            <p:cNvSpPr txBox="1"/>
            <p:nvPr/>
          </p:nvSpPr>
          <p:spPr>
            <a:xfrm>
              <a:off x="1136755" y="2770115"/>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01</a:t>
              </a:r>
              <a:endParaRPr lang="zh-CN" altLang="en-US" sz="2100" b="1" dirty="0">
                <a:solidFill>
                  <a:srgbClr val="E5F5F7"/>
                </a:solidFill>
                <a:latin typeface="Adobe Myungjo Std M" panose="02020600000000000000" pitchFamily="18" charset="-128"/>
              </a:endParaRPr>
            </a:p>
          </p:txBody>
        </p:sp>
      </p:grpSp>
      <p:grpSp>
        <p:nvGrpSpPr>
          <p:cNvPr id="63" name="组合 62"/>
          <p:cNvGrpSpPr/>
          <p:nvPr/>
        </p:nvGrpSpPr>
        <p:grpSpPr>
          <a:xfrm>
            <a:off x="3374231" y="1986533"/>
            <a:ext cx="528638" cy="528638"/>
            <a:chOff x="4498975" y="2705100"/>
            <a:chExt cx="704850" cy="704850"/>
          </a:xfrm>
        </p:grpSpPr>
        <p:sp>
          <p:nvSpPr>
            <p:cNvPr id="64" name="椭圆 63"/>
            <p:cNvSpPr/>
            <p:nvPr/>
          </p:nvSpPr>
          <p:spPr>
            <a:xfrm>
              <a:off x="4498975" y="2705100"/>
              <a:ext cx="704850" cy="704850"/>
            </a:xfrm>
            <a:prstGeom prst="ellipse">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9"/>
            <p:cNvSpPr txBox="1"/>
            <p:nvPr/>
          </p:nvSpPr>
          <p:spPr>
            <a:xfrm>
              <a:off x="4529246" y="2762077"/>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02</a:t>
              </a:r>
              <a:endParaRPr lang="zh-CN" altLang="en-US" sz="2100" b="1" dirty="0">
                <a:solidFill>
                  <a:srgbClr val="E5F5F7"/>
                </a:solidFill>
                <a:latin typeface="Adobe Myungjo Std M" panose="02020600000000000000" pitchFamily="18" charset="-128"/>
              </a:endParaRPr>
            </a:p>
          </p:txBody>
        </p:sp>
      </p:grpSp>
      <p:grpSp>
        <p:nvGrpSpPr>
          <p:cNvPr id="66" name="组合 65"/>
          <p:cNvGrpSpPr/>
          <p:nvPr/>
        </p:nvGrpSpPr>
        <p:grpSpPr>
          <a:xfrm>
            <a:off x="5920978" y="1986533"/>
            <a:ext cx="528638" cy="528638"/>
            <a:chOff x="7894637" y="2705100"/>
            <a:chExt cx="704850" cy="704850"/>
          </a:xfrm>
        </p:grpSpPr>
        <p:sp>
          <p:nvSpPr>
            <p:cNvPr id="67" name="椭圆 66"/>
            <p:cNvSpPr/>
            <p:nvPr/>
          </p:nvSpPr>
          <p:spPr>
            <a:xfrm>
              <a:off x="7894637" y="2705100"/>
              <a:ext cx="704850" cy="704850"/>
            </a:xfrm>
            <a:prstGeom prst="ellipse">
              <a:avLst/>
            </a:prstGeom>
            <a:solidFill>
              <a:srgbClr val="E62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70"/>
            <p:cNvSpPr txBox="1"/>
            <p:nvPr/>
          </p:nvSpPr>
          <p:spPr>
            <a:xfrm>
              <a:off x="7923965" y="2770116"/>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03</a:t>
              </a:r>
              <a:endParaRPr lang="zh-CN" altLang="en-US" sz="2100" b="1" dirty="0">
                <a:solidFill>
                  <a:srgbClr val="E5F5F7"/>
                </a:solidFill>
                <a:latin typeface="Adobe Myungjo Std M" panose="02020600000000000000" pitchFamily="18" charset="-128"/>
              </a:endParaRPr>
            </a:p>
          </p:txBody>
        </p:sp>
      </p:grpSp>
      <p:grpSp>
        <p:nvGrpSpPr>
          <p:cNvPr id="69" name="组合 68"/>
          <p:cNvGrpSpPr/>
          <p:nvPr/>
        </p:nvGrpSpPr>
        <p:grpSpPr>
          <a:xfrm>
            <a:off x="6041231" y="922235"/>
            <a:ext cx="288132" cy="288132"/>
            <a:chOff x="8054974" y="1286036"/>
            <a:chExt cx="384176" cy="384176"/>
          </a:xfrm>
        </p:grpSpPr>
        <p:sp>
          <p:nvSpPr>
            <p:cNvPr id="70" name="椭圆 69"/>
            <p:cNvSpPr/>
            <p:nvPr/>
          </p:nvSpPr>
          <p:spPr>
            <a:xfrm>
              <a:off x="8054974" y="1286036"/>
              <a:ext cx="384176" cy="384176"/>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 name="图片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6402" y="1335489"/>
              <a:ext cx="281320" cy="281320"/>
            </a:xfrm>
            <a:prstGeom prst="rect">
              <a:avLst/>
            </a:prstGeom>
          </p:spPr>
        </p:pic>
      </p:grpSp>
      <p:grpSp>
        <p:nvGrpSpPr>
          <p:cNvPr id="72" name="组合 71"/>
          <p:cNvGrpSpPr/>
          <p:nvPr/>
        </p:nvGrpSpPr>
        <p:grpSpPr>
          <a:xfrm>
            <a:off x="3494483" y="3302053"/>
            <a:ext cx="288132" cy="288132"/>
            <a:chOff x="4659311" y="4459126"/>
            <a:chExt cx="384176" cy="384176"/>
          </a:xfrm>
          <a:solidFill>
            <a:srgbClr val="00726E"/>
          </a:solidFill>
        </p:grpSpPr>
        <p:sp>
          <p:nvSpPr>
            <p:cNvPr id="73" name="椭圆 72"/>
            <p:cNvSpPr/>
            <p:nvPr/>
          </p:nvSpPr>
          <p:spPr>
            <a:xfrm>
              <a:off x="4659311" y="4459126"/>
              <a:ext cx="384176" cy="384176"/>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4" name="图片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46409" y="4546224"/>
              <a:ext cx="209979" cy="209979"/>
            </a:xfrm>
            <a:prstGeom prst="rect">
              <a:avLst/>
            </a:prstGeom>
            <a:noFill/>
          </p:spPr>
        </p:pic>
      </p:grpSp>
      <p:grpSp>
        <p:nvGrpSpPr>
          <p:cNvPr id="75" name="组合 74"/>
          <p:cNvGrpSpPr/>
          <p:nvPr/>
        </p:nvGrpSpPr>
        <p:grpSpPr>
          <a:xfrm>
            <a:off x="947737" y="922235"/>
            <a:ext cx="288132" cy="288132"/>
            <a:chOff x="1263649" y="1286036"/>
            <a:chExt cx="384176" cy="384176"/>
          </a:xfrm>
        </p:grpSpPr>
        <p:sp>
          <p:nvSpPr>
            <p:cNvPr id="76" name="椭圆 75"/>
            <p:cNvSpPr/>
            <p:nvPr/>
          </p:nvSpPr>
          <p:spPr>
            <a:xfrm>
              <a:off x="1263649" y="1286036"/>
              <a:ext cx="384176" cy="384176"/>
            </a:xfrm>
            <a:prstGeom prst="ellipse">
              <a:avLst/>
            </a:pr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74035" y="1337329"/>
              <a:ext cx="342856" cy="277323"/>
            </a:xfrm>
            <a:prstGeom prst="rect">
              <a:avLst/>
            </a:prstGeom>
            <a:noFill/>
          </p:spPr>
        </p:pic>
      </p:grpSp>
      <p:sp>
        <p:nvSpPr>
          <p:cNvPr id="78" name="TextBox 77"/>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19889172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26" presetClass="emph" presetSubtype="0" fill="hold" nodeType="withEffect">
                                  <p:stCondLst>
                                    <p:cond delay="500"/>
                                  </p:stCondLst>
                                  <p:childTnLst>
                                    <p:animEffect transition="out" filter="fade">
                                      <p:cBhvr>
                                        <p:cTn id="11" dur="500" tmFilter="0, 0; .2, .5; .8, .5; 1, 0"/>
                                        <p:tgtEl>
                                          <p:spTgt spid="60"/>
                                        </p:tgtEl>
                                      </p:cBhvr>
                                    </p:animEffect>
                                    <p:animScale>
                                      <p:cBhvr>
                                        <p:cTn id="12" dur="250" autoRev="1" fill="hold"/>
                                        <p:tgtEl>
                                          <p:spTgt spid="60"/>
                                        </p:tgtEl>
                                      </p:cBhvr>
                                      <p:by x="105000" y="105000"/>
                                    </p:animScale>
                                  </p:childTnLst>
                                </p:cTn>
                              </p:par>
                              <p:par>
                                <p:cTn id="13" presetID="10" presetClass="entr" presetSubtype="0" fill="hold" nodeType="with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fade">
                                      <p:cBhvr>
                                        <p:cTn id="15" dur="250"/>
                                        <p:tgtEl>
                                          <p:spTgt spid="75"/>
                                        </p:tgtEl>
                                      </p:cBhvr>
                                    </p:animEffect>
                                  </p:childTnLst>
                                </p:cTn>
                              </p:par>
                              <p:par>
                                <p:cTn id="16" presetID="26" presetClass="emph" presetSubtype="0" fill="hold" nodeType="withEffect">
                                  <p:stCondLst>
                                    <p:cond delay="250"/>
                                  </p:stCondLst>
                                  <p:childTnLst>
                                    <p:animEffect transition="out" filter="fade">
                                      <p:cBhvr>
                                        <p:cTn id="17" dur="500" tmFilter="0, 0; .2, .5; .8, .5; 1, 0"/>
                                        <p:tgtEl>
                                          <p:spTgt spid="75"/>
                                        </p:tgtEl>
                                      </p:cBhvr>
                                    </p:animEffect>
                                    <p:animScale>
                                      <p:cBhvr>
                                        <p:cTn id="18" dur="250" autoRev="1" fill="hold"/>
                                        <p:tgtEl>
                                          <p:spTgt spid="75"/>
                                        </p:tgtEl>
                                      </p:cBhvr>
                                      <p:by x="105000" y="105000"/>
                                    </p:animScale>
                                  </p:childTnLst>
                                </p:cTn>
                              </p:par>
                              <p:par>
                                <p:cTn id="19" presetID="22" presetClass="entr" presetSubtype="1" fill="hold" nodeType="withEffect">
                                  <p:stCondLst>
                                    <p:cond delay="250"/>
                                  </p:stCondLst>
                                  <p:childTnLst>
                                    <p:set>
                                      <p:cBhvr>
                                        <p:cTn id="20" dur="1" fill="hold">
                                          <p:stCondLst>
                                            <p:cond delay="0"/>
                                          </p:stCondLst>
                                        </p:cTn>
                                        <p:tgtEl>
                                          <p:spTgt spid="36"/>
                                        </p:tgtEl>
                                        <p:attrNameLst>
                                          <p:attrName>style.visibility</p:attrName>
                                        </p:attrNameLst>
                                      </p:cBhvr>
                                      <p:to>
                                        <p:strVal val="visible"/>
                                      </p:to>
                                    </p:set>
                                    <p:animEffect transition="in" filter="wipe(up)">
                                      <p:cBhvr>
                                        <p:cTn id="21" dur="250"/>
                                        <p:tgtEl>
                                          <p:spTgt spid="36"/>
                                        </p:tgtEl>
                                      </p:cBhvr>
                                    </p:animEffect>
                                  </p:childTnLst>
                                </p:cTn>
                              </p:par>
                              <p:par>
                                <p:cTn id="22" presetID="22" presetClass="entr" presetSubtype="1" fill="hold" grpId="0" nodeType="withEffect">
                                  <p:stCondLst>
                                    <p:cond delay="50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250"/>
                                        <p:tgtEl>
                                          <p:spTgt spid="30"/>
                                        </p:tgtEl>
                                      </p:cBhvr>
                                    </p:animEffect>
                                  </p:childTnLst>
                                </p:cTn>
                              </p:par>
                              <p:par>
                                <p:cTn id="25" presetID="22" presetClass="entr" presetSubtype="8" fill="hold" nodeType="withEffect">
                                  <p:stCondLst>
                                    <p:cond delay="75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250"/>
                                        <p:tgtEl>
                                          <p:spTgt spid="33"/>
                                        </p:tgtEl>
                                      </p:cBhvr>
                                    </p:animEffect>
                                  </p:childTnLst>
                                </p:cTn>
                              </p:par>
                              <p:par>
                                <p:cTn id="28" presetID="1" presetClass="entr" presetSubtype="0" fill="hold" nodeType="withEffect">
                                  <p:stCondLst>
                                    <p:cond delay="750"/>
                                  </p:stCondLst>
                                  <p:childTnLst>
                                    <p:set>
                                      <p:cBhvr>
                                        <p:cTn id="29" dur="1" fill="hold">
                                          <p:stCondLst>
                                            <p:cond delay="0"/>
                                          </p:stCondLst>
                                        </p:cTn>
                                        <p:tgtEl>
                                          <p:spTgt spid="39"/>
                                        </p:tgtEl>
                                        <p:attrNameLst>
                                          <p:attrName>style.visibility</p:attrName>
                                        </p:attrNameLst>
                                      </p:cBhvr>
                                      <p:to>
                                        <p:strVal val="visible"/>
                                      </p:to>
                                    </p:set>
                                  </p:childTnLst>
                                </p:cTn>
                              </p:par>
                              <p:par>
                                <p:cTn id="30" presetID="26" presetClass="emph" presetSubtype="0" fill="hold" nodeType="withEffect">
                                  <p:stCondLst>
                                    <p:cond delay="750"/>
                                  </p:stCondLst>
                                  <p:childTnLst>
                                    <p:animEffect transition="out" filter="fade">
                                      <p:cBhvr>
                                        <p:cTn id="31" dur="500" tmFilter="0, 0; .2, .5; .8, .5; 1, 0"/>
                                        <p:tgtEl>
                                          <p:spTgt spid="39"/>
                                        </p:tgtEl>
                                      </p:cBhvr>
                                    </p:animEffect>
                                    <p:animScale>
                                      <p:cBhvr>
                                        <p:cTn id="32" dur="250" autoRev="1" fill="hold"/>
                                        <p:tgtEl>
                                          <p:spTgt spid="39"/>
                                        </p:tgtEl>
                                      </p:cBhvr>
                                      <p:by x="105000" y="105000"/>
                                    </p:animScale>
                                  </p:childTnLst>
                                </p:cTn>
                              </p:par>
                            </p:childTnLst>
                          </p:cTn>
                        </p:par>
                        <p:par>
                          <p:cTn id="33" fill="hold">
                            <p:stCondLst>
                              <p:cond delay="125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26" presetClass="emph" presetSubtype="0" fill="hold" nodeType="withEffect">
                                  <p:stCondLst>
                                    <p:cond delay="500"/>
                                  </p:stCondLst>
                                  <p:childTnLst>
                                    <p:animEffect transition="out" filter="fade">
                                      <p:cBhvr>
                                        <p:cTn id="38" dur="500" tmFilter="0, 0; .2, .5; .8, .5; 1, 0"/>
                                        <p:tgtEl>
                                          <p:spTgt spid="63"/>
                                        </p:tgtEl>
                                      </p:cBhvr>
                                    </p:animEffect>
                                    <p:animScale>
                                      <p:cBhvr>
                                        <p:cTn id="39" dur="250" autoRev="1" fill="hold"/>
                                        <p:tgtEl>
                                          <p:spTgt spid="63"/>
                                        </p:tgtEl>
                                      </p:cBhvr>
                                      <p:by x="105000" y="105000"/>
                                    </p:animScale>
                                  </p:childTnLst>
                                </p:cTn>
                              </p:par>
                              <p:par>
                                <p:cTn id="40" presetID="10" presetClass="entr" presetSubtype="0" fill="hold" nodeType="with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500"/>
                                        <p:tgtEl>
                                          <p:spTgt spid="72"/>
                                        </p:tgtEl>
                                      </p:cBhvr>
                                    </p:animEffect>
                                  </p:childTnLst>
                                </p:cTn>
                              </p:par>
                              <p:par>
                                <p:cTn id="43" presetID="26" presetClass="emph" presetSubtype="0" fill="hold" nodeType="withEffect">
                                  <p:stCondLst>
                                    <p:cond delay="500"/>
                                  </p:stCondLst>
                                  <p:childTnLst>
                                    <p:animEffect transition="out" filter="fade">
                                      <p:cBhvr>
                                        <p:cTn id="44" dur="500" tmFilter="0, 0; .2, .5; .8, .5; 1, 0"/>
                                        <p:tgtEl>
                                          <p:spTgt spid="72"/>
                                        </p:tgtEl>
                                      </p:cBhvr>
                                    </p:animEffect>
                                    <p:animScale>
                                      <p:cBhvr>
                                        <p:cTn id="45" dur="250" autoRev="1" fill="hold"/>
                                        <p:tgtEl>
                                          <p:spTgt spid="72"/>
                                        </p:tgtEl>
                                      </p:cBhvr>
                                      <p:by x="105000" y="105000"/>
                                    </p:animScale>
                                  </p:childTnLst>
                                </p:cTn>
                              </p:par>
                              <p:par>
                                <p:cTn id="46" presetID="22" presetClass="entr" presetSubtype="4"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down)">
                                      <p:cBhvr>
                                        <p:cTn id="48" dur="250"/>
                                        <p:tgtEl>
                                          <p:spTgt spid="38"/>
                                        </p:tgtEl>
                                      </p:cBhvr>
                                    </p:animEffect>
                                  </p:childTnLst>
                                </p:cTn>
                              </p:par>
                              <p:par>
                                <p:cTn id="49" presetID="22" presetClass="entr" presetSubtype="4" fill="hold" grpId="0" nodeType="withEffect">
                                  <p:stCondLst>
                                    <p:cond delay="25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250"/>
                                        <p:tgtEl>
                                          <p:spTgt spid="31"/>
                                        </p:tgtEl>
                                      </p:cBhvr>
                                    </p:animEffect>
                                  </p:childTnLst>
                                </p:cTn>
                              </p:par>
                              <p:par>
                                <p:cTn id="52" presetID="22" presetClass="entr" presetSubtype="8" fill="hold" nodeType="withEffect">
                                  <p:stCondLst>
                                    <p:cond delay="50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250"/>
                                        <p:tgtEl>
                                          <p:spTgt spid="34"/>
                                        </p:tgtEl>
                                      </p:cBhvr>
                                    </p:animEffect>
                                  </p:childTnLst>
                                </p:cTn>
                              </p:par>
                              <p:par>
                                <p:cTn id="55" presetID="10" presetClass="entr" presetSubtype="0" fill="hold" nodeType="withEffect">
                                  <p:stCondLst>
                                    <p:cond delay="5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par>
                                <p:cTn id="58" presetID="26" presetClass="emph" presetSubtype="0" fill="hold" nodeType="withEffect">
                                  <p:stCondLst>
                                    <p:cond delay="500"/>
                                  </p:stCondLst>
                                  <p:childTnLst>
                                    <p:animEffect transition="out" filter="fade">
                                      <p:cBhvr>
                                        <p:cTn id="59" dur="500" tmFilter="0, 0; .2, .5; .8, .5; 1, 0"/>
                                        <p:tgtEl>
                                          <p:spTgt spid="46"/>
                                        </p:tgtEl>
                                      </p:cBhvr>
                                    </p:animEffect>
                                    <p:animScale>
                                      <p:cBhvr>
                                        <p:cTn id="60" dur="250" autoRev="1" fill="hold"/>
                                        <p:tgtEl>
                                          <p:spTgt spid="46"/>
                                        </p:tgtEl>
                                      </p:cBhvr>
                                      <p:by x="105000" y="105000"/>
                                    </p:animScale>
                                  </p:childTnLst>
                                </p:cTn>
                              </p:par>
                            </p:childTnLst>
                          </p:cTn>
                        </p:par>
                        <p:par>
                          <p:cTn id="61" fill="hold">
                            <p:stCondLst>
                              <p:cond delay="2250"/>
                            </p:stCondLst>
                            <p:childTnLst>
                              <p:par>
                                <p:cTn id="62" presetID="53" presetClass="entr" presetSubtype="16" fill="hold" nodeType="afterEffect">
                                  <p:stCondLst>
                                    <p:cond delay="0"/>
                                  </p:stCondLst>
                                  <p:childTnLst>
                                    <p:set>
                                      <p:cBhvr>
                                        <p:cTn id="63" dur="1" fill="hold">
                                          <p:stCondLst>
                                            <p:cond delay="0"/>
                                          </p:stCondLst>
                                        </p:cTn>
                                        <p:tgtEl>
                                          <p:spTgt spid="66"/>
                                        </p:tgtEl>
                                        <p:attrNameLst>
                                          <p:attrName>style.visibility</p:attrName>
                                        </p:attrNameLst>
                                      </p:cBhvr>
                                      <p:to>
                                        <p:strVal val="visible"/>
                                      </p:to>
                                    </p:set>
                                    <p:anim calcmode="lin" valueType="num">
                                      <p:cBhvr>
                                        <p:cTn id="64" dur="500" fill="hold"/>
                                        <p:tgtEl>
                                          <p:spTgt spid="66"/>
                                        </p:tgtEl>
                                        <p:attrNameLst>
                                          <p:attrName>ppt_w</p:attrName>
                                        </p:attrNameLst>
                                      </p:cBhvr>
                                      <p:tavLst>
                                        <p:tav tm="0">
                                          <p:val>
                                            <p:fltVal val="0"/>
                                          </p:val>
                                        </p:tav>
                                        <p:tav tm="100000">
                                          <p:val>
                                            <p:strVal val="#ppt_w"/>
                                          </p:val>
                                        </p:tav>
                                      </p:tavLst>
                                    </p:anim>
                                    <p:anim calcmode="lin" valueType="num">
                                      <p:cBhvr>
                                        <p:cTn id="65" dur="500" fill="hold"/>
                                        <p:tgtEl>
                                          <p:spTgt spid="66"/>
                                        </p:tgtEl>
                                        <p:attrNameLst>
                                          <p:attrName>ppt_h</p:attrName>
                                        </p:attrNameLst>
                                      </p:cBhvr>
                                      <p:tavLst>
                                        <p:tav tm="0">
                                          <p:val>
                                            <p:fltVal val="0"/>
                                          </p:val>
                                        </p:tav>
                                        <p:tav tm="100000">
                                          <p:val>
                                            <p:strVal val="#ppt_h"/>
                                          </p:val>
                                        </p:tav>
                                      </p:tavLst>
                                    </p:anim>
                                    <p:animEffect transition="in" filter="fade">
                                      <p:cBhvr>
                                        <p:cTn id="66" dur="500"/>
                                        <p:tgtEl>
                                          <p:spTgt spid="66"/>
                                        </p:tgtEl>
                                      </p:cBhvr>
                                    </p:animEffect>
                                  </p:childTnLst>
                                </p:cTn>
                              </p:par>
                              <p:par>
                                <p:cTn id="67" presetID="26" presetClass="emph" presetSubtype="0" fill="hold" nodeType="withEffect">
                                  <p:stCondLst>
                                    <p:cond delay="500"/>
                                  </p:stCondLst>
                                  <p:childTnLst>
                                    <p:animEffect transition="out" filter="fade">
                                      <p:cBhvr>
                                        <p:cTn id="68" dur="500" tmFilter="0, 0; .2, .5; .8, .5; 1, 0"/>
                                        <p:tgtEl>
                                          <p:spTgt spid="66"/>
                                        </p:tgtEl>
                                      </p:cBhvr>
                                    </p:animEffect>
                                    <p:animScale>
                                      <p:cBhvr>
                                        <p:cTn id="69" dur="250" autoRev="1" fill="hold"/>
                                        <p:tgtEl>
                                          <p:spTgt spid="66"/>
                                        </p:tgtEl>
                                      </p:cBhvr>
                                      <p:by x="105000" y="105000"/>
                                    </p:animScale>
                                  </p:childTnLst>
                                </p:cTn>
                              </p:par>
                              <p:par>
                                <p:cTn id="70" presetID="10" presetClass="entr" presetSubtype="0"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fade">
                                      <p:cBhvr>
                                        <p:cTn id="72" dur="250"/>
                                        <p:tgtEl>
                                          <p:spTgt spid="69"/>
                                        </p:tgtEl>
                                      </p:cBhvr>
                                    </p:animEffect>
                                  </p:childTnLst>
                                </p:cTn>
                              </p:par>
                              <p:par>
                                <p:cTn id="73" presetID="26" presetClass="emph" presetSubtype="0" fill="hold" nodeType="withEffect">
                                  <p:stCondLst>
                                    <p:cond delay="250"/>
                                  </p:stCondLst>
                                  <p:childTnLst>
                                    <p:animEffect transition="out" filter="fade">
                                      <p:cBhvr>
                                        <p:cTn id="74" dur="500" tmFilter="0, 0; .2, .5; .8, .5; 1, 0"/>
                                        <p:tgtEl>
                                          <p:spTgt spid="69"/>
                                        </p:tgtEl>
                                      </p:cBhvr>
                                    </p:animEffect>
                                    <p:animScale>
                                      <p:cBhvr>
                                        <p:cTn id="75" dur="250" autoRev="1" fill="hold"/>
                                        <p:tgtEl>
                                          <p:spTgt spid="69"/>
                                        </p:tgtEl>
                                      </p:cBhvr>
                                      <p:by x="105000" y="105000"/>
                                    </p:animScale>
                                  </p:childTnLst>
                                </p:cTn>
                              </p:par>
                              <p:par>
                                <p:cTn id="76" presetID="22" presetClass="entr" presetSubtype="1" fill="hold"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wipe(up)">
                                      <p:cBhvr>
                                        <p:cTn id="78" dur="250"/>
                                        <p:tgtEl>
                                          <p:spTgt spid="37"/>
                                        </p:tgtEl>
                                      </p:cBhvr>
                                    </p:animEffect>
                                  </p:childTnLst>
                                </p:cTn>
                              </p:par>
                              <p:par>
                                <p:cTn id="79" presetID="22" presetClass="entr" presetSubtype="1" fill="hold" grpId="0" nodeType="withEffect">
                                  <p:stCondLst>
                                    <p:cond delay="250"/>
                                  </p:stCondLst>
                                  <p:childTnLst>
                                    <p:set>
                                      <p:cBhvr>
                                        <p:cTn id="80" dur="1" fill="hold">
                                          <p:stCondLst>
                                            <p:cond delay="0"/>
                                          </p:stCondLst>
                                        </p:cTn>
                                        <p:tgtEl>
                                          <p:spTgt spid="32"/>
                                        </p:tgtEl>
                                        <p:attrNameLst>
                                          <p:attrName>style.visibility</p:attrName>
                                        </p:attrNameLst>
                                      </p:cBhvr>
                                      <p:to>
                                        <p:strVal val="visible"/>
                                      </p:to>
                                    </p:set>
                                    <p:animEffect transition="in" filter="wipe(up)">
                                      <p:cBhvr>
                                        <p:cTn id="81" dur="250"/>
                                        <p:tgtEl>
                                          <p:spTgt spid="32"/>
                                        </p:tgtEl>
                                      </p:cBhvr>
                                    </p:animEffect>
                                  </p:childTnLst>
                                </p:cTn>
                              </p:par>
                              <p:par>
                                <p:cTn id="82" presetID="22" presetClass="entr" presetSubtype="8" fill="hold" nodeType="withEffect">
                                  <p:stCondLst>
                                    <p:cond delay="500"/>
                                  </p:stCondLst>
                                  <p:childTnLst>
                                    <p:set>
                                      <p:cBhvr>
                                        <p:cTn id="83" dur="1" fill="hold">
                                          <p:stCondLst>
                                            <p:cond delay="0"/>
                                          </p:stCondLst>
                                        </p:cTn>
                                        <p:tgtEl>
                                          <p:spTgt spid="35"/>
                                        </p:tgtEl>
                                        <p:attrNameLst>
                                          <p:attrName>style.visibility</p:attrName>
                                        </p:attrNameLst>
                                      </p:cBhvr>
                                      <p:to>
                                        <p:strVal val="visible"/>
                                      </p:to>
                                    </p:set>
                                    <p:animEffect transition="in" filter="wipe(left)">
                                      <p:cBhvr>
                                        <p:cTn id="84" dur="250"/>
                                        <p:tgtEl>
                                          <p:spTgt spid="35"/>
                                        </p:tgtEl>
                                      </p:cBhvr>
                                    </p:animEffect>
                                  </p:childTnLst>
                                </p:cTn>
                              </p:par>
                              <p:par>
                                <p:cTn id="85" presetID="1" presetClass="entr" presetSubtype="0" fill="hold" nodeType="withEffect">
                                  <p:stCondLst>
                                    <p:cond delay="500"/>
                                  </p:stCondLst>
                                  <p:childTnLst>
                                    <p:set>
                                      <p:cBhvr>
                                        <p:cTn id="86" dur="1" fill="hold">
                                          <p:stCondLst>
                                            <p:cond delay="0"/>
                                          </p:stCondLst>
                                        </p:cTn>
                                        <p:tgtEl>
                                          <p:spTgt spid="53"/>
                                        </p:tgtEl>
                                        <p:attrNameLst>
                                          <p:attrName>style.visibility</p:attrName>
                                        </p:attrNameLst>
                                      </p:cBhvr>
                                      <p:to>
                                        <p:strVal val="visible"/>
                                      </p:to>
                                    </p:set>
                                  </p:childTnLst>
                                </p:cTn>
                              </p:par>
                              <p:par>
                                <p:cTn id="87" presetID="26" presetClass="emph" presetSubtype="0" fill="hold" nodeType="withEffect">
                                  <p:stCondLst>
                                    <p:cond delay="500"/>
                                  </p:stCondLst>
                                  <p:childTnLst>
                                    <p:animEffect transition="out" filter="fade">
                                      <p:cBhvr>
                                        <p:cTn id="88" dur="500" tmFilter="0, 0; .2, .5; .8, .5; 1, 0"/>
                                        <p:tgtEl>
                                          <p:spTgt spid="53"/>
                                        </p:tgtEl>
                                      </p:cBhvr>
                                    </p:animEffect>
                                    <p:animScale>
                                      <p:cBhvr>
                                        <p:cTn id="89" dur="250" autoRev="1" fill="hold"/>
                                        <p:tgtEl>
                                          <p:spTgt spid="53"/>
                                        </p:tgtEl>
                                      </p:cBhvr>
                                      <p:by x="105000" y="105000"/>
                                    </p:animScale>
                                  </p:childTnLst>
                                </p:cTn>
                              </p:par>
                            </p:childTnLst>
                          </p:cTn>
                        </p:par>
                        <p:par>
                          <p:cTn id="90" fill="hold">
                            <p:stCondLst>
                              <p:cond delay="3250"/>
                            </p:stCondLst>
                            <p:childTnLst>
                              <p:par>
                                <p:cTn id="91" presetID="22" presetClass="entr" presetSubtype="8"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250"/>
                                        <p:tgtEl>
                                          <p:spTgt spid="28"/>
                                        </p:tgtEl>
                                      </p:cBhvr>
                                    </p:animEffect>
                                  </p:childTnLst>
                                </p:cTn>
                              </p:par>
                            </p:childTnLst>
                          </p:cTn>
                        </p:par>
                        <p:par>
                          <p:cTn id="94" fill="hold">
                            <p:stCondLst>
                              <p:cond delay="3500"/>
                            </p:stCondLst>
                            <p:childTnLst>
                              <p:par>
                                <p:cTn id="95" presetID="50" presetClass="entr" presetSubtype="0" decel="10000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p:cTn id="97" dur="1000" fill="hold"/>
                                        <p:tgtEl>
                                          <p:spTgt spid="29"/>
                                        </p:tgtEl>
                                        <p:attrNameLst>
                                          <p:attrName>ppt_w</p:attrName>
                                        </p:attrNameLst>
                                      </p:cBhvr>
                                      <p:tavLst>
                                        <p:tav tm="0">
                                          <p:val>
                                            <p:strVal val="#ppt_w+.3"/>
                                          </p:val>
                                        </p:tav>
                                        <p:tav tm="100000">
                                          <p:val>
                                            <p:strVal val="#ppt_w"/>
                                          </p:val>
                                        </p:tav>
                                      </p:tavLst>
                                    </p:anim>
                                    <p:anim calcmode="lin" valueType="num">
                                      <p:cBhvr>
                                        <p:cTn id="98" dur="1000" fill="hold"/>
                                        <p:tgtEl>
                                          <p:spTgt spid="29"/>
                                        </p:tgtEl>
                                        <p:attrNameLst>
                                          <p:attrName>ppt_h</p:attrName>
                                        </p:attrNameLst>
                                      </p:cBhvr>
                                      <p:tavLst>
                                        <p:tav tm="0">
                                          <p:val>
                                            <p:strVal val="#ppt_h"/>
                                          </p:val>
                                        </p:tav>
                                        <p:tav tm="100000">
                                          <p:val>
                                            <p:strVal val="#ppt_h"/>
                                          </p:val>
                                        </p:tav>
                                      </p:tavLst>
                                    </p:anim>
                                    <p:animEffect transition="in" filter="fade">
                                      <p:cBhvr>
                                        <p:cTn id="9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animBg="1"/>
      <p:bldP spid="31" grpId="0" animBg="1"/>
      <p:bldP spid="3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075806"/>
            <a:ext cx="9148381" cy="2067694"/>
          </a:xfrm>
          <a:prstGeom prst="rect">
            <a:avLst/>
          </a:prstGeom>
          <a:solidFill>
            <a:srgbClr val="2F318B"/>
          </a:solidFill>
          <a:ln>
            <a:solidFill>
              <a:srgbClr val="2F31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729830" y="3465063"/>
            <a:ext cx="5684341" cy="646331"/>
          </a:xfrm>
          <a:prstGeom prst="rect">
            <a:avLst/>
          </a:prstGeom>
          <a:noFill/>
        </p:spPr>
        <p:txBody>
          <a:bodyPr wrap="square" rtlCol="0">
            <a:spAutoFit/>
          </a:bodyPr>
          <a:lstStyle/>
          <a:p>
            <a:pPr algn="ctr"/>
            <a:r>
              <a:rPr lang="zh-CN" altLang="en-US" sz="3600" b="1" dirty="0" smtClean="0">
                <a:solidFill>
                  <a:schemeClr val="bg1"/>
                </a:solidFill>
                <a:latin typeface="微软雅黑" pitchFamily="34" charset="-122"/>
                <a:ea typeface="微软雅黑" pitchFamily="34" charset="-122"/>
              </a:rPr>
              <a:t>感谢各位领导的认真聆听！</a:t>
            </a:r>
            <a:endParaRPr lang="zh-CN" altLang="en-US" sz="3600" b="1" dirty="0">
              <a:solidFill>
                <a:schemeClr val="bg1"/>
              </a:solidFill>
              <a:latin typeface="微软雅黑" pitchFamily="34" charset="-122"/>
              <a:ea typeface="微软雅黑" pitchFamily="34" charset="-122"/>
            </a:endParaRPr>
          </a:p>
        </p:txBody>
      </p:sp>
      <p:sp>
        <p:nvSpPr>
          <p:cNvPr id="9" name="TextBox 8"/>
          <p:cNvSpPr txBox="1"/>
          <p:nvPr/>
        </p:nvSpPr>
        <p:spPr>
          <a:xfrm>
            <a:off x="2236122" y="4280197"/>
            <a:ext cx="4680519" cy="307777"/>
          </a:xfrm>
          <a:prstGeom prst="rect">
            <a:avLst/>
          </a:prstGeom>
          <a:noFill/>
        </p:spPr>
        <p:txBody>
          <a:bodyPr wrap="square" rtlCol="0">
            <a:spAutoFit/>
          </a:bodyPr>
          <a:lstStyle/>
          <a:p>
            <a:pPr algn="ctr"/>
            <a:r>
              <a:rPr lang="en-US" altLang="zh-CN" sz="1400" b="1" dirty="0" smtClean="0">
                <a:solidFill>
                  <a:schemeClr val="bg1"/>
                </a:solidFill>
                <a:latin typeface="微软雅黑" pitchFamily="34" charset="-122"/>
                <a:ea typeface="微软雅黑" pitchFamily="34" charset="-122"/>
              </a:rPr>
              <a:t>——</a:t>
            </a:r>
            <a:r>
              <a:rPr lang="zh-CN" altLang="en-US" sz="1400" b="1" dirty="0" smtClean="0">
                <a:solidFill>
                  <a:schemeClr val="bg1"/>
                </a:solidFill>
                <a:latin typeface="微软雅黑" pitchFamily="34" charset="-122"/>
                <a:ea typeface="微软雅黑" pitchFamily="34" charset="-122"/>
              </a:rPr>
              <a:t>适用于工作计划总结会议汇报述职报告等</a:t>
            </a:r>
            <a:r>
              <a:rPr lang="en-US" altLang="zh-CN" sz="1400" b="1" dirty="0" smtClean="0">
                <a:solidFill>
                  <a:schemeClr val="bg1"/>
                </a:solidFill>
                <a:latin typeface="微软雅黑" pitchFamily="34" charset="-122"/>
                <a:ea typeface="微软雅黑" pitchFamily="34" charset="-122"/>
              </a:rPr>
              <a:t>——</a:t>
            </a:r>
            <a:endParaRPr lang="zh-CN" altLang="en-US" sz="1400" b="1" dirty="0">
              <a:solidFill>
                <a:schemeClr val="bg1"/>
              </a:solidFill>
              <a:latin typeface="微软雅黑" pitchFamily="34" charset="-122"/>
              <a:ea typeface="微软雅黑"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307" y="169480"/>
            <a:ext cx="1846945" cy="359991"/>
          </a:xfrm>
          <a:prstGeom prst="rect">
            <a:avLst/>
          </a:prstGeom>
        </p:spPr>
      </p:pic>
      <p:sp>
        <p:nvSpPr>
          <p:cNvPr id="13" name="矩形 12"/>
          <p:cNvSpPr/>
          <p:nvPr/>
        </p:nvSpPr>
        <p:spPr>
          <a:xfrm>
            <a:off x="17451" y="2931790"/>
            <a:ext cx="9148381" cy="45719"/>
          </a:xfrm>
          <a:prstGeom prst="rect">
            <a:avLst/>
          </a:prstGeom>
          <a:solidFill>
            <a:srgbClr val="E62129"/>
          </a:solidFill>
          <a:ln>
            <a:solidFill>
              <a:srgbClr val="E621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081120" y="51470"/>
            <a:ext cx="2648074" cy="2834331"/>
            <a:chOff x="2952975" y="961285"/>
            <a:chExt cx="2406639" cy="2575914"/>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2975" y="961285"/>
              <a:ext cx="2406639" cy="2575914"/>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5399" y="2143039"/>
              <a:ext cx="1308855" cy="674279"/>
            </a:xfrm>
            <a:prstGeom prst="rect">
              <a:avLst/>
            </a:prstGeom>
          </p:spPr>
        </p:pic>
      </p:grpSp>
    </p:spTree>
    <p:extLst>
      <p:ext uri="{BB962C8B-B14F-4D97-AF65-F5344CB8AC3E}">
        <p14:creationId xmlns:p14="http://schemas.microsoft.com/office/powerpoint/2010/main" val="397025154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0-#ppt_w/2"/>
                                          </p:val>
                                        </p:tav>
                                        <p:tav tm="100000">
                                          <p:val>
                                            <p:strVal val="#ppt_x"/>
                                          </p:val>
                                        </p:tav>
                                      </p:tavLst>
                                    </p:anim>
                                    <p:anim calcmode="lin" valueType="num">
                                      <p:cBhvr additive="base">
                                        <p:cTn id="16" dur="10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1000"/>
                                        <p:tgtEl>
                                          <p:spTgt spid="8"/>
                                        </p:tgtEl>
                                      </p:cBhvr>
                                    </p:animEffect>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2" presetClass="entr" presetSubtype="8"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p:bldP spid="1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383478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
        <p:nvSpPr>
          <p:cNvPr id="3" name="Freeform 42"/>
          <p:cNvSpPr>
            <a:spLocks/>
          </p:cNvSpPr>
          <p:nvPr/>
        </p:nvSpPr>
        <p:spPr bwMode="auto">
          <a:xfrm>
            <a:off x="1895728" y="1355996"/>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4" name="Freeform 42"/>
          <p:cNvSpPr>
            <a:spLocks/>
          </p:cNvSpPr>
          <p:nvPr/>
        </p:nvSpPr>
        <p:spPr bwMode="auto">
          <a:xfrm flipH="1">
            <a:off x="4921582" y="1355996"/>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5" name="Freeform 42"/>
          <p:cNvSpPr>
            <a:spLocks/>
          </p:cNvSpPr>
          <p:nvPr/>
        </p:nvSpPr>
        <p:spPr bwMode="auto">
          <a:xfrm flipV="1">
            <a:off x="1895728" y="3854539"/>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6" name="Freeform 42"/>
          <p:cNvSpPr>
            <a:spLocks/>
          </p:cNvSpPr>
          <p:nvPr/>
        </p:nvSpPr>
        <p:spPr bwMode="auto">
          <a:xfrm flipH="1" flipV="1">
            <a:off x="4921582" y="3854539"/>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7" name="TextBox 33"/>
          <p:cNvSpPr txBox="1">
            <a:spLocks noChangeArrowheads="1"/>
          </p:cNvSpPr>
          <p:nvPr/>
        </p:nvSpPr>
        <p:spPr bwMode="auto">
          <a:xfrm>
            <a:off x="3045530" y="2763078"/>
            <a:ext cx="3160086"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b="1" dirty="0" smtClean="0">
                <a:solidFill>
                  <a:schemeClr val="tx1">
                    <a:lumMod val="75000"/>
                    <a:lumOff val="25000"/>
                  </a:schemeClr>
                </a:solidFill>
                <a:latin typeface="微软雅黑" pitchFamily="34" charset="-122"/>
              </a:rPr>
              <a:t>2017</a:t>
            </a:r>
            <a:r>
              <a:rPr lang="zh-CN" altLang="en-US" sz="1800" b="1" dirty="0" smtClean="0">
                <a:solidFill>
                  <a:schemeClr val="tx1">
                    <a:lumMod val="75000"/>
                    <a:lumOff val="25000"/>
                  </a:schemeClr>
                </a:solidFill>
                <a:latin typeface="微软雅黑" pitchFamily="34" charset="-122"/>
              </a:rPr>
              <a:t>年</a:t>
            </a:r>
            <a:r>
              <a:rPr lang="en-US" altLang="zh-CN" sz="1800" b="1" dirty="0">
                <a:solidFill>
                  <a:schemeClr val="tx1">
                    <a:lumMod val="75000"/>
                    <a:lumOff val="25000"/>
                  </a:schemeClr>
                </a:solidFill>
                <a:latin typeface="微软雅黑" pitchFamily="34" charset="-122"/>
              </a:rPr>
              <a:t>1</a:t>
            </a:r>
            <a:r>
              <a:rPr lang="zh-CN" altLang="en-US" sz="1800" b="1" dirty="0" smtClean="0">
                <a:solidFill>
                  <a:schemeClr val="tx1">
                    <a:lumMod val="75000"/>
                    <a:lumOff val="25000"/>
                  </a:schemeClr>
                </a:solidFill>
                <a:latin typeface="微软雅黑" pitchFamily="34" charset="-122"/>
              </a:rPr>
              <a:t>月</a:t>
            </a:r>
            <a:r>
              <a:rPr lang="zh-CN" altLang="en-US" sz="1800" b="1" dirty="0">
                <a:solidFill>
                  <a:schemeClr val="tx1">
                    <a:lumMod val="75000"/>
                    <a:lumOff val="25000"/>
                  </a:schemeClr>
                </a:solidFill>
                <a:latin typeface="微软雅黑" pitchFamily="34" charset="-122"/>
              </a:rPr>
              <a:t>，我们的工作简述</a:t>
            </a:r>
          </a:p>
        </p:txBody>
      </p:sp>
      <p:grpSp>
        <p:nvGrpSpPr>
          <p:cNvPr id="8" name="组合 34"/>
          <p:cNvGrpSpPr>
            <a:grpSpLocks/>
          </p:cNvGrpSpPr>
          <p:nvPr/>
        </p:nvGrpSpPr>
        <p:grpSpPr bwMode="auto">
          <a:xfrm>
            <a:off x="1475656" y="1857133"/>
            <a:ext cx="865134" cy="866574"/>
            <a:chOff x="0" y="0"/>
            <a:chExt cx="1154113" cy="1155699"/>
          </a:xfrm>
          <a:solidFill>
            <a:schemeClr val="bg1">
              <a:lumMod val="65000"/>
            </a:schemeClr>
          </a:solidFill>
        </p:grpSpPr>
        <p:sp>
          <p:nvSpPr>
            <p:cNvPr id="9" name="Oval 30"/>
            <p:cNvSpPr>
              <a:spLocks noChangeArrowheads="1"/>
            </p:cNvSpPr>
            <p:nvPr/>
          </p:nvSpPr>
          <p:spPr bwMode="auto">
            <a:xfrm>
              <a:off x="0" y="0"/>
              <a:ext cx="1154113" cy="1155699"/>
            </a:xfrm>
            <a:prstGeom prst="ellipse">
              <a:avLst/>
            </a:prstGeom>
            <a:solidFill>
              <a:srgbClr val="2F318B"/>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10"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11" name="组合 37"/>
          <p:cNvGrpSpPr>
            <a:grpSpLocks/>
          </p:cNvGrpSpPr>
          <p:nvPr/>
        </p:nvGrpSpPr>
        <p:grpSpPr bwMode="auto">
          <a:xfrm>
            <a:off x="1494696" y="3037959"/>
            <a:ext cx="865134" cy="866574"/>
            <a:chOff x="0" y="0"/>
            <a:chExt cx="1154113" cy="1155698"/>
          </a:xfrm>
          <a:solidFill>
            <a:schemeClr val="bg1">
              <a:lumMod val="65000"/>
            </a:schemeClr>
          </a:solidFill>
        </p:grpSpPr>
        <p:sp>
          <p:nvSpPr>
            <p:cNvPr id="12" name="Oval 31"/>
            <p:cNvSpPr>
              <a:spLocks noChangeArrowheads="1"/>
            </p:cNvSpPr>
            <p:nvPr/>
          </p:nvSpPr>
          <p:spPr bwMode="auto">
            <a:xfrm>
              <a:off x="0" y="0"/>
              <a:ext cx="1154113" cy="1155699"/>
            </a:xfrm>
            <a:prstGeom prst="ellipse">
              <a:avLst/>
            </a:prstGeom>
            <a:solidFill>
              <a:srgbClr val="C00000"/>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13"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14" name="组合 40"/>
          <p:cNvGrpSpPr>
            <a:grpSpLocks/>
          </p:cNvGrpSpPr>
          <p:nvPr/>
        </p:nvGrpSpPr>
        <p:grpSpPr bwMode="auto">
          <a:xfrm>
            <a:off x="6887471" y="1880940"/>
            <a:ext cx="866324" cy="866574"/>
            <a:chOff x="0" y="0"/>
            <a:chExt cx="1155700" cy="1155698"/>
          </a:xfrm>
          <a:solidFill>
            <a:schemeClr val="bg1">
              <a:lumMod val="65000"/>
            </a:schemeClr>
          </a:solidFill>
        </p:grpSpPr>
        <p:sp>
          <p:nvSpPr>
            <p:cNvPr id="15" name="Oval 33"/>
            <p:cNvSpPr>
              <a:spLocks noChangeArrowheads="1"/>
            </p:cNvSpPr>
            <p:nvPr/>
          </p:nvSpPr>
          <p:spPr bwMode="auto">
            <a:xfrm>
              <a:off x="0" y="0"/>
              <a:ext cx="1155700" cy="1155698"/>
            </a:xfrm>
            <a:prstGeom prst="ellipse">
              <a:avLst/>
            </a:prstGeom>
            <a:solidFill>
              <a:srgbClr val="C00000"/>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16"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17" name="组合 43"/>
          <p:cNvGrpSpPr>
            <a:grpSpLocks/>
          </p:cNvGrpSpPr>
          <p:nvPr/>
        </p:nvGrpSpPr>
        <p:grpSpPr bwMode="auto">
          <a:xfrm>
            <a:off x="6923171" y="3060576"/>
            <a:ext cx="865134" cy="866574"/>
            <a:chOff x="0" y="0"/>
            <a:chExt cx="1154113" cy="1155698"/>
          </a:xfrm>
          <a:solidFill>
            <a:schemeClr val="bg1">
              <a:lumMod val="65000"/>
            </a:schemeClr>
          </a:solidFill>
        </p:grpSpPr>
        <p:sp>
          <p:nvSpPr>
            <p:cNvPr id="18" name="Oval 32"/>
            <p:cNvSpPr>
              <a:spLocks noChangeArrowheads="1"/>
            </p:cNvSpPr>
            <p:nvPr/>
          </p:nvSpPr>
          <p:spPr bwMode="auto">
            <a:xfrm>
              <a:off x="0" y="0"/>
              <a:ext cx="1154113" cy="1155698"/>
            </a:xfrm>
            <a:prstGeom prst="ellipse">
              <a:avLst/>
            </a:prstGeom>
            <a:solidFill>
              <a:srgbClr val="2F318B"/>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19"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sp>
        <p:nvSpPr>
          <p:cNvPr id="20" name="TextBox 46"/>
          <p:cNvSpPr txBox="1">
            <a:spLocks noChangeArrowheads="1"/>
          </p:cNvSpPr>
          <p:nvPr/>
        </p:nvSpPr>
        <p:spPr bwMode="auto">
          <a:xfrm>
            <a:off x="2412189" y="1016746"/>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tx1">
                    <a:lumMod val="75000"/>
                    <a:lumOff val="25000"/>
                  </a:schemeClr>
                </a:solidFill>
                <a:latin typeface="微软雅黑" pitchFamily="34" charset="-122"/>
              </a:rPr>
              <a:t>添加标题</a:t>
            </a:r>
            <a:endParaRPr lang="en-US" altLang="zh-CN" sz="1400" b="1" dirty="0">
              <a:solidFill>
                <a:schemeClr val="tx1">
                  <a:lumMod val="75000"/>
                  <a:lumOff val="25000"/>
                </a:schemeClr>
              </a:solidFill>
              <a:latin typeface="微软雅黑" pitchFamily="34" charset="-122"/>
            </a:endParaRPr>
          </a:p>
        </p:txBody>
      </p:sp>
      <p:sp>
        <p:nvSpPr>
          <p:cNvPr id="21" name="TextBox 47"/>
          <p:cNvSpPr txBox="1">
            <a:spLocks noChangeArrowheads="1"/>
          </p:cNvSpPr>
          <p:nvPr/>
        </p:nvSpPr>
        <p:spPr bwMode="auto">
          <a:xfrm>
            <a:off x="2355070" y="1403609"/>
            <a:ext cx="1943278" cy="992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200" dirty="0">
                <a:solidFill>
                  <a:schemeClr val="tx1">
                    <a:lumMod val="75000"/>
                    <a:lumOff val="25000"/>
                  </a:schemeClr>
                </a:solidFill>
                <a:latin typeface="微软雅黑" pitchFamily="34" charset="-122"/>
              </a:rPr>
              <a:t>1</a:t>
            </a:r>
            <a:r>
              <a:rPr lang="zh-CN" altLang="en-US" sz="1200" dirty="0">
                <a:solidFill>
                  <a:schemeClr val="tx1">
                    <a:lumMod val="75000"/>
                    <a:lumOff val="25000"/>
                  </a:schemeClr>
                </a:solidFill>
                <a:latin typeface="微软雅黑" pitchFamily="34" charset="-122"/>
              </a:rPr>
              <a:t>、国内异地寄递业务：一是通过邮政特快专递的品牌宣传，提高知名度，提升窗口服务水平，用服务来巩固和扩大用户</a:t>
            </a:r>
            <a:r>
              <a:rPr lang="zh-CN" altLang="en-US" sz="1200" dirty="0" smtClean="0">
                <a:solidFill>
                  <a:schemeClr val="tx1">
                    <a:lumMod val="75000"/>
                    <a:lumOff val="25000"/>
                  </a:schemeClr>
                </a:solidFill>
                <a:latin typeface="微软雅黑" pitchFamily="34" charset="-122"/>
              </a:rPr>
              <a:t>群。</a:t>
            </a:r>
            <a:endParaRPr lang="zh-CN" altLang="en-US" sz="1200" dirty="0">
              <a:solidFill>
                <a:schemeClr val="tx1">
                  <a:lumMod val="75000"/>
                  <a:lumOff val="25000"/>
                </a:schemeClr>
              </a:solidFill>
              <a:latin typeface="微软雅黑" pitchFamily="34" charset="-122"/>
            </a:endParaRPr>
          </a:p>
        </p:txBody>
      </p:sp>
      <p:sp>
        <p:nvSpPr>
          <p:cNvPr id="22" name="TextBox 48"/>
          <p:cNvSpPr txBox="1">
            <a:spLocks noChangeArrowheads="1"/>
          </p:cNvSpPr>
          <p:nvPr/>
        </p:nvSpPr>
        <p:spPr bwMode="auto">
          <a:xfrm>
            <a:off x="5478505" y="1016746"/>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23" name="TextBox 49"/>
          <p:cNvSpPr txBox="1">
            <a:spLocks noChangeArrowheads="1"/>
          </p:cNvSpPr>
          <p:nvPr/>
        </p:nvSpPr>
        <p:spPr bwMode="auto">
          <a:xfrm>
            <a:off x="4926342" y="1403609"/>
            <a:ext cx="1943279" cy="992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dirty="0">
                <a:solidFill>
                  <a:schemeClr val="tx1">
                    <a:lumMod val="75000"/>
                    <a:lumOff val="25000"/>
                  </a:schemeClr>
                </a:solidFill>
                <a:latin typeface="微软雅黑" pitchFamily="34" charset="-122"/>
              </a:rPr>
              <a:t>二是大力开发经济快递市场，借助省公司要求开展的经济快递“健康成长”专项营销活动，用价格策略启动经济快递业务。</a:t>
            </a:r>
          </a:p>
        </p:txBody>
      </p:sp>
      <p:sp>
        <p:nvSpPr>
          <p:cNvPr id="24" name="TextBox 50"/>
          <p:cNvSpPr txBox="1">
            <a:spLocks noChangeArrowheads="1"/>
          </p:cNvSpPr>
          <p:nvPr/>
        </p:nvSpPr>
        <p:spPr bwMode="auto">
          <a:xfrm>
            <a:off x="2412189" y="4447333"/>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25" name="TextBox 51"/>
          <p:cNvSpPr txBox="1">
            <a:spLocks noChangeArrowheads="1"/>
          </p:cNvSpPr>
          <p:nvPr/>
        </p:nvSpPr>
        <p:spPr bwMode="auto">
          <a:xfrm>
            <a:off x="2355070" y="3493863"/>
            <a:ext cx="1943278"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lumMod val="75000"/>
                    <a:lumOff val="25000"/>
                  </a:schemeClr>
                </a:solidFill>
                <a:latin typeface="微软雅黑" pitchFamily="34" charset="-122"/>
              </a:rPr>
              <a:t>三是大力开发电子商务速递业务。开展电子商务“新领域、新突破”</a:t>
            </a:r>
            <a:r>
              <a:rPr lang="zh-CN" altLang="en-US" sz="1200" dirty="0" smtClean="0">
                <a:solidFill>
                  <a:schemeClr val="tx1">
                    <a:lumMod val="75000"/>
                    <a:lumOff val="25000"/>
                  </a:schemeClr>
                </a:solidFill>
                <a:latin typeface="微软雅黑" pitchFamily="34" charset="-122"/>
              </a:rPr>
              <a:t>活动。</a:t>
            </a:r>
            <a:endParaRPr lang="zh-CN" altLang="en-US" sz="1200" dirty="0">
              <a:solidFill>
                <a:schemeClr val="tx1">
                  <a:lumMod val="75000"/>
                  <a:lumOff val="25000"/>
                </a:schemeClr>
              </a:solidFill>
              <a:latin typeface="微软雅黑" pitchFamily="34" charset="-122"/>
            </a:endParaRPr>
          </a:p>
        </p:txBody>
      </p:sp>
      <p:sp>
        <p:nvSpPr>
          <p:cNvPr id="26" name="TextBox 52"/>
          <p:cNvSpPr txBox="1">
            <a:spLocks noChangeArrowheads="1"/>
          </p:cNvSpPr>
          <p:nvPr/>
        </p:nvSpPr>
        <p:spPr bwMode="auto">
          <a:xfrm>
            <a:off x="5478505" y="4447333"/>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27" name="TextBox 53"/>
          <p:cNvSpPr txBox="1">
            <a:spLocks noChangeArrowheads="1"/>
          </p:cNvSpPr>
          <p:nvPr/>
        </p:nvSpPr>
        <p:spPr bwMode="auto">
          <a:xfrm>
            <a:off x="4926342" y="3493863"/>
            <a:ext cx="1943279"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dirty="0">
                <a:solidFill>
                  <a:schemeClr val="tx1">
                    <a:lumMod val="75000"/>
                    <a:lumOff val="25000"/>
                  </a:schemeClr>
                </a:solidFill>
                <a:latin typeface="微软雅黑" pitchFamily="34" charset="-122"/>
              </a:rPr>
              <a:t>四是指定专人开展网络搜索营销，推行网上找客户、网下揽业务的运作模式。</a:t>
            </a:r>
          </a:p>
        </p:txBody>
      </p:sp>
    </p:spTree>
    <p:extLst>
      <p:ext uri="{BB962C8B-B14F-4D97-AF65-F5344CB8AC3E}">
        <p14:creationId xmlns:p14="http://schemas.microsoft.com/office/powerpoint/2010/main" val="98189851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200"/>
                            </p:stCondLst>
                            <p:childTnLst>
                              <p:par>
                                <p:cTn id="13" presetID="1"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1.46481E-6 -2.96296E-6 L -0.313 -0.10856 " pathEditMode="relative" rAng="0" ptsTypes="AA">
                                      <p:cBhvr>
                                        <p:cTn id="22" dur="1000" spd="-99900" fill="hold"/>
                                        <p:tgtEl>
                                          <p:spTgt spid="17"/>
                                        </p:tgtEl>
                                        <p:attrNameLst>
                                          <p:attrName>ppt_x,ppt_y</p:attrName>
                                        </p:attrNameLst>
                                      </p:cBhvr>
                                      <p:rCtr x="-15500" y="-5300"/>
                                    </p:animMotion>
                                  </p:childTnLst>
                                </p:cTn>
                              </p:par>
                              <p:par>
                                <p:cTn id="23" presetID="56" presetClass="path" presetSubtype="0" accel="50000" decel="50000" fill="hold" nodeType="withEffect">
                                  <p:stCondLst>
                                    <p:cond delay="0"/>
                                  </p:stCondLst>
                                  <p:childTnLst>
                                    <p:animMotion origin="layout" path="M 1.67816E-7 4.81481E-6 L 0.30831 0.12546 " pathEditMode="relative" rAng="0" ptsTypes="AA">
                                      <p:cBhvr>
                                        <p:cTn id="24" dur="1000" spd="-99900" fill="hold"/>
                                        <p:tgtEl>
                                          <p:spTgt spid="8"/>
                                        </p:tgtEl>
                                        <p:attrNameLst>
                                          <p:attrName>ppt_x,ppt_y</p:attrName>
                                        </p:attrNameLst>
                                      </p:cBhvr>
                                      <p:rCtr x="15400" y="6300"/>
                                    </p:animMotion>
                                  </p:childTnLst>
                                </p:cTn>
                              </p:par>
                              <p:par>
                                <p:cTn id="25" presetID="56" presetClass="path" presetSubtype="0" accel="50000" decel="50000" fill="hold" nodeType="withEffect">
                                  <p:stCondLst>
                                    <p:cond delay="0"/>
                                  </p:stCondLst>
                                  <p:childTnLst>
                                    <p:animMotion origin="layout" path="M -1.26838E-6 -4.81481E-6 L 0.30623 -0.10416 " pathEditMode="relative" rAng="0" ptsTypes="AA">
                                      <p:cBhvr>
                                        <p:cTn id="26" dur="1000" spd="-99900" fill="hold"/>
                                        <p:tgtEl>
                                          <p:spTgt spid="11"/>
                                        </p:tgtEl>
                                        <p:attrNameLst>
                                          <p:attrName>ppt_x,ppt_y</p:attrName>
                                        </p:attrNameLst>
                                      </p:cBhvr>
                                      <p:rCtr x="15300" y="-5100"/>
                                    </p:animMotion>
                                  </p:childTnLst>
                                </p:cTn>
                              </p:par>
                              <p:par>
                                <p:cTn id="27" presetID="56" presetClass="path" presetSubtype="0" accel="50000" decel="50000" fill="hold" nodeType="withEffect">
                                  <p:stCondLst>
                                    <p:cond delay="0"/>
                                  </p:stCondLst>
                                  <p:childTnLst>
                                    <p:animMotion origin="layout" path="M 4.06791E-6 -4.81481E-6 L -0.30923 0.12084 " pathEditMode="relative" rAng="0" ptsTypes="AA">
                                      <p:cBhvr>
                                        <p:cTn id="28" dur="1000" spd="-99900" fill="hold"/>
                                        <p:tgtEl>
                                          <p:spTgt spid="14"/>
                                        </p:tgtEl>
                                        <p:attrNameLst>
                                          <p:attrName>ppt_x,ppt_y</p:attrName>
                                        </p:attrNameLst>
                                      </p:cBhvr>
                                      <p:rCtr x="-15400" y="6000"/>
                                    </p:animMotion>
                                  </p:childTnLst>
                                </p:cTn>
                              </p:par>
                            </p:childTnLst>
                          </p:cTn>
                        </p:par>
                        <p:par>
                          <p:cTn id="29" fill="hold">
                            <p:stCondLst>
                              <p:cond delay="2200"/>
                            </p:stCondLst>
                            <p:childTnLst>
                              <p:par>
                                <p:cTn id="30" presetID="2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right)">
                                      <p:cBhvr>
                                        <p:cTn id="35" dur="500"/>
                                        <p:tgtEl>
                                          <p:spTgt spid="4"/>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par>
                          <p:cTn id="42" fill="hold">
                            <p:stCondLst>
                              <p:cond delay="2700"/>
                            </p:stCondLst>
                            <p:childTnLst>
                              <p:par>
                                <p:cTn id="43" presetID="47" presetClass="entr" presetSubtype="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ppt_x</p:attrName>
                                        </p:attrNameLst>
                                      </p:cBhvr>
                                      <p:tavLst>
                                        <p:tav tm="0">
                                          <p:val>
                                            <p:strVal val="#ppt_x"/>
                                          </p:val>
                                        </p:tav>
                                        <p:tav tm="100000">
                                          <p:val>
                                            <p:strVal val="#ppt_x"/>
                                          </p:val>
                                        </p:tav>
                                      </p:tavLst>
                                    </p:anim>
                                    <p:anim calcmode="lin" valueType="num">
                                      <p:cBhvr>
                                        <p:cTn id="47" dur="1000" fill="hold"/>
                                        <p:tgtEl>
                                          <p:spTgt spid="20"/>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1000"/>
                                        <p:tgtEl>
                                          <p:spTgt spid="24"/>
                                        </p:tgtEl>
                                      </p:cBhvr>
                                    </p:animEffect>
                                    <p:anim calcmode="lin" valueType="num">
                                      <p:cBhvr>
                                        <p:cTn id="61" dur="1000" fill="hold"/>
                                        <p:tgtEl>
                                          <p:spTgt spid="24"/>
                                        </p:tgtEl>
                                        <p:attrNameLst>
                                          <p:attrName>ppt_x</p:attrName>
                                        </p:attrNameLst>
                                      </p:cBhvr>
                                      <p:tavLst>
                                        <p:tav tm="0">
                                          <p:val>
                                            <p:strVal val="#ppt_x"/>
                                          </p:val>
                                        </p:tav>
                                        <p:tav tm="100000">
                                          <p:val>
                                            <p:strVal val="#ppt_x"/>
                                          </p:val>
                                        </p:tav>
                                      </p:tavLst>
                                    </p:anim>
                                    <p:anim calcmode="lin" valueType="num">
                                      <p:cBhvr>
                                        <p:cTn id="62" dur="1000" fill="hold"/>
                                        <p:tgtEl>
                                          <p:spTgt spid="24"/>
                                        </p:tgtEl>
                                        <p:attrNameLst>
                                          <p:attrName>ppt_y</p:attrName>
                                        </p:attrNameLst>
                                      </p:cBhvr>
                                      <p:tavLst>
                                        <p:tav tm="0">
                                          <p:val>
                                            <p:strVal val="#ppt_y+.1"/>
                                          </p:val>
                                        </p:tav>
                                        <p:tav tm="100000">
                                          <p:val>
                                            <p:strVal val="#ppt_y"/>
                                          </p:val>
                                        </p:tav>
                                      </p:tavLst>
                                    </p:anim>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up)">
                                      <p:cBhvr>
                                        <p:cTn id="66" dur="500"/>
                                        <p:tgtEl>
                                          <p:spTgt spid="21"/>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up)">
                                      <p:cBhvr>
                                        <p:cTn id="69" dur="500"/>
                                        <p:tgtEl>
                                          <p:spTgt spid="23"/>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wipe(down)">
                                      <p:cBhvr>
                                        <p:cTn id="72" dur="500"/>
                                        <p:tgtEl>
                                          <p:spTgt spid="25"/>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down)">
                                      <p:cBhvr>
                                        <p:cTn id="7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97230" y="1343704"/>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7"/>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294089" y="1343704"/>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2F3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50"/>
            <p:cNvSpPr txBox="1"/>
            <p:nvPr/>
          </p:nvSpPr>
          <p:spPr>
            <a:xfrm>
              <a:off x="1709209" y="2315665"/>
              <a:ext cx="22939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6103511" y="1343704"/>
            <a:ext cx="1918068" cy="680813"/>
            <a:chOff x="8127453" y="1984470"/>
            <a:chExt cx="2636520" cy="1447800"/>
          </a:xfrm>
        </p:grpSpPr>
        <p:sp>
          <p:nvSpPr>
            <p:cNvPr id="10" name="任意多边形 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53"/>
            <p:cNvSpPr txBox="1"/>
            <p:nvPr/>
          </p:nvSpPr>
          <p:spPr>
            <a:xfrm>
              <a:off x="8439016" y="2364755"/>
              <a:ext cx="2230360" cy="687235"/>
            </a:xfrm>
            <a:prstGeom prst="rect">
              <a:avLst/>
            </a:prstGeom>
            <a:noFill/>
          </p:spPr>
          <p:txBody>
            <a:bodyPr wrap="square" rtlCol="0" anchor="ctr">
              <a:spAutoFit/>
            </a:bodyPr>
            <a:lstStyle/>
            <a:p>
              <a:pPr algn="ctr"/>
              <a:r>
                <a:rPr lang="zh-CN" altLang="en-US" sz="15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 name="组合 11"/>
          <p:cNvGrpSpPr/>
          <p:nvPr/>
        </p:nvGrpSpPr>
        <p:grpSpPr>
          <a:xfrm>
            <a:off x="4500370" y="1343704"/>
            <a:ext cx="1918068" cy="680813"/>
            <a:chOff x="5897092" y="1984470"/>
            <a:chExt cx="2636520" cy="1447800"/>
          </a:xfrm>
        </p:grpSpPr>
        <p:sp>
          <p:nvSpPr>
            <p:cNvPr id="13" name="任意多边形 1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56"/>
            <p:cNvSpPr txBox="1"/>
            <p:nvPr/>
          </p:nvSpPr>
          <p:spPr>
            <a:xfrm>
              <a:off x="6227711" y="2315669"/>
              <a:ext cx="2205655"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 name="矩形 47"/>
          <p:cNvSpPr>
            <a:spLocks noChangeArrowheads="1"/>
          </p:cNvSpPr>
          <p:nvPr/>
        </p:nvSpPr>
        <p:spPr bwMode="auto">
          <a:xfrm>
            <a:off x="1084452" y="3837325"/>
            <a:ext cx="7039088"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smtClean="0">
                <a:solidFill>
                  <a:schemeClr val="tx1">
                    <a:lumMod val="65000"/>
                    <a:lumOff val="35000"/>
                  </a:schemeClr>
                </a:solidFill>
                <a:sym typeface="微软雅黑" pitchFamily="34" charset="-122"/>
              </a:rPr>
              <a:t>在此录入本图表的综合描述说明，在此录入本图表的综合描述说明，在此录入本图表的综合描述说明。在此录入本图表的综合描述说明，在此录入本图表的综合描述说明，在此录入上述图表的综合描述说明，在此录入上述</a:t>
            </a:r>
            <a:r>
              <a:rPr lang="zh-CN" altLang="en-US" sz="1100" dirty="0" smtClean="0">
                <a:solidFill>
                  <a:schemeClr val="tx1">
                    <a:lumMod val="85000"/>
                    <a:lumOff val="15000"/>
                  </a:schemeClr>
                </a:solidFill>
                <a:sym typeface="微软雅黑" pitchFamily="34" charset="-122"/>
              </a:rPr>
              <a:t>图表</a:t>
            </a:r>
            <a:r>
              <a:rPr lang="zh-CN" altLang="en-US" sz="1100" dirty="0" smtClean="0">
                <a:solidFill>
                  <a:schemeClr val="tx1">
                    <a:lumMod val="65000"/>
                    <a:lumOff val="35000"/>
                  </a:schemeClr>
                </a:solidFill>
                <a:sym typeface="微软雅黑" pitchFamily="34" charset="-122"/>
              </a:rPr>
              <a:t>的综合描述说明，在此录入上述图表的综合描述说明。</a:t>
            </a:r>
            <a:endParaRPr lang="zh-CN" altLang="en-US" sz="1100" dirty="0">
              <a:solidFill>
                <a:schemeClr val="tx1">
                  <a:lumMod val="65000"/>
                  <a:lumOff val="35000"/>
                </a:schemeClr>
              </a:solidFill>
              <a:sym typeface="微软雅黑" pitchFamily="34" charset="-122"/>
            </a:endParaRPr>
          </a:p>
        </p:txBody>
      </p:sp>
      <p:sp>
        <p:nvSpPr>
          <p:cNvPr id="16" name="矩形 15"/>
          <p:cNvSpPr/>
          <p:nvPr/>
        </p:nvSpPr>
        <p:spPr>
          <a:xfrm>
            <a:off x="1696223" y="2233018"/>
            <a:ext cx="1010520" cy="330854"/>
          </a:xfrm>
          <a:prstGeom prst="rect">
            <a:avLst/>
          </a:prstGeom>
        </p:spPr>
        <p:txBody>
          <a:bodyPr wrap="none" lIns="68573" tIns="34287" rIns="68573" bIns="34287">
            <a:spAutoFit/>
          </a:bodyPr>
          <a:lstStyle/>
          <a:p>
            <a:pPr algn="ctr"/>
            <a:r>
              <a:rPr lang="zh-CN" altLang="en-US" sz="1700" b="1" dirty="0">
                <a:solidFill>
                  <a:schemeClr val="tx1">
                    <a:lumMod val="65000"/>
                    <a:lumOff val="35000"/>
                  </a:schemeClr>
                </a:solidFill>
                <a:latin typeface="微软雅黑" pitchFamily="34" charset="-122"/>
                <a:ea typeface="微软雅黑" pitchFamily="34" charset="-122"/>
              </a:rPr>
              <a:t>添加标题</a:t>
            </a:r>
            <a:endParaRPr lang="en-US" altLang="zh-CN" sz="1700" b="1" dirty="0">
              <a:solidFill>
                <a:schemeClr val="tx1">
                  <a:lumMod val="65000"/>
                  <a:lumOff val="35000"/>
                </a:schemeClr>
              </a:solidFill>
              <a:latin typeface="微软雅黑" pitchFamily="34" charset="-122"/>
              <a:ea typeface="微软雅黑" pitchFamily="34" charset="-122"/>
            </a:endParaRPr>
          </a:p>
        </p:txBody>
      </p:sp>
      <p:sp>
        <p:nvSpPr>
          <p:cNvPr id="17" name="矩形 47"/>
          <p:cNvSpPr>
            <a:spLocks noChangeArrowheads="1"/>
          </p:cNvSpPr>
          <p:nvPr/>
        </p:nvSpPr>
        <p:spPr bwMode="auto">
          <a:xfrm>
            <a:off x="1488256" y="2592358"/>
            <a:ext cx="1430914" cy="66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smtClean="0">
                <a:solidFill>
                  <a:schemeClr val="tx1">
                    <a:lumMod val="75000"/>
                    <a:lumOff val="25000"/>
                  </a:schemeClr>
                </a:solidFill>
                <a:sym typeface="微软雅黑" pitchFamily="34" charset="-122"/>
              </a:rPr>
              <a:t>此处输入您的文字文本，或者复制您的文字文本粘贴到此处。</a:t>
            </a:r>
            <a:endParaRPr lang="zh-CN" altLang="en-US" sz="1100" dirty="0">
              <a:solidFill>
                <a:schemeClr val="tx1">
                  <a:lumMod val="75000"/>
                  <a:lumOff val="25000"/>
                </a:schemeClr>
              </a:solidFill>
              <a:sym typeface="微软雅黑" pitchFamily="34" charset="-122"/>
            </a:endParaRPr>
          </a:p>
        </p:txBody>
      </p:sp>
      <p:sp>
        <p:nvSpPr>
          <p:cNvPr id="18" name="矩形 17"/>
          <p:cNvSpPr/>
          <p:nvPr/>
        </p:nvSpPr>
        <p:spPr>
          <a:xfrm>
            <a:off x="3321702" y="2233018"/>
            <a:ext cx="1010520" cy="330854"/>
          </a:xfrm>
          <a:prstGeom prst="rect">
            <a:avLst/>
          </a:prstGeom>
        </p:spPr>
        <p:txBody>
          <a:bodyPr wrap="none" lIns="68573" tIns="34287" rIns="68573" bIns="34287">
            <a:spAutoFit/>
          </a:bodyPr>
          <a:lstStyle/>
          <a:p>
            <a:pPr algn="ctr"/>
            <a:r>
              <a:rPr lang="zh-CN" altLang="en-US" sz="1700" b="1" dirty="0">
                <a:solidFill>
                  <a:schemeClr val="tx1">
                    <a:lumMod val="65000"/>
                    <a:lumOff val="35000"/>
                  </a:schemeClr>
                </a:solidFill>
                <a:latin typeface="微软雅黑" pitchFamily="34" charset="-122"/>
                <a:ea typeface="微软雅黑" pitchFamily="34" charset="-122"/>
              </a:rPr>
              <a:t>添加标题</a:t>
            </a:r>
            <a:endParaRPr lang="en-US" altLang="zh-CN" sz="1700" b="1" dirty="0">
              <a:solidFill>
                <a:schemeClr val="tx1">
                  <a:lumMod val="65000"/>
                  <a:lumOff val="35000"/>
                </a:schemeClr>
              </a:solidFill>
              <a:latin typeface="微软雅黑" pitchFamily="34" charset="-122"/>
              <a:ea typeface="微软雅黑" pitchFamily="34" charset="-122"/>
            </a:endParaRPr>
          </a:p>
        </p:txBody>
      </p:sp>
      <p:sp>
        <p:nvSpPr>
          <p:cNvPr id="19" name="矩形 47"/>
          <p:cNvSpPr>
            <a:spLocks noChangeArrowheads="1"/>
          </p:cNvSpPr>
          <p:nvPr/>
        </p:nvSpPr>
        <p:spPr bwMode="auto">
          <a:xfrm>
            <a:off x="3145738" y="2592358"/>
            <a:ext cx="1406521" cy="66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smtClean="0">
                <a:solidFill>
                  <a:schemeClr val="tx1">
                    <a:lumMod val="75000"/>
                    <a:lumOff val="25000"/>
                  </a:schemeClr>
                </a:solidFill>
                <a:sym typeface="微软雅黑" pitchFamily="34" charset="-122"/>
              </a:rPr>
              <a:t>此处输入您的文字文本，或者复制您的文字文本粘贴到此处。</a:t>
            </a:r>
            <a:endParaRPr lang="zh-CN" altLang="en-US" sz="1100" dirty="0">
              <a:solidFill>
                <a:schemeClr val="tx1">
                  <a:lumMod val="75000"/>
                  <a:lumOff val="25000"/>
                </a:schemeClr>
              </a:solidFill>
              <a:sym typeface="微软雅黑" pitchFamily="34" charset="-122"/>
            </a:endParaRPr>
          </a:p>
        </p:txBody>
      </p:sp>
      <p:sp>
        <p:nvSpPr>
          <p:cNvPr id="20" name="矩形 19"/>
          <p:cNvSpPr/>
          <p:nvPr/>
        </p:nvSpPr>
        <p:spPr>
          <a:xfrm>
            <a:off x="4947181" y="2233018"/>
            <a:ext cx="1010520" cy="330854"/>
          </a:xfrm>
          <a:prstGeom prst="rect">
            <a:avLst/>
          </a:prstGeom>
        </p:spPr>
        <p:txBody>
          <a:bodyPr wrap="none" lIns="68573" tIns="34287" rIns="68573" bIns="34287">
            <a:spAutoFit/>
          </a:bodyPr>
          <a:lstStyle/>
          <a:p>
            <a:pPr algn="ctr"/>
            <a:r>
              <a:rPr lang="zh-CN" altLang="en-US" sz="1700" b="1" dirty="0">
                <a:solidFill>
                  <a:schemeClr val="tx1">
                    <a:lumMod val="65000"/>
                    <a:lumOff val="35000"/>
                  </a:schemeClr>
                </a:solidFill>
                <a:latin typeface="微软雅黑" pitchFamily="34" charset="-122"/>
                <a:ea typeface="微软雅黑" pitchFamily="34" charset="-122"/>
              </a:rPr>
              <a:t>添加标题</a:t>
            </a:r>
            <a:endParaRPr lang="en-US" altLang="zh-CN" sz="1700" b="1" dirty="0">
              <a:solidFill>
                <a:schemeClr val="tx1">
                  <a:lumMod val="65000"/>
                  <a:lumOff val="35000"/>
                </a:schemeClr>
              </a:solidFill>
              <a:latin typeface="微软雅黑" pitchFamily="34" charset="-122"/>
              <a:ea typeface="微软雅黑" pitchFamily="34" charset="-122"/>
            </a:endParaRPr>
          </a:p>
        </p:txBody>
      </p:sp>
      <p:sp>
        <p:nvSpPr>
          <p:cNvPr id="21" name="矩形 47"/>
          <p:cNvSpPr>
            <a:spLocks noChangeArrowheads="1"/>
          </p:cNvSpPr>
          <p:nvPr/>
        </p:nvSpPr>
        <p:spPr bwMode="auto">
          <a:xfrm>
            <a:off x="4778827" y="2592358"/>
            <a:ext cx="1419455" cy="66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smtClean="0">
                <a:solidFill>
                  <a:schemeClr val="tx1">
                    <a:lumMod val="75000"/>
                    <a:lumOff val="25000"/>
                  </a:schemeClr>
                </a:solidFill>
                <a:sym typeface="微软雅黑" pitchFamily="34" charset="-122"/>
              </a:rPr>
              <a:t>此处输入您的文字文本，或者复制您的文字文本粘贴到此处。</a:t>
            </a:r>
            <a:endParaRPr lang="zh-CN" altLang="en-US" sz="1100" dirty="0">
              <a:solidFill>
                <a:schemeClr val="tx1">
                  <a:lumMod val="75000"/>
                  <a:lumOff val="25000"/>
                </a:schemeClr>
              </a:solidFill>
              <a:sym typeface="微软雅黑" pitchFamily="34" charset="-122"/>
            </a:endParaRPr>
          </a:p>
        </p:txBody>
      </p:sp>
      <p:sp>
        <p:nvSpPr>
          <p:cNvPr id="22" name="矩形 21"/>
          <p:cNvSpPr/>
          <p:nvPr/>
        </p:nvSpPr>
        <p:spPr>
          <a:xfrm>
            <a:off x="6572659" y="2233018"/>
            <a:ext cx="1010520" cy="330854"/>
          </a:xfrm>
          <a:prstGeom prst="rect">
            <a:avLst/>
          </a:prstGeom>
        </p:spPr>
        <p:txBody>
          <a:bodyPr wrap="none" lIns="68573" tIns="34287" rIns="68573" bIns="34287">
            <a:spAutoFit/>
          </a:bodyPr>
          <a:lstStyle/>
          <a:p>
            <a:pPr algn="ctr"/>
            <a:r>
              <a:rPr lang="zh-CN" altLang="en-US" sz="1700" b="1" dirty="0">
                <a:solidFill>
                  <a:schemeClr val="tx1">
                    <a:lumMod val="65000"/>
                    <a:lumOff val="35000"/>
                  </a:schemeClr>
                </a:solidFill>
                <a:latin typeface="微软雅黑" pitchFamily="34" charset="-122"/>
                <a:ea typeface="微软雅黑" pitchFamily="34" charset="-122"/>
              </a:rPr>
              <a:t>添加标题</a:t>
            </a:r>
            <a:endParaRPr lang="en-US" altLang="zh-CN" sz="1700" b="1" dirty="0">
              <a:solidFill>
                <a:schemeClr val="tx1">
                  <a:lumMod val="65000"/>
                  <a:lumOff val="35000"/>
                </a:schemeClr>
              </a:solidFill>
              <a:latin typeface="微软雅黑" pitchFamily="34" charset="-122"/>
              <a:ea typeface="微软雅黑" pitchFamily="34" charset="-122"/>
            </a:endParaRPr>
          </a:p>
        </p:txBody>
      </p:sp>
      <p:sp>
        <p:nvSpPr>
          <p:cNvPr id="23" name="矩形 47"/>
          <p:cNvSpPr>
            <a:spLocks noChangeArrowheads="1"/>
          </p:cNvSpPr>
          <p:nvPr/>
        </p:nvSpPr>
        <p:spPr bwMode="auto">
          <a:xfrm>
            <a:off x="6424851" y="2592358"/>
            <a:ext cx="1406245" cy="66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smtClean="0">
                <a:solidFill>
                  <a:schemeClr val="tx1">
                    <a:lumMod val="75000"/>
                    <a:lumOff val="25000"/>
                  </a:schemeClr>
                </a:solidFill>
                <a:sym typeface="微软雅黑" pitchFamily="34" charset="-122"/>
              </a:rPr>
              <a:t>此处输入您的文字文本，或者复制您的文字文本粘贴到此处。</a:t>
            </a:r>
            <a:endParaRPr lang="zh-CN" altLang="en-US" sz="1100" dirty="0">
              <a:solidFill>
                <a:schemeClr val="tx1">
                  <a:lumMod val="75000"/>
                  <a:lumOff val="25000"/>
                </a:schemeClr>
              </a:solidFill>
              <a:sym typeface="微软雅黑" pitchFamily="34" charset="-122"/>
            </a:endParaRPr>
          </a:p>
        </p:txBody>
      </p:sp>
      <p:cxnSp>
        <p:nvCxnSpPr>
          <p:cNvPr id="24" name="直接连接符 8"/>
          <p:cNvCxnSpPr/>
          <p:nvPr/>
        </p:nvCxnSpPr>
        <p:spPr>
          <a:xfrm>
            <a:off x="1094033" y="3745567"/>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75214767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400"/>
                                        <p:tgtEl>
                                          <p:spTgt spid="16"/>
                                        </p:tgtEl>
                                        <p:attrNameLst>
                                          <p:attrName>ppt_y</p:attrName>
                                        </p:attrNameLst>
                                      </p:cBhvr>
                                      <p:tavLst>
                                        <p:tav tm="0">
                                          <p:val>
                                            <p:strVal val="#ppt_y-#ppt_h*1.125000"/>
                                          </p:val>
                                        </p:tav>
                                        <p:tav tm="100000">
                                          <p:val>
                                            <p:strVal val="#ppt_y"/>
                                          </p:val>
                                        </p:tav>
                                      </p:tavLst>
                                    </p:anim>
                                    <p:animEffect transition="in" filter="wipe(down)">
                                      <p:cBhvr>
                                        <p:cTn id="12" dur="400"/>
                                        <p:tgtEl>
                                          <p:spTgt spid="16"/>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p:tgtEl>
                                          <p:spTgt spid="17"/>
                                        </p:tgtEl>
                                        <p:attrNameLst>
                                          <p:attrName>ppt_y</p:attrName>
                                        </p:attrNameLst>
                                      </p:cBhvr>
                                      <p:tavLst>
                                        <p:tav tm="0">
                                          <p:val>
                                            <p:strVal val="#ppt_y-#ppt_h*1.125000"/>
                                          </p:val>
                                        </p:tav>
                                        <p:tav tm="100000">
                                          <p:val>
                                            <p:strVal val="#ppt_y"/>
                                          </p:val>
                                        </p:tav>
                                      </p:tavLst>
                                    </p:anim>
                                    <p:animEffect transition="in" filter="wipe(down)">
                                      <p:cBhvr>
                                        <p:cTn id="16" dur="400"/>
                                        <p:tgtEl>
                                          <p:spTgt spid="17"/>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400"/>
                                        <p:tgtEl>
                                          <p:spTgt spid="18"/>
                                        </p:tgtEl>
                                        <p:attrNameLst>
                                          <p:attrName>ppt_y</p:attrName>
                                        </p:attrNameLst>
                                      </p:cBhvr>
                                      <p:tavLst>
                                        <p:tav tm="0">
                                          <p:val>
                                            <p:strVal val="#ppt_y-#ppt_h*1.125000"/>
                                          </p:val>
                                        </p:tav>
                                        <p:tav tm="100000">
                                          <p:val>
                                            <p:strVal val="#ppt_y"/>
                                          </p:val>
                                        </p:tav>
                                      </p:tavLst>
                                    </p:anim>
                                    <p:animEffect transition="in" filter="wipe(down)">
                                      <p:cBhvr>
                                        <p:cTn id="25" dur="400"/>
                                        <p:tgtEl>
                                          <p:spTgt spid="18"/>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400"/>
                                        <p:tgtEl>
                                          <p:spTgt spid="19"/>
                                        </p:tgtEl>
                                        <p:attrNameLst>
                                          <p:attrName>ppt_y</p:attrName>
                                        </p:attrNameLst>
                                      </p:cBhvr>
                                      <p:tavLst>
                                        <p:tav tm="0">
                                          <p:val>
                                            <p:strVal val="#ppt_y-#ppt_h*1.125000"/>
                                          </p:val>
                                        </p:tav>
                                        <p:tav tm="100000">
                                          <p:val>
                                            <p:strVal val="#ppt_y"/>
                                          </p:val>
                                        </p:tav>
                                      </p:tavLst>
                                    </p:anim>
                                    <p:animEffect transition="in" filter="wipe(down)">
                                      <p:cBhvr>
                                        <p:cTn id="29" dur="400"/>
                                        <p:tgtEl>
                                          <p:spTgt spid="19"/>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400"/>
                                        <p:tgtEl>
                                          <p:spTgt spid="12"/>
                                        </p:tgtEl>
                                        <p:attrNameLst>
                                          <p:attrName>ppt_x</p:attrName>
                                        </p:attrNameLst>
                                      </p:cBhvr>
                                      <p:tavLst>
                                        <p:tav tm="0">
                                          <p:val>
                                            <p:strVal val="#ppt_x-#ppt_w*1.125000"/>
                                          </p:val>
                                        </p:tav>
                                        <p:tav tm="100000">
                                          <p:val>
                                            <p:strVal val="#ppt_x"/>
                                          </p:val>
                                        </p:tav>
                                      </p:tavLst>
                                    </p:anim>
                                    <p:animEffect transition="in" filter="wipe(right)">
                                      <p:cBhvr>
                                        <p:cTn id="34" dur="400"/>
                                        <p:tgtEl>
                                          <p:spTgt spid="12"/>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400"/>
                                        <p:tgtEl>
                                          <p:spTgt spid="20"/>
                                        </p:tgtEl>
                                        <p:attrNameLst>
                                          <p:attrName>ppt_y</p:attrName>
                                        </p:attrNameLst>
                                      </p:cBhvr>
                                      <p:tavLst>
                                        <p:tav tm="0">
                                          <p:val>
                                            <p:strVal val="#ppt_y-#ppt_h*1.125000"/>
                                          </p:val>
                                        </p:tav>
                                        <p:tav tm="100000">
                                          <p:val>
                                            <p:strVal val="#ppt_y"/>
                                          </p:val>
                                        </p:tav>
                                      </p:tavLst>
                                    </p:anim>
                                    <p:animEffect transition="in" filter="wipe(down)">
                                      <p:cBhvr>
                                        <p:cTn id="38" dur="400"/>
                                        <p:tgtEl>
                                          <p:spTgt spid="20"/>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400"/>
                                        <p:tgtEl>
                                          <p:spTgt spid="21"/>
                                        </p:tgtEl>
                                        <p:attrNameLst>
                                          <p:attrName>ppt_y</p:attrName>
                                        </p:attrNameLst>
                                      </p:cBhvr>
                                      <p:tavLst>
                                        <p:tav tm="0">
                                          <p:val>
                                            <p:strVal val="#ppt_y-#ppt_h*1.125000"/>
                                          </p:val>
                                        </p:tav>
                                        <p:tav tm="100000">
                                          <p:val>
                                            <p:strVal val="#ppt_y"/>
                                          </p:val>
                                        </p:tav>
                                      </p:tavLst>
                                    </p:anim>
                                    <p:animEffect transition="in" filter="wipe(down)">
                                      <p:cBhvr>
                                        <p:cTn id="42" dur="400"/>
                                        <p:tgtEl>
                                          <p:spTgt spid="21"/>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400"/>
                                        <p:tgtEl>
                                          <p:spTgt spid="9"/>
                                        </p:tgtEl>
                                        <p:attrNameLst>
                                          <p:attrName>ppt_x</p:attrName>
                                        </p:attrNameLst>
                                      </p:cBhvr>
                                      <p:tavLst>
                                        <p:tav tm="0">
                                          <p:val>
                                            <p:strVal val="#ppt_x-#ppt_w*1.125000"/>
                                          </p:val>
                                        </p:tav>
                                        <p:tav tm="100000">
                                          <p:val>
                                            <p:strVal val="#ppt_x"/>
                                          </p:val>
                                        </p:tav>
                                      </p:tavLst>
                                    </p:anim>
                                    <p:animEffect transition="in" filter="wipe(right)">
                                      <p:cBhvr>
                                        <p:cTn id="47" dur="400"/>
                                        <p:tgtEl>
                                          <p:spTgt spid="9"/>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400"/>
                                        <p:tgtEl>
                                          <p:spTgt spid="22"/>
                                        </p:tgtEl>
                                        <p:attrNameLst>
                                          <p:attrName>ppt_y</p:attrName>
                                        </p:attrNameLst>
                                      </p:cBhvr>
                                      <p:tavLst>
                                        <p:tav tm="0">
                                          <p:val>
                                            <p:strVal val="#ppt_y-#ppt_h*1.125000"/>
                                          </p:val>
                                        </p:tav>
                                        <p:tav tm="100000">
                                          <p:val>
                                            <p:strVal val="#ppt_y"/>
                                          </p:val>
                                        </p:tav>
                                      </p:tavLst>
                                    </p:anim>
                                    <p:animEffect transition="in" filter="wipe(down)">
                                      <p:cBhvr>
                                        <p:cTn id="51" dur="400"/>
                                        <p:tgtEl>
                                          <p:spTgt spid="22"/>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400"/>
                                        <p:tgtEl>
                                          <p:spTgt spid="23"/>
                                        </p:tgtEl>
                                        <p:attrNameLst>
                                          <p:attrName>ppt_y</p:attrName>
                                        </p:attrNameLst>
                                      </p:cBhvr>
                                      <p:tavLst>
                                        <p:tav tm="0">
                                          <p:val>
                                            <p:strVal val="#ppt_y-#ppt_h*1.125000"/>
                                          </p:val>
                                        </p:tav>
                                        <p:tav tm="100000">
                                          <p:val>
                                            <p:strVal val="#ppt_y"/>
                                          </p:val>
                                        </p:tav>
                                      </p:tavLst>
                                    </p:anim>
                                    <p:animEffect transition="in" filter="wipe(down)">
                                      <p:cBhvr>
                                        <p:cTn id="55" dur="400"/>
                                        <p:tgtEl>
                                          <p:spTgt spid="23"/>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barn(outVertical)">
                                      <p:cBhvr>
                                        <p:cTn id="59" dur="750"/>
                                        <p:tgtEl>
                                          <p:spTgt spid="24"/>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46924" y="1833642"/>
            <a:ext cx="5939315" cy="1716502"/>
            <a:chOff x="2347913" y="2421930"/>
            <a:chExt cx="7923212" cy="2289200"/>
          </a:xfrm>
        </p:grpSpPr>
        <p:sp>
          <p:nvSpPr>
            <p:cNvPr id="4" name="Line 11"/>
            <p:cNvSpPr>
              <a:spLocks noChangeShapeType="1"/>
            </p:cNvSpPr>
            <p:nvPr/>
          </p:nvSpPr>
          <p:spPr bwMode="auto">
            <a:xfrm>
              <a:off x="2728911" y="4210644"/>
              <a:ext cx="7542213" cy="0"/>
            </a:xfrm>
            <a:prstGeom prst="line">
              <a:avLst/>
            </a:prstGeom>
            <a:noFill/>
            <a:ln w="12700">
              <a:solidFill>
                <a:schemeClr val="bg1">
                  <a:lumMod val="50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5" name="Line 11"/>
            <p:cNvSpPr>
              <a:spLocks noChangeShapeType="1"/>
            </p:cNvSpPr>
            <p:nvPr/>
          </p:nvSpPr>
          <p:spPr bwMode="auto">
            <a:xfrm>
              <a:off x="2728911" y="3709044"/>
              <a:ext cx="7542213" cy="0"/>
            </a:xfrm>
            <a:prstGeom prst="line">
              <a:avLst/>
            </a:prstGeom>
            <a:noFill/>
            <a:ln w="12700">
              <a:solidFill>
                <a:schemeClr val="bg1">
                  <a:lumMod val="50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6" name="Line 11"/>
            <p:cNvSpPr>
              <a:spLocks noChangeShapeType="1"/>
            </p:cNvSpPr>
            <p:nvPr/>
          </p:nvSpPr>
          <p:spPr bwMode="auto">
            <a:xfrm>
              <a:off x="2728911" y="3286026"/>
              <a:ext cx="7542213" cy="0"/>
            </a:xfrm>
            <a:prstGeom prst="line">
              <a:avLst/>
            </a:prstGeom>
            <a:noFill/>
            <a:ln w="12700">
              <a:solidFill>
                <a:schemeClr val="bg1">
                  <a:lumMod val="50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7" name="Line 11"/>
            <p:cNvSpPr>
              <a:spLocks noChangeShapeType="1"/>
            </p:cNvSpPr>
            <p:nvPr/>
          </p:nvSpPr>
          <p:spPr bwMode="auto">
            <a:xfrm>
              <a:off x="2728911" y="2853978"/>
              <a:ext cx="7542213" cy="0"/>
            </a:xfrm>
            <a:prstGeom prst="line">
              <a:avLst/>
            </a:prstGeom>
            <a:noFill/>
            <a:ln w="12700">
              <a:solidFill>
                <a:schemeClr val="bg1">
                  <a:lumMod val="50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8" name="Line 11"/>
            <p:cNvSpPr>
              <a:spLocks noChangeShapeType="1"/>
            </p:cNvSpPr>
            <p:nvPr/>
          </p:nvSpPr>
          <p:spPr bwMode="auto">
            <a:xfrm>
              <a:off x="2728911" y="2421930"/>
              <a:ext cx="7542213" cy="0"/>
            </a:xfrm>
            <a:prstGeom prst="line">
              <a:avLst/>
            </a:prstGeom>
            <a:noFill/>
            <a:ln w="12700">
              <a:solidFill>
                <a:schemeClr val="bg1">
                  <a:lumMod val="50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9" name="Line 11"/>
            <p:cNvSpPr>
              <a:spLocks noChangeShapeType="1"/>
            </p:cNvSpPr>
            <p:nvPr/>
          </p:nvSpPr>
          <p:spPr bwMode="auto">
            <a:xfrm>
              <a:off x="2347913" y="4711130"/>
              <a:ext cx="7923212" cy="0"/>
            </a:xfrm>
            <a:prstGeom prst="line">
              <a:avLst/>
            </a:prstGeom>
            <a:noFill/>
            <a:ln w="12700">
              <a:solidFill>
                <a:schemeClr val="bg1">
                  <a:lumMod val="50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grpSp>
      <p:sp>
        <p:nvSpPr>
          <p:cNvPr id="10" name="Line 12"/>
          <p:cNvSpPr>
            <a:spLocks noChangeShapeType="1"/>
          </p:cNvSpPr>
          <p:nvPr/>
        </p:nvSpPr>
        <p:spPr bwMode="auto">
          <a:xfrm rot="16200000" flipV="1">
            <a:off x="861816" y="2549653"/>
            <a:ext cx="2341417" cy="0"/>
          </a:xfrm>
          <a:prstGeom prst="line">
            <a:avLst/>
          </a:prstGeom>
          <a:noFill/>
          <a:ln w="12700">
            <a:solidFill>
              <a:schemeClr val="bg1">
                <a:lumMod val="50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solidFill>
                <a:schemeClr val="tx1">
                  <a:lumMod val="75000"/>
                  <a:lumOff val="25000"/>
                </a:schemeClr>
              </a:solidFill>
            </a:endParaRPr>
          </a:p>
        </p:txBody>
      </p:sp>
      <p:sp>
        <p:nvSpPr>
          <p:cNvPr id="11" name="Rectangle 13"/>
          <p:cNvSpPr>
            <a:spLocks noChangeArrowheads="1"/>
          </p:cNvSpPr>
          <p:nvPr/>
        </p:nvSpPr>
        <p:spPr bwMode="auto">
          <a:xfrm>
            <a:off x="2585874" y="2293135"/>
            <a:ext cx="399842" cy="1257009"/>
          </a:xfrm>
          <a:prstGeom prst="rect">
            <a:avLst/>
          </a:prstGeom>
          <a:solidFill>
            <a:srgbClr val="C0000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2" name="Rectangle 14"/>
          <p:cNvSpPr>
            <a:spLocks noChangeArrowheads="1"/>
          </p:cNvSpPr>
          <p:nvPr/>
        </p:nvSpPr>
        <p:spPr bwMode="auto">
          <a:xfrm>
            <a:off x="3396268" y="2064586"/>
            <a:ext cx="399842" cy="1485556"/>
          </a:xfrm>
          <a:prstGeom prst="rect">
            <a:avLst/>
          </a:prstGeom>
          <a:solidFill>
            <a:srgbClr val="2F318B"/>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3" name="Rectangle 15"/>
          <p:cNvSpPr>
            <a:spLocks noChangeArrowheads="1"/>
          </p:cNvSpPr>
          <p:nvPr/>
        </p:nvSpPr>
        <p:spPr bwMode="auto">
          <a:xfrm>
            <a:off x="4206662" y="2578816"/>
            <a:ext cx="399842" cy="971326"/>
          </a:xfrm>
          <a:prstGeom prst="rect">
            <a:avLst/>
          </a:prstGeom>
          <a:solidFill>
            <a:srgbClr val="C0000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4" name="Rectangle 16"/>
          <p:cNvSpPr>
            <a:spLocks noChangeArrowheads="1"/>
          </p:cNvSpPr>
          <p:nvPr/>
        </p:nvSpPr>
        <p:spPr bwMode="auto">
          <a:xfrm>
            <a:off x="5018246" y="1778903"/>
            <a:ext cx="399842" cy="1771240"/>
          </a:xfrm>
          <a:prstGeom prst="rect">
            <a:avLst/>
          </a:prstGeom>
          <a:solidFill>
            <a:srgbClr val="2F318B"/>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5" name="Rectangle 17"/>
          <p:cNvSpPr>
            <a:spLocks noChangeArrowheads="1"/>
          </p:cNvSpPr>
          <p:nvPr/>
        </p:nvSpPr>
        <p:spPr bwMode="auto">
          <a:xfrm>
            <a:off x="5828640" y="2293135"/>
            <a:ext cx="399842" cy="1257009"/>
          </a:xfrm>
          <a:prstGeom prst="rect">
            <a:avLst/>
          </a:prstGeom>
          <a:solidFill>
            <a:srgbClr val="C0000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6" name="Rectangle 18"/>
          <p:cNvSpPr>
            <a:spLocks noChangeArrowheads="1"/>
          </p:cNvSpPr>
          <p:nvPr/>
        </p:nvSpPr>
        <p:spPr bwMode="auto">
          <a:xfrm>
            <a:off x="6640223" y="1207535"/>
            <a:ext cx="399842" cy="2342609"/>
          </a:xfrm>
          <a:prstGeom prst="rect">
            <a:avLst/>
          </a:prstGeom>
          <a:solidFill>
            <a:srgbClr val="2F318B"/>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7" name="未知"/>
          <p:cNvSpPr>
            <a:spLocks/>
          </p:cNvSpPr>
          <p:nvPr/>
        </p:nvSpPr>
        <p:spPr bwMode="auto">
          <a:xfrm>
            <a:off x="2598965" y="915566"/>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E4D93"/>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solidFill>
                <a:schemeClr val="tx1">
                  <a:lumMod val="75000"/>
                  <a:lumOff val="25000"/>
                </a:schemeClr>
              </a:solidFill>
            </a:endParaRPr>
          </a:p>
        </p:txBody>
      </p:sp>
      <p:grpSp>
        <p:nvGrpSpPr>
          <p:cNvPr id="18" name="组合 17"/>
          <p:cNvGrpSpPr/>
          <p:nvPr/>
        </p:nvGrpSpPr>
        <p:grpSpPr>
          <a:xfrm>
            <a:off x="1428186" y="1723266"/>
            <a:ext cx="701250" cy="1710558"/>
            <a:chOff x="1922711" y="2214181"/>
            <a:chExt cx="935486" cy="2281273"/>
          </a:xfrm>
        </p:grpSpPr>
        <p:sp>
          <p:nvSpPr>
            <p:cNvPr id="19" name="TextBox 18"/>
            <p:cNvSpPr txBox="1"/>
            <p:nvPr/>
          </p:nvSpPr>
          <p:spPr>
            <a:xfrm>
              <a:off x="2079374" y="4002897"/>
              <a:ext cx="778823" cy="492557"/>
            </a:xfrm>
            <a:prstGeom prst="rect">
              <a:avLst/>
            </a:prstGeom>
            <a:noFill/>
          </p:spPr>
          <p:txBody>
            <a:bodyPr wrap="none" rtlCol="0">
              <a:spAutoFit/>
            </a:bodyPr>
            <a:lstStyle/>
            <a:p>
              <a:r>
                <a:rPr lang="en-US" altLang="zh-CN" dirty="0" smtClean="0">
                  <a:solidFill>
                    <a:schemeClr val="tx1">
                      <a:lumMod val="75000"/>
                      <a:lumOff val="25000"/>
                    </a:schemeClr>
                  </a:solidFill>
                </a:rPr>
                <a:t>20%</a:t>
              </a:r>
              <a:endParaRPr lang="zh-CN" altLang="en-US" dirty="0">
                <a:solidFill>
                  <a:schemeClr val="tx1">
                    <a:lumMod val="75000"/>
                    <a:lumOff val="25000"/>
                  </a:schemeClr>
                </a:solidFill>
              </a:endParaRPr>
            </a:p>
          </p:txBody>
        </p:sp>
        <p:sp>
          <p:nvSpPr>
            <p:cNvPr id="20" name="TextBox 19"/>
            <p:cNvSpPr txBox="1"/>
            <p:nvPr/>
          </p:nvSpPr>
          <p:spPr>
            <a:xfrm>
              <a:off x="2079374" y="3501295"/>
              <a:ext cx="778823" cy="492557"/>
            </a:xfrm>
            <a:prstGeom prst="rect">
              <a:avLst/>
            </a:prstGeom>
            <a:noFill/>
          </p:spPr>
          <p:txBody>
            <a:bodyPr wrap="none" rtlCol="0">
              <a:spAutoFit/>
            </a:bodyPr>
            <a:lstStyle/>
            <a:p>
              <a:r>
                <a:rPr lang="en-US" altLang="zh-CN" dirty="0" smtClean="0">
                  <a:solidFill>
                    <a:schemeClr val="tx1">
                      <a:lumMod val="75000"/>
                      <a:lumOff val="25000"/>
                    </a:schemeClr>
                  </a:solidFill>
                </a:rPr>
                <a:t>40%</a:t>
              </a:r>
              <a:endParaRPr lang="zh-CN" altLang="en-US" dirty="0">
                <a:solidFill>
                  <a:schemeClr val="tx1">
                    <a:lumMod val="75000"/>
                    <a:lumOff val="25000"/>
                  </a:schemeClr>
                </a:solidFill>
              </a:endParaRPr>
            </a:p>
          </p:txBody>
        </p:sp>
        <p:sp>
          <p:nvSpPr>
            <p:cNvPr id="21" name="TextBox 20"/>
            <p:cNvSpPr txBox="1"/>
            <p:nvPr/>
          </p:nvSpPr>
          <p:spPr>
            <a:xfrm>
              <a:off x="2079374" y="3074416"/>
              <a:ext cx="778823" cy="492557"/>
            </a:xfrm>
            <a:prstGeom prst="rect">
              <a:avLst/>
            </a:prstGeom>
            <a:noFill/>
          </p:spPr>
          <p:txBody>
            <a:bodyPr wrap="none" rtlCol="0">
              <a:spAutoFit/>
            </a:bodyPr>
            <a:lstStyle/>
            <a:p>
              <a:r>
                <a:rPr lang="en-US" altLang="zh-CN" dirty="0" smtClean="0">
                  <a:solidFill>
                    <a:schemeClr val="tx1">
                      <a:lumMod val="75000"/>
                      <a:lumOff val="25000"/>
                    </a:schemeClr>
                  </a:solidFill>
                </a:rPr>
                <a:t>60%</a:t>
              </a:r>
              <a:endParaRPr lang="zh-CN" altLang="en-US" dirty="0">
                <a:solidFill>
                  <a:schemeClr val="tx1">
                    <a:lumMod val="75000"/>
                    <a:lumOff val="25000"/>
                  </a:schemeClr>
                </a:solidFill>
              </a:endParaRPr>
            </a:p>
          </p:txBody>
        </p:sp>
        <p:sp>
          <p:nvSpPr>
            <p:cNvPr id="22" name="TextBox 21"/>
            <p:cNvSpPr txBox="1"/>
            <p:nvPr/>
          </p:nvSpPr>
          <p:spPr>
            <a:xfrm>
              <a:off x="2079374" y="2646229"/>
              <a:ext cx="778823" cy="492557"/>
            </a:xfrm>
            <a:prstGeom prst="rect">
              <a:avLst/>
            </a:prstGeom>
            <a:noFill/>
          </p:spPr>
          <p:txBody>
            <a:bodyPr wrap="none" rtlCol="0">
              <a:spAutoFit/>
            </a:bodyPr>
            <a:lstStyle/>
            <a:p>
              <a:r>
                <a:rPr lang="en-US" altLang="zh-CN" dirty="0">
                  <a:solidFill>
                    <a:schemeClr val="tx1">
                      <a:lumMod val="75000"/>
                      <a:lumOff val="25000"/>
                    </a:schemeClr>
                  </a:solidFill>
                </a:rPr>
                <a:t>8</a:t>
              </a:r>
              <a:r>
                <a:rPr lang="en-US" altLang="zh-CN" dirty="0" smtClean="0">
                  <a:solidFill>
                    <a:schemeClr val="tx1">
                      <a:lumMod val="75000"/>
                      <a:lumOff val="25000"/>
                    </a:schemeClr>
                  </a:solidFill>
                </a:rPr>
                <a:t>0%</a:t>
              </a:r>
              <a:endParaRPr lang="zh-CN" altLang="en-US" dirty="0">
                <a:solidFill>
                  <a:schemeClr val="tx1">
                    <a:lumMod val="75000"/>
                    <a:lumOff val="25000"/>
                  </a:schemeClr>
                </a:solidFill>
              </a:endParaRPr>
            </a:p>
          </p:txBody>
        </p:sp>
        <p:sp>
          <p:nvSpPr>
            <p:cNvPr id="23" name="TextBox 22"/>
            <p:cNvSpPr txBox="1"/>
            <p:nvPr/>
          </p:nvSpPr>
          <p:spPr>
            <a:xfrm>
              <a:off x="1922711" y="2214181"/>
              <a:ext cx="934930" cy="492557"/>
            </a:xfrm>
            <a:prstGeom prst="rect">
              <a:avLst/>
            </a:prstGeom>
            <a:noFill/>
          </p:spPr>
          <p:txBody>
            <a:bodyPr wrap="none" rtlCol="0">
              <a:spAutoFit/>
            </a:bodyPr>
            <a:lstStyle/>
            <a:p>
              <a:r>
                <a:rPr lang="en-US" altLang="zh-CN" dirty="0" smtClean="0">
                  <a:solidFill>
                    <a:schemeClr val="tx1">
                      <a:lumMod val="75000"/>
                      <a:lumOff val="25000"/>
                    </a:schemeClr>
                  </a:solidFill>
                </a:rPr>
                <a:t>100%</a:t>
              </a:r>
              <a:endParaRPr lang="zh-CN" altLang="en-US" dirty="0">
                <a:solidFill>
                  <a:schemeClr val="tx1">
                    <a:lumMod val="75000"/>
                    <a:lumOff val="25000"/>
                  </a:schemeClr>
                </a:solidFill>
              </a:endParaRPr>
            </a:p>
          </p:txBody>
        </p:sp>
      </p:grpSp>
      <p:grpSp>
        <p:nvGrpSpPr>
          <p:cNvPr id="24" name="组合 23"/>
          <p:cNvGrpSpPr/>
          <p:nvPr/>
        </p:nvGrpSpPr>
        <p:grpSpPr>
          <a:xfrm>
            <a:off x="2393845" y="3626236"/>
            <a:ext cx="4904118" cy="373278"/>
            <a:chOff x="3210925" y="4752074"/>
            <a:chExt cx="6542230" cy="497822"/>
          </a:xfrm>
        </p:grpSpPr>
        <p:sp>
          <p:nvSpPr>
            <p:cNvPr id="25" name="TextBox 24"/>
            <p:cNvSpPr txBox="1"/>
            <p:nvPr/>
          </p:nvSpPr>
          <p:spPr>
            <a:xfrm>
              <a:off x="3409030" y="4752074"/>
              <a:ext cx="246436" cy="492559"/>
            </a:xfrm>
            <a:prstGeom prst="rect">
              <a:avLst/>
            </a:prstGeom>
            <a:noFill/>
          </p:spPr>
          <p:txBody>
            <a:bodyPr wrap="none" rtlCol="0">
              <a:spAutoFit/>
            </a:bodyPr>
            <a:lstStyle/>
            <a:p>
              <a:endParaRPr lang="zh-CN" altLang="en-US" dirty="0">
                <a:solidFill>
                  <a:schemeClr val="tx1">
                    <a:lumMod val="75000"/>
                    <a:lumOff val="25000"/>
                  </a:schemeClr>
                </a:solidFill>
              </a:endParaRPr>
            </a:p>
          </p:txBody>
        </p:sp>
        <p:sp>
          <p:nvSpPr>
            <p:cNvPr id="26" name="TextBox 25"/>
            <p:cNvSpPr txBox="1"/>
            <p:nvPr/>
          </p:nvSpPr>
          <p:spPr>
            <a:xfrm>
              <a:off x="3210925" y="4752074"/>
              <a:ext cx="1041853" cy="492559"/>
            </a:xfrm>
            <a:prstGeom prst="rect">
              <a:avLst/>
            </a:prstGeom>
            <a:noFill/>
          </p:spPr>
          <p:txBody>
            <a:bodyPr wrap="none" rtlCol="0">
              <a:spAutoFit/>
            </a:bodyPr>
            <a:lstStyle/>
            <a:p>
              <a:pPr algn="ct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293962" y="4757337"/>
              <a:ext cx="1041853" cy="492559"/>
            </a:xfrm>
            <a:prstGeom prst="rect">
              <a:avLst/>
            </a:prstGeom>
            <a:noFill/>
          </p:spPr>
          <p:txBody>
            <a:bodyPr wrap="non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347609" y="4757337"/>
              <a:ext cx="1041853" cy="492559"/>
            </a:xfrm>
            <a:prstGeom prst="rect">
              <a:avLst/>
            </a:prstGeom>
            <a:noFill/>
          </p:spPr>
          <p:txBody>
            <a:bodyPr wrap="non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457723" y="4757337"/>
              <a:ext cx="1041853" cy="492559"/>
            </a:xfrm>
            <a:prstGeom prst="rect">
              <a:avLst/>
            </a:prstGeom>
            <a:noFill/>
          </p:spPr>
          <p:txBody>
            <a:bodyPr wrap="non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7448995" y="4757337"/>
              <a:ext cx="1221484" cy="492559"/>
            </a:xfrm>
            <a:prstGeom prst="rect">
              <a:avLst/>
            </a:prstGeom>
            <a:noFill/>
          </p:spPr>
          <p:txBody>
            <a:bodyPr wrap="none" rtlCol="0">
              <a:spAutoFit/>
            </a:bodyPr>
            <a:lstStyle/>
            <a:p>
              <a:pPr algn="ct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531671" y="4757337"/>
              <a:ext cx="1221484" cy="492559"/>
            </a:xfrm>
            <a:prstGeom prst="rect">
              <a:avLst/>
            </a:prstGeom>
            <a:noFill/>
          </p:spPr>
          <p:txBody>
            <a:bodyPr wrap="none" rtlCol="0">
              <a:spAutoFit/>
            </a:bodyPr>
            <a:lstStyle/>
            <a:p>
              <a:pPr algn="ct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1685880" y="4083016"/>
            <a:ext cx="6143949" cy="680553"/>
          </a:xfrm>
          <a:prstGeom prst="rect">
            <a:avLst/>
          </a:prstGeom>
        </p:spPr>
        <p:txBody>
          <a:bodyPr lIns="68534" tIns="34267" rIns="68534" bIns="34267"/>
          <a:lstStyle/>
          <a:p>
            <a:pPr algn="just">
              <a:spcAft>
                <a:spcPts val="450"/>
              </a:spcAft>
              <a:buClr>
                <a:srgbClr val="00B050"/>
              </a:buClr>
              <a:buSzPct val="80000"/>
              <a:defRPr/>
            </a:pPr>
            <a:r>
              <a:rPr lang="zh-CN" altLang="en-US" sz="1200" dirty="0" smtClean="0">
                <a:solidFill>
                  <a:schemeClr val="tx1">
                    <a:lumMod val="75000"/>
                    <a:lumOff val="25000"/>
                  </a:schemeClr>
                </a:solidFill>
                <a:latin typeface="Adobe 黑体 Std R" pitchFamily="34" charset="-122"/>
                <a:ea typeface="Adobe 黑体 Std R" pitchFamily="34" charset="-122"/>
              </a:rPr>
              <a:t>此处输入您的文字文本，或者复制您的文字文本粘贴到此处。此处输入您的文字文本，或者复制您的文字文本粘贴到此处。此处输入您的文字文本，或者复制您的文字文本粘贴到此处。</a:t>
            </a:r>
            <a:endParaRPr lang="zh-CN" altLang="en-US" sz="1200" dirty="0">
              <a:solidFill>
                <a:schemeClr val="tx1">
                  <a:lumMod val="75000"/>
                  <a:lumOff val="25000"/>
                </a:schemeClr>
              </a:solidFill>
              <a:latin typeface="Adobe 黑体 Std R" pitchFamily="34" charset="-122"/>
              <a:ea typeface="Adobe 黑体 Std R" pitchFamily="34" charset="-122"/>
            </a:endParaRPr>
          </a:p>
        </p:txBody>
      </p:sp>
      <p:sp>
        <p:nvSpPr>
          <p:cNvPr id="33" name="TextBox 32"/>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70017022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42"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2000"/>
                            </p:stCondLst>
                            <p:childTnLst>
                              <p:par>
                                <p:cTn id="45" presetID="42" presetClass="entr" presetSubtype="0" fill="hold" grpId="0" nodeType="afterEffect">
                                  <p:stCondLst>
                                    <p:cond delay="0"/>
                                  </p:stCondLst>
                                  <p:iterate type="wd">
                                    <p:tmPct val="10000"/>
                                  </p:iterate>
                                  <p:childTnLst>
                                    <p:set>
                                      <p:cBhvr>
                                        <p:cTn id="46" dur="1" fill="hold">
                                          <p:stCondLst>
                                            <p:cond delay="0"/>
                                          </p:stCondLst>
                                        </p:cTn>
                                        <p:tgtEl>
                                          <p:spTgt spid="32"/>
                                        </p:tgtEl>
                                        <p:attrNameLst>
                                          <p:attrName>style.visibility</p:attrName>
                                        </p:attrNameLst>
                                      </p:cBhvr>
                                      <p:to>
                                        <p:strVal val="visible"/>
                                      </p:to>
                                    </p:set>
                                    <p:animEffect transition="in" filter="fade">
                                      <p:cBhvr>
                                        <p:cTn id="47" dur="250"/>
                                        <p:tgtEl>
                                          <p:spTgt spid="32"/>
                                        </p:tgtEl>
                                      </p:cBhvr>
                                    </p:animEffect>
                                    <p:anim calcmode="lin" valueType="num">
                                      <p:cBhvr>
                                        <p:cTn id="48" dur="250" fill="hold"/>
                                        <p:tgtEl>
                                          <p:spTgt spid="32"/>
                                        </p:tgtEl>
                                        <p:attrNameLst>
                                          <p:attrName>ppt_x</p:attrName>
                                        </p:attrNameLst>
                                      </p:cBhvr>
                                      <p:tavLst>
                                        <p:tav tm="0">
                                          <p:val>
                                            <p:strVal val="#ppt_x"/>
                                          </p:val>
                                        </p:tav>
                                        <p:tav tm="100000">
                                          <p:val>
                                            <p:strVal val="#ppt_x"/>
                                          </p:val>
                                        </p:tav>
                                      </p:tavLst>
                                    </p:anim>
                                    <p:anim calcmode="lin" valueType="num">
                                      <p:cBhvr>
                                        <p:cTn id="49" dur="250" fill="hold"/>
                                        <p:tgtEl>
                                          <p:spTgt spid="32"/>
                                        </p:tgtEl>
                                        <p:attrNameLst>
                                          <p:attrName>ppt_y</p:attrName>
                                        </p:attrNameLst>
                                      </p:cBhvr>
                                      <p:tavLst>
                                        <p:tav tm="0">
                                          <p:val>
                                            <p:strVal val="#ppt_y+.1"/>
                                          </p:val>
                                        </p:tav>
                                        <p:tav tm="100000">
                                          <p:val>
                                            <p:strVal val="#ppt_y"/>
                                          </p:val>
                                        </p:tav>
                                      </p:tavLst>
                                    </p:anim>
                                  </p:childTnLst>
                                </p:cTn>
                              </p:par>
                            </p:childTnLst>
                          </p:cTn>
                        </p:par>
                        <p:par>
                          <p:cTn id="50" fill="hold">
                            <p:stCondLst>
                              <p:cond delay="4250"/>
                            </p:stCondLst>
                            <p:childTnLst>
                              <p:par>
                                <p:cTn id="51" presetID="1" presetClass="entr" presetSubtype="0" fill="hold" grpId="1" nodeType="afterEffect">
                                  <p:stCondLst>
                                    <p:cond delay="0"/>
                                  </p:stCondLst>
                                  <p:iterate type="wd">
                                    <p:tmAbs val="0"/>
                                  </p:iterate>
                                  <p:childTnLst>
                                    <p:set>
                                      <p:cBhvr>
                                        <p:cTn id="52" dur="1" fill="hold">
                                          <p:stCondLst>
                                            <p:cond delay="999"/>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autoUpdateAnimBg="0"/>
      <p:bldP spid="12" grpId="0" animBg="1" autoUpdateAnimBg="0"/>
      <p:bldP spid="13" grpId="0" animBg="1" autoUpdateAnimBg="0"/>
      <p:bldP spid="14" grpId="0" animBg="1" autoUpdateAnimBg="0"/>
      <p:bldP spid="15" grpId="0" animBg="1" autoUpdateAnimBg="0"/>
      <p:bldP spid="16" grpId="0" animBg="1" autoUpdateAnimBg="0"/>
      <p:bldP spid="17" grpId="0" animBg="1"/>
      <p:bldP spid="32" grpId="0"/>
      <p:bldP spid="3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7"/>
          <p:cNvSpPr/>
          <p:nvPr/>
        </p:nvSpPr>
        <p:spPr>
          <a:xfrm>
            <a:off x="2626149" y="2747793"/>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itchFamily="34" charset="-122"/>
              <a:ea typeface="微软雅黑" pitchFamily="34" charset="-122"/>
            </a:endParaRPr>
          </a:p>
        </p:txBody>
      </p:sp>
      <p:cxnSp>
        <p:nvCxnSpPr>
          <p:cNvPr id="4" name="直接连接符 3"/>
          <p:cNvCxnSpPr>
            <a:endCxn id="3" idx="1"/>
          </p:cNvCxnSpPr>
          <p:nvPr/>
        </p:nvCxnSpPr>
        <p:spPr>
          <a:xfrm>
            <a:off x="4551421" y="2298593"/>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0"/>
          <p:cNvSpPr txBox="1"/>
          <p:nvPr/>
        </p:nvSpPr>
        <p:spPr>
          <a:xfrm>
            <a:off x="1691680" y="3303153"/>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latin typeface="微软雅黑" pitchFamily="34" charset="-122"/>
                <a:ea typeface="微软雅黑" pitchFamily="34" charset="-122"/>
              </a:rPr>
              <a:t>此处添加文本内容</a:t>
            </a:r>
            <a:endParaRPr lang="en-US" altLang="zh-CN" sz="1100" dirty="0" smtClean="0">
              <a:latin typeface="微软雅黑" pitchFamily="34" charset="-122"/>
              <a:ea typeface="微软雅黑" pitchFamily="34" charset="-122"/>
            </a:endParaRPr>
          </a:p>
          <a:p>
            <a:pPr algn="ctr">
              <a:lnSpc>
                <a:spcPct val="130000"/>
              </a:lnSpc>
            </a:pPr>
            <a:r>
              <a:rPr lang="zh-CN" altLang="en-US" sz="1100" dirty="0">
                <a:latin typeface="微软雅黑" pitchFamily="34" charset="-122"/>
                <a:ea typeface="微软雅黑" pitchFamily="34" charset="-122"/>
              </a:rPr>
              <a:t>此次添加文本</a:t>
            </a:r>
            <a:r>
              <a:rPr lang="zh-CN" altLang="en-US" sz="1100" dirty="0" smtClean="0">
                <a:latin typeface="微软雅黑" pitchFamily="34" charset="-122"/>
                <a:ea typeface="微软雅黑" pitchFamily="34" charset="-122"/>
              </a:rPr>
              <a:t>内容</a:t>
            </a:r>
            <a:endParaRPr lang="en-US" altLang="zh-CN" sz="1100" dirty="0" smtClean="0">
              <a:latin typeface="微软雅黑" pitchFamily="34" charset="-122"/>
              <a:ea typeface="微软雅黑" pitchFamily="34" charset="-122"/>
            </a:endParaRPr>
          </a:p>
          <a:p>
            <a:pPr algn="ctr">
              <a:lnSpc>
                <a:spcPct val="130000"/>
              </a:lnSpc>
            </a:pPr>
            <a:r>
              <a:rPr lang="zh-CN" altLang="en-US" sz="1100" dirty="0">
                <a:latin typeface="微软雅黑" pitchFamily="34" charset="-122"/>
                <a:ea typeface="微软雅黑" pitchFamily="34" charset="-122"/>
              </a:rPr>
              <a:t>此次添加文本内容</a:t>
            </a:r>
            <a:endParaRPr lang="en-US" altLang="zh-CN" sz="1100" dirty="0">
              <a:latin typeface="微软雅黑" pitchFamily="34" charset="-122"/>
              <a:ea typeface="微软雅黑" pitchFamily="34" charset="-122"/>
            </a:endParaRPr>
          </a:p>
        </p:txBody>
      </p:sp>
      <p:sp>
        <p:nvSpPr>
          <p:cNvPr id="6" name="TextBox 41"/>
          <p:cNvSpPr txBox="1"/>
          <p:nvPr/>
        </p:nvSpPr>
        <p:spPr>
          <a:xfrm>
            <a:off x="2969822" y="4074568"/>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latin typeface="微软雅黑" pitchFamily="34" charset="-122"/>
                <a:ea typeface="微软雅黑" pitchFamily="34" charset="-122"/>
              </a:rPr>
              <a:t>此次添加文本内容</a:t>
            </a:r>
            <a:endParaRPr lang="en-US" altLang="zh-CN" sz="1100" dirty="0" smtClean="0">
              <a:latin typeface="微软雅黑" pitchFamily="34" charset="-122"/>
              <a:ea typeface="微软雅黑" pitchFamily="34" charset="-122"/>
            </a:endParaRPr>
          </a:p>
          <a:p>
            <a:pPr algn="ctr">
              <a:lnSpc>
                <a:spcPct val="130000"/>
              </a:lnSpc>
            </a:pPr>
            <a:r>
              <a:rPr lang="zh-CN" altLang="en-US" sz="1100" dirty="0">
                <a:latin typeface="微软雅黑" pitchFamily="34" charset="-122"/>
                <a:ea typeface="微软雅黑" pitchFamily="34" charset="-122"/>
              </a:rPr>
              <a:t>此次添加文本</a:t>
            </a:r>
            <a:r>
              <a:rPr lang="zh-CN" altLang="en-US" sz="1100" dirty="0" smtClean="0">
                <a:latin typeface="微软雅黑" pitchFamily="34" charset="-122"/>
                <a:ea typeface="微软雅黑" pitchFamily="34" charset="-122"/>
              </a:rPr>
              <a:t>内容</a:t>
            </a:r>
            <a:endParaRPr lang="en-US" altLang="zh-CN" sz="1100" dirty="0" smtClean="0">
              <a:latin typeface="微软雅黑" pitchFamily="34" charset="-122"/>
              <a:ea typeface="微软雅黑" pitchFamily="34" charset="-122"/>
            </a:endParaRPr>
          </a:p>
          <a:p>
            <a:pPr algn="ctr">
              <a:lnSpc>
                <a:spcPct val="130000"/>
              </a:lnSpc>
            </a:pPr>
            <a:r>
              <a:rPr lang="zh-CN" altLang="en-US" sz="1100" dirty="0">
                <a:latin typeface="微软雅黑" pitchFamily="34" charset="-122"/>
                <a:ea typeface="微软雅黑" pitchFamily="34" charset="-122"/>
              </a:rPr>
              <a:t>此次添加文本内容</a:t>
            </a:r>
            <a:endParaRPr lang="en-US" altLang="zh-CN" sz="1100" dirty="0">
              <a:latin typeface="微软雅黑" pitchFamily="34" charset="-122"/>
              <a:ea typeface="微软雅黑" pitchFamily="34" charset="-122"/>
            </a:endParaRPr>
          </a:p>
        </p:txBody>
      </p:sp>
      <p:sp>
        <p:nvSpPr>
          <p:cNvPr id="7" name="TextBox 42"/>
          <p:cNvSpPr txBox="1"/>
          <p:nvPr/>
        </p:nvSpPr>
        <p:spPr>
          <a:xfrm>
            <a:off x="4729147" y="4074568"/>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latin typeface="微软雅黑" pitchFamily="34" charset="-122"/>
                <a:ea typeface="微软雅黑" pitchFamily="34" charset="-122"/>
              </a:rPr>
              <a:t>此次添加文本内容</a:t>
            </a:r>
            <a:endParaRPr lang="en-US" altLang="zh-CN" sz="1100" dirty="0" smtClean="0">
              <a:latin typeface="微软雅黑" pitchFamily="34" charset="-122"/>
              <a:ea typeface="微软雅黑" pitchFamily="34" charset="-122"/>
            </a:endParaRPr>
          </a:p>
          <a:p>
            <a:pPr algn="ctr">
              <a:lnSpc>
                <a:spcPct val="130000"/>
              </a:lnSpc>
            </a:pPr>
            <a:r>
              <a:rPr lang="zh-CN" altLang="en-US" sz="1100" dirty="0">
                <a:latin typeface="微软雅黑" pitchFamily="34" charset="-122"/>
                <a:ea typeface="微软雅黑" pitchFamily="34" charset="-122"/>
              </a:rPr>
              <a:t>此次添加文本</a:t>
            </a:r>
            <a:r>
              <a:rPr lang="zh-CN" altLang="en-US" sz="1100" dirty="0" smtClean="0">
                <a:latin typeface="微软雅黑" pitchFamily="34" charset="-122"/>
                <a:ea typeface="微软雅黑" pitchFamily="34" charset="-122"/>
              </a:rPr>
              <a:t>内容</a:t>
            </a:r>
            <a:endParaRPr lang="en-US" altLang="zh-CN" sz="1100" dirty="0" smtClean="0">
              <a:latin typeface="微软雅黑" pitchFamily="34" charset="-122"/>
              <a:ea typeface="微软雅黑" pitchFamily="34" charset="-122"/>
            </a:endParaRPr>
          </a:p>
          <a:p>
            <a:pPr algn="ctr">
              <a:lnSpc>
                <a:spcPct val="130000"/>
              </a:lnSpc>
            </a:pPr>
            <a:r>
              <a:rPr lang="zh-CN" altLang="en-US" sz="1100" dirty="0">
                <a:latin typeface="微软雅黑" pitchFamily="34" charset="-122"/>
                <a:ea typeface="微软雅黑" pitchFamily="34" charset="-122"/>
              </a:rPr>
              <a:t>此次添加文本内容</a:t>
            </a:r>
            <a:endParaRPr lang="en-US" altLang="zh-CN" sz="1100" dirty="0">
              <a:latin typeface="微软雅黑" pitchFamily="34" charset="-122"/>
              <a:ea typeface="微软雅黑" pitchFamily="34" charset="-122"/>
            </a:endParaRPr>
          </a:p>
        </p:txBody>
      </p:sp>
      <p:sp>
        <p:nvSpPr>
          <p:cNvPr id="8" name="TextBox 43"/>
          <p:cNvSpPr txBox="1"/>
          <p:nvPr/>
        </p:nvSpPr>
        <p:spPr>
          <a:xfrm>
            <a:off x="5994158" y="3349573"/>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latin typeface="微软雅黑" pitchFamily="34" charset="-122"/>
                <a:ea typeface="微软雅黑" pitchFamily="34" charset="-122"/>
              </a:rPr>
              <a:t>此次添加文本内容</a:t>
            </a:r>
            <a:endParaRPr lang="en-US" altLang="zh-CN" sz="1100" dirty="0" smtClean="0">
              <a:latin typeface="微软雅黑" pitchFamily="34" charset="-122"/>
              <a:ea typeface="微软雅黑" pitchFamily="34" charset="-122"/>
            </a:endParaRPr>
          </a:p>
          <a:p>
            <a:pPr algn="ctr">
              <a:lnSpc>
                <a:spcPct val="130000"/>
              </a:lnSpc>
            </a:pPr>
            <a:r>
              <a:rPr lang="zh-CN" altLang="en-US" sz="1100" dirty="0">
                <a:latin typeface="微软雅黑" pitchFamily="34" charset="-122"/>
                <a:ea typeface="微软雅黑" pitchFamily="34" charset="-122"/>
              </a:rPr>
              <a:t>此次添加文本</a:t>
            </a:r>
            <a:r>
              <a:rPr lang="zh-CN" altLang="en-US" sz="1100" dirty="0" smtClean="0">
                <a:latin typeface="微软雅黑" pitchFamily="34" charset="-122"/>
                <a:ea typeface="微软雅黑" pitchFamily="34" charset="-122"/>
              </a:rPr>
              <a:t>内容</a:t>
            </a:r>
            <a:endParaRPr lang="en-US" altLang="zh-CN" sz="1100" dirty="0" smtClean="0">
              <a:latin typeface="微软雅黑" pitchFamily="34" charset="-122"/>
              <a:ea typeface="微软雅黑" pitchFamily="34" charset="-122"/>
            </a:endParaRPr>
          </a:p>
          <a:p>
            <a:pPr algn="ctr">
              <a:lnSpc>
                <a:spcPct val="130000"/>
              </a:lnSpc>
            </a:pPr>
            <a:r>
              <a:rPr lang="zh-CN" altLang="en-US" sz="1100" dirty="0">
                <a:latin typeface="微软雅黑" pitchFamily="34" charset="-122"/>
                <a:ea typeface="微软雅黑" pitchFamily="34" charset="-122"/>
              </a:rPr>
              <a:t>此次添加文本内容</a:t>
            </a:r>
            <a:endParaRPr lang="en-US" altLang="zh-CN" sz="1100" dirty="0">
              <a:latin typeface="微软雅黑" pitchFamily="34" charset="-122"/>
              <a:ea typeface="微软雅黑" pitchFamily="34" charset="-122"/>
            </a:endParaRPr>
          </a:p>
        </p:txBody>
      </p:sp>
      <p:grpSp>
        <p:nvGrpSpPr>
          <p:cNvPr id="9" name="组合 8"/>
          <p:cNvGrpSpPr/>
          <p:nvPr/>
        </p:nvGrpSpPr>
        <p:grpSpPr>
          <a:xfrm>
            <a:off x="3766518" y="1008785"/>
            <a:ext cx="1563386" cy="1563386"/>
            <a:chOff x="2848131" y="1860029"/>
            <a:chExt cx="3807502" cy="3807502"/>
          </a:xfrm>
        </p:grpSpPr>
        <p:sp>
          <p:nvSpPr>
            <p:cNvPr id="10" name="椭圆 9"/>
            <p:cNvSpPr/>
            <p:nvPr/>
          </p:nvSpPr>
          <p:spPr>
            <a:xfrm>
              <a:off x="2848131" y="1860029"/>
              <a:ext cx="3807502" cy="3807502"/>
            </a:xfrm>
            <a:prstGeom prst="ellipse">
              <a:avLst/>
            </a:prstGeom>
            <a:solidFill>
              <a:srgbClr val="2F31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1"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chemeClr val="bg1"/>
                  </a:solidFill>
                  <a:latin typeface="微软雅黑" pitchFamily="34" charset="-122"/>
                  <a:ea typeface="微软雅黑" pitchFamily="34" charset="-122"/>
                </a:rPr>
                <a:t>您的标题</a:t>
              </a:r>
              <a:endParaRPr lang="en-US" altLang="zh-CN" sz="2100"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2145342" y="2323622"/>
            <a:ext cx="806358" cy="806358"/>
            <a:chOff x="2800449" y="3260788"/>
            <a:chExt cx="1075144" cy="1075144"/>
          </a:xfrm>
        </p:grpSpPr>
        <p:sp>
          <p:nvSpPr>
            <p:cNvPr id="13" name="椭圆 12"/>
            <p:cNvSpPr/>
            <p:nvPr/>
          </p:nvSpPr>
          <p:spPr>
            <a:xfrm>
              <a:off x="2800449" y="3260788"/>
              <a:ext cx="1075144" cy="1075144"/>
            </a:xfrm>
            <a:prstGeom prst="ellipse">
              <a:avLst/>
            </a:prstGeom>
            <a:solidFill>
              <a:srgbClr val="2F318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4"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latin typeface="微软雅黑" pitchFamily="34" charset="-122"/>
                <a:ea typeface="微软雅黑" pitchFamily="34" charset="-122"/>
              </a:endParaRPr>
            </a:p>
          </p:txBody>
        </p:sp>
      </p:grpSp>
      <p:grpSp>
        <p:nvGrpSpPr>
          <p:cNvPr id="15" name="组合 14"/>
          <p:cNvGrpSpPr/>
          <p:nvPr/>
        </p:nvGrpSpPr>
        <p:grpSpPr>
          <a:xfrm>
            <a:off x="3254260" y="2986152"/>
            <a:ext cx="806358" cy="806358"/>
            <a:chOff x="4279007" y="4144161"/>
            <a:chExt cx="1075144" cy="1075144"/>
          </a:xfrm>
          <a:solidFill>
            <a:srgbClr val="C00000"/>
          </a:solidFill>
        </p:grpSpPr>
        <p:sp>
          <p:nvSpPr>
            <p:cNvPr id="16" name="椭圆 15"/>
            <p:cNvSpPr/>
            <p:nvPr/>
          </p:nvSpPr>
          <p:spPr>
            <a:xfrm>
              <a:off x="4279007" y="4144161"/>
              <a:ext cx="1075144" cy="107514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pic>
          <p:nvPicPr>
            <p:cNvPr id="17" name="Picture 5" descr="C:\Users\Jonahs\Dropbox\Projects SCOTT\MEET Windows Azure\source\Background\tile-icon-CD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grpFill/>
            <a:extLst/>
          </p:spPr>
        </p:pic>
      </p:grpSp>
      <p:grpSp>
        <p:nvGrpSpPr>
          <p:cNvPr id="18" name="组合 17"/>
          <p:cNvGrpSpPr/>
          <p:nvPr/>
        </p:nvGrpSpPr>
        <p:grpSpPr>
          <a:xfrm>
            <a:off x="4933223" y="3054675"/>
            <a:ext cx="806358" cy="806358"/>
            <a:chOff x="6517624" y="4235525"/>
            <a:chExt cx="1075144" cy="1075144"/>
          </a:xfrm>
        </p:grpSpPr>
        <p:sp>
          <p:nvSpPr>
            <p:cNvPr id="19" name="椭圆 18"/>
            <p:cNvSpPr/>
            <p:nvPr/>
          </p:nvSpPr>
          <p:spPr>
            <a:xfrm>
              <a:off x="6517624" y="4235525"/>
              <a:ext cx="1075144" cy="1075144"/>
            </a:xfrm>
            <a:prstGeom prst="ellipse">
              <a:avLst/>
            </a:prstGeom>
            <a:solidFill>
              <a:srgbClr val="2F318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pic>
          <p:nvPicPr>
            <p:cNvPr id="20" name="Picture 10" descr="C:\Users\Jonahs\Dropbox\Projects SCOTT\MEET Windows Azure\source\Background\tile-icon-networ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6079049" y="2323622"/>
            <a:ext cx="806358" cy="806358"/>
            <a:chOff x="8045392" y="3260788"/>
            <a:chExt cx="1075144" cy="1075144"/>
          </a:xfrm>
        </p:grpSpPr>
        <p:sp>
          <p:nvSpPr>
            <p:cNvPr id="22" name="椭圆 21"/>
            <p:cNvSpPr/>
            <p:nvPr/>
          </p:nvSpPr>
          <p:spPr>
            <a:xfrm>
              <a:off x="8045392" y="3260788"/>
              <a:ext cx="1075144" cy="1075144"/>
            </a:xfrm>
            <a:prstGeom prst="ellipse">
              <a:avLst/>
            </a:prstGeom>
            <a:solidFill>
              <a:srgbClr val="2F318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3"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latin typeface="微软雅黑" pitchFamily="34" charset="-122"/>
                <a:ea typeface="微软雅黑" pitchFamily="34" charset="-122"/>
              </a:endParaRPr>
            </a:p>
          </p:txBody>
        </p:sp>
      </p:grpSp>
      <p:sp>
        <p:nvSpPr>
          <p:cNvPr id="24" name="TextBox 23"/>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54536841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2"/>
          <p:cNvSpPr>
            <a:spLocks noChangeArrowheads="1"/>
          </p:cNvSpPr>
          <p:nvPr/>
        </p:nvSpPr>
        <p:spPr bwMode="auto">
          <a:xfrm>
            <a:off x="3847863" y="1203598"/>
            <a:ext cx="977235" cy="976606"/>
          </a:xfrm>
          <a:prstGeom prst="ellipse">
            <a:avLst/>
          </a:prstGeom>
          <a:solidFill>
            <a:srgbClr val="C00000"/>
          </a:solidFill>
          <a:ln>
            <a:noFill/>
          </a:ln>
        </p:spPr>
        <p:txBody>
          <a:bodyPr vert="horz" wrap="square" lIns="56618" tIns="28310" rIns="56618" bIns="28310" numCol="1" anchor="ctr" anchorCtr="0" compatLnSpc="1">
            <a:prstTxWarp prst="textNoShape">
              <a:avLst/>
            </a:prstTxWarp>
          </a:bodyPr>
          <a:lstStyle/>
          <a:p>
            <a:pPr algn="ctr"/>
            <a:r>
              <a:rPr lang="zh-CN" altLang="en-US" sz="2000" b="1" dirty="0">
                <a:solidFill>
                  <a:schemeClr val="bg1"/>
                </a:solidFill>
                <a:latin typeface="微软雅黑" pitchFamily="34" charset="-122"/>
                <a:ea typeface="微软雅黑" pitchFamily="34" charset="-122"/>
              </a:rPr>
              <a:t>标题内容</a:t>
            </a:r>
            <a:endParaRPr lang="zh-CN" altLang="en-US" sz="3200" b="1" baseline="-3000" dirty="0">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1475656" y="1693137"/>
            <a:ext cx="2372206" cy="0"/>
          </a:xfrm>
          <a:prstGeom prst="line">
            <a:avLst/>
          </a:prstGeom>
          <a:noFill/>
          <a:ln w="5" cap="flat">
            <a:solidFill>
              <a:schemeClr val="bg1">
                <a:lumMod val="50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56618" tIns="28310" rIns="56618" bIns="28310" numCol="1" anchor="t" anchorCtr="0" compatLnSpc="1">
            <a:prstTxWarp prst="textNoShape">
              <a:avLst/>
            </a:prstTxWarp>
          </a:bodyPr>
          <a:lstStyle/>
          <a:p>
            <a:endParaRPr lang="zh-CN" altLang="en-US">
              <a:solidFill>
                <a:schemeClr val="tx1">
                  <a:lumMod val="75000"/>
                  <a:lumOff val="25000"/>
                </a:schemeClr>
              </a:solidFill>
            </a:endParaRPr>
          </a:p>
        </p:txBody>
      </p:sp>
      <p:sp>
        <p:nvSpPr>
          <p:cNvPr id="5" name="Freeform 24"/>
          <p:cNvSpPr>
            <a:spLocks noEditPoints="1"/>
          </p:cNvSpPr>
          <p:nvPr/>
        </p:nvSpPr>
        <p:spPr bwMode="auto">
          <a:xfrm>
            <a:off x="3131058" y="1559628"/>
            <a:ext cx="275313" cy="2744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2F318B"/>
          </a:solidFill>
          <a:ln>
            <a:noFill/>
          </a:ln>
          <a:extLst/>
        </p:spPr>
        <p:txBody>
          <a:bodyPr vert="horz" wrap="square" lIns="56618" tIns="28310" rIns="56618" bIns="28310" numCol="1" anchor="t" anchorCtr="0" compatLnSpc="1">
            <a:prstTxWarp prst="textNoShape">
              <a:avLst/>
            </a:prstTxWarp>
          </a:bodyPr>
          <a:lstStyle/>
          <a:p>
            <a:endParaRPr lang="zh-CN" altLang="en-US">
              <a:solidFill>
                <a:schemeClr val="tx1">
                  <a:lumMod val="75000"/>
                  <a:lumOff val="25000"/>
                </a:schemeClr>
              </a:solidFill>
            </a:endParaRPr>
          </a:p>
        </p:txBody>
      </p:sp>
      <p:sp>
        <p:nvSpPr>
          <p:cNvPr id="6" name="Freeform 25"/>
          <p:cNvSpPr>
            <a:spLocks noEditPoints="1"/>
          </p:cNvSpPr>
          <p:nvPr/>
        </p:nvSpPr>
        <p:spPr bwMode="auto">
          <a:xfrm>
            <a:off x="2486182" y="1559628"/>
            <a:ext cx="277793" cy="2744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2F318B"/>
          </a:solidFill>
          <a:ln>
            <a:noFill/>
          </a:ln>
          <a:extLst/>
        </p:spPr>
        <p:txBody>
          <a:bodyPr vert="horz" wrap="square" lIns="56618" tIns="28310" rIns="56618" bIns="28310" numCol="1" anchor="t" anchorCtr="0" compatLnSpc="1">
            <a:prstTxWarp prst="textNoShape">
              <a:avLst/>
            </a:prstTxWarp>
          </a:bodyPr>
          <a:lstStyle/>
          <a:p>
            <a:endParaRPr lang="zh-CN" altLang="en-US">
              <a:solidFill>
                <a:schemeClr val="tx1">
                  <a:lumMod val="75000"/>
                  <a:lumOff val="25000"/>
                </a:schemeClr>
              </a:solidFill>
            </a:endParaRPr>
          </a:p>
        </p:txBody>
      </p:sp>
      <p:sp>
        <p:nvSpPr>
          <p:cNvPr id="7" name="Freeform 26"/>
          <p:cNvSpPr>
            <a:spLocks noEditPoints="1"/>
          </p:cNvSpPr>
          <p:nvPr/>
        </p:nvSpPr>
        <p:spPr bwMode="auto">
          <a:xfrm>
            <a:off x="1843787" y="1559628"/>
            <a:ext cx="280273" cy="2744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2F318B"/>
          </a:solidFill>
          <a:ln>
            <a:noFill/>
          </a:ln>
          <a:extLst/>
        </p:spPr>
        <p:txBody>
          <a:bodyPr vert="horz" wrap="square" lIns="56618" tIns="28310" rIns="56618" bIns="28310"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7"/>
          <p:cNvSpPr>
            <a:spLocks/>
          </p:cNvSpPr>
          <p:nvPr/>
        </p:nvSpPr>
        <p:spPr bwMode="auto">
          <a:xfrm>
            <a:off x="3212906" y="1769783"/>
            <a:ext cx="1307114" cy="1110116"/>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2F318B"/>
          </a:solidFill>
          <a:ln>
            <a:noFill/>
          </a:ln>
          <a:extLst/>
        </p:spPr>
        <p:txBody>
          <a:bodyPr vert="horz" wrap="square" lIns="56618" tIns="28310" rIns="56618" bIns="28310" numCol="1" anchor="t" anchorCtr="0" compatLnSpc="1">
            <a:prstTxWarp prst="textNoShape">
              <a:avLst/>
            </a:prstTxWarp>
          </a:bodyPr>
          <a:lstStyle/>
          <a:p>
            <a:endParaRPr lang="zh-CN" altLang="en-US">
              <a:solidFill>
                <a:schemeClr val="tx1">
                  <a:lumMod val="75000"/>
                  <a:lumOff val="25000"/>
                </a:schemeClr>
              </a:solidFill>
            </a:endParaRPr>
          </a:p>
        </p:txBody>
      </p:sp>
      <p:sp>
        <p:nvSpPr>
          <p:cNvPr id="9" name="Freeform 28"/>
          <p:cNvSpPr>
            <a:spLocks/>
          </p:cNvSpPr>
          <p:nvPr/>
        </p:nvSpPr>
        <p:spPr bwMode="auto">
          <a:xfrm>
            <a:off x="2550670" y="1769783"/>
            <a:ext cx="1969352" cy="177025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2F318B"/>
          </a:solidFill>
          <a:ln>
            <a:noFill/>
          </a:ln>
          <a:extLst/>
        </p:spPr>
        <p:txBody>
          <a:bodyPr vert="horz" wrap="square" lIns="56618" tIns="28310" rIns="56618" bIns="28310" numCol="1" anchor="t" anchorCtr="0" compatLnSpc="1">
            <a:prstTxWarp prst="textNoShape">
              <a:avLst/>
            </a:prstTxWarp>
          </a:bodyPr>
          <a:lstStyle/>
          <a:p>
            <a:endParaRPr lang="zh-CN" altLang="en-US">
              <a:solidFill>
                <a:schemeClr val="tx1">
                  <a:lumMod val="75000"/>
                  <a:lumOff val="25000"/>
                </a:schemeClr>
              </a:solidFill>
            </a:endParaRPr>
          </a:p>
        </p:txBody>
      </p:sp>
      <p:sp>
        <p:nvSpPr>
          <p:cNvPr id="10" name="Freeform 29"/>
          <p:cNvSpPr>
            <a:spLocks/>
          </p:cNvSpPr>
          <p:nvPr/>
        </p:nvSpPr>
        <p:spPr bwMode="auto">
          <a:xfrm>
            <a:off x="1908275" y="1769783"/>
            <a:ext cx="2611748" cy="241308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2F318B"/>
          </a:solidFill>
          <a:ln>
            <a:noFill/>
          </a:ln>
          <a:extLst/>
        </p:spPr>
        <p:txBody>
          <a:bodyPr vert="horz" wrap="square" lIns="56618" tIns="28310" rIns="56618" bIns="28310"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TextBox 10"/>
          <p:cNvSpPr txBox="1"/>
          <p:nvPr/>
        </p:nvSpPr>
        <p:spPr>
          <a:xfrm>
            <a:off x="4566097" y="2420378"/>
            <a:ext cx="418516" cy="576545"/>
          </a:xfrm>
          <a:prstGeom prst="rect">
            <a:avLst/>
          </a:prstGeom>
          <a:noFill/>
        </p:spPr>
        <p:txBody>
          <a:bodyPr wrap="none" lIns="56618" tIns="28310" rIns="56618" bIns="28310" rtlCol="0" anchor="ctr">
            <a:spAutoFit/>
          </a:bodyPr>
          <a:lstStyle/>
          <a:p>
            <a:r>
              <a:rPr lang="en-US" altLang="zh-CN" sz="3400" dirty="0">
                <a:solidFill>
                  <a:srgbClr val="2F318B"/>
                </a:solidFill>
                <a:latin typeface="微软雅黑" pitchFamily="34" charset="-122"/>
                <a:ea typeface="微软雅黑" pitchFamily="34" charset="-122"/>
              </a:rPr>
              <a:t>A</a:t>
            </a:r>
            <a:endParaRPr lang="zh-CN" altLang="en-US" sz="3400" dirty="0">
              <a:solidFill>
                <a:srgbClr val="2F318B"/>
              </a:solidFill>
              <a:latin typeface="微软雅黑" pitchFamily="34" charset="-122"/>
              <a:ea typeface="微软雅黑" pitchFamily="34" charset="-122"/>
            </a:endParaRPr>
          </a:p>
        </p:txBody>
      </p:sp>
      <p:sp>
        <p:nvSpPr>
          <p:cNvPr id="12" name="TextBox 11"/>
          <p:cNvSpPr txBox="1"/>
          <p:nvPr/>
        </p:nvSpPr>
        <p:spPr>
          <a:xfrm>
            <a:off x="4566098" y="3067070"/>
            <a:ext cx="386054" cy="576545"/>
          </a:xfrm>
          <a:prstGeom prst="rect">
            <a:avLst/>
          </a:prstGeom>
          <a:noFill/>
        </p:spPr>
        <p:txBody>
          <a:bodyPr wrap="none" lIns="56618" tIns="28310" rIns="56618" bIns="28310" rtlCol="0" anchor="ctr">
            <a:spAutoFit/>
          </a:bodyPr>
          <a:lstStyle/>
          <a:p>
            <a:r>
              <a:rPr lang="en-US" altLang="zh-CN" sz="3400" dirty="0">
                <a:solidFill>
                  <a:srgbClr val="2F318B"/>
                </a:solidFill>
                <a:latin typeface="微软雅黑" pitchFamily="34" charset="-122"/>
                <a:ea typeface="微软雅黑" pitchFamily="34" charset="-122"/>
              </a:rPr>
              <a:t>B</a:t>
            </a:r>
            <a:endParaRPr lang="zh-CN" altLang="en-US" sz="3400" dirty="0">
              <a:solidFill>
                <a:srgbClr val="2F318B"/>
              </a:solidFill>
              <a:latin typeface="微软雅黑" pitchFamily="34" charset="-122"/>
              <a:ea typeface="微软雅黑" pitchFamily="34" charset="-122"/>
            </a:endParaRPr>
          </a:p>
        </p:txBody>
      </p:sp>
      <p:sp>
        <p:nvSpPr>
          <p:cNvPr id="13" name="TextBox 12"/>
          <p:cNvSpPr txBox="1"/>
          <p:nvPr/>
        </p:nvSpPr>
        <p:spPr>
          <a:xfrm>
            <a:off x="4566097" y="3734832"/>
            <a:ext cx="404089" cy="576545"/>
          </a:xfrm>
          <a:prstGeom prst="rect">
            <a:avLst/>
          </a:prstGeom>
          <a:noFill/>
        </p:spPr>
        <p:txBody>
          <a:bodyPr wrap="none" lIns="56618" tIns="28310" rIns="56618" bIns="28310" rtlCol="0" anchor="ctr">
            <a:spAutoFit/>
          </a:bodyPr>
          <a:lstStyle/>
          <a:p>
            <a:r>
              <a:rPr lang="en-US" altLang="zh-CN" sz="3400" dirty="0">
                <a:solidFill>
                  <a:srgbClr val="2F318B"/>
                </a:solidFill>
                <a:latin typeface="微软雅黑" pitchFamily="34" charset="-122"/>
                <a:ea typeface="微软雅黑" pitchFamily="34" charset="-122"/>
              </a:rPr>
              <a:t>C</a:t>
            </a:r>
            <a:endParaRPr lang="zh-CN" altLang="en-US" sz="3400" dirty="0">
              <a:solidFill>
                <a:srgbClr val="2F318B"/>
              </a:solidFill>
              <a:latin typeface="微软雅黑" pitchFamily="34" charset="-122"/>
              <a:ea typeface="微软雅黑" pitchFamily="34" charset="-122"/>
            </a:endParaRPr>
          </a:p>
        </p:txBody>
      </p:sp>
      <p:sp>
        <p:nvSpPr>
          <p:cNvPr id="14" name="TextBox 13"/>
          <p:cNvSpPr txBox="1"/>
          <p:nvPr/>
        </p:nvSpPr>
        <p:spPr>
          <a:xfrm>
            <a:off x="5048392" y="2455060"/>
            <a:ext cx="2908594" cy="410859"/>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smtClean="0">
                <a:solidFill>
                  <a:schemeClr val="tx1">
                    <a:lumMod val="75000"/>
                    <a:lumOff val="25000"/>
                  </a:schemeClr>
                </a:solidFill>
                <a:latin typeface="微软雅黑" pitchFamily="34" charset="-122"/>
                <a:ea typeface="微软雅黑" pitchFamily="34" charset="-122"/>
              </a:rPr>
              <a:t>此处输入您的文字文本，或者复制您的文字文本粘贴到此处。</a:t>
            </a:r>
            <a:endPar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TextBox 14"/>
          <p:cNvSpPr txBox="1"/>
          <p:nvPr/>
        </p:nvSpPr>
        <p:spPr>
          <a:xfrm>
            <a:off x="5048392" y="3144276"/>
            <a:ext cx="2908594" cy="410859"/>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smtClean="0">
                <a:solidFill>
                  <a:schemeClr val="tx1">
                    <a:lumMod val="75000"/>
                    <a:lumOff val="25000"/>
                  </a:schemeClr>
                </a:solidFill>
                <a:latin typeface="微软雅黑" pitchFamily="34" charset="-122"/>
                <a:ea typeface="微软雅黑" pitchFamily="34" charset="-122"/>
              </a:rPr>
              <a:t>此处输入您的文字文本，或者复制您的文字文本粘贴到此处。</a:t>
            </a:r>
            <a:endPar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6" name="TextBox 15"/>
          <p:cNvSpPr txBox="1"/>
          <p:nvPr/>
        </p:nvSpPr>
        <p:spPr>
          <a:xfrm>
            <a:off x="5048392" y="3819292"/>
            <a:ext cx="2908594" cy="410859"/>
          </a:xfrm>
          <a:prstGeom prst="rect">
            <a:avLst/>
          </a:prstGeom>
          <a:noFill/>
        </p:spPr>
        <p:txBody>
          <a:bodyPr wrap="square" lIns="56618" tIns="28310" rIns="56618" bIns="28310" rtlCol="0">
            <a:spAutoFit/>
          </a:bodyPr>
          <a:lstStyle/>
          <a:p>
            <a:pPr>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此处输入您的文字文本，或者复制您的文字文本粘贴到此处。</a:t>
            </a:r>
            <a:endPar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7" name="TextBox 16"/>
          <p:cNvSpPr txBox="1"/>
          <p:nvPr/>
        </p:nvSpPr>
        <p:spPr>
          <a:xfrm>
            <a:off x="251520" y="227424"/>
            <a:ext cx="3600400"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单击此处添加</a:t>
            </a:r>
            <a:r>
              <a:rPr lang="zh-CN" altLang="en-US" sz="2000" b="1" dirty="0" smtClean="0">
                <a:latin typeface="微软雅黑" pitchFamily="34" charset="-122"/>
                <a:ea typeface="微软雅黑" pitchFamily="34" charset="-122"/>
              </a:rPr>
              <a:t>标题内容</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7691798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360"/>
                                          </p:val>
                                        </p:tav>
                                        <p:tav tm="100000">
                                          <p:val>
                                            <p:fltVal val="0"/>
                                          </p:val>
                                        </p:tav>
                                      </p:tavLst>
                                    </p:anim>
                                    <p:animEffect transition="in" filter="fade">
                                      <p:cBhvr>
                                        <p:cTn id="20" dur="500"/>
                                        <p:tgtEl>
                                          <p:spTgt spid="5"/>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 calcmode="lin" valueType="num">
                                      <p:cBhvr>
                                        <p:cTn id="31" dur="500" fill="hold"/>
                                        <p:tgtEl>
                                          <p:spTgt spid="7"/>
                                        </p:tgtEl>
                                        <p:attrNameLst>
                                          <p:attrName>style.rotation</p:attrName>
                                        </p:attrNameLst>
                                      </p:cBhvr>
                                      <p:tavLst>
                                        <p:tav tm="0">
                                          <p:val>
                                            <p:fltVal val="360"/>
                                          </p:val>
                                        </p:tav>
                                        <p:tav tm="100000">
                                          <p:val>
                                            <p:fltVal val="0"/>
                                          </p:val>
                                        </p:tav>
                                      </p:tavLst>
                                    </p:anim>
                                    <p:animEffect transition="in" filter="fade">
                                      <p:cBhvr>
                                        <p:cTn id="32" dur="500"/>
                                        <p:tgtEl>
                                          <p:spTgt spid="7"/>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ppt_w</p:attrName>
                                        </p:attrNameLst>
                                      </p:cBhvr>
                                      <p:tavLst>
                                        <p:tav tm="0" fmla="#ppt_w*sin(2.5*pi*$)">
                                          <p:val>
                                            <p:fltVal val="0"/>
                                          </p:val>
                                        </p:tav>
                                        <p:tav tm="100000">
                                          <p:val>
                                            <p:fltVal val="1"/>
                                          </p:val>
                                        </p:tav>
                                      </p:tavLst>
                                    </p:anim>
                                    <p:anim calcmode="lin" valueType="num">
                                      <p:cBhvr>
                                        <p:cTn id="42" dur="500" fill="hold"/>
                                        <p:tgtEl>
                                          <p:spTgt spid="11"/>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ppt_w</p:attrName>
                                        </p:attrNameLst>
                                      </p:cBhvr>
                                      <p:tavLst>
                                        <p:tav tm="0" fmla="#ppt_w*sin(2.5*pi*$)">
                                          <p:val>
                                            <p:fltVal val="0"/>
                                          </p:val>
                                        </p:tav>
                                        <p:tav tm="100000">
                                          <p:val>
                                            <p:fltVal val="1"/>
                                          </p:val>
                                        </p:tav>
                                      </p:tavLst>
                                    </p:anim>
                                    <p:anim calcmode="lin" valueType="num">
                                      <p:cBhvr>
                                        <p:cTn id="55" dur="500" fill="hold"/>
                                        <p:tgtEl>
                                          <p:spTgt spid="12"/>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anim calcmode="lin" valueType="num">
                                      <p:cBhvr>
                                        <p:cTn id="67" dur="500" fill="hold"/>
                                        <p:tgtEl>
                                          <p:spTgt spid="13"/>
                                        </p:tgtEl>
                                        <p:attrNameLst>
                                          <p:attrName>ppt_w</p:attrName>
                                        </p:attrNameLst>
                                      </p:cBhvr>
                                      <p:tavLst>
                                        <p:tav tm="0" fmla="#ppt_w*sin(2.5*pi*$)">
                                          <p:val>
                                            <p:fltVal val="0"/>
                                          </p:val>
                                        </p:tav>
                                        <p:tav tm="100000">
                                          <p:val>
                                            <p:fltVal val="1"/>
                                          </p:val>
                                        </p:tav>
                                      </p:tavLst>
                                    </p:anim>
                                    <p:anim calcmode="lin" valueType="num">
                                      <p:cBhvr>
                                        <p:cTn id="68" dur="500" fill="hold"/>
                                        <p:tgtEl>
                                          <p:spTgt spid="13"/>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QUIZZES" val="0"/>
  <p:tag name="ISPRING_SCORM_PASSING_SCORE" val="100.0000000000"/>
  <p:tag name="ISPRING_RESOURCE_PATHS_HASH_2" val="f3686713c09f93275784a0b8bf1cc9b94342f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395</TotalTime>
  <Words>6399</Words>
  <Application>Microsoft Office PowerPoint</Application>
  <PresentationFormat>全屏显示(16:9)</PresentationFormat>
  <Paragraphs>542</Paragraphs>
  <Slides>44</Slides>
  <Notes>44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44</vt:i4>
      </vt:variant>
    </vt:vector>
  </HeadingPairs>
  <TitlesOfParts>
    <vt:vector size="61" baseType="lpstr">
      <vt:lpstr>Adobe Myungjo Std M</vt:lpstr>
      <vt:lpstr>Adobe 黑体 Std R</vt:lpstr>
      <vt:lpstr>Arial Unicode MS</vt:lpstr>
      <vt:lpstr>Batang</vt:lpstr>
      <vt:lpstr>DFGothic-EB</vt:lpstr>
      <vt:lpstr>Meiryo</vt:lpstr>
      <vt:lpstr>黑体</vt:lpstr>
      <vt:lpstr>宋体</vt:lpstr>
      <vt:lpstr>微软雅黑</vt:lpstr>
      <vt:lpstr>张海山锐谐体</vt:lpstr>
      <vt:lpstr>Arial</vt:lpstr>
      <vt:lpstr>Calibri</vt:lpstr>
      <vt:lpstr>Calibri Light</vt:lpstr>
      <vt:lpstr>Impact</vt:lpstr>
      <vt:lpstr>UKIJ Qolyazma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19</cp:revision>
  <dcterms:created xsi:type="dcterms:W3CDTF">2015-12-21T12:25:28Z</dcterms:created>
  <dcterms:modified xsi:type="dcterms:W3CDTF">2017-11-17T02:20:55Z</dcterms:modified>
</cp:coreProperties>
</file>