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embeddings/Microsoft_Excel_Worksheet222.xlsx" ContentType="application/vnd.openxmlformats-officedocument.spreadsheetml.sheet"/>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0"/>
  </p:notesMasterIdLst>
  <p:sldIdLst>
    <p:sldId id="383" r:id="rId3"/>
    <p:sldId id="399" r:id="rId4"/>
    <p:sldId id="392" r:id="rId5"/>
    <p:sldId id="386" r:id="rId6"/>
    <p:sldId id="401" r:id="rId7"/>
    <p:sldId id="402" r:id="rId8"/>
    <p:sldId id="394" r:id="rId9"/>
    <p:sldId id="323" r:id="rId10"/>
    <p:sldId id="337" r:id="rId11"/>
    <p:sldId id="328" r:id="rId12"/>
    <p:sldId id="395" r:id="rId13"/>
    <p:sldId id="374" r:id="rId14"/>
    <p:sldId id="403" r:id="rId15"/>
    <p:sldId id="404" r:id="rId16"/>
    <p:sldId id="324" r:id="rId17"/>
    <p:sldId id="396" r:id="rId18"/>
    <p:sldId id="389" r:id="rId19"/>
    <p:sldId id="405" r:id="rId20"/>
    <p:sldId id="327" r:id="rId21"/>
    <p:sldId id="339" r:id="rId22"/>
    <p:sldId id="329" r:id="rId23"/>
    <p:sldId id="397" r:id="rId24"/>
    <p:sldId id="325" r:id="rId25"/>
    <p:sldId id="330" r:id="rId26"/>
    <p:sldId id="359" r:id="rId27"/>
    <p:sldId id="356" r:id="rId28"/>
    <p:sldId id="350" r:id="rId29"/>
    <p:sldId id="398" r:id="rId30"/>
    <p:sldId id="341" r:id="rId31"/>
    <p:sldId id="342" r:id="rId32"/>
    <p:sldId id="406" r:id="rId33"/>
    <p:sldId id="347" r:id="rId34"/>
    <p:sldId id="303" r:id="rId35"/>
    <p:sldId id="400" r:id="rId36"/>
    <p:sldId id="390" r:id="rId37"/>
    <p:sldId id="387" r:id="rId38"/>
    <p:sldId id="407"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2" userDrawn="1">
          <p15:clr>
            <a:srgbClr val="A4A3A4"/>
          </p15:clr>
        </p15:guide>
        <p15:guide id="2" pos="3840" userDrawn="1">
          <p15:clr>
            <a:srgbClr val="A4A3A4"/>
          </p15:clr>
        </p15:guide>
        <p15:guide id="3" pos="1504" userDrawn="1">
          <p15:clr>
            <a:srgbClr val="A4A3A4"/>
          </p15:clr>
        </p15:guide>
        <p15:guide id="4" orient="horz" pos="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9A44"/>
    <a:srgbClr val="62C4BC"/>
    <a:srgbClr val="F05A24"/>
    <a:srgbClr val="AE73CB"/>
    <a:srgbClr val="FAAF3B"/>
    <a:srgbClr val="0CAACA"/>
    <a:srgbClr val="C0272D"/>
    <a:srgbClr val="8BC53F"/>
    <a:srgbClr val="A362C4"/>
    <a:srgbClr val="0983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6443" autoAdjust="0"/>
  </p:normalViewPr>
  <p:slideViewPr>
    <p:cSldViewPr snapToGrid="0">
      <p:cViewPr varScale="1">
        <p:scale>
          <a:sx n="76" d="100"/>
          <a:sy n="76" d="100"/>
        </p:scale>
        <p:origin x="900" y="96"/>
      </p:cViewPr>
      <p:guideLst>
        <p:guide orient="horz" pos="822"/>
        <p:guide pos="3840"/>
        <p:guide pos="1504"/>
        <p:guide orient="horz" pos="86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Workbook33111111111111111111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A362C4"/>
              </a:solidFill>
              <a:round/>
            </a:ln>
            <a:effectLst/>
          </c:spPr>
          <c:marker>
            <c:symbol val="circle"/>
            <c:size val="5"/>
            <c:spPr>
              <a:solidFill>
                <a:srgbClr val="024FA3"/>
              </a:solidFill>
              <a:ln w="9525">
                <a:solidFill>
                  <a:srgbClr val="A362C4"/>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179A44"/>
              </a:solidFill>
              <a:round/>
            </a:ln>
            <a:effectLst/>
          </c:spPr>
          <c:marker>
            <c:symbol val="circle"/>
            <c:size val="5"/>
            <c:spPr>
              <a:solidFill>
                <a:srgbClr val="002060"/>
              </a:solidFill>
              <a:ln w="9525">
                <a:solidFill>
                  <a:srgbClr val="179A44"/>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31750" cap="rnd">
              <a:solidFill>
                <a:srgbClr val="09839B"/>
              </a:solidFill>
              <a:round/>
            </a:ln>
            <a:effectLst/>
          </c:spPr>
          <c:marker>
            <c:symbol val="circle"/>
            <c:size val="5"/>
            <c:spPr>
              <a:solidFill>
                <a:srgbClr val="00B0F0"/>
              </a:solidFill>
              <a:ln w="50800">
                <a:solidFill>
                  <a:srgbClr val="09839B"/>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hiLowLines>
          <c:spPr>
            <a:ln w="9525" cap="flat" cmpd="sng" algn="ctr">
              <a:solidFill>
                <a:schemeClr val="bg1">
                  <a:lumMod val="65000"/>
                </a:schemeClr>
              </a:solidFill>
              <a:round/>
            </a:ln>
            <a:effectLst/>
          </c:spPr>
        </c:hiLowLines>
        <c:marker val="1"/>
        <c:smooth val="0"/>
        <c:axId val="289704176"/>
        <c:axId val="289704736"/>
      </c:lineChart>
      <c:catAx>
        <c:axId val="289704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9704736"/>
        <c:crosses val="autoZero"/>
        <c:auto val="1"/>
        <c:lblAlgn val="ctr"/>
        <c:lblOffset val="100"/>
        <c:noMultiLvlLbl val="0"/>
      </c:catAx>
      <c:valAx>
        <c:axId val="289704736"/>
        <c:scaling>
          <c:orientation val="minMax"/>
        </c:scaling>
        <c:delete val="0"/>
        <c:axPos val="l"/>
        <c:majorGridlines>
          <c:spPr>
            <a:ln w="9525" cap="flat" cmpd="sng" algn="ctr">
              <a:solidFill>
                <a:srgbClr val="F05A24"/>
              </a:solidFill>
              <a:round/>
            </a:ln>
            <a:effectLst/>
          </c:spPr>
        </c:majorGridlines>
        <c:title>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9704176"/>
        <c:crosses val="autoZero"/>
        <c:crossBetween val="between"/>
      </c:valAx>
      <c:spPr>
        <a:noFill/>
        <a:ln>
          <a:solidFill>
            <a:srgbClr val="F05A24"/>
          </a:solid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rgbClr val="62C4BC"/>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FAAF3B"/>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289705856"/>
        <c:axId val="289709776"/>
      </c:areaChart>
      <c:dateAx>
        <c:axId val="28970585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709776"/>
        <c:crosses val="autoZero"/>
        <c:auto val="1"/>
        <c:lblOffset val="100"/>
        <c:baseTimeUnit val="days"/>
      </c:dateAx>
      <c:valAx>
        <c:axId val="289709776"/>
        <c:scaling>
          <c:orientation val="minMax"/>
        </c:scaling>
        <c:delete val="0"/>
        <c:axPos val="l"/>
        <c:majorGridlines>
          <c:spPr>
            <a:ln w="9525" cap="flat" cmpd="sng" algn="ctr">
              <a:solidFill>
                <a:schemeClr val="bg1">
                  <a:lumMod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705856"/>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2017/12/7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2660044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smtClean="0">
                <a:latin typeface="宋体" panose="02010600030101010101" pitchFamily="2" charset="-122"/>
              </a:rPr>
              <a:t>课题综述</a:t>
            </a:r>
            <a:endParaRPr lang="en-US" altLang="zh-CN" b="0" dirty="0" smtClean="0">
              <a:latin typeface="宋体" panose="02010600030101010101" pitchFamily="2" charset="-122"/>
            </a:endParaRPr>
          </a:p>
          <a:p>
            <a:r>
              <a:rPr lang="zh-CN" altLang="en-US" b="0" dirty="0" smtClean="0">
                <a:solidFill>
                  <a:srgbClr val="00B0F0"/>
                </a:solidFill>
                <a:latin typeface="微软雅黑" panose="020B0503020204020204" pitchFamily="34" charset="-122"/>
                <a:ea typeface="微软雅黑" panose="020B0503020204020204" pitchFamily="34" charset="-122"/>
              </a:rPr>
              <a:t>研究思路</a:t>
            </a:r>
            <a:endParaRPr lang="en-US" altLang="zh-CN" b="0" dirty="0" smtClean="0">
              <a:solidFill>
                <a:srgbClr val="00B0F0"/>
              </a:solidFill>
              <a:latin typeface="微软雅黑" panose="020B0503020204020204" pitchFamily="34" charset="-122"/>
              <a:ea typeface="微软雅黑" panose="020B0503020204020204" pitchFamily="34" charset="-122"/>
            </a:endParaRPr>
          </a:p>
          <a:p>
            <a:r>
              <a:rPr lang="zh-CN" altLang="en-US" b="0" dirty="0" smtClean="0">
                <a:solidFill>
                  <a:srgbClr val="00B0F0"/>
                </a:solidFill>
                <a:latin typeface="微软雅黑" panose="020B0503020204020204" pitchFamily="34" charset="-122"/>
                <a:ea typeface="微软雅黑" panose="020B0503020204020204" pitchFamily="34" charset="-122"/>
              </a:rPr>
              <a:t>过程及数据</a:t>
            </a:r>
            <a:endParaRPr lang="en-US" altLang="zh-CN" b="0" dirty="0" smtClean="0">
              <a:solidFill>
                <a:srgbClr val="00B0F0"/>
              </a:solidFill>
              <a:latin typeface="微软雅黑" panose="020B0503020204020204" pitchFamily="34" charset="-122"/>
              <a:ea typeface="微软雅黑" panose="020B0503020204020204" pitchFamily="34" charset="-122"/>
            </a:endParaRPr>
          </a:p>
          <a:p>
            <a:r>
              <a:rPr lang="zh-CN" altLang="en-US" b="0" dirty="0" smtClean="0">
                <a:solidFill>
                  <a:srgbClr val="00B0F0"/>
                </a:solidFill>
                <a:latin typeface="微软雅黑" panose="020B0503020204020204" pitchFamily="34" charset="-122"/>
                <a:ea typeface="微软雅黑" panose="020B0503020204020204" pitchFamily="34" charset="-122"/>
              </a:rPr>
              <a:t>成果及结论</a:t>
            </a:r>
            <a:endParaRPr lang="en-US" altLang="zh-CN" b="0" dirty="0" smtClean="0">
              <a:solidFill>
                <a:srgbClr val="00B0F0"/>
              </a:solidFill>
              <a:latin typeface="微软雅黑" panose="020B0503020204020204" pitchFamily="34" charset="-122"/>
              <a:ea typeface="微软雅黑" panose="020B0503020204020204" pitchFamily="34" charset="-122"/>
            </a:endParaRPr>
          </a:p>
          <a:p>
            <a:r>
              <a:rPr lang="zh-CN" altLang="en-US" b="0" dirty="0" smtClean="0">
                <a:solidFill>
                  <a:srgbClr val="00B0F0"/>
                </a:solidFill>
                <a:latin typeface="微软雅黑" panose="020B0503020204020204" pitchFamily="34" charset="-122"/>
                <a:ea typeface="微软雅黑" panose="020B0503020204020204" pitchFamily="34" charset="-122"/>
              </a:rPr>
              <a:t>研究创新</a:t>
            </a:r>
            <a:endParaRPr lang="en-US" altLang="zh-CN" b="0" dirty="0" smtClean="0">
              <a:solidFill>
                <a:srgbClr val="00B0F0"/>
              </a:solidFill>
              <a:latin typeface="微软雅黑" panose="020B0503020204020204" pitchFamily="34" charset="-122"/>
              <a:ea typeface="微软雅黑" panose="020B0503020204020204" pitchFamily="34" charset="-122"/>
            </a:endParaRPr>
          </a:p>
          <a:p>
            <a:r>
              <a:rPr lang="zh-CN" altLang="en-US" b="0" dirty="0" smtClean="0">
                <a:solidFill>
                  <a:srgbClr val="00B0F0"/>
                </a:solidFill>
                <a:latin typeface="微软雅黑" panose="020B0503020204020204" pitchFamily="34" charset="-122"/>
                <a:ea typeface="微软雅黑" panose="020B0503020204020204" pitchFamily="34" charset="-122"/>
              </a:rPr>
              <a:t>应用价值</a:t>
            </a:r>
            <a:endParaRPr lang="en-US" altLang="zh-CN" b="0" dirty="0" smtClean="0">
              <a:solidFill>
                <a:srgbClr val="00B0F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C072AF99-A73B-44C9-96FA-736798B6D18B}" type="slidenum">
              <a:rPr lang="zh-CN" altLang="en-US" smtClean="0"/>
              <a:t>3</a:t>
            </a:fld>
            <a:endParaRPr lang="zh-CN" altLang="en-US"/>
          </a:p>
        </p:txBody>
      </p:sp>
    </p:spTree>
    <p:extLst>
      <p:ext uri="{BB962C8B-B14F-4D97-AF65-F5344CB8AC3E}">
        <p14:creationId xmlns:p14="http://schemas.microsoft.com/office/powerpoint/2010/main" val="4025179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11</a:t>
            </a:fld>
            <a:endParaRPr lang="zh-CN" altLang="en-US"/>
          </a:p>
        </p:txBody>
      </p:sp>
    </p:spTree>
    <p:extLst>
      <p:ext uri="{BB962C8B-B14F-4D97-AF65-F5344CB8AC3E}">
        <p14:creationId xmlns:p14="http://schemas.microsoft.com/office/powerpoint/2010/main" val="1998039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t>36</a:t>
            </a:fld>
            <a:endParaRPr lang="zh-CN" altLang="en-US"/>
          </a:p>
        </p:txBody>
      </p:sp>
    </p:spTree>
    <p:extLst>
      <p:ext uri="{BB962C8B-B14F-4D97-AF65-F5344CB8AC3E}">
        <p14:creationId xmlns:p14="http://schemas.microsoft.com/office/powerpoint/2010/main" val="119111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46596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5321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8013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4834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9033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351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6_标题幻灯片">
    <p:spTree>
      <p:nvGrpSpPr>
        <p:cNvPr id="1" name=""/>
        <p:cNvGrpSpPr/>
        <p:nvPr/>
      </p:nvGrpSpPr>
      <p:grpSpPr>
        <a:xfrm>
          <a:off x="0" y="0"/>
          <a:ext cx="0" cy="0"/>
          <a:chOff x="0" y="0"/>
          <a:chExt cx="0" cy="0"/>
        </a:xfrm>
      </p:grpSpPr>
      <p:sp>
        <p:nvSpPr>
          <p:cNvPr id="3" name="矩形 2"/>
          <p:cNvSpPr/>
          <p:nvPr userDrawn="1"/>
        </p:nvSpPr>
        <p:spPr>
          <a:xfrm>
            <a:off x="0" y="-37720"/>
            <a:ext cx="12192000" cy="6895719"/>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562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58537" cy="1731264"/>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1731264"/>
            <a:ext cx="158537" cy="1697736"/>
          </a:xfrm>
          <a:prstGeom prst="rect">
            <a:avLst/>
          </a:prstGeom>
          <a:solidFill>
            <a:srgbClr val="F69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3429000"/>
            <a:ext cx="158537" cy="1731264"/>
          </a:xfrm>
          <a:prstGeom prst="rect">
            <a:avLst/>
          </a:prstGeom>
          <a:solidFill>
            <a:srgbClr val="009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5160264"/>
            <a:ext cx="158537" cy="1697736"/>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2033463" y="0"/>
            <a:ext cx="158537" cy="1731264"/>
          </a:xfrm>
          <a:prstGeom prst="rect">
            <a:avLst/>
          </a:prstGeom>
          <a:solidFill>
            <a:srgbClr val="67A1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2033463" y="1731264"/>
            <a:ext cx="158537" cy="1697736"/>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2033463" y="3429000"/>
            <a:ext cx="158537" cy="1731264"/>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12033463" y="5160264"/>
            <a:ext cx="158537" cy="1697736"/>
          </a:xfrm>
          <a:prstGeom prst="rect">
            <a:avLst/>
          </a:prstGeom>
          <a:solidFill>
            <a:srgbClr val="C027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userDrawn="1"/>
        </p:nvSpPr>
        <p:spPr>
          <a:xfrm>
            <a:off x="158537" y="0"/>
            <a:ext cx="2328509" cy="146304"/>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nvSpPr>
        <p:spPr>
          <a:xfrm>
            <a:off x="2487168" y="0"/>
            <a:ext cx="2426288" cy="146304"/>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nvSpPr>
        <p:spPr>
          <a:xfrm>
            <a:off x="4815799" y="0"/>
            <a:ext cx="2413853" cy="146304"/>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7229774" y="0"/>
            <a:ext cx="2316441" cy="146304"/>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9546337" y="0"/>
            <a:ext cx="2487004" cy="146304"/>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146223" y="6711696"/>
            <a:ext cx="2328509" cy="146304"/>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2474854" y="6711696"/>
            <a:ext cx="2426288" cy="146304"/>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nvSpPr>
        <p:spPr>
          <a:xfrm>
            <a:off x="4803485" y="6711696"/>
            <a:ext cx="2413853" cy="146304"/>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userDrawn="1"/>
        </p:nvSpPr>
        <p:spPr>
          <a:xfrm>
            <a:off x="7217460" y="6711696"/>
            <a:ext cx="2316441" cy="146304"/>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a:off x="9534023" y="6711696"/>
            <a:ext cx="2499318" cy="146304"/>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8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8284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0125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2096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3982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180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41933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2017/12/7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74" r:id="rId1"/>
    <p:sldLayoutId id="2147483694" r:id="rId2"/>
    <p:sldLayoutId id="2147483695"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195368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656" y="6026733"/>
            <a:ext cx="6045245" cy="507831"/>
          </a:xfrm>
          <a:prstGeom prst="rect">
            <a:avLst/>
          </a:prstGeom>
        </p:spPr>
        <p:txBody>
          <a:bodyPr wrap="none">
            <a:spAutoFit/>
          </a:bodyPr>
          <a:lstStyle/>
          <a:p>
            <a:pPr>
              <a:lnSpc>
                <a:spcPct val="150000"/>
              </a:lnSpc>
              <a:tabLst>
                <a:tab pos="144000" algn="l"/>
                <a:tab pos="1080000" algn="l"/>
              </a:tabLst>
            </a:pPr>
            <a:r>
              <a:rPr lang="zh-CN" altLang="en-US" dirty="0" smtClean="0">
                <a:solidFill>
                  <a:schemeClr val="bg1"/>
                </a:solidFill>
                <a:latin typeface="微软雅黑" panose="020B0503020204020204" pitchFamily="34" charset="-122"/>
                <a:ea typeface="微软雅黑" panose="020B0503020204020204" pitchFamily="34" charset="-122"/>
              </a:rPr>
              <a:t>导师：</a:t>
            </a:r>
            <a:r>
              <a:rPr lang="zh-CN" altLang="en-US" dirty="0">
                <a:solidFill>
                  <a:schemeClr val="bg1"/>
                </a:solidFill>
                <a:latin typeface="微软雅黑" panose="020B0503020204020204" pitchFamily="34" charset="-122"/>
                <a:ea typeface="微软雅黑" panose="020B0503020204020204" pitchFamily="34" charset="-122"/>
              </a:rPr>
              <a:t>成都</a:t>
            </a:r>
            <a:r>
              <a:rPr lang="zh-CN" altLang="en-US" dirty="0" smtClean="0">
                <a:solidFill>
                  <a:schemeClr val="bg1"/>
                </a:solidFill>
                <a:latin typeface="微软雅黑" panose="020B0503020204020204" pitchFamily="34" charset="-122"/>
                <a:ea typeface="微软雅黑" panose="020B0503020204020204" pitchFamily="34" charset="-122"/>
              </a:rPr>
              <a:t>理工    答辩</a:t>
            </a:r>
            <a:r>
              <a:rPr lang="zh-CN" altLang="en-US" dirty="0">
                <a:solidFill>
                  <a:schemeClr val="bg1"/>
                </a:solidFill>
                <a:latin typeface="微软雅黑" panose="020B0503020204020204" pitchFamily="34" charset="-122"/>
                <a:ea typeface="微软雅黑" panose="020B0503020204020204" pitchFamily="34" charset="-122"/>
              </a:rPr>
              <a:t>人：</a:t>
            </a:r>
            <a:r>
              <a:rPr lang="zh-CN" altLang="en-US" dirty="0" smtClean="0">
                <a:solidFill>
                  <a:schemeClr val="bg1"/>
                </a:solidFill>
                <a:latin typeface="微软雅黑" panose="020B0503020204020204" pitchFamily="34" charset="-122"/>
                <a:ea typeface="微软雅黑" panose="020B0503020204020204" pitchFamily="34" charset="-122"/>
              </a:rPr>
              <a:t>理工大    </a:t>
            </a:r>
            <a:r>
              <a:rPr lang="zh-CN" altLang="en-US" dirty="0" smtClean="0">
                <a:solidFill>
                  <a:schemeClr val="bg1"/>
                </a:solidFill>
                <a:latin typeface="微软雅黑" panose="020B0503020204020204" pitchFamily="34" charset="-122"/>
                <a:ea typeface="微软雅黑" panose="020B0503020204020204" pitchFamily="34" charset="-122"/>
              </a:rPr>
              <a:t>专</a:t>
            </a:r>
            <a:r>
              <a:rPr lang="zh-CN" altLang="en-US" dirty="0" smtClean="0">
                <a:solidFill>
                  <a:schemeClr val="bg1"/>
                </a:solidFill>
                <a:latin typeface="微软雅黑" panose="020B0503020204020204" pitchFamily="34" charset="-122"/>
                <a:ea typeface="微软雅黑" panose="020B0503020204020204" pitchFamily="34" charset="-122"/>
              </a:rPr>
              <a:t>业：工程</a:t>
            </a:r>
            <a:r>
              <a:rPr lang="zh-CN" altLang="en-US" dirty="0">
                <a:solidFill>
                  <a:schemeClr val="bg1"/>
                </a:solidFill>
                <a:latin typeface="微软雅黑" panose="020B0503020204020204" pitchFamily="34" charset="-122"/>
                <a:ea typeface="微软雅黑" panose="020B0503020204020204" pitchFamily="34" charset="-122"/>
              </a:rPr>
              <a:t>机械</a:t>
            </a:r>
            <a:r>
              <a:rPr lang="zh-CN" altLang="en-US" dirty="0" smtClean="0">
                <a:solidFill>
                  <a:schemeClr val="bg1"/>
                </a:solidFill>
                <a:latin typeface="微软雅黑" panose="020B0503020204020204" pitchFamily="34" charset="-122"/>
                <a:ea typeface="微软雅黑" panose="020B0503020204020204" pitchFamily="34" charset="-122"/>
              </a:rPr>
              <a:t>专业</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2493091" y="3668617"/>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2493091" y="4129016"/>
            <a:ext cx="7205819" cy="1261884"/>
          </a:xfrm>
          <a:prstGeom prst="rect">
            <a:avLst/>
          </a:prstGeom>
          <a:noFill/>
        </p:spPr>
        <p:txBody>
          <a:bodyPr wrap="none">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开题报告、论文答辩</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r>
              <a:rPr lang="zh-CN" altLang="en-US" sz="4000" b="1" dirty="0" smtClean="0">
                <a:solidFill>
                  <a:schemeClr val="bg1"/>
                </a:solidFill>
                <a:latin typeface="微软雅黑" panose="020B0503020204020204" pitchFamily="34" charset="-122"/>
                <a:ea typeface="微软雅黑" panose="020B0503020204020204" pitchFamily="34" charset="-122"/>
              </a:rPr>
              <a:t>               学术类通用</a:t>
            </a:r>
            <a:r>
              <a:rPr lang="en-US" altLang="zh-CN" sz="4000" b="1" dirty="0" smtClean="0">
                <a:solidFill>
                  <a:schemeClr val="bg1"/>
                </a:solidFill>
                <a:latin typeface="微软雅黑" panose="020B0503020204020204" pitchFamily="34" charset="-122"/>
                <a:ea typeface="微软雅黑" panose="020B0503020204020204" pitchFamily="34" charset="-122"/>
              </a:rPr>
              <a:t>PPT</a:t>
            </a:r>
            <a:r>
              <a:rPr lang="zh-CN" altLang="en-US" sz="4000" b="1" dirty="0" smtClean="0">
                <a:solidFill>
                  <a:schemeClr val="bg1"/>
                </a:solidFill>
                <a:latin typeface="微软雅黑" panose="020B0503020204020204" pitchFamily="34" charset="-122"/>
                <a:ea typeface="微软雅黑" panose="020B0503020204020204" pitchFamily="34" charset="-122"/>
              </a:rPr>
              <a:t>模版</a:t>
            </a:r>
            <a:endParaRPr lang="en-US" altLang="zh-CN" sz="4000" b="1"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966660" y="5384018"/>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9002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300567"/>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172" y="4540137"/>
            <a:ext cx="2524786" cy="738664"/>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p>
        </p:txBody>
      </p:sp>
      <p:sp>
        <p:nvSpPr>
          <p:cNvPr id="10" name="TextBox 30"/>
          <p:cNvSpPr txBox="1"/>
          <p:nvPr/>
        </p:nvSpPr>
        <p:spPr>
          <a:xfrm>
            <a:off x="3435958" y="4540137"/>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15" y="4540137"/>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6043" y="4540137"/>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grpSp>
        <p:nvGrpSpPr>
          <p:cNvPr id="15" name="组合 14"/>
          <p:cNvGrpSpPr/>
          <p:nvPr/>
        </p:nvGrpSpPr>
        <p:grpSpPr>
          <a:xfrm>
            <a:off x="4643243" y="1579199"/>
            <a:ext cx="2905514" cy="721368"/>
            <a:chOff x="3385609" y="1289874"/>
            <a:chExt cx="2320263" cy="576064"/>
          </a:xfrm>
          <a:solidFill>
            <a:srgbClr val="09839B"/>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743302"/>
            <a:ext cx="2384533" cy="721368"/>
            <a:chOff x="467544" y="3018066"/>
            <a:chExt cx="1904222" cy="576064"/>
          </a:xfrm>
          <a:solidFill>
            <a:srgbClr val="179A44"/>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743302"/>
            <a:ext cx="2384533" cy="721368"/>
            <a:chOff x="2523762" y="3018066"/>
            <a:chExt cx="1904222" cy="576064"/>
          </a:xfrm>
          <a:solidFill>
            <a:srgbClr val="FAAF3B"/>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743302"/>
            <a:ext cx="2384533" cy="721368"/>
            <a:chOff x="4611994" y="3018066"/>
            <a:chExt cx="1904222" cy="576064"/>
          </a:xfrm>
          <a:solidFill>
            <a:srgbClr val="F05A24"/>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743302"/>
            <a:ext cx="2384533" cy="721368"/>
            <a:chOff x="6700226" y="3018066"/>
            <a:chExt cx="1904222" cy="576064"/>
          </a:xfrm>
          <a:solidFill>
            <a:srgbClr val="A362C4"/>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95463" y="-43542"/>
            <a:ext cx="601074" cy="601074"/>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Logo</a:t>
            </a:r>
            <a:endParaRPr lang="zh-CN" altLang="en-US" sz="1200" dirty="0">
              <a:latin typeface="微软雅黑" panose="020B0503020204020204" pitchFamily="34" charset="-122"/>
              <a:ea typeface="微软雅黑" panose="020B0503020204020204" pitchFamily="34" charset="-122"/>
            </a:endParaRPr>
          </a:p>
        </p:txBody>
      </p:sp>
      <p:sp>
        <p:nvSpPr>
          <p:cNvPr id="2" name="矩形 1"/>
          <p:cNvSpPr/>
          <p:nvPr/>
        </p:nvSpPr>
        <p:spPr>
          <a:xfrm>
            <a:off x="4873647" y="4282153"/>
            <a:ext cx="2441694" cy="1138773"/>
          </a:xfrm>
          <a:prstGeom prst="rect">
            <a:avLst/>
          </a:prstGeom>
          <a:noFill/>
        </p:spPr>
        <p:txBody>
          <a:bodyPr wrap="none">
            <a:spAutoFit/>
          </a:bodyPr>
          <a:lstStyle/>
          <a:p>
            <a:pPr algn="ctr"/>
            <a:r>
              <a:rPr lang="zh-CN" altLang="en-US" sz="4400" b="1" dirty="0">
                <a:solidFill>
                  <a:srgbClr val="A362C4"/>
                </a:solidFill>
                <a:latin typeface="微软雅黑" panose="020B0503020204020204" pitchFamily="34" charset="-122"/>
                <a:ea typeface="微软雅黑" panose="020B0503020204020204" pitchFamily="34" charset="-122"/>
              </a:rPr>
              <a:t>研究目的</a:t>
            </a:r>
          </a:p>
          <a:p>
            <a:pPr algn="ctr"/>
            <a:r>
              <a:rPr lang="en-US" altLang="zh-CN" sz="2400" dirty="0">
                <a:solidFill>
                  <a:srgbClr val="A362C4"/>
                </a:solidFill>
                <a:latin typeface="微软雅黑" panose="020B0503020204020204" pitchFamily="34" charset="-122"/>
                <a:ea typeface="微软雅黑" panose="020B0503020204020204" pitchFamily="34" charset="-122"/>
              </a:rPr>
              <a:t>Research Goal</a:t>
            </a:r>
          </a:p>
        </p:txBody>
      </p:sp>
      <p:grpSp>
        <p:nvGrpSpPr>
          <p:cNvPr id="10" name="组合 9"/>
          <p:cNvGrpSpPr/>
          <p:nvPr/>
        </p:nvGrpSpPr>
        <p:grpSpPr>
          <a:xfrm>
            <a:off x="4886736" y="1437074"/>
            <a:ext cx="2431617" cy="2431617"/>
            <a:chOff x="6884469" y="-1644316"/>
            <a:chExt cx="914400" cy="914400"/>
          </a:xfrm>
        </p:grpSpPr>
        <p:sp>
          <p:nvSpPr>
            <p:cNvPr id="14" name="KSO_Shape"/>
            <p:cNvSpPr>
              <a:spLocks/>
            </p:cNvSpPr>
            <p:nvPr/>
          </p:nvSpPr>
          <p:spPr bwMode="auto">
            <a:xfrm>
              <a:off x="7045350" y="-1486933"/>
              <a:ext cx="592638" cy="599634"/>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A362C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椭圆 14"/>
            <p:cNvSpPr/>
            <p:nvPr/>
          </p:nvSpPr>
          <p:spPr>
            <a:xfrm>
              <a:off x="6884469" y="-1644316"/>
              <a:ext cx="914400" cy="914400"/>
            </a:xfrm>
            <a:prstGeom prst="ellipse">
              <a:avLst/>
            </a:prstGeom>
            <a:noFill/>
            <a:ln>
              <a:solidFill>
                <a:srgbClr val="A36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1248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1"/>
          <p:cNvSpPr>
            <a:spLocks noChangeArrowheads="1"/>
          </p:cNvSpPr>
          <p:nvPr/>
        </p:nvSpPr>
        <p:spPr bwMode="auto">
          <a:xfrm>
            <a:off x="8680006" y="1498600"/>
            <a:ext cx="1731281" cy="3209925"/>
          </a:xfrm>
          <a:prstGeom prst="triangle">
            <a:avLst>
              <a:gd name="adj" fmla="val 50000"/>
            </a:avLst>
          </a:prstGeom>
          <a:solidFill>
            <a:srgbClr val="09839B">
              <a:alpha val="69000"/>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en-US" altLang="zh-CN" sz="7200" b="1">
              <a:latin typeface="Bodoni MT Black" panose="02070A03080606020203" pitchFamily="18" charset="0"/>
              <a:ea typeface="微软雅黑" panose="020B0503020204020204" pitchFamily="34" charset="-122"/>
            </a:endParaRPr>
          </a:p>
        </p:txBody>
      </p:sp>
      <p:sp>
        <p:nvSpPr>
          <p:cNvPr id="9" name="等腰三角形 2"/>
          <p:cNvSpPr>
            <a:spLocks noChangeArrowheads="1"/>
          </p:cNvSpPr>
          <p:nvPr/>
        </p:nvSpPr>
        <p:spPr bwMode="auto">
          <a:xfrm>
            <a:off x="1780713" y="2211388"/>
            <a:ext cx="1786408" cy="2460625"/>
          </a:xfrm>
          <a:prstGeom prst="triangle">
            <a:avLst>
              <a:gd name="adj" fmla="val 50000"/>
            </a:avLst>
          </a:prstGeom>
          <a:solidFill>
            <a:srgbClr val="F05A2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en-US" altLang="zh-CN" sz="7200" b="1">
              <a:latin typeface="Bodoni MT Black" panose="02070A03080606020203" pitchFamily="18" charset="0"/>
              <a:ea typeface="微软雅黑" panose="020B0503020204020204" pitchFamily="34" charset="-122"/>
            </a:endParaRPr>
          </a:p>
        </p:txBody>
      </p:sp>
      <p:sp>
        <p:nvSpPr>
          <p:cNvPr id="10" name="等腰三角形 3"/>
          <p:cNvSpPr>
            <a:spLocks noChangeArrowheads="1"/>
          </p:cNvSpPr>
          <p:nvPr/>
        </p:nvSpPr>
        <p:spPr bwMode="auto">
          <a:xfrm>
            <a:off x="3567121" y="2892425"/>
            <a:ext cx="1604963" cy="1816100"/>
          </a:xfrm>
          <a:prstGeom prst="triangle">
            <a:avLst>
              <a:gd name="adj" fmla="val 50000"/>
            </a:avLst>
          </a:prstGeom>
          <a:solidFill>
            <a:srgbClr val="179A4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en-US" altLang="zh-CN" sz="1800">
              <a:latin typeface="Arial" panose="020B0604020202020204" pitchFamily="34" charset="0"/>
            </a:endParaRPr>
          </a:p>
        </p:txBody>
      </p:sp>
      <p:sp>
        <p:nvSpPr>
          <p:cNvPr id="11" name="等腰三角形 4"/>
          <p:cNvSpPr>
            <a:spLocks noChangeArrowheads="1"/>
          </p:cNvSpPr>
          <p:nvPr/>
        </p:nvSpPr>
        <p:spPr bwMode="auto">
          <a:xfrm>
            <a:off x="5143056" y="1898650"/>
            <a:ext cx="1768475" cy="2809875"/>
          </a:xfrm>
          <a:prstGeom prst="triangle">
            <a:avLst>
              <a:gd name="adj" fmla="val 50000"/>
            </a:avLst>
          </a:prstGeom>
          <a:solidFill>
            <a:srgbClr val="A362C4">
              <a:alpha val="69000"/>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en-US" altLang="zh-CN" sz="7200" b="1">
              <a:latin typeface="Bodoni MT Black" panose="02070A03080606020203" pitchFamily="18" charset="0"/>
              <a:ea typeface="微软雅黑" panose="020B0503020204020204" pitchFamily="34" charset="-122"/>
            </a:endParaRPr>
          </a:p>
        </p:txBody>
      </p:sp>
      <p:sp>
        <p:nvSpPr>
          <p:cNvPr id="12" name="等腰三角形 5"/>
          <p:cNvSpPr>
            <a:spLocks noChangeArrowheads="1"/>
          </p:cNvSpPr>
          <p:nvPr/>
        </p:nvSpPr>
        <p:spPr bwMode="auto">
          <a:xfrm>
            <a:off x="6926045" y="2211388"/>
            <a:ext cx="1753498" cy="2497137"/>
          </a:xfrm>
          <a:prstGeom prst="triangle">
            <a:avLst>
              <a:gd name="adj" fmla="val 50000"/>
            </a:avLst>
          </a:prstGeom>
          <a:solidFill>
            <a:srgbClr val="FAAF3B">
              <a:alpha val="89000"/>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en-US" altLang="zh-CN" sz="1800">
              <a:latin typeface="Arial" panose="020B0604020202020204" pitchFamily="34" charset="0"/>
            </a:endParaRPr>
          </a:p>
        </p:txBody>
      </p:sp>
      <p:sp>
        <p:nvSpPr>
          <p:cNvPr id="13" name="矩形 6"/>
          <p:cNvSpPr>
            <a:spLocks noChangeArrowheads="1"/>
          </p:cNvSpPr>
          <p:nvPr/>
        </p:nvSpPr>
        <p:spPr bwMode="auto">
          <a:xfrm>
            <a:off x="2170121" y="4989513"/>
            <a:ext cx="118268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latin typeface="Bodoni MT Black" panose="02070A03080606020203" pitchFamily="18" charset="0"/>
                <a:ea typeface="微软雅黑" panose="020B0503020204020204" pitchFamily="34" charset="-122"/>
                <a:sym typeface="Andalus" panose="02020603050405020304" pitchFamily="18" charset="-78"/>
              </a:rPr>
              <a:t>添加标题</a:t>
            </a:r>
            <a:r>
              <a:rPr lang="en-US" sz="1800">
                <a:latin typeface="Bodoni MT Black" panose="02070A03080606020203" pitchFamily="18" charset="0"/>
                <a:ea typeface="微软雅黑" panose="020B0503020204020204" pitchFamily="34" charset="-122"/>
                <a:sym typeface="Andalus" panose="02020603050405020304" pitchFamily="18" charset="-78"/>
              </a:rPr>
              <a:t> </a:t>
            </a:r>
            <a:endParaRPr lang="en-US" sz="1800"/>
          </a:p>
        </p:txBody>
      </p:sp>
      <p:sp>
        <p:nvSpPr>
          <p:cNvPr id="14" name="矩形 7"/>
          <p:cNvSpPr>
            <a:spLocks noChangeArrowheads="1"/>
          </p:cNvSpPr>
          <p:nvPr/>
        </p:nvSpPr>
        <p:spPr bwMode="auto">
          <a:xfrm>
            <a:off x="3903671" y="4989513"/>
            <a:ext cx="118427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latin typeface="Bodoni MT Black" panose="02070A03080606020203" pitchFamily="18" charset="0"/>
                <a:ea typeface="微软雅黑" panose="020B0503020204020204" pitchFamily="34" charset="-122"/>
                <a:sym typeface="Andalus" panose="02020603050405020304" pitchFamily="18" charset="-78"/>
              </a:rPr>
              <a:t>添加标题</a:t>
            </a:r>
            <a:r>
              <a:rPr lang="en-US" sz="1800">
                <a:latin typeface="Bodoni MT Black" panose="02070A03080606020203" pitchFamily="18" charset="0"/>
                <a:ea typeface="微软雅黑" panose="020B0503020204020204" pitchFamily="34" charset="-122"/>
                <a:sym typeface="Andalus" panose="02020603050405020304" pitchFamily="18" charset="-78"/>
              </a:rPr>
              <a:t> </a:t>
            </a:r>
            <a:endParaRPr lang="en-US" sz="1800"/>
          </a:p>
        </p:txBody>
      </p:sp>
      <p:sp>
        <p:nvSpPr>
          <p:cNvPr id="15" name="矩形 8"/>
          <p:cNvSpPr>
            <a:spLocks noChangeArrowheads="1"/>
          </p:cNvSpPr>
          <p:nvPr/>
        </p:nvSpPr>
        <p:spPr bwMode="auto">
          <a:xfrm>
            <a:off x="5465771" y="4989513"/>
            <a:ext cx="118268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latin typeface="Bodoni MT Black" panose="02070A03080606020203" pitchFamily="18" charset="0"/>
                <a:ea typeface="微软雅黑" panose="020B0503020204020204" pitchFamily="34" charset="-122"/>
                <a:sym typeface="Andalus" panose="02020603050405020304" pitchFamily="18" charset="-78"/>
              </a:rPr>
              <a:t>添加标题</a:t>
            </a:r>
            <a:r>
              <a:rPr lang="en-US" sz="1800">
                <a:latin typeface="Bodoni MT Black" panose="02070A03080606020203" pitchFamily="18" charset="0"/>
                <a:ea typeface="微软雅黑" panose="020B0503020204020204" pitchFamily="34" charset="-122"/>
                <a:sym typeface="Andalus" panose="02020603050405020304" pitchFamily="18" charset="-78"/>
              </a:rPr>
              <a:t> </a:t>
            </a:r>
            <a:endParaRPr lang="en-US" sz="1800"/>
          </a:p>
        </p:txBody>
      </p:sp>
      <p:sp>
        <p:nvSpPr>
          <p:cNvPr id="16" name="矩形 9"/>
          <p:cNvSpPr>
            <a:spLocks noChangeArrowheads="1"/>
          </p:cNvSpPr>
          <p:nvPr/>
        </p:nvSpPr>
        <p:spPr bwMode="auto">
          <a:xfrm>
            <a:off x="7202496" y="4989513"/>
            <a:ext cx="118268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latin typeface="Bodoni MT Black" panose="02070A03080606020203" pitchFamily="18" charset="0"/>
                <a:ea typeface="微软雅黑" panose="020B0503020204020204" pitchFamily="34" charset="-122"/>
                <a:sym typeface="Andalus" panose="02020603050405020304" pitchFamily="18" charset="-78"/>
              </a:rPr>
              <a:t>添加标题</a:t>
            </a:r>
            <a:r>
              <a:rPr lang="en-US" sz="1800">
                <a:latin typeface="Bodoni MT Black" panose="02070A03080606020203" pitchFamily="18" charset="0"/>
                <a:ea typeface="微软雅黑" panose="020B0503020204020204" pitchFamily="34" charset="-122"/>
                <a:sym typeface="Andalus" panose="02020603050405020304" pitchFamily="18" charset="-78"/>
              </a:rPr>
              <a:t> </a:t>
            </a:r>
            <a:endParaRPr lang="en-US" sz="1800"/>
          </a:p>
        </p:txBody>
      </p:sp>
      <p:sp>
        <p:nvSpPr>
          <p:cNvPr id="17" name="矩形 10"/>
          <p:cNvSpPr>
            <a:spLocks noChangeArrowheads="1"/>
          </p:cNvSpPr>
          <p:nvPr/>
        </p:nvSpPr>
        <p:spPr bwMode="auto">
          <a:xfrm>
            <a:off x="8831271" y="4989513"/>
            <a:ext cx="118427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latin typeface="Bodoni MT Black" panose="02070A03080606020203" pitchFamily="18" charset="0"/>
                <a:ea typeface="微软雅黑" panose="020B0503020204020204" pitchFamily="34" charset="-122"/>
                <a:sym typeface="Andalus" panose="02020603050405020304" pitchFamily="18" charset="-78"/>
              </a:rPr>
              <a:t>添加标题</a:t>
            </a:r>
            <a:r>
              <a:rPr lang="en-US" sz="1800">
                <a:latin typeface="Bodoni MT Black" panose="02070A03080606020203" pitchFamily="18" charset="0"/>
                <a:ea typeface="微软雅黑" panose="020B0503020204020204" pitchFamily="34" charset="-122"/>
                <a:sym typeface="Andalus" panose="02020603050405020304" pitchFamily="18" charset="-78"/>
              </a:rPr>
              <a:t> </a:t>
            </a:r>
            <a:endParaRPr lang="en-US" sz="1800"/>
          </a:p>
        </p:txBody>
      </p:sp>
    </p:spTree>
    <p:extLst>
      <p:ext uri="{BB962C8B-B14F-4D97-AF65-F5344CB8AC3E}">
        <p14:creationId xmlns:p14="http://schemas.microsoft.com/office/powerpoint/2010/main" val="215691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833136" y="992709"/>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206256" y="2913740"/>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4833136" y="4088533"/>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6876409" y="3098523"/>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675950" y="1652241"/>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62C4B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a:spLocks/>
          </p:cNvSpPr>
          <p:nvPr/>
        </p:nvSpPr>
        <p:spPr bwMode="auto">
          <a:xfrm>
            <a:off x="8390842" y="2257825"/>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F05A2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5227273" y="1396251"/>
            <a:ext cx="988484" cy="96967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FAAF3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a:spLocks/>
          </p:cNvSpPr>
          <p:nvPr/>
        </p:nvSpPr>
        <p:spPr bwMode="auto">
          <a:xfrm>
            <a:off x="5128535" y="4352723"/>
            <a:ext cx="1185960" cy="1248379"/>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8BC53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a:spLocks/>
          </p:cNvSpPr>
          <p:nvPr/>
        </p:nvSpPr>
        <p:spPr bwMode="auto">
          <a:xfrm>
            <a:off x="962533" y="166852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09839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a:spLocks/>
          </p:cNvSpPr>
          <p:nvPr/>
        </p:nvSpPr>
        <p:spPr bwMode="auto">
          <a:xfrm>
            <a:off x="987516" y="4485758"/>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C0272D"/>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1920951" y="165224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3" name="TextBox 43"/>
          <p:cNvSpPr txBox="1"/>
          <p:nvPr/>
        </p:nvSpPr>
        <p:spPr bwMode="auto">
          <a:xfrm>
            <a:off x="1920951" y="1966917"/>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14" name="TextBox 42"/>
          <p:cNvSpPr txBox="1">
            <a:spLocks noChangeArrowheads="1"/>
          </p:cNvSpPr>
          <p:nvPr/>
        </p:nvSpPr>
        <p:spPr bwMode="auto">
          <a:xfrm>
            <a:off x="1895968" y="4356852"/>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5" name="TextBox 43"/>
          <p:cNvSpPr txBox="1"/>
          <p:nvPr/>
        </p:nvSpPr>
        <p:spPr bwMode="auto">
          <a:xfrm>
            <a:off x="1895968" y="4671528"/>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cxnSp>
        <p:nvCxnSpPr>
          <p:cNvPr id="16" name="直接连接符 15"/>
          <p:cNvCxnSpPr/>
          <p:nvPr/>
        </p:nvCxnSpPr>
        <p:spPr>
          <a:xfrm>
            <a:off x="4292420" y="1298649"/>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992532" y="3077140"/>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362C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1847939" y="294267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9" name="TextBox 43"/>
          <p:cNvSpPr txBox="1"/>
          <p:nvPr/>
        </p:nvSpPr>
        <p:spPr bwMode="auto">
          <a:xfrm>
            <a:off x="1847939" y="3257346"/>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01294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7" y="2627159"/>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lumMod val="6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20" y="1296381"/>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F05A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20" y="3957938"/>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362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9" y="1296381"/>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8BC53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9" y="3957938"/>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62C4B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70" y="2627159"/>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FAAF3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a:spLocks/>
          </p:cNvSpPr>
          <p:nvPr/>
        </p:nvSpPr>
        <p:spPr bwMode="auto">
          <a:xfrm>
            <a:off x="4302699" y="3069000"/>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7" y="3069000"/>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a:spLocks/>
          </p:cNvSpPr>
          <p:nvPr/>
        </p:nvSpPr>
        <p:spPr bwMode="auto">
          <a:xfrm>
            <a:off x="6472686" y="4392516"/>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a:spLocks/>
          </p:cNvSpPr>
          <p:nvPr/>
        </p:nvSpPr>
        <p:spPr bwMode="auto">
          <a:xfrm>
            <a:off x="6472686" y="1745484"/>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a:spLocks/>
          </p:cNvSpPr>
          <p:nvPr/>
        </p:nvSpPr>
        <p:spPr bwMode="auto">
          <a:xfrm>
            <a:off x="5011506" y="1701567"/>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7" y="4392516"/>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1" y="157109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2063294" y="1885775"/>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17" name="TextBox 42"/>
          <p:cNvSpPr txBox="1">
            <a:spLocks noChangeArrowheads="1"/>
          </p:cNvSpPr>
          <p:nvPr/>
        </p:nvSpPr>
        <p:spPr bwMode="auto">
          <a:xfrm>
            <a:off x="2180481" y="4378686"/>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8" name="TextBox 43"/>
          <p:cNvSpPr txBox="1"/>
          <p:nvPr/>
        </p:nvSpPr>
        <p:spPr bwMode="auto">
          <a:xfrm>
            <a:off x="1997314" y="4693362"/>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19" name="TextBox 42"/>
          <p:cNvSpPr txBox="1">
            <a:spLocks noChangeArrowheads="1"/>
          </p:cNvSpPr>
          <p:nvPr/>
        </p:nvSpPr>
        <p:spPr bwMode="auto">
          <a:xfrm>
            <a:off x="7980197" y="4354595"/>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0" name="TextBox 43"/>
          <p:cNvSpPr txBox="1"/>
          <p:nvPr/>
        </p:nvSpPr>
        <p:spPr bwMode="auto">
          <a:xfrm>
            <a:off x="7980197" y="4669271"/>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21" name="TextBox 42"/>
          <p:cNvSpPr txBox="1">
            <a:spLocks noChangeArrowheads="1"/>
          </p:cNvSpPr>
          <p:nvPr/>
        </p:nvSpPr>
        <p:spPr bwMode="auto">
          <a:xfrm>
            <a:off x="8672052" y="2988145"/>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2" name="TextBox 43"/>
          <p:cNvSpPr txBox="1"/>
          <p:nvPr/>
        </p:nvSpPr>
        <p:spPr bwMode="auto">
          <a:xfrm>
            <a:off x="8672052" y="3302821"/>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23" name="TextBox 42"/>
          <p:cNvSpPr txBox="1">
            <a:spLocks noChangeArrowheads="1"/>
          </p:cNvSpPr>
          <p:nvPr/>
        </p:nvSpPr>
        <p:spPr bwMode="auto">
          <a:xfrm>
            <a:off x="7884541" y="163344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4" name="TextBox 43"/>
          <p:cNvSpPr txBox="1"/>
          <p:nvPr/>
        </p:nvSpPr>
        <p:spPr bwMode="auto">
          <a:xfrm>
            <a:off x="7884541" y="1948119"/>
            <a:ext cx="2160701"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
        <p:nvSpPr>
          <p:cNvPr id="25" name="TextBox 42"/>
          <p:cNvSpPr txBox="1">
            <a:spLocks noChangeArrowheads="1"/>
          </p:cNvSpPr>
          <p:nvPr/>
        </p:nvSpPr>
        <p:spPr bwMode="auto">
          <a:xfrm>
            <a:off x="1542415" y="30166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6" name="TextBox 43"/>
          <p:cNvSpPr txBox="1"/>
          <p:nvPr/>
        </p:nvSpPr>
        <p:spPr bwMode="auto">
          <a:xfrm>
            <a:off x="1359248" y="3331354"/>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en-US" altLang="zh-CN"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endParaRPr>
          </a:p>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此处添加段落</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文本</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981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91496" y="1145311"/>
            <a:ext cx="6356039" cy="2378073"/>
            <a:chOff x="0" y="6227623"/>
            <a:chExt cx="12192000" cy="630377"/>
          </a:xfrm>
        </p:grpSpPr>
        <p:sp>
          <p:nvSpPr>
            <p:cNvPr id="3" name="矩形 2"/>
            <p:cNvSpPr/>
            <p:nvPr/>
          </p:nvSpPr>
          <p:spPr>
            <a:xfrm>
              <a:off x="0" y="6256185"/>
              <a:ext cx="12192000" cy="601815"/>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4987" r="24987"/>
          <a:stretch/>
        </p:blipFill>
        <p:spPr>
          <a:xfrm>
            <a:off x="1144466" y="1145311"/>
            <a:ext cx="3425535" cy="4567379"/>
          </a:xfrm>
          <a:prstGeom prst="rect">
            <a:avLst/>
          </a:prstGeom>
          <a:noFill/>
          <a:ln>
            <a:noFill/>
          </a:ln>
        </p:spPr>
      </p:pic>
      <p:sp>
        <p:nvSpPr>
          <p:cNvPr id="7" name="TextBox 15"/>
          <p:cNvSpPr txBox="1"/>
          <p:nvPr/>
        </p:nvSpPr>
        <p:spPr>
          <a:xfrm>
            <a:off x="4965684" y="1945584"/>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51799" r="1282" b="6234"/>
          <a:stretch/>
        </p:blipFill>
        <p:spPr>
          <a:xfrm>
            <a:off x="9544851" y="3709111"/>
            <a:ext cx="1502684" cy="2003579"/>
          </a:xfrm>
          <a:prstGeom prst="rect">
            <a:avLst/>
          </a:prstGeom>
          <a:noFill/>
          <a:ln>
            <a:noFill/>
          </a:ln>
        </p:spPr>
      </p:pic>
      <p:grpSp>
        <p:nvGrpSpPr>
          <p:cNvPr id="9" name="组合 8"/>
          <p:cNvGrpSpPr/>
          <p:nvPr/>
        </p:nvGrpSpPr>
        <p:grpSpPr>
          <a:xfrm>
            <a:off x="4691496" y="3709111"/>
            <a:ext cx="4731861" cy="2003579"/>
            <a:chOff x="0" y="6227623"/>
            <a:chExt cx="12192000" cy="630377"/>
          </a:xfrm>
        </p:grpSpPr>
        <p:sp>
          <p:nvSpPr>
            <p:cNvPr id="10" name="矩形 9"/>
            <p:cNvSpPr/>
            <p:nvPr/>
          </p:nvSpPr>
          <p:spPr>
            <a:xfrm>
              <a:off x="0" y="6256185"/>
              <a:ext cx="12192000" cy="601815"/>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4965684" y="4519861"/>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965684" y="1360809"/>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p>
        </p:txBody>
      </p:sp>
      <p:sp>
        <p:nvSpPr>
          <p:cNvPr id="14" name="矩形 13"/>
          <p:cNvSpPr/>
          <p:nvPr/>
        </p:nvSpPr>
        <p:spPr>
          <a:xfrm>
            <a:off x="5738344" y="3930891"/>
            <a:ext cx="357020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95463" y="-28136"/>
            <a:ext cx="601074" cy="601074"/>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Logo</a:t>
            </a:r>
            <a:endParaRPr lang="zh-CN" altLang="en-US" sz="12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4758583" y="1434353"/>
            <a:ext cx="2674835" cy="3989295"/>
            <a:chOff x="2257941" y="1370920"/>
            <a:chExt cx="2674835" cy="3989295"/>
          </a:xfrm>
        </p:grpSpPr>
        <p:sp>
          <p:nvSpPr>
            <p:cNvPr id="2" name="矩形 1"/>
            <p:cNvSpPr/>
            <p:nvPr/>
          </p:nvSpPr>
          <p:spPr>
            <a:xfrm>
              <a:off x="2257941" y="4221442"/>
              <a:ext cx="2674835" cy="1138773"/>
            </a:xfrm>
            <a:prstGeom prst="rect">
              <a:avLst/>
            </a:prstGeom>
            <a:noFill/>
          </p:spPr>
          <p:txBody>
            <a:bodyPr wrap="none">
              <a:spAutoFit/>
            </a:bodyPr>
            <a:lstStyle/>
            <a:p>
              <a:pPr algn="ctr"/>
              <a:r>
                <a:rPr lang="zh-CN" altLang="en-US" sz="4400" b="1" dirty="0">
                  <a:solidFill>
                    <a:srgbClr val="F05A24"/>
                  </a:solidFill>
                  <a:latin typeface="微软雅黑" panose="020B0503020204020204" pitchFamily="34" charset="-122"/>
                  <a:ea typeface="微软雅黑" panose="020B0503020204020204" pitchFamily="34" charset="-122"/>
                </a:rPr>
                <a:t>研究方法</a:t>
              </a:r>
            </a:p>
            <a:p>
              <a:pPr algn="ctr"/>
              <a:r>
                <a:rPr lang="en-US" altLang="zh-CN" sz="2400" dirty="0">
                  <a:solidFill>
                    <a:srgbClr val="F05A24"/>
                  </a:solidFill>
                  <a:latin typeface="微软雅黑" panose="020B0503020204020204" pitchFamily="34" charset="-122"/>
                  <a:ea typeface="微软雅黑" panose="020B0503020204020204" pitchFamily="34" charset="-122"/>
                </a:rPr>
                <a:t>Research Process</a:t>
              </a:r>
            </a:p>
          </p:txBody>
        </p:sp>
        <p:grpSp>
          <p:nvGrpSpPr>
            <p:cNvPr id="19" name="组合 18"/>
            <p:cNvGrpSpPr/>
            <p:nvPr/>
          </p:nvGrpSpPr>
          <p:grpSpPr>
            <a:xfrm>
              <a:off x="2436587" y="1370920"/>
              <a:ext cx="2431617" cy="2431617"/>
              <a:chOff x="9711363" y="2118492"/>
              <a:chExt cx="914400" cy="914400"/>
            </a:xfrm>
          </p:grpSpPr>
          <p:sp>
            <p:nvSpPr>
              <p:cNvPr id="20" name="KSO_Shape"/>
              <p:cNvSpPr>
                <a:spLocks/>
              </p:cNvSpPr>
              <p:nvPr/>
            </p:nvSpPr>
            <p:spPr bwMode="auto">
              <a:xfrm>
                <a:off x="9915218" y="2275876"/>
                <a:ext cx="506690" cy="599633"/>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rgbClr val="F05A2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椭圆 20"/>
              <p:cNvSpPr/>
              <p:nvPr/>
            </p:nvSpPr>
            <p:spPr>
              <a:xfrm>
                <a:off x="9711363" y="2118492"/>
                <a:ext cx="914400" cy="914400"/>
              </a:xfrm>
              <a:prstGeom prst="ellipse">
                <a:avLst/>
              </a:prstGeom>
              <a:noFill/>
              <a:ln>
                <a:solidFill>
                  <a:srgbClr val="F05A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14923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4013003747"/>
              </p:ext>
            </p:extLst>
          </p:nvPr>
        </p:nvGraphicFramePr>
        <p:xfrm>
          <a:off x="544141" y="940783"/>
          <a:ext cx="11103719" cy="49764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773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532833292"/>
              </p:ext>
            </p:extLst>
          </p:nvPr>
        </p:nvGraphicFramePr>
        <p:xfrm>
          <a:off x="291084" y="844503"/>
          <a:ext cx="8128000" cy="5168995"/>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p:cNvGrpSpPr/>
          <p:nvPr/>
        </p:nvGrpSpPr>
        <p:grpSpPr>
          <a:xfrm>
            <a:off x="8389038" y="2225977"/>
            <a:ext cx="654410" cy="654410"/>
            <a:chOff x="5826909" y="4446648"/>
            <a:chExt cx="682468" cy="682468"/>
          </a:xfrm>
        </p:grpSpPr>
        <p:sp>
          <p:nvSpPr>
            <p:cNvPr id="4" name="椭圆 3"/>
            <p:cNvSpPr/>
            <p:nvPr/>
          </p:nvSpPr>
          <p:spPr>
            <a:xfrm>
              <a:off x="5826909" y="4446648"/>
              <a:ext cx="682468" cy="682468"/>
            </a:xfrm>
            <a:prstGeom prst="ellipse">
              <a:avLst/>
            </a:prstGeom>
            <a:solidFill>
              <a:srgbClr val="62C4B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6028206" y="4597059"/>
              <a:ext cx="279875" cy="381647"/>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6" name="组合 5"/>
          <p:cNvGrpSpPr/>
          <p:nvPr/>
        </p:nvGrpSpPr>
        <p:grpSpPr>
          <a:xfrm>
            <a:off x="8389038" y="3807960"/>
            <a:ext cx="654410" cy="654410"/>
            <a:chOff x="8891272" y="3163662"/>
            <a:chExt cx="682468" cy="682468"/>
          </a:xfrm>
        </p:grpSpPr>
        <p:sp>
          <p:nvSpPr>
            <p:cNvPr id="7" name="椭圆 6"/>
            <p:cNvSpPr/>
            <p:nvPr/>
          </p:nvSpPr>
          <p:spPr>
            <a:xfrm>
              <a:off x="8891272" y="3163662"/>
              <a:ext cx="682468" cy="682468"/>
            </a:xfrm>
            <a:prstGeom prst="ellipse">
              <a:avLst/>
            </a:prstGeom>
            <a:solidFill>
              <a:srgbClr val="FAAF3B"/>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p:cNvSpPr>
            <p:nvPr/>
          </p:nvSpPr>
          <p:spPr bwMode="auto">
            <a:xfrm>
              <a:off x="9063787" y="3341801"/>
              <a:ext cx="337439" cy="326191"/>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9" name="矩形 8"/>
          <p:cNvSpPr/>
          <p:nvPr/>
        </p:nvSpPr>
        <p:spPr>
          <a:xfrm>
            <a:off x="9132967" y="2076129"/>
            <a:ext cx="2692046" cy="830997"/>
          </a:xfrm>
          <a:prstGeom prst="rect">
            <a:avLst/>
          </a:prstGeom>
        </p:spPr>
        <p:txBody>
          <a:bodyPr wrap="square">
            <a:spAutoFit/>
          </a:bodyPr>
          <a:lstStyle/>
          <a:p>
            <a:pPr lvl="0" algn="ctr" fontAlgn="base">
              <a:spcBef>
                <a:spcPct val="0"/>
              </a:spcBef>
              <a:spcAft>
                <a:spcPct val="0"/>
              </a:spcAft>
              <a:defRPr/>
            </a:pPr>
            <a:r>
              <a:rPr lang="zh-CN" altLang="en-US" sz="2000" b="1" kern="0" dirty="0">
                <a:solidFill>
                  <a:srgbClr val="4D4D4D"/>
                </a:solidFill>
                <a:latin typeface="微软雅黑" pitchFamily="34" charset="-122"/>
                <a:ea typeface="微软雅黑" pitchFamily="34" charset="-122"/>
                <a:cs typeface="宋体" pitchFamily="2" charset="-122"/>
              </a:rPr>
              <a:t>点击</a:t>
            </a:r>
            <a:r>
              <a:rPr lang="zh-CN" altLang="en-US" sz="2000" b="1" kern="0" dirty="0" smtClean="0">
                <a:solidFill>
                  <a:srgbClr val="4D4D4D"/>
                </a:solidFill>
                <a:latin typeface="微软雅黑" pitchFamily="34" charset="-122"/>
                <a:ea typeface="微软雅黑" pitchFamily="34" charset="-122"/>
                <a:cs typeface="宋体" pitchFamily="2" charset="-122"/>
              </a:rPr>
              <a:t>添加</a:t>
            </a:r>
            <a:r>
              <a:rPr lang="zh-CN" altLang="en-US" sz="2000" b="1" kern="0" dirty="0">
                <a:solidFill>
                  <a:srgbClr val="4D4D4D"/>
                </a:solidFill>
                <a:latin typeface="微软雅黑" pitchFamily="34" charset="-122"/>
                <a:ea typeface="微软雅黑" pitchFamily="34" charset="-122"/>
                <a:cs typeface="宋体" pitchFamily="2" charset="-122"/>
              </a:rPr>
              <a:t>内容</a:t>
            </a:r>
            <a:r>
              <a:rPr lang="zh-CN" altLang="en-US" sz="2000" b="1" kern="0" dirty="0" smtClean="0">
                <a:solidFill>
                  <a:srgbClr val="4D4D4D"/>
                </a:solidFill>
                <a:latin typeface="微软雅黑" pitchFamily="34" charset="-122"/>
                <a:ea typeface="微软雅黑" pitchFamily="34" charset="-122"/>
                <a:cs typeface="宋体" pitchFamily="2" charset="-122"/>
              </a:rPr>
              <a:t>文本</a:t>
            </a:r>
            <a:endParaRPr lang="en-US" altLang="zh-CN" sz="2000" b="1" kern="0" dirty="0">
              <a:solidFill>
                <a:srgbClr val="4D4D4D"/>
              </a:solidFill>
              <a:latin typeface="微软雅黑" pitchFamily="34" charset="-122"/>
              <a:ea typeface="微软雅黑" pitchFamily="34" charset="-122"/>
              <a:cs typeface="宋体" pitchFamily="2" charset="-122"/>
            </a:endParaRPr>
          </a:p>
          <a:p>
            <a:pPr algn="ctr" fontAlgn="base">
              <a:spcBef>
                <a:spcPct val="0"/>
              </a:spcBef>
              <a:spcAft>
                <a:spcPct val="0"/>
              </a:spcAft>
              <a:defRPr/>
            </a:pPr>
            <a:r>
              <a:rPr lang="zh-CN" altLang="en-US" sz="1400" kern="0" dirty="0">
                <a:solidFill>
                  <a:srgbClr val="3B3B3B"/>
                </a:solidFill>
                <a:latin typeface="微软雅黑" pitchFamily="34" charset="-122"/>
                <a:ea typeface="微软雅黑" pitchFamily="34" charset="-122"/>
              </a:rPr>
              <a:t>单击此处添加段落文本</a:t>
            </a:r>
            <a:endParaRPr lang="en-US" altLang="zh-CN" sz="1400" kern="0" dirty="0">
              <a:solidFill>
                <a:srgbClr val="3B3B3B"/>
              </a:solidFill>
              <a:latin typeface="微软雅黑" pitchFamily="34" charset="-122"/>
              <a:ea typeface="微软雅黑" pitchFamily="34" charset="-122"/>
            </a:endParaRPr>
          </a:p>
          <a:p>
            <a:pPr algn="ctr" fontAlgn="base">
              <a:spcBef>
                <a:spcPct val="0"/>
              </a:spcBef>
              <a:spcAft>
                <a:spcPct val="0"/>
              </a:spcAft>
              <a:defRPr/>
            </a:pPr>
            <a:r>
              <a:rPr lang="zh-CN" altLang="en-US" sz="1400" kern="0" dirty="0">
                <a:solidFill>
                  <a:srgbClr val="3B3B3B"/>
                </a:solidFill>
                <a:latin typeface="微软雅黑" pitchFamily="34" charset="-122"/>
                <a:ea typeface="微软雅黑" pitchFamily="34" charset="-122"/>
              </a:rPr>
              <a:t>单击此处添加段落文本</a:t>
            </a:r>
          </a:p>
        </p:txBody>
      </p:sp>
      <p:sp>
        <p:nvSpPr>
          <p:cNvPr id="10" name="矩形 9"/>
          <p:cNvSpPr/>
          <p:nvPr/>
        </p:nvSpPr>
        <p:spPr>
          <a:xfrm>
            <a:off x="9208870" y="3719666"/>
            <a:ext cx="2692046" cy="830997"/>
          </a:xfrm>
          <a:prstGeom prst="rect">
            <a:avLst/>
          </a:prstGeom>
        </p:spPr>
        <p:txBody>
          <a:bodyPr wrap="square">
            <a:spAutoFit/>
          </a:bodyPr>
          <a:lstStyle/>
          <a:p>
            <a:pPr lvl="0" algn="ctr" fontAlgn="base">
              <a:spcBef>
                <a:spcPct val="0"/>
              </a:spcBef>
              <a:spcAft>
                <a:spcPct val="0"/>
              </a:spcAft>
              <a:defRPr/>
            </a:pPr>
            <a:r>
              <a:rPr lang="zh-CN" altLang="en-US" sz="2000" b="1" kern="0" dirty="0">
                <a:solidFill>
                  <a:srgbClr val="4D4D4D"/>
                </a:solidFill>
                <a:latin typeface="微软雅黑" pitchFamily="34" charset="-122"/>
                <a:ea typeface="微软雅黑" pitchFamily="34" charset="-122"/>
                <a:cs typeface="宋体" pitchFamily="2" charset="-122"/>
              </a:rPr>
              <a:t>点击</a:t>
            </a:r>
            <a:r>
              <a:rPr lang="zh-CN" altLang="en-US" sz="2000" b="1" kern="0" dirty="0" smtClean="0">
                <a:solidFill>
                  <a:srgbClr val="4D4D4D"/>
                </a:solidFill>
                <a:latin typeface="微软雅黑" pitchFamily="34" charset="-122"/>
                <a:ea typeface="微软雅黑" pitchFamily="34" charset="-122"/>
                <a:cs typeface="宋体" pitchFamily="2" charset="-122"/>
              </a:rPr>
              <a:t>添加</a:t>
            </a:r>
            <a:r>
              <a:rPr lang="zh-CN" altLang="en-US" sz="2000" b="1" kern="0" dirty="0">
                <a:solidFill>
                  <a:srgbClr val="4D4D4D"/>
                </a:solidFill>
                <a:latin typeface="微软雅黑" pitchFamily="34" charset="-122"/>
                <a:ea typeface="微软雅黑" pitchFamily="34" charset="-122"/>
                <a:cs typeface="宋体" pitchFamily="2" charset="-122"/>
              </a:rPr>
              <a:t>内容</a:t>
            </a:r>
            <a:r>
              <a:rPr lang="zh-CN" altLang="en-US" sz="2000" b="1" kern="0" dirty="0" smtClean="0">
                <a:solidFill>
                  <a:srgbClr val="4D4D4D"/>
                </a:solidFill>
                <a:latin typeface="微软雅黑" pitchFamily="34" charset="-122"/>
                <a:ea typeface="微软雅黑" pitchFamily="34" charset="-122"/>
                <a:cs typeface="宋体" pitchFamily="2" charset="-122"/>
              </a:rPr>
              <a:t>文本</a:t>
            </a:r>
            <a:endParaRPr lang="en-US" altLang="zh-CN" sz="2000" b="1" kern="0" dirty="0">
              <a:solidFill>
                <a:srgbClr val="4D4D4D"/>
              </a:solidFill>
              <a:latin typeface="微软雅黑" pitchFamily="34" charset="-122"/>
              <a:ea typeface="微软雅黑" pitchFamily="34" charset="-122"/>
              <a:cs typeface="宋体" pitchFamily="2" charset="-122"/>
            </a:endParaRPr>
          </a:p>
          <a:p>
            <a:pPr algn="ctr" fontAlgn="base">
              <a:spcBef>
                <a:spcPct val="0"/>
              </a:spcBef>
              <a:spcAft>
                <a:spcPct val="0"/>
              </a:spcAft>
              <a:defRPr/>
            </a:pPr>
            <a:r>
              <a:rPr lang="zh-CN" altLang="en-US" sz="1400" kern="0" dirty="0">
                <a:solidFill>
                  <a:srgbClr val="3B3B3B"/>
                </a:solidFill>
                <a:latin typeface="微软雅黑" pitchFamily="34" charset="-122"/>
                <a:ea typeface="微软雅黑" pitchFamily="34" charset="-122"/>
              </a:rPr>
              <a:t>单击此处添加段落文本</a:t>
            </a:r>
            <a:endParaRPr lang="en-US" altLang="zh-CN" sz="1400" kern="0" dirty="0">
              <a:solidFill>
                <a:srgbClr val="3B3B3B"/>
              </a:solidFill>
              <a:latin typeface="微软雅黑" pitchFamily="34" charset="-122"/>
              <a:ea typeface="微软雅黑" pitchFamily="34" charset="-122"/>
            </a:endParaRPr>
          </a:p>
          <a:p>
            <a:pPr algn="ctr" fontAlgn="base">
              <a:spcBef>
                <a:spcPct val="0"/>
              </a:spcBef>
              <a:spcAft>
                <a:spcPct val="0"/>
              </a:spcAft>
              <a:defRPr/>
            </a:pPr>
            <a:r>
              <a:rPr lang="zh-CN" altLang="en-US" sz="1400" kern="0" dirty="0">
                <a:solidFill>
                  <a:srgbClr val="3B3B3B"/>
                </a:solidFill>
                <a:latin typeface="微软雅黑" pitchFamily="34" charset="-122"/>
                <a:ea typeface="微软雅黑" pitchFamily="34" charset="-122"/>
              </a:rPr>
              <a:t>单击此处添加段落文本</a:t>
            </a:r>
          </a:p>
        </p:txBody>
      </p:sp>
    </p:spTree>
    <p:extLst>
      <p:ext uri="{BB962C8B-B14F-4D97-AF65-F5344CB8AC3E}">
        <p14:creationId xmlns:p14="http://schemas.microsoft.com/office/powerpoint/2010/main" val="134973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15657" y="2807299"/>
            <a:ext cx="1474994" cy="150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3" name="组合 2"/>
          <p:cNvGrpSpPr/>
          <p:nvPr/>
        </p:nvGrpSpPr>
        <p:grpSpPr>
          <a:xfrm>
            <a:off x="3776649" y="1594358"/>
            <a:ext cx="4306428" cy="4038378"/>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05A24"/>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593546" y="1777372"/>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rgbClr val="F05A24"/>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6124"/>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080597" y="1553132"/>
            <a:ext cx="4307621" cy="4037260"/>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362C4"/>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1848277" y="1783692"/>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rgbClr val="A362C4"/>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315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060088" y="1148864"/>
            <a:ext cx="3978930" cy="4370770"/>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179A44"/>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463705" y="4539667"/>
            <a:ext cx="2831213" cy="1169470"/>
            <a:chOff x="5537201" y="4736667"/>
            <a:chExt cx="2474298" cy="1007275"/>
          </a:xfrm>
        </p:grpSpPr>
        <p:sp>
          <p:nvSpPr>
            <p:cNvPr id="21" name="Line 18"/>
            <p:cNvSpPr>
              <a:spLocks noChangeShapeType="1"/>
            </p:cNvSpPr>
            <p:nvPr/>
          </p:nvSpPr>
          <p:spPr bwMode="auto">
            <a:xfrm flipH="1">
              <a:off x="5537201" y="5095709"/>
              <a:ext cx="2405062" cy="0"/>
            </a:xfrm>
            <a:prstGeom prst="line">
              <a:avLst/>
            </a:prstGeom>
            <a:noFill/>
            <a:ln w="19050">
              <a:solidFill>
                <a:srgbClr val="179A44"/>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366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2336101"/>
            <a:ext cx="12213325" cy="2185796"/>
          </a:xfrm>
          <a:prstGeom prst="rect">
            <a:avLst/>
          </a:prstGeom>
          <a:solidFill>
            <a:srgbClr val="F2F2F2">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864858" y="891333"/>
            <a:ext cx="2278061" cy="369332"/>
          </a:xfrm>
          <a:prstGeom prst="rect">
            <a:avLst/>
          </a:prstGeom>
          <a:noFill/>
        </p:spPr>
        <p:txBody>
          <a:bodyPr wrap="none">
            <a:spAutoFit/>
          </a:bodyPr>
          <a:lstStyle/>
          <a:p>
            <a:pPr algn="ctr"/>
            <a:r>
              <a:rPr lang="zh-CN" altLang="en-US" dirty="0" smtClean="0">
                <a:solidFill>
                  <a:srgbClr val="FAAF3B"/>
                </a:solidFill>
                <a:latin typeface="微软雅黑" panose="020B0503020204020204" pitchFamily="34" charset="-122"/>
                <a:ea typeface="微软雅黑" panose="020B0503020204020204" pitchFamily="34" charset="-122"/>
              </a:rPr>
              <a:t>课题综述</a:t>
            </a:r>
            <a:r>
              <a:rPr lang="en-US" altLang="zh-CN" dirty="0" smtClean="0">
                <a:solidFill>
                  <a:srgbClr val="FAAF3B"/>
                </a:solidFill>
                <a:latin typeface="微软雅黑" panose="020B0503020204020204" pitchFamily="34" charset="-122"/>
                <a:ea typeface="微软雅黑" panose="020B0503020204020204" pitchFamily="34" charset="-122"/>
              </a:rPr>
              <a:t>/</a:t>
            </a:r>
            <a:r>
              <a:rPr lang="en-US" altLang="zh-CN" sz="1200" dirty="0" smtClean="0">
                <a:solidFill>
                  <a:schemeClr val="bg1"/>
                </a:solidFill>
              </a:rPr>
              <a:t>Project Overview</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2864858" y="1846516"/>
            <a:ext cx="2213170" cy="369332"/>
          </a:xfrm>
          <a:prstGeom prst="rect">
            <a:avLst/>
          </a:prstGeom>
          <a:noFill/>
        </p:spPr>
        <p:txBody>
          <a:bodyPr wrap="none">
            <a:spAutoFit/>
          </a:bodyPr>
          <a:lstStyle/>
          <a:p>
            <a:pPr algn="ctr"/>
            <a:r>
              <a:rPr lang="zh-CN" altLang="en-US" dirty="0" smtClean="0">
                <a:solidFill>
                  <a:srgbClr val="F05A24"/>
                </a:solidFill>
                <a:latin typeface="微软雅黑" panose="020B0503020204020204" pitchFamily="34" charset="-122"/>
                <a:ea typeface="微软雅黑" panose="020B0503020204020204" pitchFamily="34" charset="-122"/>
              </a:rPr>
              <a:t>研究背景</a:t>
            </a:r>
            <a:r>
              <a:rPr lang="en-US" altLang="zh-CN" dirty="0">
                <a:solidFill>
                  <a:srgbClr val="F05A24"/>
                </a:solidFill>
                <a:latin typeface="微软雅黑" panose="020B0503020204020204" pitchFamily="34" charset="-122"/>
                <a:ea typeface="微软雅黑" panose="020B0503020204020204" pitchFamily="34" charset="-122"/>
              </a:rPr>
              <a:t>/</a:t>
            </a:r>
            <a:r>
              <a:rPr lang="en-US" altLang="zh-CN" sz="1200" dirty="0" smtClean="0">
                <a:solidFill>
                  <a:schemeClr val="bg1"/>
                </a:solidFill>
              </a:rPr>
              <a:t>The Background</a:t>
            </a:r>
            <a:endParaRPr lang="en-US" altLang="zh-CN" sz="1200" dirty="0">
              <a:solidFill>
                <a:schemeClr val="bg1"/>
              </a:solidFill>
            </a:endParaRPr>
          </a:p>
        </p:txBody>
      </p:sp>
      <p:sp>
        <p:nvSpPr>
          <p:cNvPr id="4" name="矩形 3"/>
          <p:cNvSpPr/>
          <p:nvPr/>
        </p:nvSpPr>
        <p:spPr>
          <a:xfrm>
            <a:off x="2864858" y="3756882"/>
            <a:ext cx="2285177" cy="369332"/>
          </a:xfrm>
          <a:prstGeom prst="rect">
            <a:avLst/>
          </a:prstGeom>
          <a:noFill/>
        </p:spPr>
        <p:txBody>
          <a:bodyPr wrap="none">
            <a:spAutoFit/>
          </a:bodyPr>
          <a:lstStyle/>
          <a:p>
            <a:pPr algn="ctr"/>
            <a:r>
              <a:rPr lang="zh-CN" altLang="en-US" dirty="0" smtClean="0">
                <a:solidFill>
                  <a:srgbClr val="09839B"/>
                </a:solidFill>
                <a:latin typeface="微软雅黑" panose="020B0503020204020204" pitchFamily="34" charset="-122"/>
                <a:ea typeface="微软雅黑" panose="020B0503020204020204" pitchFamily="34" charset="-122"/>
              </a:rPr>
              <a:t>研究方法</a:t>
            </a:r>
            <a:r>
              <a:rPr lang="en-US" altLang="zh-CN" dirty="0">
                <a:solidFill>
                  <a:srgbClr val="09839B"/>
                </a:solidFill>
                <a:latin typeface="微软雅黑" panose="020B0503020204020204" pitchFamily="34" charset="-122"/>
                <a:ea typeface="微软雅黑" panose="020B0503020204020204" pitchFamily="34" charset="-122"/>
              </a:rPr>
              <a:t>/</a:t>
            </a:r>
            <a:r>
              <a:rPr lang="en-US" altLang="zh-CN" sz="1200" dirty="0" smtClean="0">
                <a:solidFill>
                  <a:srgbClr val="09839B"/>
                </a:solidFill>
              </a:rPr>
              <a:t>Research Process</a:t>
            </a:r>
            <a:endParaRPr lang="en-US" altLang="zh-CN" sz="1200" dirty="0">
              <a:solidFill>
                <a:srgbClr val="09839B"/>
              </a:solidFill>
            </a:endParaRPr>
          </a:p>
        </p:txBody>
      </p:sp>
      <p:sp>
        <p:nvSpPr>
          <p:cNvPr id="5" name="矩形 4"/>
          <p:cNvSpPr/>
          <p:nvPr/>
        </p:nvSpPr>
        <p:spPr>
          <a:xfrm>
            <a:off x="2864858" y="4712065"/>
            <a:ext cx="1921232" cy="369332"/>
          </a:xfrm>
          <a:prstGeom prst="rect">
            <a:avLst/>
          </a:prstGeom>
          <a:noFill/>
        </p:spPr>
        <p:txBody>
          <a:bodyPr wrap="none">
            <a:spAutoFit/>
          </a:bodyPr>
          <a:lstStyle/>
          <a:p>
            <a:pPr algn="ctr"/>
            <a:r>
              <a:rPr lang="zh-CN" altLang="en-US" dirty="0" smtClean="0">
                <a:solidFill>
                  <a:srgbClr val="179A44"/>
                </a:solidFill>
                <a:latin typeface="微软雅黑" panose="020B0503020204020204" pitchFamily="34" charset="-122"/>
                <a:ea typeface="微软雅黑" panose="020B0503020204020204" pitchFamily="34" charset="-122"/>
              </a:rPr>
              <a:t>研究结果</a:t>
            </a:r>
            <a:r>
              <a:rPr lang="en-US" altLang="zh-CN" dirty="0">
                <a:solidFill>
                  <a:srgbClr val="179A44"/>
                </a:solidFill>
                <a:latin typeface="微软雅黑" panose="020B0503020204020204" pitchFamily="34" charset="-122"/>
                <a:ea typeface="微软雅黑" panose="020B0503020204020204" pitchFamily="34" charset="-122"/>
              </a:rPr>
              <a:t>/</a:t>
            </a:r>
            <a:r>
              <a:rPr lang="en-US" altLang="zh-CN" sz="1200" dirty="0" smtClean="0">
                <a:solidFill>
                  <a:schemeClr val="bg1"/>
                </a:solidFill>
              </a:rPr>
              <a:t>The Results</a:t>
            </a:r>
            <a:endParaRPr lang="en-US" altLang="zh-CN" sz="1200" dirty="0">
              <a:solidFill>
                <a:schemeClr val="bg1"/>
              </a:solidFill>
            </a:endParaRPr>
          </a:p>
        </p:txBody>
      </p:sp>
      <p:sp>
        <p:nvSpPr>
          <p:cNvPr id="6" name="矩形 5"/>
          <p:cNvSpPr/>
          <p:nvPr/>
        </p:nvSpPr>
        <p:spPr>
          <a:xfrm>
            <a:off x="2864858" y="2801699"/>
            <a:ext cx="2096921" cy="369332"/>
          </a:xfrm>
          <a:prstGeom prst="rect">
            <a:avLst/>
          </a:prstGeom>
          <a:noFill/>
        </p:spPr>
        <p:txBody>
          <a:bodyPr wrap="none">
            <a:spAutoFit/>
          </a:bodyPr>
          <a:lstStyle/>
          <a:p>
            <a:pPr algn="ctr"/>
            <a:r>
              <a:rPr lang="zh-CN" altLang="en-US" dirty="0" smtClean="0">
                <a:solidFill>
                  <a:srgbClr val="A362C4"/>
                </a:solidFill>
                <a:latin typeface="微软雅黑" panose="020B0503020204020204" pitchFamily="34" charset="-122"/>
                <a:ea typeface="微软雅黑" panose="020B0503020204020204" pitchFamily="34" charset="-122"/>
              </a:rPr>
              <a:t>研究目的</a:t>
            </a:r>
            <a:r>
              <a:rPr lang="en-US" altLang="zh-CN" dirty="0">
                <a:solidFill>
                  <a:srgbClr val="A362C4"/>
                </a:solidFill>
                <a:latin typeface="微软雅黑" panose="020B0503020204020204" pitchFamily="34" charset="-122"/>
                <a:ea typeface="微软雅黑" panose="020B0503020204020204" pitchFamily="34" charset="-122"/>
              </a:rPr>
              <a:t>/</a:t>
            </a:r>
            <a:r>
              <a:rPr lang="en-US" altLang="zh-CN" sz="1200" dirty="0" smtClean="0">
                <a:solidFill>
                  <a:srgbClr val="09839B"/>
                </a:solidFill>
              </a:rPr>
              <a:t>Research Goal</a:t>
            </a:r>
            <a:endParaRPr lang="en-US" altLang="zh-CN" sz="1200" dirty="0">
              <a:solidFill>
                <a:srgbClr val="09839B"/>
              </a:solidFill>
            </a:endParaRPr>
          </a:p>
        </p:txBody>
      </p:sp>
      <p:sp>
        <p:nvSpPr>
          <p:cNvPr id="7" name="矩形 6"/>
          <p:cNvSpPr/>
          <p:nvPr/>
        </p:nvSpPr>
        <p:spPr>
          <a:xfrm>
            <a:off x="2864858" y="5667250"/>
            <a:ext cx="2101537" cy="369332"/>
          </a:xfrm>
          <a:prstGeom prst="rect">
            <a:avLst/>
          </a:prstGeom>
          <a:noFill/>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参考文献</a:t>
            </a:r>
            <a:r>
              <a:rPr lang="en-US" altLang="zh-CN" dirty="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rPr>
              <a:t>The Reference</a:t>
            </a:r>
            <a:endParaRPr lang="en-US" altLang="zh-CN" sz="1200" dirty="0">
              <a:solidFill>
                <a:schemeClr val="bg1"/>
              </a:solidFill>
            </a:endParaRPr>
          </a:p>
        </p:txBody>
      </p:sp>
      <p:grpSp>
        <p:nvGrpSpPr>
          <p:cNvPr id="8" name="组合 7"/>
          <p:cNvGrpSpPr/>
          <p:nvPr/>
        </p:nvGrpSpPr>
        <p:grpSpPr>
          <a:xfrm>
            <a:off x="1869726" y="2583566"/>
            <a:ext cx="721703" cy="721703"/>
            <a:chOff x="6884469" y="-1644316"/>
            <a:chExt cx="914400" cy="914400"/>
          </a:xfrm>
        </p:grpSpPr>
        <p:sp>
          <p:nvSpPr>
            <p:cNvPr id="9" name="KSO_Shape"/>
            <p:cNvSpPr>
              <a:spLocks/>
            </p:cNvSpPr>
            <p:nvPr/>
          </p:nvSpPr>
          <p:spPr bwMode="auto">
            <a:xfrm>
              <a:off x="7045350" y="-1486933"/>
              <a:ext cx="592638" cy="599634"/>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A362C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椭圆 9"/>
            <p:cNvSpPr/>
            <p:nvPr/>
          </p:nvSpPr>
          <p:spPr>
            <a:xfrm>
              <a:off x="6884469" y="-1644316"/>
              <a:ext cx="914400" cy="914400"/>
            </a:xfrm>
            <a:prstGeom prst="ellipse">
              <a:avLst/>
            </a:prstGeom>
            <a:noFill/>
            <a:ln>
              <a:solidFill>
                <a:srgbClr val="A36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869726" y="5491065"/>
            <a:ext cx="721703" cy="721703"/>
            <a:chOff x="11791908" y="2227577"/>
            <a:chExt cx="914400" cy="914400"/>
          </a:xfrm>
        </p:grpSpPr>
        <p:sp>
          <p:nvSpPr>
            <p:cNvPr id="12" name="KSO_Shape"/>
            <p:cNvSpPr>
              <a:spLocks/>
            </p:cNvSpPr>
            <p:nvPr/>
          </p:nvSpPr>
          <p:spPr bwMode="auto">
            <a:xfrm>
              <a:off x="11981272" y="2384961"/>
              <a:ext cx="535672" cy="599633"/>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椭圆 12"/>
            <p:cNvSpPr/>
            <p:nvPr/>
          </p:nvSpPr>
          <p:spPr>
            <a:xfrm>
              <a:off x="11791908" y="2227577"/>
              <a:ext cx="914400" cy="914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1869726" y="1614399"/>
            <a:ext cx="721703" cy="721703"/>
          </a:xfrm>
          <a:prstGeom prst="ellipse">
            <a:avLst/>
          </a:prstGeom>
          <a:noFill/>
          <a:ln>
            <a:solidFill>
              <a:srgbClr val="D35F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69726" y="3552733"/>
            <a:ext cx="721703" cy="721703"/>
            <a:chOff x="9711363" y="2118492"/>
            <a:chExt cx="914400" cy="914400"/>
          </a:xfrm>
        </p:grpSpPr>
        <p:sp>
          <p:nvSpPr>
            <p:cNvPr id="18" name="KSO_Shape"/>
            <p:cNvSpPr>
              <a:spLocks/>
            </p:cNvSpPr>
            <p:nvPr/>
          </p:nvSpPr>
          <p:spPr bwMode="auto">
            <a:xfrm>
              <a:off x="9915218" y="2275876"/>
              <a:ext cx="506690" cy="599633"/>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rgbClr val="09839B"/>
            </a:solidFill>
            <a:ln>
              <a:solidFill>
                <a:srgbClr val="609DA7"/>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9" name="椭圆 18"/>
            <p:cNvSpPr/>
            <p:nvPr/>
          </p:nvSpPr>
          <p:spPr>
            <a:xfrm>
              <a:off x="9711363" y="2118492"/>
              <a:ext cx="914400" cy="914400"/>
            </a:xfrm>
            <a:prstGeom prst="ellipse">
              <a:avLst/>
            </a:prstGeom>
            <a:noFill/>
            <a:ln>
              <a:solidFill>
                <a:srgbClr val="0983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69726" y="4521900"/>
            <a:ext cx="721703" cy="721703"/>
            <a:chOff x="11661169" y="1135083"/>
            <a:chExt cx="914400" cy="914400"/>
          </a:xfrm>
        </p:grpSpPr>
        <p:sp>
          <p:nvSpPr>
            <p:cNvPr id="21" name="KSO_Shape"/>
            <p:cNvSpPr>
              <a:spLocks/>
            </p:cNvSpPr>
            <p:nvPr/>
          </p:nvSpPr>
          <p:spPr bwMode="auto">
            <a:xfrm>
              <a:off x="11818552" y="1292466"/>
              <a:ext cx="599634" cy="599634"/>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179A4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椭圆 21"/>
            <p:cNvSpPr/>
            <p:nvPr/>
          </p:nvSpPr>
          <p:spPr>
            <a:xfrm>
              <a:off x="11661169" y="1135083"/>
              <a:ext cx="914400" cy="914400"/>
            </a:xfrm>
            <a:prstGeom prst="ellipse">
              <a:avLst/>
            </a:prstGeom>
            <a:noFill/>
            <a:ln>
              <a:solidFill>
                <a:srgbClr val="179A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869726" y="645232"/>
            <a:ext cx="721703" cy="721703"/>
            <a:chOff x="13675582" y="2465383"/>
            <a:chExt cx="914400" cy="914400"/>
          </a:xfrm>
        </p:grpSpPr>
        <p:sp>
          <p:nvSpPr>
            <p:cNvPr id="24" name="KSO_Shape"/>
            <p:cNvSpPr>
              <a:spLocks/>
            </p:cNvSpPr>
            <p:nvPr/>
          </p:nvSpPr>
          <p:spPr bwMode="auto">
            <a:xfrm>
              <a:off x="13832965" y="2715210"/>
              <a:ext cx="599634" cy="414747"/>
            </a:xfrm>
            <a:custGeom>
              <a:avLst/>
              <a:gdLst>
                <a:gd name="T0" fmla="*/ 1009661 w 2006600"/>
                <a:gd name="T1" fmla="*/ 391160 h 1387475"/>
                <a:gd name="T2" fmla="*/ 1011251 w 2006600"/>
                <a:gd name="T3" fmla="*/ 509270 h 1387475"/>
                <a:gd name="T4" fmla="*/ 1084401 w 2006600"/>
                <a:gd name="T5" fmla="*/ 630555 h 1387475"/>
                <a:gd name="T6" fmla="*/ 1213209 w 2006600"/>
                <a:gd name="T7" fmla="*/ 691833 h 1387475"/>
                <a:gd name="T8" fmla="*/ 1322616 w 2006600"/>
                <a:gd name="T9" fmla="*/ 683895 h 1387475"/>
                <a:gd name="T10" fmla="*/ 1373821 w 2006600"/>
                <a:gd name="T11" fmla="*/ 722948 h 1387475"/>
                <a:gd name="T12" fmla="*/ 1348695 w 2006600"/>
                <a:gd name="T13" fmla="*/ 830580 h 1387475"/>
                <a:gd name="T14" fmla="*/ 1289857 w 2006600"/>
                <a:gd name="T15" fmla="*/ 930276 h 1387475"/>
                <a:gd name="T16" fmla="*/ 1172499 w 2006600"/>
                <a:gd name="T17" fmla="*/ 1024573 h 1387475"/>
                <a:gd name="T18" fmla="*/ 1069135 w 2006600"/>
                <a:gd name="T19" fmla="*/ 1059498 h 1387475"/>
                <a:gd name="T20" fmla="*/ 955912 w 2006600"/>
                <a:gd name="T21" fmla="*/ 1062356 h 1387475"/>
                <a:gd name="T22" fmla="*/ 850321 w 2006600"/>
                <a:gd name="T23" fmla="*/ 1032511 h 1387475"/>
                <a:gd name="T24" fmla="*/ 740914 w 2006600"/>
                <a:gd name="T25" fmla="*/ 956628 h 1387475"/>
                <a:gd name="T26" fmla="*/ 664902 w 2006600"/>
                <a:gd name="T27" fmla="*/ 847408 h 1387475"/>
                <a:gd name="T28" fmla="*/ 634688 w 2006600"/>
                <a:gd name="T29" fmla="*/ 741998 h 1387475"/>
                <a:gd name="T30" fmla="*/ 637550 w 2006600"/>
                <a:gd name="T31" fmla="*/ 628968 h 1387475"/>
                <a:gd name="T32" fmla="*/ 672535 w 2006600"/>
                <a:gd name="T33" fmla="*/ 525780 h 1387475"/>
                <a:gd name="T34" fmla="*/ 767312 w 2006600"/>
                <a:gd name="T35" fmla="*/ 408623 h 1387475"/>
                <a:gd name="T36" fmla="*/ 867178 w 2006600"/>
                <a:gd name="T37" fmla="*/ 349885 h 1387475"/>
                <a:gd name="T38" fmla="*/ 974676 w 2006600"/>
                <a:gd name="T39" fmla="*/ 324803 h 1387475"/>
                <a:gd name="T40" fmla="*/ 889318 w 2006600"/>
                <a:gd name="T41" fmla="*/ 202109 h 1387475"/>
                <a:gd name="T42" fmla="*/ 752158 w 2006600"/>
                <a:gd name="T43" fmla="*/ 256364 h 1387475"/>
                <a:gd name="T44" fmla="*/ 637858 w 2006600"/>
                <a:gd name="T45" fmla="*/ 346155 h 1387475"/>
                <a:gd name="T46" fmla="*/ 553720 w 2006600"/>
                <a:gd name="T47" fmla="*/ 464501 h 1387475"/>
                <a:gd name="T48" fmla="*/ 506412 w 2006600"/>
                <a:gd name="T49" fmla="*/ 604740 h 1387475"/>
                <a:gd name="T50" fmla="*/ 502602 w 2006600"/>
                <a:gd name="T51" fmla="*/ 758304 h 1387475"/>
                <a:gd name="T52" fmla="*/ 543242 w 2006600"/>
                <a:gd name="T53" fmla="*/ 901399 h 1387475"/>
                <a:gd name="T54" fmla="*/ 621665 w 2006600"/>
                <a:gd name="T55" fmla="*/ 1023552 h 1387475"/>
                <a:gd name="T56" fmla="*/ 731203 w 2006600"/>
                <a:gd name="T57" fmla="*/ 1118737 h 1387475"/>
                <a:gd name="T58" fmla="*/ 865188 w 2006600"/>
                <a:gd name="T59" fmla="*/ 1179338 h 1387475"/>
                <a:gd name="T60" fmla="*/ 1016317 w 2006600"/>
                <a:gd name="T61" fmla="*/ 1198058 h 1387475"/>
                <a:gd name="T62" fmla="*/ 1164907 w 2006600"/>
                <a:gd name="T63" fmla="*/ 1171723 h 1387475"/>
                <a:gd name="T64" fmla="*/ 1295400 w 2006600"/>
                <a:gd name="T65" fmla="*/ 1105094 h 1387475"/>
                <a:gd name="T66" fmla="*/ 1400175 w 2006600"/>
                <a:gd name="T67" fmla="*/ 1005150 h 1387475"/>
                <a:gd name="T68" fmla="*/ 1473200 w 2006600"/>
                <a:gd name="T69" fmla="*/ 878554 h 1387475"/>
                <a:gd name="T70" fmla="*/ 1506537 w 2006600"/>
                <a:gd name="T71" fmla="*/ 732605 h 1387475"/>
                <a:gd name="T72" fmla="*/ 1495107 w 2006600"/>
                <a:gd name="T73" fmla="*/ 580309 h 1387475"/>
                <a:gd name="T74" fmla="*/ 1441133 w 2006600"/>
                <a:gd name="T75" fmla="*/ 442926 h 1387475"/>
                <a:gd name="T76" fmla="*/ 1351280 w 2006600"/>
                <a:gd name="T77" fmla="*/ 329022 h 1387475"/>
                <a:gd name="T78" fmla="*/ 1232853 w 2006600"/>
                <a:gd name="T79" fmla="*/ 244625 h 1387475"/>
                <a:gd name="T80" fmla="*/ 1092517 w 2006600"/>
                <a:gd name="T81" fmla="*/ 197349 h 1387475"/>
                <a:gd name="T82" fmla="*/ 1067117 w 2006600"/>
                <a:gd name="T83" fmla="*/ 2221 h 1387475"/>
                <a:gd name="T84" fmla="*/ 1316355 w 2006600"/>
                <a:gd name="T85" fmla="*/ 48227 h 1387475"/>
                <a:gd name="T86" fmla="*/ 1546543 w 2006600"/>
                <a:gd name="T87" fmla="*/ 149440 h 1387475"/>
                <a:gd name="T88" fmla="*/ 1745297 w 2006600"/>
                <a:gd name="T89" fmla="*/ 297611 h 1387475"/>
                <a:gd name="T90" fmla="*/ 1900555 w 2006600"/>
                <a:gd name="T91" fmla="*/ 485442 h 1387475"/>
                <a:gd name="T92" fmla="*/ 2000885 w 2006600"/>
                <a:gd name="T93" fmla="*/ 704684 h 1387475"/>
                <a:gd name="T94" fmla="*/ 1921510 w 2006600"/>
                <a:gd name="T95" fmla="*/ 911552 h 1387475"/>
                <a:gd name="T96" fmla="*/ 1774507 w 2006600"/>
                <a:gd name="T97" fmla="*/ 1088913 h 1387475"/>
                <a:gd name="T98" fmla="*/ 1582103 w 2006600"/>
                <a:gd name="T99" fmla="*/ 1231055 h 1387475"/>
                <a:gd name="T100" fmla="*/ 1356677 w 2006600"/>
                <a:gd name="T101" fmla="*/ 1331316 h 1387475"/>
                <a:gd name="T102" fmla="*/ 1109345 w 2006600"/>
                <a:gd name="T103" fmla="*/ 1382399 h 1387475"/>
                <a:gd name="T104" fmla="*/ 852805 w 2006600"/>
                <a:gd name="T105" fmla="*/ 1377639 h 1387475"/>
                <a:gd name="T106" fmla="*/ 611187 w 2006600"/>
                <a:gd name="T107" fmla="*/ 1317990 h 1387475"/>
                <a:gd name="T108" fmla="*/ 397510 w 2006600"/>
                <a:gd name="T109" fmla="*/ 1210114 h 1387475"/>
                <a:gd name="T110" fmla="*/ 216852 w 2006600"/>
                <a:gd name="T111" fmla="*/ 1061309 h 1387475"/>
                <a:gd name="T112" fmla="*/ 75882 w 2006600"/>
                <a:gd name="T113" fmla="*/ 879189 h 1387475"/>
                <a:gd name="T114" fmla="*/ 22225 w 2006600"/>
                <a:gd name="T115" fmla="*/ 666610 h 1387475"/>
                <a:gd name="T116" fmla="*/ 140970 w 2006600"/>
                <a:gd name="T117" fmla="*/ 451810 h 1387475"/>
                <a:gd name="T118" fmla="*/ 302260 w 2006600"/>
                <a:gd name="T119" fmla="*/ 270324 h 1387475"/>
                <a:gd name="T120" fmla="*/ 500380 w 2006600"/>
                <a:gd name="T121" fmla="*/ 128817 h 1387475"/>
                <a:gd name="T122" fmla="*/ 728980 w 2006600"/>
                <a:gd name="T123" fmla="*/ 36487 h 1387475"/>
                <a:gd name="T124" fmla="*/ 981393 w 2006600"/>
                <a:gd name="T125" fmla="*/ 317 h 1387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6600" h="1387475">
                  <a:moveTo>
                    <a:pt x="1003300" y="323850"/>
                  </a:moveTo>
                  <a:lnTo>
                    <a:pt x="1019520" y="324168"/>
                  </a:lnTo>
                  <a:lnTo>
                    <a:pt x="1035740" y="325120"/>
                  </a:lnTo>
                  <a:lnTo>
                    <a:pt x="1031924" y="332423"/>
                  </a:lnTo>
                  <a:lnTo>
                    <a:pt x="1028425" y="339090"/>
                  </a:lnTo>
                  <a:lnTo>
                    <a:pt x="1025245" y="346075"/>
                  </a:lnTo>
                  <a:lnTo>
                    <a:pt x="1022065" y="353378"/>
                  </a:lnTo>
                  <a:lnTo>
                    <a:pt x="1019202" y="360680"/>
                  </a:lnTo>
                  <a:lnTo>
                    <a:pt x="1016658" y="367983"/>
                  </a:lnTo>
                  <a:lnTo>
                    <a:pt x="1014113" y="375285"/>
                  </a:lnTo>
                  <a:lnTo>
                    <a:pt x="1011887" y="383223"/>
                  </a:lnTo>
                  <a:lnTo>
                    <a:pt x="1009661" y="391160"/>
                  </a:lnTo>
                  <a:lnTo>
                    <a:pt x="1008071" y="398780"/>
                  </a:lnTo>
                  <a:lnTo>
                    <a:pt x="1006480" y="406718"/>
                  </a:lnTo>
                  <a:lnTo>
                    <a:pt x="1005526" y="414655"/>
                  </a:lnTo>
                  <a:lnTo>
                    <a:pt x="1004572" y="422910"/>
                  </a:lnTo>
                  <a:lnTo>
                    <a:pt x="1003618" y="430848"/>
                  </a:lnTo>
                  <a:lnTo>
                    <a:pt x="1003300" y="439103"/>
                  </a:lnTo>
                  <a:lnTo>
                    <a:pt x="1003300" y="447358"/>
                  </a:lnTo>
                  <a:lnTo>
                    <a:pt x="1003618" y="460058"/>
                  </a:lnTo>
                  <a:lnTo>
                    <a:pt x="1004572" y="472758"/>
                  </a:lnTo>
                  <a:lnTo>
                    <a:pt x="1006162" y="485140"/>
                  </a:lnTo>
                  <a:lnTo>
                    <a:pt x="1008389" y="497205"/>
                  </a:lnTo>
                  <a:lnTo>
                    <a:pt x="1011251" y="509270"/>
                  </a:lnTo>
                  <a:lnTo>
                    <a:pt x="1014432" y="521018"/>
                  </a:lnTo>
                  <a:lnTo>
                    <a:pt x="1018248" y="532448"/>
                  </a:lnTo>
                  <a:lnTo>
                    <a:pt x="1022701" y="543560"/>
                  </a:lnTo>
                  <a:lnTo>
                    <a:pt x="1027471" y="554673"/>
                  </a:lnTo>
                  <a:lnTo>
                    <a:pt x="1033196" y="565150"/>
                  </a:lnTo>
                  <a:lnTo>
                    <a:pt x="1038921" y="575628"/>
                  </a:lnTo>
                  <a:lnTo>
                    <a:pt x="1045600" y="585470"/>
                  </a:lnTo>
                  <a:lnTo>
                    <a:pt x="1052597" y="595313"/>
                  </a:lnTo>
                  <a:lnTo>
                    <a:pt x="1059594" y="604838"/>
                  </a:lnTo>
                  <a:lnTo>
                    <a:pt x="1067545" y="613728"/>
                  </a:lnTo>
                  <a:lnTo>
                    <a:pt x="1075814" y="622300"/>
                  </a:lnTo>
                  <a:lnTo>
                    <a:pt x="1084401" y="630555"/>
                  </a:lnTo>
                  <a:lnTo>
                    <a:pt x="1093306" y="638175"/>
                  </a:lnTo>
                  <a:lnTo>
                    <a:pt x="1102848" y="645478"/>
                  </a:lnTo>
                  <a:lnTo>
                    <a:pt x="1112389" y="652463"/>
                  </a:lnTo>
                  <a:lnTo>
                    <a:pt x="1122566" y="658813"/>
                  </a:lnTo>
                  <a:lnTo>
                    <a:pt x="1132744" y="664845"/>
                  </a:lnTo>
                  <a:lnTo>
                    <a:pt x="1143557" y="670243"/>
                  </a:lnTo>
                  <a:lnTo>
                    <a:pt x="1154689" y="675323"/>
                  </a:lnTo>
                  <a:lnTo>
                    <a:pt x="1165820" y="679450"/>
                  </a:lnTo>
                  <a:lnTo>
                    <a:pt x="1177270" y="683578"/>
                  </a:lnTo>
                  <a:lnTo>
                    <a:pt x="1189037" y="686753"/>
                  </a:lnTo>
                  <a:lnTo>
                    <a:pt x="1201123" y="689610"/>
                  </a:lnTo>
                  <a:lnTo>
                    <a:pt x="1213209" y="691833"/>
                  </a:lnTo>
                  <a:lnTo>
                    <a:pt x="1225613" y="693420"/>
                  </a:lnTo>
                  <a:lnTo>
                    <a:pt x="1238016" y="694055"/>
                  </a:lnTo>
                  <a:lnTo>
                    <a:pt x="1251056" y="694690"/>
                  </a:lnTo>
                  <a:lnTo>
                    <a:pt x="1259325" y="694690"/>
                  </a:lnTo>
                  <a:lnTo>
                    <a:pt x="1267276" y="694055"/>
                  </a:lnTo>
                  <a:lnTo>
                    <a:pt x="1275545" y="693420"/>
                  </a:lnTo>
                  <a:lnTo>
                    <a:pt x="1283815" y="692468"/>
                  </a:lnTo>
                  <a:lnTo>
                    <a:pt x="1291766" y="691198"/>
                  </a:lnTo>
                  <a:lnTo>
                    <a:pt x="1299399" y="689928"/>
                  </a:lnTo>
                  <a:lnTo>
                    <a:pt x="1307350" y="688023"/>
                  </a:lnTo>
                  <a:lnTo>
                    <a:pt x="1315301" y="686118"/>
                  </a:lnTo>
                  <a:lnTo>
                    <a:pt x="1322616" y="683895"/>
                  </a:lnTo>
                  <a:lnTo>
                    <a:pt x="1330249" y="681355"/>
                  </a:lnTo>
                  <a:lnTo>
                    <a:pt x="1337564" y="678815"/>
                  </a:lnTo>
                  <a:lnTo>
                    <a:pt x="1345197" y="675958"/>
                  </a:lnTo>
                  <a:lnTo>
                    <a:pt x="1352194" y="672783"/>
                  </a:lnTo>
                  <a:lnTo>
                    <a:pt x="1359509" y="669608"/>
                  </a:lnTo>
                  <a:lnTo>
                    <a:pt x="1366188" y="666115"/>
                  </a:lnTo>
                  <a:lnTo>
                    <a:pt x="1372867" y="661988"/>
                  </a:lnTo>
                  <a:lnTo>
                    <a:pt x="1374139" y="678498"/>
                  </a:lnTo>
                  <a:lnTo>
                    <a:pt x="1374775" y="694690"/>
                  </a:lnTo>
                  <a:lnTo>
                    <a:pt x="1374457" y="704215"/>
                  </a:lnTo>
                  <a:lnTo>
                    <a:pt x="1374139" y="713740"/>
                  </a:lnTo>
                  <a:lnTo>
                    <a:pt x="1373821" y="722948"/>
                  </a:lnTo>
                  <a:lnTo>
                    <a:pt x="1372549" y="732790"/>
                  </a:lnTo>
                  <a:lnTo>
                    <a:pt x="1371595" y="741998"/>
                  </a:lnTo>
                  <a:lnTo>
                    <a:pt x="1370640" y="751205"/>
                  </a:lnTo>
                  <a:lnTo>
                    <a:pt x="1368732" y="760413"/>
                  </a:lnTo>
                  <a:lnTo>
                    <a:pt x="1366824" y="769303"/>
                  </a:lnTo>
                  <a:lnTo>
                    <a:pt x="1365234" y="778193"/>
                  </a:lnTo>
                  <a:lnTo>
                    <a:pt x="1363007" y="787083"/>
                  </a:lnTo>
                  <a:lnTo>
                    <a:pt x="1360463" y="795973"/>
                  </a:lnTo>
                  <a:lnTo>
                    <a:pt x="1357919" y="804863"/>
                  </a:lnTo>
                  <a:lnTo>
                    <a:pt x="1355056" y="813435"/>
                  </a:lnTo>
                  <a:lnTo>
                    <a:pt x="1351876" y="822008"/>
                  </a:lnTo>
                  <a:lnTo>
                    <a:pt x="1348695" y="830580"/>
                  </a:lnTo>
                  <a:lnTo>
                    <a:pt x="1345515" y="839153"/>
                  </a:lnTo>
                  <a:lnTo>
                    <a:pt x="1342017" y="847408"/>
                  </a:lnTo>
                  <a:lnTo>
                    <a:pt x="1337882" y="855663"/>
                  </a:lnTo>
                  <a:lnTo>
                    <a:pt x="1334065" y="863283"/>
                  </a:lnTo>
                  <a:lnTo>
                    <a:pt x="1329931" y="871538"/>
                  </a:lnTo>
                  <a:lnTo>
                    <a:pt x="1325478" y="879158"/>
                  </a:lnTo>
                  <a:lnTo>
                    <a:pt x="1321026" y="886778"/>
                  </a:lnTo>
                  <a:lnTo>
                    <a:pt x="1316255" y="894398"/>
                  </a:lnTo>
                  <a:lnTo>
                    <a:pt x="1311166" y="901700"/>
                  </a:lnTo>
                  <a:lnTo>
                    <a:pt x="1306396" y="909320"/>
                  </a:lnTo>
                  <a:lnTo>
                    <a:pt x="1300989" y="916305"/>
                  </a:lnTo>
                  <a:lnTo>
                    <a:pt x="1289857" y="930276"/>
                  </a:lnTo>
                  <a:lnTo>
                    <a:pt x="1278090" y="943928"/>
                  </a:lnTo>
                  <a:lnTo>
                    <a:pt x="1266004" y="956628"/>
                  </a:lnTo>
                  <a:lnTo>
                    <a:pt x="1252964" y="969011"/>
                  </a:lnTo>
                  <a:lnTo>
                    <a:pt x="1239606" y="980758"/>
                  </a:lnTo>
                  <a:lnTo>
                    <a:pt x="1225295" y="991553"/>
                  </a:lnTo>
                  <a:lnTo>
                    <a:pt x="1218297" y="996951"/>
                  </a:lnTo>
                  <a:lnTo>
                    <a:pt x="1210983" y="1002031"/>
                  </a:lnTo>
                  <a:lnTo>
                    <a:pt x="1203667" y="1006793"/>
                  </a:lnTo>
                  <a:lnTo>
                    <a:pt x="1195716" y="1011873"/>
                  </a:lnTo>
                  <a:lnTo>
                    <a:pt x="1188083" y="1016318"/>
                  </a:lnTo>
                  <a:lnTo>
                    <a:pt x="1180450" y="1020763"/>
                  </a:lnTo>
                  <a:lnTo>
                    <a:pt x="1172499" y="1024573"/>
                  </a:lnTo>
                  <a:lnTo>
                    <a:pt x="1164230" y="1029018"/>
                  </a:lnTo>
                  <a:lnTo>
                    <a:pt x="1155961" y="1032511"/>
                  </a:lnTo>
                  <a:lnTo>
                    <a:pt x="1148010" y="1036003"/>
                  </a:lnTo>
                  <a:lnTo>
                    <a:pt x="1139423" y="1039813"/>
                  </a:lnTo>
                  <a:lnTo>
                    <a:pt x="1131154" y="1042988"/>
                  </a:lnTo>
                  <a:lnTo>
                    <a:pt x="1122566" y="1046163"/>
                  </a:lnTo>
                  <a:lnTo>
                    <a:pt x="1113661" y="1048703"/>
                  </a:lnTo>
                  <a:lnTo>
                    <a:pt x="1105074" y="1051561"/>
                  </a:lnTo>
                  <a:lnTo>
                    <a:pt x="1096169" y="1053466"/>
                  </a:lnTo>
                  <a:lnTo>
                    <a:pt x="1087264" y="1056006"/>
                  </a:lnTo>
                  <a:lnTo>
                    <a:pt x="1078358" y="1057911"/>
                  </a:lnTo>
                  <a:lnTo>
                    <a:pt x="1069135" y="1059498"/>
                  </a:lnTo>
                  <a:lnTo>
                    <a:pt x="1059594" y="1061086"/>
                  </a:lnTo>
                  <a:lnTo>
                    <a:pt x="1050370" y="1062356"/>
                  </a:lnTo>
                  <a:lnTo>
                    <a:pt x="1041147" y="1063626"/>
                  </a:lnTo>
                  <a:lnTo>
                    <a:pt x="1031924" y="1064261"/>
                  </a:lnTo>
                  <a:lnTo>
                    <a:pt x="1022383" y="1064896"/>
                  </a:lnTo>
                  <a:lnTo>
                    <a:pt x="1012841" y="1065213"/>
                  </a:lnTo>
                  <a:lnTo>
                    <a:pt x="1003300" y="1065213"/>
                  </a:lnTo>
                  <a:lnTo>
                    <a:pt x="993759" y="1065213"/>
                  </a:lnTo>
                  <a:lnTo>
                    <a:pt x="984218" y="1064896"/>
                  </a:lnTo>
                  <a:lnTo>
                    <a:pt x="974676" y="1064261"/>
                  </a:lnTo>
                  <a:lnTo>
                    <a:pt x="965135" y="1063626"/>
                  </a:lnTo>
                  <a:lnTo>
                    <a:pt x="955912" y="1062356"/>
                  </a:lnTo>
                  <a:lnTo>
                    <a:pt x="946688" y="1061086"/>
                  </a:lnTo>
                  <a:lnTo>
                    <a:pt x="937783" y="1059498"/>
                  </a:lnTo>
                  <a:lnTo>
                    <a:pt x="928560" y="1057911"/>
                  </a:lnTo>
                  <a:lnTo>
                    <a:pt x="919655" y="1056006"/>
                  </a:lnTo>
                  <a:lnTo>
                    <a:pt x="910750" y="1053466"/>
                  </a:lnTo>
                  <a:lnTo>
                    <a:pt x="901526" y="1051561"/>
                  </a:lnTo>
                  <a:lnTo>
                    <a:pt x="892621" y="1048703"/>
                  </a:lnTo>
                  <a:lnTo>
                    <a:pt x="884034" y="1046163"/>
                  </a:lnTo>
                  <a:lnTo>
                    <a:pt x="875765" y="1042988"/>
                  </a:lnTo>
                  <a:lnTo>
                    <a:pt x="867178" y="1039813"/>
                  </a:lnTo>
                  <a:lnTo>
                    <a:pt x="858908" y="1036003"/>
                  </a:lnTo>
                  <a:lnTo>
                    <a:pt x="850321" y="1032511"/>
                  </a:lnTo>
                  <a:lnTo>
                    <a:pt x="842370" y="1029018"/>
                  </a:lnTo>
                  <a:lnTo>
                    <a:pt x="834101" y="1024573"/>
                  </a:lnTo>
                  <a:lnTo>
                    <a:pt x="826468" y="1020763"/>
                  </a:lnTo>
                  <a:lnTo>
                    <a:pt x="818517" y="1016318"/>
                  </a:lnTo>
                  <a:lnTo>
                    <a:pt x="810566" y="1011873"/>
                  </a:lnTo>
                  <a:lnTo>
                    <a:pt x="803251" y="1006793"/>
                  </a:lnTo>
                  <a:lnTo>
                    <a:pt x="795618" y="1002031"/>
                  </a:lnTo>
                  <a:lnTo>
                    <a:pt x="788303" y="996951"/>
                  </a:lnTo>
                  <a:lnTo>
                    <a:pt x="780988" y="991553"/>
                  </a:lnTo>
                  <a:lnTo>
                    <a:pt x="767312" y="980758"/>
                  </a:lnTo>
                  <a:lnTo>
                    <a:pt x="753636" y="969011"/>
                  </a:lnTo>
                  <a:lnTo>
                    <a:pt x="740914" y="956628"/>
                  </a:lnTo>
                  <a:lnTo>
                    <a:pt x="728192" y="943928"/>
                  </a:lnTo>
                  <a:lnTo>
                    <a:pt x="716743" y="930276"/>
                  </a:lnTo>
                  <a:lnTo>
                    <a:pt x="705929" y="916305"/>
                  </a:lnTo>
                  <a:lnTo>
                    <a:pt x="700523" y="909320"/>
                  </a:lnTo>
                  <a:lnTo>
                    <a:pt x="695434" y="901700"/>
                  </a:lnTo>
                  <a:lnTo>
                    <a:pt x="690345" y="894398"/>
                  </a:lnTo>
                  <a:lnTo>
                    <a:pt x="685893" y="886778"/>
                  </a:lnTo>
                  <a:lnTo>
                    <a:pt x="681122" y="879158"/>
                  </a:lnTo>
                  <a:lnTo>
                    <a:pt x="676669" y="871538"/>
                  </a:lnTo>
                  <a:lnTo>
                    <a:pt x="672535" y="863283"/>
                  </a:lnTo>
                  <a:lnTo>
                    <a:pt x="668718" y="855663"/>
                  </a:lnTo>
                  <a:lnTo>
                    <a:pt x="664902" y="847408"/>
                  </a:lnTo>
                  <a:lnTo>
                    <a:pt x="661085" y="839153"/>
                  </a:lnTo>
                  <a:lnTo>
                    <a:pt x="657587" y="830580"/>
                  </a:lnTo>
                  <a:lnTo>
                    <a:pt x="654406" y="822008"/>
                  </a:lnTo>
                  <a:lnTo>
                    <a:pt x="651544" y="813435"/>
                  </a:lnTo>
                  <a:lnTo>
                    <a:pt x="648682" y="804863"/>
                  </a:lnTo>
                  <a:lnTo>
                    <a:pt x="645819" y="795973"/>
                  </a:lnTo>
                  <a:lnTo>
                    <a:pt x="643593" y="787083"/>
                  </a:lnTo>
                  <a:lnTo>
                    <a:pt x="641367" y="778193"/>
                  </a:lnTo>
                  <a:lnTo>
                    <a:pt x="639458" y="769303"/>
                  </a:lnTo>
                  <a:lnTo>
                    <a:pt x="637550" y="760413"/>
                  </a:lnTo>
                  <a:lnTo>
                    <a:pt x="636278" y="751205"/>
                  </a:lnTo>
                  <a:lnTo>
                    <a:pt x="634688" y="741998"/>
                  </a:lnTo>
                  <a:lnTo>
                    <a:pt x="633734" y="732790"/>
                  </a:lnTo>
                  <a:lnTo>
                    <a:pt x="633097" y="722948"/>
                  </a:lnTo>
                  <a:lnTo>
                    <a:pt x="632143" y="713740"/>
                  </a:lnTo>
                  <a:lnTo>
                    <a:pt x="631825" y="704215"/>
                  </a:lnTo>
                  <a:lnTo>
                    <a:pt x="631825" y="694690"/>
                  </a:lnTo>
                  <a:lnTo>
                    <a:pt x="631825" y="684848"/>
                  </a:lnTo>
                  <a:lnTo>
                    <a:pt x="632143" y="675640"/>
                  </a:lnTo>
                  <a:lnTo>
                    <a:pt x="633097" y="666115"/>
                  </a:lnTo>
                  <a:lnTo>
                    <a:pt x="633734" y="656908"/>
                  </a:lnTo>
                  <a:lnTo>
                    <a:pt x="634688" y="647383"/>
                  </a:lnTo>
                  <a:lnTo>
                    <a:pt x="636278" y="638175"/>
                  </a:lnTo>
                  <a:lnTo>
                    <a:pt x="637550" y="628968"/>
                  </a:lnTo>
                  <a:lnTo>
                    <a:pt x="639458" y="620078"/>
                  </a:lnTo>
                  <a:lnTo>
                    <a:pt x="641367" y="610870"/>
                  </a:lnTo>
                  <a:lnTo>
                    <a:pt x="643593" y="601980"/>
                  </a:lnTo>
                  <a:lnTo>
                    <a:pt x="645819" y="593090"/>
                  </a:lnTo>
                  <a:lnTo>
                    <a:pt x="648682" y="584518"/>
                  </a:lnTo>
                  <a:lnTo>
                    <a:pt x="651544" y="575628"/>
                  </a:lnTo>
                  <a:lnTo>
                    <a:pt x="654406" y="567055"/>
                  </a:lnTo>
                  <a:lnTo>
                    <a:pt x="657587" y="558800"/>
                  </a:lnTo>
                  <a:lnTo>
                    <a:pt x="661085" y="550228"/>
                  </a:lnTo>
                  <a:lnTo>
                    <a:pt x="664902" y="541973"/>
                  </a:lnTo>
                  <a:lnTo>
                    <a:pt x="668718" y="534035"/>
                  </a:lnTo>
                  <a:lnTo>
                    <a:pt x="672535" y="525780"/>
                  </a:lnTo>
                  <a:lnTo>
                    <a:pt x="676669" y="517843"/>
                  </a:lnTo>
                  <a:lnTo>
                    <a:pt x="681122" y="509905"/>
                  </a:lnTo>
                  <a:lnTo>
                    <a:pt x="685893" y="502603"/>
                  </a:lnTo>
                  <a:lnTo>
                    <a:pt x="690345" y="494665"/>
                  </a:lnTo>
                  <a:lnTo>
                    <a:pt x="695434" y="487363"/>
                  </a:lnTo>
                  <a:lnTo>
                    <a:pt x="700523" y="480060"/>
                  </a:lnTo>
                  <a:lnTo>
                    <a:pt x="705929" y="472758"/>
                  </a:lnTo>
                  <a:lnTo>
                    <a:pt x="716743" y="458788"/>
                  </a:lnTo>
                  <a:lnTo>
                    <a:pt x="728192" y="445135"/>
                  </a:lnTo>
                  <a:lnTo>
                    <a:pt x="740914" y="432435"/>
                  </a:lnTo>
                  <a:lnTo>
                    <a:pt x="753636" y="420370"/>
                  </a:lnTo>
                  <a:lnTo>
                    <a:pt x="767312" y="408623"/>
                  </a:lnTo>
                  <a:lnTo>
                    <a:pt x="780988" y="397510"/>
                  </a:lnTo>
                  <a:lnTo>
                    <a:pt x="788303" y="392113"/>
                  </a:lnTo>
                  <a:lnTo>
                    <a:pt x="795618" y="387033"/>
                  </a:lnTo>
                  <a:lnTo>
                    <a:pt x="803251" y="382270"/>
                  </a:lnTo>
                  <a:lnTo>
                    <a:pt x="810566" y="377508"/>
                  </a:lnTo>
                  <a:lnTo>
                    <a:pt x="818517" y="373063"/>
                  </a:lnTo>
                  <a:lnTo>
                    <a:pt x="826468" y="368618"/>
                  </a:lnTo>
                  <a:lnTo>
                    <a:pt x="834101" y="364490"/>
                  </a:lnTo>
                  <a:lnTo>
                    <a:pt x="842370" y="360363"/>
                  </a:lnTo>
                  <a:lnTo>
                    <a:pt x="850321" y="356553"/>
                  </a:lnTo>
                  <a:lnTo>
                    <a:pt x="858908" y="353060"/>
                  </a:lnTo>
                  <a:lnTo>
                    <a:pt x="867178" y="349885"/>
                  </a:lnTo>
                  <a:lnTo>
                    <a:pt x="875765" y="346710"/>
                  </a:lnTo>
                  <a:lnTo>
                    <a:pt x="884034" y="343218"/>
                  </a:lnTo>
                  <a:lnTo>
                    <a:pt x="892621" y="340360"/>
                  </a:lnTo>
                  <a:lnTo>
                    <a:pt x="901526" y="338138"/>
                  </a:lnTo>
                  <a:lnTo>
                    <a:pt x="910750" y="335598"/>
                  </a:lnTo>
                  <a:lnTo>
                    <a:pt x="919655" y="333375"/>
                  </a:lnTo>
                  <a:lnTo>
                    <a:pt x="928560" y="331470"/>
                  </a:lnTo>
                  <a:lnTo>
                    <a:pt x="937783" y="329883"/>
                  </a:lnTo>
                  <a:lnTo>
                    <a:pt x="946688" y="327978"/>
                  </a:lnTo>
                  <a:lnTo>
                    <a:pt x="955912" y="327025"/>
                  </a:lnTo>
                  <a:lnTo>
                    <a:pt x="965135" y="326073"/>
                  </a:lnTo>
                  <a:lnTo>
                    <a:pt x="974676" y="324803"/>
                  </a:lnTo>
                  <a:lnTo>
                    <a:pt x="984218" y="324485"/>
                  </a:lnTo>
                  <a:lnTo>
                    <a:pt x="993759" y="324168"/>
                  </a:lnTo>
                  <a:lnTo>
                    <a:pt x="1003300" y="323850"/>
                  </a:lnTo>
                  <a:close/>
                  <a:moveTo>
                    <a:pt x="990283" y="189417"/>
                  </a:moveTo>
                  <a:lnTo>
                    <a:pt x="977265" y="190052"/>
                  </a:lnTo>
                  <a:lnTo>
                    <a:pt x="964565" y="190687"/>
                  </a:lnTo>
                  <a:lnTo>
                    <a:pt x="951865" y="191956"/>
                  </a:lnTo>
                  <a:lnTo>
                    <a:pt x="939165" y="193225"/>
                  </a:lnTo>
                  <a:lnTo>
                    <a:pt x="926465" y="195129"/>
                  </a:lnTo>
                  <a:lnTo>
                    <a:pt x="914083" y="197349"/>
                  </a:lnTo>
                  <a:lnTo>
                    <a:pt x="901383" y="199888"/>
                  </a:lnTo>
                  <a:lnTo>
                    <a:pt x="889318" y="202109"/>
                  </a:lnTo>
                  <a:lnTo>
                    <a:pt x="877253" y="205282"/>
                  </a:lnTo>
                  <a:lnTo>
                    <a:pt x="865188" y="208772"/>
                  </a:lnTo>
                  <a:lnTo>
                    <a:pt x="853440" y="212262"/>
                  </a:lnTo>
                  <a:lnTo>
                    <a:pt x="841693" y="216069"/>
                  </a:lnTo>
                  <a:lnTo>
                    <a:pt x="829945" y="219877"/>
                  </a:lnTo>
                  <a:lnTo>
                    <a:pt x="818515" y="224319"/>
                  </a:lnTo>
                  <a:lnTo>
                    <a:pt x="807085" y="228760"/>
                  </a:lnTo>
                  <a:lnTo>
                    <a:pt x="795655" y="233837"/>
                  </a:lnTo>
                  <a:lnTo>
                    <a:pt x="784543" y="239231"/>
                  </a:lnTo>
                  <a:lnTo>
                    <a:pt x="773748" y="244625"/>
                  </a:lnTo>
                  <a:lnTo>
                    <a:pt x="762953" y="250336"/>
                  </a:lnTo>
                  <a:lnTo>
                    <a:pt x="752158" y="256364"/>
                  </a:lnTo>
                  <a:lnTo>
                    <a:pt x="741680" y="262392"/>
                  </a:lnTo>
                  <a:lnTo>
                    <a:pt x="731203" y="269055"/>
                  </a:lnTo>
                  <a:lnTo>
                    <a:pt x="721360" y="275401"/>
                  </a:lnTo>
                  <a:lnTo>
                    <a:pt x="711200" y="282698"/>
                  </a:lnTo>
                  <a:lnTo>
                    <a:pt x="701358" y="289679"/>
                  </a:lnTo>
                  <a:lnTo>
                    <a:pt x="691833" y="297293"/>
                  </a:lnTo>
                  <a:lnTo>
                    <a:pt x="682308" y="304591"/>
                  </a:lnTo>
                  <a:lnTo>
                    <a:pt x="673100" y="312523"/>
                  </a:lnTo>
                  <a:lnTo>
                    <a:pt x="663893" y="320772"/>
                  </a:lnTo>
                  <a:lnTo>
                    <a:pt x="655003" y="329022"/>
                  </a:lnTo>
                  <a:lnTo>
                    <a:pt x="646430" y="337588"/>
                  </a:lnTo>
                  <a:lnTo>
                    <a:pt x="637858" y="346155"/>
                  </a:lnTo>
                  <a:lnTo>
                    <a:pt x="629602" y="355039"/>
                  </a:lnTo>
                  <a:lnTo>
                    <a:pt x="621665" y="363923"/>
                  </a:lnTo>
                  <a:lnTo>
                    <a:pt x="613727" y="373124"/>
                  </a:lnTo>
                  <a:lnTo>
                    <a:pt x="606107" y="382642"/>
                  </a:lnTo>
                  <a:lnTo>
                    <a:pt x="598805" y="392161"/>
                  </a:lnTo>
                  <a:lnTo>
                    <a:pt x="591502" y="401997"/>
                  </a:lnTo>
                  <a:lnTo>
                    <a:pt x="584835" y="411832"/>
                  </a:lnTo>
                  <a:lnTo>
                    <a:pt x="578167" y="422303"/>
                  </a:lnTo>
                  <a:lnTo>
                    <a:pt x="571817" y="432456"/>
                  </a:lnTo>
                  <a:lnTo>
                    <a:pt x="565150" y="442926"/>
                  </a:lnTo>
                  <a:lnTo>
                    <a:pt x="559435" y="453396"/>
                  </a:lnTo>
                  <a:lnTo>
                    <a:pt x="553720" y="464501"/>
                  </a:lnTo>
                  <a:lnTo>
                    <a:pt x="548005" y="475289"/>
                  </a:lnTo>
                  <a:lnTo>
                    <a:pt x="543242" y="486711"/>
                  </a:lnTo>
                  <a:lnTo>
                    <a:pt x="538162" y="497499"/>
                  </a:lnTo>
                  <a:lnTo>
                    <a:pt x="533400" y="508921"/>
                  </a:lnTo>
                  <a:lnTo>
                    <a:pt x="529272" y="520660"/>
                  </a:lnTo>
                  <a:lnTo>
                    <a:pt x="525145" y="532082"/>
                  </a:lnTo>
                  <a:lnTo>
                    <a:pt x="521017" y="543822"/>
                  </a:lnTo>
                  <a:lnTo>
                    <a:pt x="517525" y="555878"/>
                  </a:lnTo>
                  <a:lnTo>
                    <a:pt x="514350" y="568252"/>
                  </a:lnTo>
                  <a:lnTo>
                    <a:pt x="511492" y="580309"/>
                  </a:lnTo>
                  <a:lnTo>
                    <a:pt x="508635" y="592366"/>
                  </a:lnTo>
                  <a:lnTo>
                    <a:pt x="506412" y="604740"/>
                  </a:lnTo>
                  <a:lnTo>
                    <a:pt x="504190" y="617114"/>
                  </a:lnTo>
                  <a:lnTo>
                    <a:pt x="502602" y="629805"/>
                  </a:lnTo>
                  <a:lnTo>
                    <a:pt x="501015" y="642496"/>
                  </a:lnTo>
                  <a:lnTo>
                    <a:pt x="500062" y="654870"/>
                  </a:lnTo>
                  <a:lnTo>
                    <a:pt x="499110" y="668196"/>
                  </a:lnTo>
                  <a:lnTo>
                    <a:pt x="498792" y="680888"/>
                  </a:lnTo>
                  <a:lnTo>
                    <a:pt x="498157" y="693896"/>
                  </a:lnTo>
                  <a:lnTo>
                    <a:pt x="498792" y="706905"/>
                  </a:lnTo>
                  <a:lnTo>
                    <a:pt x="499110" y="719596"/>
                  </a:lnTo>
                  <a:lnTo>
                    <a:pt x="500062" y="732605"/>
                  </a:lnTo>
                  <a:lnTo>
                    <a:pt x="501015" y="745296"/>
                  </a:lnTo>
                  <a:lnTo>
                    <a:pt x="502602" y="758304"/>
                  </a:lnTo>
                  <a:lnTo>
                    <a:pt x="504190" y="770678"/>
                  </a:lnTo>
                  <a:lnTo>
                    <a:pt x="506412" y="783052"/>
                  </a:lnTo>
                  <a:lnTo>
                    <a:pt x="508635" y="795426"/>
                  </a:lnTo>
                  <a:lnTo>
                    <a:pt x="511492" y="807800"/>
                  </a:lnTo>
                  <a:lnTo>
                    <a:pt x="514350" y="819857"/>
                  </a:lnTo>
                  <a:lnTo>
                    <a:pt x="517525" y="831914"/>
                  </a:lnTo>
                  <a:lnTo>
                    <a:pt x="521017" y="843653"/>
                  </a:lnTo>
                  <a:lnTo>
                    <a:pt x="525145" y="855393"/>
                  </a:lnTo>
                  <a:lnTo>
                    <a:pt x="529272" y="867132"/>
                  </a:lnTo>
                  <a:lnTo>
                    <a:pt x="533400" y="878554"/>
                  </a:lnTo>
                  <a:lnTo>
                    <a:pt x="538162" y="889977"/>
                  </a:lnTo>
                  <a:lnTo>
                    <a:pt x="543242" y="901399"/>
                  </a:lnTo>
                  <a:lnTo>
                    <a:pt x="548005" y="912186"/>
                  </a:lnTo>
                  <a:lnTo>
                    <a:pt x="553720" y="923291"/>
                  </a:lnTo>
                  <a:lnTo>
                    <a:pt x="559435" y="934079"/>
                  </a:lnTo>
                  <a:lnTo>
                    <a:pt x="565150" y="944549"/>
                  </a:lnTo>
                  <a:lnTo>
                    <a:pt x="571817" y="955337"/>
                  </a:lnTo>
                  <a:lnTo>
                    <a:pt x="578167" y="965807"/>
                  </a:lnTo>
                  <a:lnTo>
                    <a:pt x="584835" y="975643"/>
                  </a:lnTo>
                  <a:lnTo>
                    <a:pt x="591502" y="985479"/>
                  </a:lnTo>
                  <a:lnTo>
                    <a:pt x="598805" y="995632"/>
                  </a:lnTo>
                  <a:lnTo>
                    <a:pt x="606107" y="1005150"/>
                  </a:lnTo>
                  <a:lnTo>
                    <a:pt x="613727" y="1014351"/>
                  </a:lnTo>
                  <a:lnTo>
                    <a:pt x="621665" y="1023552"/>
                  </a:lnTo>
                  <a:lnTo>
                    <a:pt x="629602" y="1033071"/>
                  </a:lnTo>
                  <a:lnTo>
                    <a:pt x="637858" y="1041955"/>
                  </a:lnTo>
                  <a:lnTo>
                    <a:pt x="646430" y="1050521"/>
                  </a:lnTo>
                  <a:lnTo>
                    <a:pt x="655003" y="1059088"/>
                  </a:lnTo>
                  <a:lnTo>
                    <a:pt x="663893" y="1067020"/>
                  </a:lnTo>
                  <a:lnTo>
                    <a:pt x="673100" y="1074952"/>
                  </a:lnTo>
                  <a:lnTo>
                    <a:pt x="682308" y="1082884"/>
                  </a:lnTo>
                  <a:lnTo>
                    <a:pt x="691833" y="1090499"/>
                  </a:lnTo>
                  <a:lnTo>
                    <a:pt x="701358" y="1098114"/>
                  </a:lnTo>
                  <a:lnTo>
                    <a:pt x="711200" y="1105094"/>
                  </a:lnTo>
                  <a:lnTo>
                    <a:pt x="721360" y="1112074"/>
                  </a:lnTo>
                  <a:lnTo>
                    <a:pt x="731203" y="1118737"/>
                  </a:lnTo>
                  <a:lnTo>
                    <a:pt x="741680" y="1125083"/>
                  </a:lnTo>
                  <a:lnTo>
                    <a:pt x="752158" y="1131111"/>
                  </a:lnTo>
                  <a:lnTo>
                    <a:pt x="762953" y="1137139"/>
                  </a:lnTo>
                  <a:lnTo>
                    <a:pt x="773748" y="1142850"/>
                  </a:lnTo>
                  <a:lnTo>
                    <a:pt x="784543" y="1148562"/>
                  </a:lnTo>
                  <a:lnTo>
                    <a:pt x="795655" y="1153638"/>
                  </a:lnTo>
                  <a:lnTo>
                    <a:pt x="807085" y="1158715"/>
                  </a:lnTo>
                  <a:lnTo>
                    <a:pt x="818515" y="1163157"/>
                  </a:lnTo>
                  <a:lnTo>
                    <a:pt x="829945" y="1167599"/>
                  </a:lnTo>
                  <a:lnTo>
                    <a:pt x="841693" y="1171723"/>
                  </a:lnTo>
                  <a:lnTo>
                    <a:pt x="853440" y="1175531"/>
                  </a:lnTo>
                  <a:lnTo>
                    <a:pt x="865188" y="1179338"/>
                  </a:lnTo>
                  <a:lnTo>
                    <a:pt x="877253" y="1182511"/>
                  </a:lnTo>
                  <a:lnTo>
                    <a:pt x="889318" y="1185366"/>
                  </a:lnTo>
                  <a:lnTo>
                    <a:pt x="901383" y="1188222"/>
                  </a:lnTo>
                  <a:lnTo>
                    <a:pt x="914083" y="1190126"/>
                  </a:lnTo>
                  <a:lnTo>
                    <a:pt x="926465" y="1192347"/>
                  </a:lnTo>
                  <a:lnTo>
                    <a:pt x="939165" y="1194250"/>
                  </a:lnTo>
                  <a:lnTo>
                    <a:pt x="951865" y="1195519"/>
                  </a:lnTo>
                  <a:lnTo>
                    <a:pt x="964565" y="1196788"/>
                  </a:lnTo>
                  <a:lnTo>
                    <a:pt x="977265" y="1197740"/>
                  </a:lnTo>
                  <a:lnTo>
                    <a:pt x="990283" y="1198058"/>
                  </a:lnTo>
                  <a:lnTo>
                    <a:pt x="1003300" y="1198375"/>
                  </a:lnTo>
                  <a:lnTo>
                    <a:pt x="1016317" y="1198058"/>
                  </a:lnTo>
                  <a:lnTo>
                    <a:pt x="1029335" y="1197740"/>
                  </a:lnTo>
                  <a:lnTo>
                    <a:pt x="1042035" y="1196788"/>
                  </a:lnTo>
                  <a:lnTo>
                    <a:pt x="1055053" y="1195519"/>
                  </a:lnTo>
                  <a:lnTo>
                    <a:pt x="1067435" y="1194250"/>
                  </a:lnTo>
                  <a:lnTo>
                    <a:pt x="1079817" y="1192347"/>
                  </a:lnTo>
                  <a:lnTo>
                    <a:pt x="1092517" y="1190126"/>
                  </a:lnTo>
                  <a:lnTo>
                    <a:pt x="1104900" y="1188222"/>
                  </a:lnTo>
                  <a:lnTo>
                    <a:pt x="1116965" y="1185366"/>
                  </a:lnTo>
                  <a:lnTo>
                    <a:pt x="1129347" y="1182511"/>
                  </a:lnTo>
                  <a:lnTo>
                    <a:pt x="1141095" y="1179338"/>
                  </a:lnTo>
                  <a:lnTo>
                    <a:pt x="1153160" y="1175531"/>
                  </a:lnTo>
                  <a:lnTo>
                    <a:pt x="1164907" y="1171723"/>
                  </a:lnTo>
                  <a:lnTo>
                    <a:pt x="1176973" y="1167599"/>
                  </a:lnTo>
                  <a:lnTo>
                    <a:pt x="1188085" y="1163157"/>
                  </a:lnTo>
                  <a:lnTo>
                    <a:pt x="1199515" y="1158715"/>
                  </a:lnTo>
                  <a:lnTo>
                    <a:pt x="1210945" y="1153638"/>
                  </a:lnTo>
                  <a:lnTo>
                    <a:pt x="1222057" y="1148562"/>
                  </a:lnTo>
                  <a:lnTo>
                    <a:pt x="1232853" y="1142850"/>
                  </a:lnTo>
                  <a:lnTo>
                    <a:pt x="1243647" y="1137139"/>
                  </a:lnTo>
                  <a:lnTo>
                    <a:pt x="1254443" y="1131111"/>
                  </a:lnTo>
                  <a:lnTo>
                    <a:pt x="1264920" y="1125083"/>
                  </a:lnTo>
                  <a:lnTo>
                    <a:pt x="1275080" y="1118737"/>
                  </a:lnTo>
                  <a:lnTo>
                    <a:pt x="1285557" y="1112074"/>
                  </a:lnTo>
                  <a:lnTo>
                    <a:pt x="1295400" y="1105094"/>
                  </a:lnTo>
                  <a:lnTo>
                    <a:pt x="1304925" y="1098114"/>
                  </a:lnTo>
                  <a:lnTo>
                    <a:pt x="1314767" y="1090499"/>
                  </a:lnTo>
                  <a:lnTo>
                    <a:pt x="1324293" y="1082884"/>
                  </a:lnTo>
                  <a:lnTo>
                    <a:pt x="1333500" y="1074952"/>
                  </a:lnTo>
                  <a:lnTo>
                    <a:pt x="1342390" y="1067020"/>
                  </a:lnTo>
                  <a:lnTo>
                    <a:pt x="1351280" y="1059088"/>
                  </a:lnTo>
                  <a:lnTo>
                    <a:pt x="1359853" y="1050521"/>
                  </a:lnTo>
                  <a:lnTo>
                    <a:pt x="1368425" y="1041955"/>
                  </a:lnTo>
                  <a:lnTo>
                    <a:pt x="1376680" y="1033071"/>
                  </a:lnTo>
                  <a:lnTo>
                    <a:pt x="1384935" y="1023552"/>
                  </a:lnTo>
                  <a:lnTo>
                    <a:pt x="1392555" y="1014351"/>
                  </a:lnTo>
                  <a:lnTo>
                    <a:pt x="1400175" y="1005150"/>
                  </a:lnTo>
                  <a:lnTo>
                    <a:pt x="1407477" y="995632"/>
                  </a:lnTo>
                  <a:lnTo>
                    <a:pt x="1414780" y="985479"/>
                  </a:lnTo>
                  <a:lnTo>
                    <a:pt x="1421765" y="975643"/>
                  </a:lnTo>
                  <a:lnTo>
                    <a:pt x="1428433" y="965807"/>
                  </a:lnTo>
                  <a:lnTo>
                    <a:pt x="1435100" y="955337"/>
                  </a:lnTo>
                  <a:lnTo>
                    <a:pt x="1441133" y="944549"/>
                  </a:lnTo>
                  <a:lnTo>
                    <a:pt x="1447165" y="934079"/>
                  </a:lnTo>
                  <a:lnTo>
                    <a:pt x="1452880" y="923291"/>
                  </a:lnTo>
                  <a:lnTo>
                    <a:pt x="1458277" y="912186"/>
                  </a:lnTo>
                  <a:lnTo>
                    <a:pt x="1463675" y="901399"/>
                  </a:lnTo>
                  <a:lnTo>
                    <a:pt x="1468437" y="889977"/>
                  </a:lnTo>
                  <a:lnTo>
                    <a:pt x="1473200" y="878554"/>
                  </a:lnTo>
                  <a:lnTo>
                    <a:pt x="1477327" y="867132"/>
                  </a:lnTo>
                  <a:lnTo>
                    <a:pt x="1481455" y="855393"/>
                  </a:lnTo>
                  <a:lnTo>
                    <a:pt x="1485265" y="843653"/>
                  </a:lnTo>
                  <a:lnTo>
                    <a:pt x="1488757" y="831914"/>
                  </a:lnTo>
                  <a:lnTo>
                    <a:pt x="1491933" y="819857"/>
                  </a:lnTo>
                  <a:lnTo>
                    <a:pt x="1495107" y="807800"/>
                  </a:lnTo>
                  <a:lnTo>
                    <a:pt x="1497647" y="795426"/>
                  </a:lnTo>
                  <a:lnTo>
                    <a:pt x="1500187" y="783052"/>
                  </a:lnTo>
                  <a:lnTo>
                    <a:pt x="1502410" y="770678"/>
                  </a:lnTo>
                  <a:lnTo>
                    <a:pt x="1503997" y="758304"/>
                  </a:lnTo>
                  <a:lnTo>
                    <a:pt x="1505585" y="745296"/>
                  </a:lnTo>
                  <a:lnTo>
                    <a:pt x="1506537" y="732605"/>
                  </a:lnTo>
                  <a:lnTo>
                    <a:pt x="1507490" y="719596"/>
                  </a:lnTo>
                  <a:lnTo>
                    <a:pt x="1508125" y="706905"/>
                  </a:lnTo>
                  <a:lnTo>
                    <a:pt x="1508125" y="693896"/>
                  </a:lnTo>
                  <a:lnTo>
                    <a:pt x="1508125" y="680888"/>
                  </a:lnTo>
                  <a:lnTo>
                    <a:pt x="1507490" y="668196"/>
                  </a:lnTo>
                  <a:lnTo>
                    <a:pt x="1506537" y="654870"/>
                  </a:lnTo>
                  <a:lnTo>
                    <a:pt x="1505585" y="642496"/>
                  </a:lnTo>
                  <a:lnTo>
                    <a:pt x="1503997" y="629805"/>
                  </a:lnTo>
                  <a:lnTo>
                    <a:pt x="1502410" y="617114"/>
                  </a:lnTo>
                  <a:lnTo>
                    <a:pt x="1500187" y="604740"/>
                  </a:lnTo>
                  <a:lnTo>
                    <a:pt x="1497647" y="592366"/>
                  </a:lnTo>
                  <a:lnTo>
                    <a:pt x="1495107" y="580309"/>
                  </a:lnTo>
                  <a:lnTo>
                    <a:pt x="1491933" y="568252"/>
                  </a:lnTo>
                  <a:lnTo>
                    <a:pt x="1488757" y="555878"/>
                  </a:lnTo>
                  <a:lnTo>
                    <a:pt x="1485265" y="543822"/>
                  </a:lnTo>
                  <a:lnTo>
                    <a:pt x="1481455" y="532082"/>
                  </a:lnTo>
                  <a:lnTo>
                    <a:pt x="1477327" y="520660"/>
                  </a:lnTo>
                  <a:lnTo>
                    <a:pt x="1473200" y="508921"/>
                  </a:lnTo>
                  <a:lnTo>
                    <a:pt x="1468437" y="497499"/>
                  </a:lnTo>
                  <a:lnTo>
                    <a:pt x="1463675" y="486711"/>
                  </a:lnTo>
                  <a:lnTo>
                    <a:pt x="1458277" y="475289"/>
                  </a:lnTo>
                  <a:lnTo>
                    <a:pt x="1452880" y="464501"/>
                  </a:lnTo>
                  <a:lnTo>
                    <a:pt x="1447165" y="453396"/>
                  </a:lnTo>
                  <a:lnTo>
                    <a:pt x="1441133" y="442926"/>
                  </a:lnTo>
                  <a:lnTo>
                    <a:pt x="1435100" y="432456"/>
                  </a:lnTo>
                  <a:lnTo>
                    <a:pt x="1428433" y="422303"/>
                  </a:lnTo>
                  <a:lnTo>
                    <a:pt x="1421765" y="411832"/>
                  </a:lnTo>
                  <a:lnTo>
                    <a:pt x="1414780" y="401997"/>
                  </a:lnTo>
                  <a:lnTo>
                    <a:pt x="1407477" y="392161"/>
                  </a:lnTo>
                  <a:lnTo>
                    <a:pt x="1400175" y="382642"/>
                  </a:lnTo>
                  <a:lnTo>
                    <a:pt x="1392555" y="373124"/>
                  </a:lnTo>
                  <a:lnTo>
                    <a:pt x="1384935" y="363923"/>
                  </a:lnTo>
                  <a:lnTo>
                    <a:pt x="1376680" y="355039"/>
                  </a:lnTo>
                  <a:lnTo>
                    <a:pt x="1368425" y="346155"/>
                  </a:lnTo>
                  <a:lnTo>
                    <a:pt x="1359853" y="337588"/>
                  </a:lnTo>
                  <a:lnTo>
                    <a:pt x="1351280" y="329022"/>
                  </a:lnTo>
                  <a:lnTo>
                    <a:pt x="1342390" y="320772"/>
                  </a:lnTo>
                  <a:lnTo>
                    <a:pt x="1333500" y="312523"/>
                  </a:lnTo>
                  <a:lnTo>
                    <a:pt x="1324293" y="304591"/>
                  </a:lnTo>
                  <a:lnTo>
                    <a:pt x="1314767" y="297293"/>
                  </a:lnTo>
                  <a:lnTo>
                    <a:pt x="1304925" y="289679"/>
                  </a:lnTo>
                  <a:lnTo>
                    <a:pt x="1295400" y="282698"/>
                  </a:lnTo>
                  <a:lnTo>
                    <a:pt x="1285557" y="275401"/>
                  </a:lnTo>
                  <a:lnTo>
                    <a:pt x="1275080" y="269055"/>
                  </a:lnTo>
                  <a:lnTo>
                    <a:pt x="1264920" y="262392"/>
                  </a:lnTo>
                  <a:lnTo>
                    <a:pt x="1254443" y="256364"/>
                  </a:lnTo>
                  <a:lnTo>
                    <a:pt x="1243647" y="250336"/>
                  </a:lnTo>
                  <a:lnTo>
                    <a:pt x="1232853" y="244625"/>
                  </a:lnTo>
                  <a:lnTo>
                    <a:pt x="1222057" y="239231"/>
                  </a:lnTo>
                  <a:lnTo>
                    <a:pt x="1210945" y="233837"/>
                  </a:lnTo>
                  <a:lnTo>
                    <a:pt x="1199515" y="228760"/>
                  </a:lnTo>
                  <a:lnTo>
                    <a:pt x="1188085" y="224319"/>
                  </a:lnTo>
                  <a:lnTo>
                    <a:pt x="1176973" y="219877"/>
                  </a:lnTo>
                  <a:lnTo>
                    <a:pt x="1164907" y="216069"/>
                  </a:lnTo>
                  <a:lnTo>
                    <a:pt x="1153160" y="212262"/>
                  </a:lnTo>
                  <a:lnTo>
                    <a:pt x="1141095" y="208772"/>
                  </a:lnTo>
                  <a:lnTo>
                    <a:pt x="1129347" y="205282"/>
                  </a:lnTo>
                  <a:lnTo>
                    <a:pt x="1116965" y="202109"/>
                  </a:lnTo>
                  <a:lnTo>
                    <a:pt x="1104900" y="199888"/>
                  </a:lnTo>
                  <a:lnTo>
                    <a:pt x="1092517" y="197349"/>
                  </a:lnTo>
                  <a:lnTo>
                    <a:pt x="1079817" y="195129"/>
                  </a:lnTo>
                  <a:lnTo>
                    <a:pt x="1067435" y="193225"/>
                  </a:lnTo>
                  <a:lnTo>
                    <a:pt x="1055053" y="191956"/>
                  </a:lnTo>
                  <a:lnTo>
                    <a:pt x="1042035" y="190687"/>
                  </a:lnTo>
                  <a:lnTo>
                    <a:pt x="1029335" y="190052"/>
                  </a:lnTo>
                  <a:lnTo>
                    <a:pt x="1016317" y="189417"/>
                  </a:lnTo>
                  <a:lnTo>
                    <a:pt x="1003300" y="189417"/>
                  </a:lnTo>
                  <a:lnTo>
                    <a:pt x="990283" y="189417"/>
                  </a:lnTo>
                  <a:close/>
                  <a:moveTo>
                    <a:pt x="1003300" y="0"/>
                  </a:moveTo>
                  <a:lnTo>
                    <a:pt x="1024573" y="317"/>
                  </a:lnTo>
                  <a:lnTo>
                    <a:pt x="1046163" y="1269"/>
                  </a:lnTo>
                  <a:lnTo>
                    <a:pt x="1067117" y="2221"/>
                  </a:lnTo>
                  <a:lnTo>
                    <a:pt x="1088390" y="3490"/>
                  </a:lnTo>
                  <a:lnTo>
                    <a:pt x="1109345" y="5711"/>
                  </a:lnTo>
                  <a:lnTo>
                    <a:pt x="1130935" y="8249"/>
                  </a:lnTo>
                  <a:lnTo>
                    <a:pt x="1151890" y="11105"/>
                  </a:lnTo>
                  <a:lnTo>
                    <a:pt x="1172845" y="14278"/>
                  </a:lnTo>
                  <a:lnTo>
                    <a:pt x="1193483" y="17768"/>
                  </a:lnTo>
                  <a:lnTo>
                    <a:pt x="1214120" y="21892"/>
                  </a:lnTo>
                  <a:lnTo>
                    <a:pt x="1234757" y="26334"/>
                  </a:lnTo>
                  <a:lnTo>
                    <a:pt x="1255395" y="31411"/>
                  </a:lnTo>
                  <a:lnTo>
                    <a:pt x="1276033" y="36487"/>
                  </a:lnTo>
                  <a:lnTo>
                    <a:pt x="1296353" y="42199"/>
                  </a:lnTo>
                  <a:lnTo>
                    <a:pt x="1316355" y="48227"/>
                  </a:lnTo>
                  <a:lnTo>
                    <a:pt x="1336675" y="54573"/>
                  </a:lnTo>
                  <a:lnTo>
                    <a:pt x="1356677" y="61553"/>
                  </a:lnTo>
                  <a:lnTo>
                    <a:pt x="1376363" y="68850"/>
                  </a:lnTo>
                  <a:lnTo>
                    <a:pt x="1395730" y="76148"/>
                  </a:lnTo>
                  <a:lnTo>
                    <a:pt x="1415415" y="84080"/>
                  </a:lnTo>
                  <a:lnTo>
                    <a:pt x="1434783" y="92329"/>
                  </a:lnTo>
                  <a:lnTo>
                    <a:pt x="1453833" y="101213"/>
                  </a:lnTo>
                  <a:lnTo>
                    <a:pt x="1472883" y="110097"/>
                  </a:lnTo>
                  <a:lnTo>
                    <a:pt x="1491297" y="119298"/>
                  </a:lnTo>
                  <a:lnTo>
                    <a:pt x="1509713" y="128817"/>
                  </a:lnTo>
                  <a:lnTo>
                    <a:pt x="1528445" y="138970"/>
                  </a:lnTo>
                  <a:lnTo>
                    <a:pt x="1546543" y="149440"/>
                  </a:lnTo>
                  <a:lnTo>
                    <a:pt x="1564323" y="160228"/>
                  </a:lnTo>
                  <a:lnTo>
                    <a:pt x="1582103" y="171015"/>
                  </a:lnTo>
                  <a:lnTo>
                    <a:pt x="1599565" y="182437"/>
                  </a:lnTo>
                  <a:lnTo>
                    <a:pt x="1616710" y="194177"/>
                  </a:lnTo>
                  <a:lnTo>
                    <a:pt x="1633855" y="205916"/>
                  </a:lnTo>
                  <a:lnTo>
                    <a:pt x="1650683" y="218290"/>
                  </a:lnTo>
                  <a:lnTo>
                    <a:pt x="1666875" y="230664"/>
                  </a:lnTo>
                  <a:lnTo>
                    <a:pt x="1683067" y="243355"/>
                  </a:lnTo>
                  <a:lnTo>
                    <a:pt x="1698943" y="256681"/>
                  </a:lnTo>
                  <a:lnTo>
                    <a:pt x="1714500" y="270324"/>
                  </a:lnTo>
                  <a:lnTo>
                    <a:pt x="1730057" y="283650"/>
                  </a:lnTo>
                  <a:lnTo>
                    <a:pt x="1745297" y="297611"/>
                  </a:lnTo>
                  <a:lnTo>
                    <a:pt x="1759903" y="311888"/>
                  </a:lnTo>
                  <a:lnTo>
                    <a:pt x="1774507" y="326483"/>
                  </a:lnTo>
                  <a:lnTo>
                    <a:pt x="1788477" y="341396"/>
                  </a:lnTo>
                  <a:lnTo>
                    <a:pt x="1802130" y="356308"/>
                  </a:lnTo>
                  <a:lnTo>
                    <a:pt x="1815783" y="371537"/>
                  </a:lnTo>
                  <a:lnTo>
                    <a:pt x="1829117" y="387402"/>
                  </a:lnTo>
                  <a:lnTo>
                    <a:pt x="1841817" y="402948"/>
                  </a:lnTo>
                  <a:lnTo>
                    <a:pt x="1854200" y="419130"/>
                  </a:lnTo>
                  <a:lnTo>
                    <a:pt x="1866265" y="435311"/>
                  </a:lnTo>
                  <a:lnTo>
                    <a:pt x="1878013" y="451810"/>
                  </a:lnTo>
                  <a:lnTo>
                    <a:pt x="1889443" y="468309"/>
                  </a:lnTo>
                  <a:lnTo>
                    <a:pt x="1900555" y="485442"/>
                  </a:lnTo>
                  <a:lnTo>
                    <a:pt x="1911350" y="502575"/>
                  </a:lnTo>
                  <a:lnTo>
                    <a:pt x="1921510" y="520026"/>
                  </a:lnTo>
                  <a:lnTo>
                    <a:pt x="1931670" y="537793"/>
                  </a:lnTo>
                  <a:lnTo>
                    <a:pt x="1940877" y="555561"/>
                  </a:lnTo>
                  <a:lnTo>
                    <a:pt x="1950085" y="573329"/>
                  </a:lnTo>
                  <a:lnTo>
                    <a:pt x="1958657" y="592049"/>
                  </a:lnTo>
                  <a:lnTo>
                    <a:pt x="1966913" y="610134"/>
                  </a:lnTo>
                  <a:lnTo>
                    <a:pt x="1974533" y="628536"/>
                  </a:lnTo>
                  <a:lnTo>
                    <a:pt x="1981835" y="647573"/>
                  </a:lnTo>
                  <a:lnTo>
                    <a:pt x="1988820" y="666610"/>
                  </a:lnTo>
                  <a:lnTo>
                    <a:pt x="1995170" y="685647"/>
                  </a:lnTo>
                  <a:lnTo>
                    <a:pt x="2000885" y="704684"/>
                  </a:lnTo>
                  <a:lnTo>
                    <a:pt x="2006600" y="724355"/>
                  </a:lnTo>
                  <a:lnTo>
                    <a:pt x="2000885" y="742123"/>
                  </a:lnTo>
                  <a:lnTo>
                    <a:pt x="1995170" y="759891"/>
                  </a:lnTo>
                  <a:lnTo>
                    <a:pt x="1988820" y="777341"/>
                  </a:lnTo>
                  <a:lnTo>
                    <a:pt x="1981835" y="794792"/>
                  </a:lnTo>
                  <a:lnTo>
                    <a:pt x="1974533" y="811925"/>
                  </a:lnTo>
                  <a:lnTo>
                    <a:pt x="1966913" y="829058"/>
                  </a:lnTo>
                  <a:lnTo>
                    <a:pt x="1958657" y="845874"/>
                  </a:lnTo>
                  <a:lnTo>
                    <a:pt x="1950085" y="862373"/>
                  </a:lnTo>
                  <a:lnTo>
                    <a:pt x="1940877" y="879189"/>
                  </a:lnTo>
                  <a:lnTo>
                    <a:pt x="1931670" y="895053"/>
                  </a:lnTo>
                  <a:lnTo>
                    <a:pt x="1921510" y="911552"/>
                  </a:lnTo>
                  <a:lnTo>
                    <a:pt x="1911350" y="927099"/>
                  </a:lnTo>
                  <a:lnTo>
                    <a:pt x="1900555" y="943280"/>
                  </a:lnTo>
                  <a:lnTo>
                    <a:pt x="1889443" y="958510"/>
                  </a:lnTo>
                  <a:lnTo>
                    <a:pt x="1878013" y="973739"/>
                  </a:lnTo>
                  <a:lnTo>
                    <a:pt x="1866265" y="989286"/>
                  </a:lnTo>
                  <a:lnTo>
                    <a:pt x="1854200" y="1004198"/>
                  </a:lnTo>
                  <a:lnTo>
                    <a:pt x="1841817" y="1018793"/>
                  </a:lnTo>
                  <a:lnTo>
                    <a:pt x="1829117" y="1033388"/>
                  </a:lnTo>
                  <a:lnTo>
                    <a:pt x="1815783" y="1047666"/>
                  </a:lnTo>
                  <a:lnTo>
                    <a:pt x="1802130" y="1061309"/>
                  </a:lnTo>
                  <a:lnTo>
                    <a:pt x="1788477" y="1075269"/>
                  </a:lnTo>
                  <a:lnTo>
                    <a:pt x="1774507" y="1088913"/>
                  </a:lnTo>
                  <a:lnTo>
                    <a:pt x="1759903" y="1101921"/>
                  </a:lnTo>
                  <a:lnTo>
                    <a:pt x="1745297" y="1115247"/>
                  </a:lnTo>
                  <a:lnTo>
                    <a:pt x="1730057" y="1127938"/>
                  </a:lnTo>
                  <a:lnTo>
                    <a:pt x="1714500" y="1140312"/>
                  </a:lnTo>
                  <a:lnTo>
                    <a:pt x="1698943" y="1152686"/>
                  </a:lnTo>
                  <a:lnTo>
                    <a:pt x="1683067" y="1164743"/>
                  </a:lnTo>
                  <a:lnTo>
                    <a:pt x="1666875" y="1176482"/>
                  </a:lnTo>
                  <a:lnTo>
                    <a:pt x="1650683" y="1187905"/>
                  </a:lnTo>
                  <a:lnTo>
                    <a:pt x="1633855" y="1199009"/>
                  </a:lnTo>
                  <a:lnTo>
                    <a:pt x="1616710" y="1210114"/>
                  </a:lnTo>
                  <a:lnTo>
                    <a:pt x="1599565" y="1220902"/>
                  </a:lnTo>
                  <a:lnTo>
                    <a:pt x="1582103" y="1231055"/>
                  </a:lnTo>
                  <a:lnTo>
                    <a:pt x="1564323" y="1241208"/>
                  </a:lnTo>
                  <a:lnTo>
                    <a:pt x="1546543" y="1250726"/>
                  </a:lnTo>
                  <a:lnTo>
                    <a:pt x="1528445" y="1260245"/>
                  </a:lnTo>
                  <a:lnTo>
                    <a:pt x="1509713" y="1269763"/>
                  </a:lnTo>
                  <a:lnTo>
                    <a:pt x="1491297" y="1278647"/>
                  </a:lnTo>
                  <a:lnTo>
                    <a:pt x="1472883" y="1287214"/>
                  </a:lnTo>
                  <a:lnTo>
                    <a:pt x="1453833" y="1295146"/>
                  </a:lnTo>
                  <a:lnTo>
                    <a:pt x="1434783" y="1303078"/>
                  </a:lnTo>
                  <a:lnTo>
                    <a:pt x="1415415" y="1310693"/>
                  </a:lnTo>
                  <a:lnTo>
                    <a:pt x="1395730" y="1317990"/>
                  </a:lnTo>
                  <a:lnTo>
                    <a:pt x="1376363" y="1324653"/>
                  </a:lnTo>
                  <a:lnTo>
                    <a:pt x="1356677" y="1331316"/>
                  </a:lnTo>
                  <a:lnTo>
                    <a:pt x="1336675" y="1337662"/>
                  </a:lnTo>
                  <a:lnTo>
                    <a:pt x="1316355" y="1343373"/>
                  </a:lnTo>
                  <a:lnTo>
                    <a:pt x="1296353" y="1349084"/>
                  </a:lnTo>
                  <a:lnTo>
                    <a:pt x="1276033" y="1354478"/>
                  </a:lnTo>
                  <a:lnTo>
                    <a:pt x="1255395" y="1358920"/>
                  </a:lnTo>
                  <a:lnTo>
                    <a:pt x="1234757" y="1363679"/>
                  </a:lnTo>
                  <a:lnTo>
                    <a:pt x="1214120" y="1367486"/>
                  </a:lnTo>
                  <a:lnTo>
                    <a:pt x="1193483" y="1371294"/>
                  </a:lnTo>
                  <a:lnTo>
                    <a:pt x="1172845" y="1374784"/>
                  </a:lnTo>
                  <a:lnTo>
                    <a:pt x="1151890" y="1377639"/>
                  </a:lnTo>
                  <a:lnTo>
                    <a:pt x="1130935" y="1380178"/>
                  </a:lnTo>
                  <a:lnTo>
                    <a:pt x="1109345" y="1382399"/>
                  </a:lnTo>
                  <a:lnTo>
                    <a:pt x="1088390" y="1384302"/>
                  </a:lnTo>
                  <a:lnTo>
                    <a:pt x="1067117" y="1385571"/>
                  </a:lnTo>
                  <a:lnTo>
                    <a:pt x="1046163" y="1386840"/>
                  </a:lnTo>
                  <a:lnTo>
                    <a:pt x="1024573" y="1387475"/>
                  </a:lnTo>
                  <a:lnTo>
                    <a:pt x="1003300" y="1387475"/>
                  </a:lnTo>
                  <a:lnTo>
                    <a:pt x="981393" y="1387475"/>
                  </a:lnTo>
                  <a:lnTo>
                    <a:pt x="959485" y="1386840"/>
                  </a:lnTo>
                  <a:lnTo>
                    <a:pt x="937895" y="1385571"/>
                  </a:lnTo>
                  <a:lnTo>
                    <a:pt x="916305" y="1384302"/>
                  </a:lnTo>
                  <a:lnTo>
                    <a:pt x="895033" y="1382399"/>
                  </a:lnTo>
                  <a:lnTo>
                    <a:pt x="873760" y="1380178"/>
                  </a:lnTo>
                  <a:lnTo>
                    <a:pt x="852805" y="1377639"/>
                  </a:lnTo>
                  <a:lnTo>
                    <a:pt x="831533" y="1374784"/>
                  </a:lnTo>
                  <a:lnTo>
                    <a:pt x="810578" y="1371294"/>
                  </a:lnTo>
                  <a:lnTo>
                    <a:pt x="789940" y="1367486"/>
                  </a:lnTo>
                  <a:lnTo>
                    <a:pt x="769303" y="1363679"/>
                  </a:lnTo>
                  <a:lnTo>
                    <a:pt x="748983" y="1358920"/>
                  </a:lnTo>
                  <a:lnTo>
                    <a:pt x="728980" y="1354478"/>
                  </a:lnTo>
                  <a:lnTo>
                    <a:pt x="708660" y="1349084"/>
                  </a:lnTo>
                  <a:lnTo>
                    <a:pt x="689293" y="1343373"/>
                  </a:lnTo>
                  <a:lnTo>
                    <a:pt x="669290" y="1337662"/>
                  </a:lnTo>
                  <a:lnTo>
                    <a:pt x="649605" y="1331316"/>
                  </a:lnTo>
                  <a:lnTo>
                    <a:pt x="630555" y="1324653"/>
                  </a:lnTo>
                  <a:lnTo>
                    <a:pt x="611187" y="1317990"/>
                  </a:lnTo>
                  <a:lnTo>
                    <a:pt x="592455" y="1310693"/>
                  </a:lnTo>
                  <a:lnTo>
                    <a:pt x="573722" y="1303078"/>
                  </a:lnTo>
                  <a:lnTo>
                    <a:pt x="554990" y="1295146"/>
                  </a:lnTo>
                  <a:lnTo>
                    <a:pt x="536892" y="1287214"/>
                  </a:lnTo>
                  <a:lnTo>
                    <a:pt x="518477" y="1278647"/>
                  </a:lnTo>
                  <a:lnTo>
                    <a:pt x="500380" y="1269763"/>
                  </a:lnTo>
                  <a:lnTo>
                    <a:pt x="482917" y="1260245"/>
                  </a:lnTo>
                  <a:lnTo>
                    <a:pt x="465137" y="1250726"/>
                  </a:lnTo>
                  <a:lnTo>
                    <a:pt x="447992" y="1241208"/>
                  </a:lnTo>
                  <a:lnTo>
                    <a:pt x="430847" y="1231055"/>
                  </a:lnTo>
                  <a:lnTo>
                    <a:pt x="414020" y="1220902"/>
                  </a:lnTo>
                  <a:lnTo>
                    <a:pt x="397510" y="1210114"/>
                  </a:lnTo>
                  <a:lnTo>
                    <a:pt x="381000" y="1199009"/>
                  </a:lnTo>
                  <a:lnTo>
                    <a:pt x="364807" y="1187905"/>
                  </a:lnTo>
                  <a:lnTo>
                    <a:pt x="348615" y="1176482"/>
                  </a:lnTo>
                  <a:lnTo>
                    <a:pt x="333057" y="1164743"/>
                  </a:lnTo>
                  <a:lnTo>
                    <a:pt x="317817" y="1152686"/>
                  </a:lnTo>
                  <a:lnTo>
                    <a:pt x="302260" y="1140312"/>
                  </a:lnTo>
                  <a:lnTo>
                    <a:pt x="287337" y="1127938"/>
                  </a:lnTo>
                  <a:lnTo>
                    <a:pt x="272732" y="1115247"/>
                  </a:lnTo>
                  <a:lnTo>
                    <a:pt x="258445" y="1101921"/>
                  </a:lnTo>
                  <a:lnTo>
                    <a:pt x="244475" y="1088913"/>
                  </a:lnTo>
                  <a:lnTo>
                    <a:pt x="230505" y="1075269"/>
                  </a:lnTo>
                  <a:lnTo>
                    <a:pt x="216852" y="1061309"/>
                  </a:lnTo>
                  <a:lnTo>
                    <a:pt x="203517" y="1047666"/>
                  </a:lnTo>
                  <a:lnTo>
                    <a:pt x="190182" y="1033388"/>
                  </a:lnTo>
                  <a:lnTo>
                    <a:pt x="177800" y="1018793"/>
                  </a:lnTo>
                  <a:lnTo>
                    <a:pt x="164782" y="1004198"/>
                  </a:lnTo>
                  <a:lnTo>
                    <a:pt x="152717" y="989286"/>
                  </a:lnTo>
                  <a:lnTo>
                    <a:pt x="140970" y="973739"/>
                  </a:lnTo>
                  <a:lnTo>
                    <a:pt x="129222" y="958510"/>
                  </a:lnTo>
                  <a:lnTo>
                    <a:pt x="117792" y="943280"/>
                  </a:lnTo>
                  <a:lnTo>
                    <a:pt x="106997" y="927099"/>
                  </a:lnTo>
                  <a:lnTo>
                    <a:pt x="96202" y="911552"/>
                  </a:lnTo>
                  <a:lnTo>
                    <a:pt x="85725" y="895053"/>
                  </a:lnTo>
                  <a:lnTo>
                    <a:pt x="75882" y="879189"/>
                  </a:lnTo>
                  <a:lnTo>
                    <a:pt x="66040" y="862373"/>
                  </a:lnTo>
                  <a:lnTo>
                    <a:pt x="56515" y="845874"/>
                  </a:lnTo>
                  <a:lnTo>
                    <a:pt x="47307" y="829058"/>
                  </a:lnTo>
                  <a:lnTo>
                    <a:pt x="38735" y="811925"/>
                  </a:lnTo>
                  <a:lnTo>
                    <a:pt x="30162" y="794792"/>
                  </a:lnTo>
                  <a:lnTo>
                    <a:pt x="22225" y="777341"/>
                  </a:lnTo>
                  <a:lnTo>
                    <a:pt x="14287" y="759891"/>
                  </a:lnTo>
                  <a:lnTo>
                    <a:pt x="6667" y="742123"/>
                  </a:lnTo>
                  <a:lnTo>
                    <a:pt x="0" y="724355"/>
                  </a:lnTo>
                  <a:lnTo>
                    <a:pt x="6667" y="704684"/>
                  </a:lnTo>
                  <a:lnTo>
                    <a:pt x="14287" y="685647"/>
                  </a:lnTo>
                  <a:lnTo>
                    <a:pt x="22225" y="666610"/>
                  </a:lnTo>
                  <a:lnTo>
                    <a:pt x="30162" y="647573"/>
                  </a:lnTo>
                  <a:lnTo>
                    <a:pt x="38735" y="628536"/>
                  </a:lnTo>
                  <a:lnTo>
                    <a:pt x="47307" y="610134"/>
                  </a:lnTo>
                  <a:lnTo>
                    <a:pt x="56515" y="592049"/>
                  </a:lnTo>
                  <a:lnTo>
                    <a:pt x="66040" y="573329"/>
                  </a:lnTo>
                  <a:lnTo>
                    <a:pt x="75882" y="555561"/>
                  </a:lnTo>
                  <a:lnTo>
                    <a:pt x="85725" y="537793"/>
                  </a:lnTo>
                  <a:lnTo>
                    <a:pt x="96202" y="520026"/>
                  </a:lnTo>
                  <a:lnTo>
                    <a:pt x="106997" y="502575"/>
                  </a:lnTo>
                  <a:lnTo>
                    <a:pt x="117792" y="485442"/>
                  </a:lnTo>
                  <a:lnTo>
                    <a:pt x="129222" y="468309"/>
                  </a:lnTo>
                  <a:lnTo>
                    <a:pt x="140970" y="451810"/>
                  </a:lnTo>
                  <a:lnTo>
                    <a:pt x="152717" y="435311"/>
                  </a:lnTo>
                  <a:lnTo>
                    <a:pt x="164782" y="419130"/>
                  </a:lnTo>
                  <a:lnTo>
                    <a:pt x="177800" y="402948"/>
                  </a:lnTo>
                  <a:lnTo>
                    <a:pt x="190182" y="387402"/>
                  </a:lnTo>
                  <a:lnTo>
                    <a:pt x="203517" y="371537"/>
                  </a:lnTo>
                  <a:lnTo>
                    <a:pt x="216852" y="356308"/>
                  </a:lnTo>
                  <a:lnTo>
                    <a:pt x="230505" y="341396"/>
                  </a:lnTo>
                  <a:lnTo>
                    <a:pt x="244475" y="326483"/>
                  </a:lnTo>
                  <a:lnTo>
                    <a:pt x="258445" y="311888"/>
                  </a:lnTo>
                  <a:lnTo>
                    <a:pt x="272732" y="297611"/>
                  </a:lnTo>
                  <a:lnTo>
                    <a:pt x="287337" y="283650"/>
                  </a:lnTo>
                  <a:lnTo>
                    <a:pt x="302260" y="270324"/>
                  </a:lnTo>
                  <a:lnTo>
                    <a:pt x="317817" y="256681"/>
                  </a:lnTo>
                  <a:lnTo>
                    <a:pt x="333057" y="243355"/>
                  </a:lnTo>
                  <a:lnTo>
                    <a:pt x="348615" y="230664"/>
                  </a:lnTo>
                  <a:lnTo>
                    <a:pt x="364807" y="218290"/>
                  </a:lnTo>
                  <a:lnTo>
                    <a:pt x="381000" y="205916"/>
                  </a:lnTo>
                  <a:lnTo>
                    <a:pt x="397510" y="194177"/>
                  </a:lnTo>
                  <a:lnTo>
                    <a:pt x="414020" y="182437"/>
                  </a:lnTo>
                  <a:lnTo>
                    <a:pt x="430847" y="171015"/>
                  </a:lnTo>
                  <a:lnTo>
                    <a:pt x="447992" y="160228"/>
                  </a:lnTo>
                  <a:lnTo>
                    <a:pt x="465137" y="149440"/>
                  </a:lnTo>
                  <a:lnTo>
                    <a:pt x="482917" y="138970"/>
                  </a:lnTo>
                  <a:lnTo>
                    <a:pt x="500380" y="128817"/>
                  </a:lnTo>
                  <a:lnTo>
                    <a:pt x="518477" y="119298"/>
                  </a:lnTo>
                  <a:lnTo>
                    <a:pt x="536892" y="110097"/>
                  </a:lnTo>
                  <a:lnTo>
                    <a:pt x="554990" y="101213"/>
                  </a:lnTo>
                  <a:lnTo>
                    <a:pt x="573722" y="92329"/>
                  </a:lnTo>
                  <a:lnTo>
                    <a:pt x="592455" y="84080"/>
                  </a:lnTo>
                  <a:lnTo>
                    <a:pt x="611187" y="76148"/>
                  </a:lnTo>
                  <a:lnTo>
                    <a:pt x="630555" y="68850"/>
                  </a:lnTo>
                  <a:lnTo>
                    <a:pt x="649605" y="61553"/>
                  </a:lnTo>
                  <a:lnTo>
                    <a:pt x="669290" y="54573"/>
                  </a:lnTo>
                  <a:lnTo>
                    <a:pt x="689293" y="48227"/>
                  </a:lnTo>
                  <a:lnTo>
                    <a:pt x="708660" y="42199"/>
                  </a:lnTo>
                  <a:lnTo>
                    <a:pt x="728980" y="36487"/>
                  </a:lnTo>
                  <a:lnTo>
                    <a:pt x="748983" y="31411"/>
                  </a:lnTo>
                  <a:lnTo>
                    <a:pt x="769303" y="26334"/>
                  </a:lnTo>
                  <a:lnTo>
                    <a:pt x="789940" y="21892"/>
                  </a:lnTo>
                  <a:lnTo>
                    <a:pt x="810578" y="17768"/>
                  </a:lnTo>
                  <a:lnTo>
                    <a:pt x="831533" y="14278"/>
                  </a:lnTo>
                  <a:lnTo>
                    <a:pt x="852805" y="11105"/>
                  </a:lnTo>
                  <a:lnTo>
                    <a:pt x="873760" y="8249"/>
                  </a:lnTo>
                  <a:lnTo>
                    <a:pt x="895033" y="5711"/>
                  </a:lnTo>
                  <a:lnTo>
                    <a:pt x="916305" y="3490"/>
                  </a:lnTo>
                  <a:lnTo>
                    <a:pt x="937895" y="2221"/>
                  </a:lnTo>
                  <a:lnTo>
                    <a:pt x="959485" y="1269"/>
                  </a:lnTo>
                  <a:lnTo>
                    <a:pt x="981393" y="317"/>
                  </a:lnTo>
                  <a:lnTo>
                    <a:pt x="1003300" y="0"/>
                  </a:lnTo>
                  <a:close/>
                </a:path>
              </a:pathLst>
            </a:custGeom>
            <a:solidFill>
              <a:srgbClr val="FAAF3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5" name="椭圆 24"/>
            <p:cNvSpPr/>
            <p:nvPr/>
          </p:nvSpPr>
          <p:spPr>
            <a:xfrm>
              <a:off x="13675582" y="2465383"/>
              <a:ext cx="914400" cy="914400"/>
            </a:xfrm>
            <a:prstGeom prst="ellipse">
              <a:avLst/>
            </a:prstGeom>
            <a:noFill/>
            <a:ln>
              <a:solidFill>
                <a:srgbClr val="FAAF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2210325" y="1366935"/>
            <a:ext cx="0" cy="24746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10325" y="2336101"/>
            <a:ext cx="0" cy="247464"/>
          </a:xfrm>
          <a:prstGeom prst="line">
            <a:avLst/>
          </a:prstGeom>
          <a:ln>
            <a:solidFill>
              <a:srgbClr val="09839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10325" y="3305267"/>
            <a:ext cx="0" cy="247464"/>
          </a:xfrm>
          <a:prstGeom prst="line">
            <a:avLst/>
          </a:prstGeom>
          <a:ln>
            <a:solidFill>
              <a:srgbClr val="09839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210325" y="4274433"/>
            <a:ext cx="0" cy="247464"/>
          </a:xfrm>
          <a:prstGeom prst="line">
            <a:avLst/>
          </a:prstGeom>
          <a:ln>
            <a:solidFill>
              <a:srgbClr val="09839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210325" y="5243601"/>
            <a:ext cx="0" cy="24746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KSO_Shape"/>
          <p:cNvSpPr>
            <a:spLocks/>
          </p:cNvSpPr>
          <p:nvPr/>
        </p:nvSpPr>
        <p:spPr bwMode="auto">
          <a:xfrm>
            <a:off x="1987168" y="1716418"/>
            <a:ext cx="515845" cy="546832"/>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F05A2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4" name="矩形 33"/>
          <p:cNvSpPr/>
          <p:nvPr/>
        </p:nvSpPr>
        <p:spPr>
          <a:xfrm>
            <a:off x="6780125" y="2859614"/>
            <a:ext cx="4698723" cy="1138773"/>
          </a:xfrm>
          <a:prstGeom prst="rect">
            <a:avLst/>
          </a:prstGeom>
          <a:noFill/>
        </p:spPr>
        <p:txBody>
          <a:bodyPr wrap="none">
            <a:spAutoFit/>
          </a:bodyPr>
          <a:lstStyle/>
          <a:p>
            <a:pPr algn="ctr"/>
            <a:r>
              <a:rPr lang="zh-CN" altLang="en-US" sz="4400" b="1" dirty="0">
                <a:solidFill>
                  <a:srgbClr val="09839B"/>
                </a:solidFill>
                <a:latin typeface="微软雅黑" panose="020B0503020204020204" pitchFamily="34" charset="-122"/>
                <a:ea typeface="微软雅黑" panose="020B0503020204020204" pitchFamily="34" charset="-122"/>
              </a:rPr>
              <a:t>点击</a:t>
            </a:r>
            <a:r>
              <a:rPr lang="zh-CN" altLang="en-US" sz="4400" b="1" dirty="0" smtClean="0">
                <a:solidFill>
                  <a:srgbClr val="09839B"/>
                </a:solidFill>
                <a:latin typeface="微软雅黑" panose="020B0503020204020204" pitchFamily="34" charset="-122"/>
                <a:ea typeface="微软雅黑" panose="020B0503020204020204" pitchFamily="34" charset="-122"/>
              </a:rPr>
              <a:t>添加标题文字</a:t>
            </a:r>
            <a:endParaRPr lang="en-US" altLang="zh-CN" sz="4400" b="1" dirty="0" smtClean="0">
              <a:solidFill>
                <a:srgbClr val="09839B"/>
              </a:solidFill>
              <a:latin typeface="微软雅黑" panose="020B0503020204020204" pitchFamily="34" charset="-122"/>
              <a:ea typeface="微软雅黑" panose="020B0503020204020204" pitchFamily="34" charset="-122"/>
            </a:endParaRPr>
          </a:p>
          <a:p>
            <a:pPr algn="ctr"/>
            <a:r>
              <a:rPr lang="en-US" altLang="zh-CN" sz="2400" dirty="0" smtClean="0">
                <a:solidFill>
                  <a:srgbClr val="09839B"/>
                </a:solidFill>
                <a:latin typeface="微软雅黑" panose="020B0503020204020204" pitchFamily="34" charset="-122"/>
                <a:ea typeface="微软雅黑" panose="020B0503020204020204" pitchFamily="34" charset="-122"/>
              </a:rPr>
              <a:t>Add the title here</a:t>
            </a:r>
          </a:p>
        </p:txBody>
      </p:sp>
    </p:spTree>
    <p:extLst>
      <p:ext uri="{BB962C8B-B14F-4D97-AF65-F5344CB8AC3E}">
        <p14:creationId xmlns:p14="http://schemas.microsoft.com/office/powerpoint/2010/main" val="43940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3705" y="2220989"/>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071343" y="2240654"/>
            <a:ext cx="2406830" cy="2406831"/>
          </a:xfrm>
          <a:prstGeom prst="ellipse">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65056" y="2240654"/>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
          <p:cNvSpPr/>
          <p:nvPr/>
        </p:nvSpPr>
        <p:spPr>
          <a:xfrm>
            <a:off x="5816408" y="2240654"/>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213027" y="2234504"/>
            <a:ext cx="546064" cy="685200"/>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501493" y="2234504"/>
            <a:ext cx="546065" cy="754477"/>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6"/>
          <p:cNvSpPr txBox="1"/>
          <p:nvPr/>
        </p:nvSpPr>
        <p:spPr>
          <a:xfrm>
            <a:off x="6701735" y="2234504"/>
            <a:ext cx="546064" cy="685200"/>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034410" y="2234504"/>
            <a:ext cx="546065" cy="754477"/>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cxnSp>
        <p:nvCxnSpPr>
          <p:cNvPr id="10" name="直接连接符 9"/>
          <p:cNvCxnSpPr/>
          <p:nvPr/>
        </p:nvCxnSpPr>
        <p:spPr>
          <a:xfrm>
            <a:off x="1591415" y="2986265"/>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64769" y="2986265"/>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118" y="2986265"/>
            <a:ext cx="165192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78823" y="2986265"/>
            <a:ext cx="184423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354204" y="3137751"/>
            <a:ext cx="2245965" cy="39813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354204" y="3582453"/>
            <a:ext cx="2245965" cy="34265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78106" y="3137751"/>
            <a:ext cx="2245965" cy="440112"/>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7" name="TextBox 25"/>
          <p:cNvSpPr txBox="1"/>
          <p:nvPr/>
        </p:nvSpPr>
        <p:spPr>
          <a:xfrm>
            <a:off x="3706246" y="3582453"/>
            <a:ext cx="2245965" cy="37723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8" name="TextBox 26"/>
          <p:cNvSpPr txBox="1"/>
          <p:nvPr/>
        </p:nvSpPr>
        <p:spPr>
          <a:xfrm>
            <a:off x="5858241" y="3137751"/>
            <a:ext cx="2245965" cy="39813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5858241" y="3582453"/>
            <a:ext cx="2245965" cy="34265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254153" y="3174064"/>
            <a:ext cx="2245965" cy="440112"/>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1" name="TextBox 29"/>
          <p:cNvSpPr txBox="1"/>
          <p:nvPr/>
        </p:nvSpPr>
        <p:spPr>
          <a:xfrm>
            <a:off x="8282293" y="3618766"/>
            <a:ext cx="2245965" cy="37723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2" name="KSO_Shape"/>
          <p:cNvSpPr/>
          <p:nvPr/>
        </p:nvSpPr>
        <p:spPr>
          <a:xfrm>
            <a:off x="1612104" y="1306386"/>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2E5292"/>
              </a:solidFill>
            </a:endParaRPr>
          </a:p>
        </p:txBody>
      </p:sp>
      <p:sp>
        <p:nvSpPr>
          <p:cNvPr id="23" name="KSO_Shape"/>
          <p:cNvSpPr/>
          <p:nvPr/>
        </p:nvSpPr>
        <p:spPr>
          <a:xfrm>
            <a:off x="1612104" y="505954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404477" y="1306386"/>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flipH="1">
            <a:off x="10404477" y="5094236"/>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192925" y="1197356"/>
            <a:ext cx="1407758" cy="369332"/>
          </a:xfrm>
          <a:prstGeom prst="rect">
            <a:avLst/>
          </a:prstGeom>
          <a:noFill/>
        </p:spPr>
        <p:txBody>
          <a:bodyPr wrap="none" rtlCol="0">
            <a:spAutoFit/>
          </a:bodyPr>
          <a:lstStyle/>
          <a:p>
            <a:r>
              <a:rPr lang="en-US" altLang="zh-CN" b="1" dirty="0" smtClean="0">
                <a:solidFill>
                  <a:srgbClr val="F05A24"/>
                </a:solidFill>
                <a:latin typeface="微软雅黑" panose="020B0503020204020204" pitchFamily="34" charset="-122"/>
                <a:ea typeface="微软雅黑" panose="020B0503020204020204" pitchFamily="34" charset="-122"/>
              </a:rPr>
              <a:t>KEYWORD</a:t>
            </a:r>
            <a:endParaRPr lang="zh-CN" altLang="en-US" b="1" dirty="0">
              <a:solidFill>
                <a:srgbClr val="F05A24"/>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192925" y="1468733"/>
            <a:ext cx="3294820" cy="369332"/>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192925" y="5001229"/>
            <a:ext cx="1407758" cy="369332"/>
          </a:xfrm>
          <a:prstGeom prst="rect">
            <a:avLst/>
          </a:prstGeom>
          <a:noFill/>
        </p:spPr>
        <p:txBody>
          <a:bodyPr wrap="none" rtlCol="0">
            <a:spAutoFit/>
          </a:bodyPr>
          <a:lstStyle/>
          <a:p>
            <a:r>
              <a:rPr lang="en-US" altLang="zh-CN" b="1" dirty="0" smtClean="0">
                <a:solidFill>
                  <a:srgbClr val="179A44"/>
                </a:solidFill>
                <a:latin typeface="微软雅黑" panose="020B0503020204020204" pitchFamily="34" charset="-122"/>
                <a:ea typeface="微软雅黑" panose="020B0503020204020204" pitchFamily="34" charset="-122"/>
              </a:rPr>
              <a:t>KEYWORD</a:t>
            </a:r>
            <a:endParaRPr lang="zh-CN" altLang="en-US" b="1" dirty="0">
              <a:solidFill>
                <a:srgbClr val="179A44"/>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192925" y="5272606"/>
            <a:ext cx="3294820" cy="369332"/>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938962" y="1197356"/>
            <a:ext cx="1407758" cy="369332"/>
          </a:xfrm>
          <a:prstGeom prst="rect">
            <a:avLst/>
          </a:prstGeom>
          <a:noFill/>
        </p:spPr>
        <p:txBody>
          <a:bodyPr wrap="none" rtlCol="0">
            <a:spAutoFit/>
          </a:bodyPr>
          <a:lstStyle/>
          <a:p>
            <a:pPr algn="r"/>
            <a:r>
              <a:rPr lang="en-US" altLang="zh-CN" b="1" dirty="0" smtClean="0">
                <a:solidFill>
                  <a:srgbClr val="FAAF3B"/>
                </a:solidFill>
                <a:latin typeface="微软雅黑" panose="020B0503020204020204" pitchFamily="34" charset="-122"/>
                <a:ea typeface="微软雅黑" panose="020B0503020204020204" pitchFamily="34" charset="-122"/>
              </a:rPr>
              <a:t>KEYWORD</a:t>
            </a:r>
            <a:endParaRPr lang="zh-CN" altLang="en-US" b="1" dirty="0">
              <a:solidFill>
                <a:srgbClr val="FAAF3B"/>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112180" y="1468733"/>
            <a:ext cx="3234540" cy="369332"/>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8938962" y="5019935"/>
            <a:ext cx="1407758" cy="369332"/>
          </a:xfrm>
          <a:prstGeom prst="rect">
            <a:avLst/>
          </a:prstGeom>
          <a:noFill/>
        </p:spPr>
        <p:txBody>
          <a:bodyPr wrap="none" rtlCol="0">
            <a:spAutoFit/>
          </a:bodyPr>
          <a:lstStyle/>
          <a:p>
            <a:pPr algn="r"/>
            <a:r>
              <a:rPr lang="en-US" altLang="zh-CN" b="1" dirty="0" smtClean="0">
                <a:solidFill>
                  <a:srgbClr val="A362C4"/>
                </a:solidFill>
                <a:latin typeface="微软雅黑" panose="020B0503020204020204" pitchFamily="34" charset="-122"/>
                <a:ea typeface="微软雅黑" panose="020B0503020204020204" pitchFamily="34" charset="-122"/>
              </a:rPr>
              <a:t>KEYWORD</a:t>
            </a:r>
            <a:endParaRPr lang="zh-CN" altLang="en-US" b="1" dirty="0">
              <a:solidFill>
                <a:srgbClr val="A362C4"/>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112180" y="5291312"/>
            <a:ext cx="3234540" cy="369332"/>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312276" y="3111696"/>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179A44">
              <a:alpha val="73000"/>
            </a:srgbClr>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6004550" y="2032196"/>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FAAF3B">
              <a:alpha val="73000"/>
            </a:srgbClr>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394826" y="2017908"/>
            <a:ext cx="2349500" cy="2066925"/>
            <a:chOff x="1712" y="1389"/>
            <a:chExt cx="1480" cy="1302"/>
          </a:xfrm>
          <a:solidFill>
            <a:srgbClr val="FAAF3B"/>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118850" y="3884808"/>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A362C4">
              <a:alpha val="73000"/>
            </a:srgbClr>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99813" y="2973583"/>
            <a:ext cx="2057400" cy="2192338"/>
            <a:chOff x="2854" y="1996"/>
            <a:chExt cx="1296" cy="1381"/>
          </a:xfrm>
          <a:solidFill>
            <a:srgbClr val="A362C4"/>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304338" y="4316608"/>
            <a:ext cx="2493963" cy="1395413"/>
            <a:chOff x="1655" y="2837"/>
            <a:chExt cx="1571" cy="879"/>
          </a:xfrm>
          <a:solidFill>
            <a:srgbClr val="179A44"/>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8CBF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8CBF00"/>
                </a:solidFill>
              </a:endParaRPr>
            </a:p>
          </p:txBody>
        </p:sp>
      </p:grpSp>
      <p:sp>
        <p:nvSpPr>
          <p:cNvPr id="18" name="文本框 17"/>
          <p:cNvSpPr txBox="1"/>
          <p:nvPr/>
        </p:nvSpPr>
        <p:spPr>
          <a:xfrm>
            <a:off x="1601990" y="5064859"/>
            <a:ext cx="2556865" cy="369332"/>
          </a:xfrm>
          <a:prstGeom prst="rect">
            <a:avLst/>
          </a:prstGeom>
          <a:noFill/>
        </p:spPr>
        <p:txBody>
          <a:bodyPr wrap="square" rtlCol="0">
            <a:spAutoFit/>
          </a:bodyPr>
          <a:lstStyle/>
          <a:p>
            <a:pPr algn="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1601990" y="4542827"/>
            <a:ext cx="2556865" cy="584775"/>
          </a:xfrm>
          <a:prstGeom prst="rect">
            <a:avLst/>
          </a:prstGeom>
          <a:noFill/>
        </p:spPr>
        <p:txBody>
          <a:bodyPr wrap="square" rtlCol="0">
            <a:spAutoFit/>
          </a:bodyPr>
          <a:lstStyle/>
          <a:p>
            <a:pPr algn="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8033146" y="5023394"/>
            <a:ext cx="2556865"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8033146" y="4501362"/>
            <a:ext cx="2556865" cy="584775"/>
          </a:xfrm>
          <a:prstGeom prst="rect">
            <a:avLst/>
          </a:prstGeom>
          <a:noFill/>
        </p:spPr>
        <p:txBody>
          <a:bodyPr wrap="square" rtlCol="0">
            <a:spAutoFit/>
          </a:bodyPr>
          <a:lstStyle/>
          <a:p>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4817148" y="1668012"/>
            <a:ext cx="2556865"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817148" y="1145980"/>
            <a:ext cx="2556865"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95463" y="-29028"/>
            <a:ext cx="601074" cy="601074"/>
          </a:xfrm>
          <a:prstGeom prst="rect">
            <a:avLst/>
          </a:prstGeom>
          <a:solidFill>
            <a:srgbClr val="C027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Logo</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873647" y="4282153"/>
            <a:ext cx="2441694" cy="1138773"/>
          </a:xfrm>
          <a:prstGeom prst="rect">
            <a:avLst/>
          </a:prstGeom>
          <a:noFill/>
        </p:spPr>
        <p:txBody>
          <a:bodyPr wrap="none">
            <a:spAutoFit/>
          </a:bodyPr>
          <a:lstStyle/>
          <a:p>
            <a:pPr algn="ctr"/>
            <a:r>
              <a:rPr lang="zh-CN" altLang="en-US" sz="4400" b="1" dirty="0">
                <a:solidFill>
                  <a:srgbClr val="C0272D"/>
                </a:solidFill>
                <a:latin typeface="微软雅黑" panose="020B0503020204020204" pitchFamily="34" charset="-122"/>
                <a:ea typeface="微软雅黑" panose="020B0503020204020204" pitchFamily="34" charset="-122"/>
              </a:rPr>
              <a:t>研究结果</a:t>
            </a:r>
          </a:p>
          <a:p>
            <a:pPr algn="ctr"/>
            <a:r>
              <a:rPr lang="en-US" altLang="zh-CN" sz="2400" dirty="0">
                <a:solidFill>
                  <a:srgbClr val="C0272D"/>
                </a:solidFill>
                <a:latin typeface="微软雅黑" panose="020B0503020204020204" pitchFamily="34" charset="-122"/>
                <a:ea typeface="微软雅黑" panose="020B0503020204020204" pitchFamily="34" charset="-122"/>
              </a:rPr>
              <a:t>The Results</a:t>
            </a:r>
          </a:p>
        </p:txBody>
      </p:sp>
      <p:grpSp>
        <p:nvGrpSpPr>
          <p:cNvPr id="22" name="组合 21"/>
          <p:cNvGrpSpPr/>
          <p:nvPr/>
        </p:nvGrpSpPr>
        <p:grpSpPr>
          <a:xfrm>
            <a:off x="4886736" y="1437074"/>
            <a:ext cx="2431617" cy="2431617"/>
            <a:chOff x="11661169" y="1135083"/>
            <a:chExt cx="914400" cy="914400"/>
          </a:xfrm>
        </p:grpSpPr>
        <p:sp>
          <p:nvSpPr>
            <p:cNvPr id="23" name="KSO_Shape"/>
            <p:cNvSpPr>
              <a:spLocks/>
            </p:cNvSpPr>
            <p:nvPr/>
          </p:nvSpPr>
          <p:spPr bwMode="auto">
            <a:xfrm>
              <a:off x="11818552" y="1292466"/>
              <a:ext cx="599634" cy="599634"/>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C0272D"/>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椭圆 23"/>
            <p:cNvSpPr/>
            <p:nvPr/>
          </p:nvSpPr>
          <p:spPr>
            <a:xfrm>
              <a:off x="11661169" y="1135083"/>
              <a:ext cx="914400" cy="914400"/>
            </a:xfrm>
            <a:prstGeom prst="ellipse">
              <a:avLst/>
            </a:prstGeom>
            <a:noFill/>
            <a:ln>
              <a:solidFill>
                <a:srgbClr val="C02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0911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480330" y="796842"/>
            <a:ext cx="5710991" cy="5264317"/>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000679" y="1819386"/>
            <a:ext cx="3599720"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1800617" y="1358363"/>
            <a:ext cx="2719789" cy="400110"/>
          </a:xfrm>
          <a:prstGeom prst="rect">
            <a:avLst/>
          </a:prstGeom>
          <a:noFill/>
        </p:spPr>
        <p:txBody>
          <a:bodyPr wrap="square" rtlCol="0">
            <a:spAutoFit/>
          </a:bodyPr>
          <a:lstStyle/>
          <a:p>
            <a:pPr algn="r"/>
            <a:r>
              <a:rPr lang="en-US" altLang="zh-CN" sz="2000" b="1" dirty="0" smtClean="0">
                <a:solidFill>
                  <a:srgbClr val="3A3A3B"/>
                </a:solidFill>
                <a:latin typeface="微软雅黑" panose="020B0503020204020204" pitchFamily="34" charset="-122"/>
                <a:ea typeface="微软雅黑" panose="020B0503020204020204" pitchFamily="34" charset="-122"/>
              </a:rPr>
              <a:t>2014</a:t>
            </a:r>
            <a:r>
              <a:rPr lang="zh-CN" altLang="en-US" sz="2000" b="1" dirty="0" smtClean="0">
                <a:solidFill>
                  <a:srgbClr val="3A3A3B"/>
                </a:solidFill>
                <a:latin typeface="微软雅黑" panose="020B0503020204020204" pitchFamily="34" charset="-122"/>
                <a:ea typeface="微软雅黑" panose="020B0503020204020204" pitchFamily="34" charset="-122"/>
              </a:rPr>
              <a:t>年工作情况</a:t>
            </a:r>
            <a:endParaRPr lang="zh-CN" altLang="en-US" sz="2000" b="1" dirty="0">
              <a:solidFill>
                <a:srgbClr val="3A3A3B"/>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280270" y="1368685"/>
            <a:ext cx="2719789"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r>
              <a:rPr lang="zh-CN" altLang="en-US" sz="2000" b="1" dirty="0" smtClean="0">
                <a:solidFill>
                  <a:schemeClr val="bg1"/>
                </a:solidFill>
                <a:latin typeface="微软雅黑" panose="020B0503020204020204" pitchFamily="34" charset="-122"/>
                <a:ea typeface="微软雅黑" panose="020B0503020204020204" pitchFamily="34" charset="-122"/>
              </a:rPr>
              <a:t>年工作情况</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6303889" y="1848648"/>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2480564" y="3884174"/>
            <a:ext cx="1879854"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9" name="矩形 8"/>
          <p:cNvSpPr/>
          <p:nvPr/>
        </p:nvSpPr>
        <p:spPr>
          <a:xfrm>
            <a:off x="1400648" y="4284143"/>
            <a:ext cx="2946332"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960605" y="4751960"/>
            <a:ext cx="2399814"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1" name="TextBox 19"/>
          <p:cNvSpPr txBox="1"/>
          <p:nvPr/>
        </p:nvSpPr>
        <p:spPr>
          <a:xfrm>
            <a:off x="2712609" y="3884174"/>
            <a:ext cx="128753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计划完成：</a:t>
            </a:r>
            <a:r>
              <a:rPr lang="en-US" altLang="zh-CN" sz="1200" dirty="0" smtClean="0">
                <a:solidFill>
                  <a:schemeClr val="bg1"/>
                </a:solidFill>
                <a:latin typeface="微软雅黑" panose="020B0503020204020204" pitchFamily="34" charset="-122"/>
                <a:ea typeface="微软雅黑" panose="020B0503020204020204" pitchFamily="34" charset="-122"/>
              </a:rPr>
              <a:t>30</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280580" y="4284143"/>
            <a:ext cx="168507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200" dirty="0" smtClean="0">
                <a:solidFill>
                  <a:schemeClr val="bg1"/>
                </a:solidFill>
                <a:latin typeface="微软雅黑" panose="020B0503020204020204" pitchFamily="34" charset="-122"/>
                <a:ea typeface="微软雅黑" panose="020B0503020204020204" pitchFamily="34" charset="-122"/>
              </a:rPr>
              <a:t>300</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2760543" y="4757777"/>
            <a:ext cx="122341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回款数：</a:t>
            </a:r>
            <a:r>
              <a:rPr lang="en-US" altLang="zh-CN" sz="1200" dirty="0" smtClean="0">
                <a:solidFill>
                  <a:schemeClr val="bg1"/>
                </a:solidFill>
                <a:latin typeface="微软雅黑" panose="020B0503020204020204" pitchFamily="34" charset="-122"/>
                <a:ea typeface="微软雅黑" panose="020B0503020204020204" pitchFamily="34" charset="-122"/>
              </a:rPr>
              <a:t>100</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440258" y="3884174"/>
            <a:ext cx="1879854"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6453696" y="4284143"/>
            <a:ext cx="2946332"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6440258" y="4751960"/>
            <a:ext cx="2399814" cy="2521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6672303" y="3884174"/>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计划完成：</a:t>
            </a:r>
            <a:r>
              <a:rPr lang="en-US" altLang="zh-CN" sz="1100" dirty="0" smtClean="0">
                <a:solidFill>
                  <a:schemeClr val="bg1"/>
                </a:solidFill>
                <a:latin typeface="微软雅黑" panose="020B0503020204020204" pitchFamily="34" charset="-122"/>
                <a:ea typeface="微软雅黑" panose="020B0503020204020204" pitchFamily="34" charset="-122"/>
              </a:rPr>
              <a:t>20</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8" name="TextBox 26"/>
          <p:cNvSpPr txBox="1"/>
          <p:nvPr/>
        </p:nvSpPr>
        <p:spPr>
          <a:xfrm>
            <a:off x="6680239" y="4284143"/>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100" dirty="0" smtClean="0">
                <a:solidFill>
                  <a:schemeClr val="bg1"/>
                </a:solidFill>
                <a:latin typeface="微软雅黑" panose="020B0503020204020204" pitchFamily="34" charset="-122"/>
                <a:ea typeface="微软雅黑" panose="020B0503020204020204" pitchFamily="34" charset="-122"/>
              </a:rPr>
              <a:t>200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9" name="TextBox 27"/>
          <p:cNvSpPr txBox="1"/>
          <p:nvPr/>
        </p:nvSpPr>
        <p:spPr>
          <a:xfrm>
            <a:off x="6693650" y="4757777"/>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回款数：</a:t>
            </a:r>
            <a:r>
              <a:rPr lang="en-US" altLang="zh-CN" sz="1100" dirty="0" smtClean="0">
                <a:solidFill>
                  <a:schemeClr val="bg1"/>
                </a:solidFill>
                <a:latin typeface="微软雅黑" panose="020B0503020204020204" pitchFamily="34" charset="-122"/>
                <a:ea typeface="微软雅黑" panose="020B0503020204020204" pitchFamily="34" charset="-122"/>
              </a:rPr>
              <a:t>100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 name="椭圆 2"/>
          <p:cNvSpPr/>
          <p:nvPr/>
        </p:nvSpPr>
        <p:spPr>
          <a:xfrm>
            <a:off x="5009485" y="2497714"/>
            <a:ext cx="941694" cy="941693"/>
          </a:xfrm>
          <a:prstGeom prst="ellipse">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66738" y="3143518"/>
            <a:ext cx="11458525" cy="2646281"/>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5400000">
            <a:off x="2524488" y="3225041"/>
            <a:ext cx="2056319" cy="2048849"/>
            <a:chOff x="2274297" y="577851"/>
            <a:chExt cx="2702660" cy="2692842"/>
          </a:xfrm>
          <a:solidFill>
            <a:srgbClr val="179A44"/>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65921" y="1071937"/>
            <a:ext cx="2056319" cy="2048849"/>
            <a:chOff x="2274297" y="577851"/>
            <a:chExt cx="2702660" cy="2692842"/>
          </a:xfrm>
          <a:solidFill>
            <a:srgbClr val="09839B"/>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411565" y="3225041"/>
            <a:ext cx="2056319" cy="2048849"/>
            <a:chOff x="2274297" y="577851"/>
            <a:chExt cx="2702660" cy="2692842"/>
          </a:xfrm>
          <a:solidFill>
            <a:srgbClr val="A362C4"/>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52998" y="1071937"/>
            <a:ext cx="2056319" cy="2048849"/>
            <a:chOff x="2274297" y="577851"/>
            <a:chExt cx="2702660" cy="2692842"/>
          </a:xfrm>
          <a:solidFill>
            <a:srgbClr val="C0272D"/>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37238" y="2928577"/>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203468" y="2835741"/>
            <a:ext cx="697627" cy="646331"/>
          </a:xfrm>
          <a:prstGeom prst="rect">
            <a:avLst/>
          </a:prstGeom>
          <a:noFill/>
        </p:spPr>
        <p:txBody>
          <a:bodyPr wrap="none" rtlCol="0">
            <a:spAutoFit/>
          </a:bodyPr>
          <a:lstStyle/>
          <a:p>
            <a:r>
              <a:rPr lang="en-US" altLang="zh-CN" sz="3600" b="1" dirty="0" smtClean="0">
                <a:solidFill>
                  <a:srgbClr val="179A44"/>
                </a:solidFill>
                <a:latin typeface="Arial Unicode MS" pitchFamily="34" charset="-122"/>
                <a:ea typeface="Arial Unicode MS" pitchFamily="34" charset="-122"/>
                <a:cs typeface="Arial Unicode MS" pitchFamily="34" charset="-122"/>
              </a:rPr>
              <a:t>01</a:t>
            </a:r>
            <a:endParaRPr lang="zh-CN" altLang="en-US" sz="900" b="1" dirty="0">
              <a:solidFill>
                <a:srgbClr val="179A44"/>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34813" y="3416042"/>
            <a:ext cx="470706" cy="307777"/>
          </a:xfrm>
          <a:prstGeom prst="rect">
            <a:avLst/>
          </a:prstGeom>
          <a:noFill/>
        </p:spPr>
        <p:txBody>
          <a:bodyPr wrap="none" rtlCol="0">
            <a:spAutoFit/>
          </a:bodyPr>
          <a:lstStyle/>
          <a:p>
            <a:pPr algn="ctr"/>
            <a:r>
              <a:rPr lang="en-US" altLang="zh-CN" sz="1400" dirty="0" smtClean="0">
                <a:solidFill>
                  <a:srgbClr val="179A44"/>
                </a:solidFill>
              </a:rPr>
              <a:t>text</a:t>
            </a:r>
            <a:endParaRPr lang="zh-CN" altLang="en-US" sz="1400" dirty="0">
              <a:solidFill>
                <a:srgbClr val="179A44"/>
              </a:solidFill>
            </a:endParaRPr>
          </a:p>
        </p:txBody>
      </p:sp>
      <p:sp>
        <p:nvSpPr>
          <p:cNvPr id="21" name="TextBox 26"/>
          <p:cNvSpPr txBox="1"/>
          <p:nvPr/>
        </p:nvSpPr>
        <p:spPr>
          <a:xfrm>
            <a:off x="4645632" y="2835741"/>
            <a:ext cx="697627" cy="646331"/>
          </a:xfrm>
          <a:prstGeom prst="rect">
            <a:avLst/>
          </a:prstGeom>
          <a:noFill/>
        </p:spPr>
        <p:txBody>
          <a:bodyPr wrap="none" rtlCol="0">
            <a:spAutoFit/>
          </a:bodyPr>
          <a:lstStyle/>
          <a:p>
            <a:r>
              <a:rPr lang="en-US" altLang="zh-CN" sz="3600" b="1" dirty="0" smtClean="0">
                <a:solidFill>
                  <a:srgbClr val="09839B"/>
                </a:solidFill>
                <a:latin typeface="Arial Unicode MS" pitchFamily="34" charset="-122"/>
                <a:ea typeface="Arial Unicode MS" pitchFamily="34" charset="-122"/>
                <a:cs typeface="Arial Unicode MS" pitchFamily="34" charset="-122"/>
              </a:rPr>
              <a:t>02</a:t>
            </a:r>
            <a:endParaRPr lang="zh-CN" altLang="en-US" sz="900" b="1" dirty="0">
              <a:solidFill>
                <a:srgbClr val="09839B"/>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56276" y="2601660"/>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3" name="TextBox 28"/>
          <p:cNvSpPr txBox="1"/>
          <p:nvPr/>
        </p:nvSpPr>
        <p:spPr>
          <a:xfrm>
            <a:off x="7532709" y="2835741"/>
            <a:ext cx="697627" cy="646331"/>
          </a:xfrm>
          <a:prstGeom prst="rect">
            <a:avLst/>
          </a:prstGeom>
          <a:noFill/>
        </p:spPr>
        <p:txBody>
          <a:bodyPr wrap="none" rtlCol="0">
            <a:spAutoFit/>
          </a:bodyPr>
          <a:lstStyle/>
          <a:p>
            <a:r>
              <a:rPr lang="en-US" altLang="zh-CN" sz="3600" b="1" dirty="0" smtClean="0">
                <a:solidFill>
                  <a:srgbClr val="C0272D"/>
                </a:solidFill>
                <a:latin typeface="Arial Unicode MS" pitchFamily="34" charset="-122"/>
                <a:ea typeface="Arial Unicode MS" pitchFamily="34" charset="-122"/>
                <a:cs typeface="Arial Unicode MS" pitchFamily="34" charset="-122"/>
              </a:rPr>
              <a:t>04</a:t>
            </a:r>
            <a:endParaRPr lang="zh-CN" altLang="en-US" sz="900" b="1" dirty="0">
              <a:solidFill>
                <a:srgbClr val="C0272D"/>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43353" y="2601660"/>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5" name="TextBox 30"/>
          <p:cNvSpPr txBox="1"/>
          <p:nvPr/>
        </p:nvSpPr>
        <p:spPr>
          <a:xfrm>
            <a:off x="6061741" y="2835741"/>
            <a:ext cx="697627" cy="646331"/>
          </a:xfrm>
          <a:prstGeom prst="rect">
            <a:avLst/>
          </a:prstGeom>
          <a:noFill/>
        </p:spPr>
        <p:txBody>
          <a:bodyPr wrap="none" rtlCol="0">
            <a:spAutoFit/>
          </a:bodyPr>
          <a:lstStyle/>
          <a:p>
            <a:r>
              <a:rPr lang="en-US" altLang="zh-CN" sz="3600" b="1" dirty="0" smtClean="0">
                <a:solidFill>
                  <a:srgbClr val="09839B"/>
                </a:solidFill>
                <a:latin typeface="Arial Unicode MS" pitchFamily="34" charset="-122"/>
                <a:ea typeface="Arial Unicode MS" pitchFamily="34" charset="-122"/>
                <a:cs typeface="Arial Unicode MS" pitchFamily="34" charset="-122"/>
              </a:rPr>
              <a:t>03</a:t>
            </a:r>
            <a:endParaRPr lang="zh-CN" altLang="en-US" sz="900" b="1" dirty="0">
              <a:solidFill>
                <a:srgbClr val="09839B"/>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93086" y="3416042"/>
            <a:ext cx="470706" cy="307777"/>
          </a:xfrm>
          <a:prstGeom prst="rect">
            <a:avLst/>
          </a:prstGeom>
          <a:noFill/>
        </p:spPr>
        <p:txBody>
          <a:bodyPr wrap="none" rtlCol="0">
            <a:spAutoFit/>
          </a:bodyPr>
          <a:lstStyle/>
          <a:p>
            <a:pPr algn="ctr"/>
            <a:r>
              <a:rPr lang="en-US" altLang="zh-CN" sz="1400" dirty="0" smtClean="0">
                <a:solidFill>
                  <a:srgbClr val="A362C4"/>
                </a:solidFill>
              </a:rPr>
              <a:t>text</a:t>
            </a:r>
            <a:endParaRPr lang="zh-CN" altLang="en-US" sz="1400" dirty="0">
              <a:solidFill>
                <a:srgbClr val="A362C4"/>
              </a:solidFill>
            </a:endParaRPr>
          </a:p>
        </p:txBody>
      </p:sp>
      <p:sp>
        <p:nvSpPr>
          <p:cNvPr id="27" name="矩形 26"/>
          <p:cNvSpPr/>
          <p:nvPr/>
        </p:nvSpPr>
        <p:spPr>
          <a:xfrm>
            <a:off x="3269608" y="4805481"/>
            <a:ext cx="565348" cy="369332"/>
          </a:xfrm>
          <a:prstGeom prst="rect">
            <a:avLst/>
          </a:prstGeom>
        </p:spPr>
        <p:txBody>
          <a:bodyPr wrap="none">
            <a:spAutoFit/>
          </a:bodyPr>
          <a:lstStyle/>
          <a:p>
            <a:r>
              <a:rPr lang="en-US" altLang="zh-CN" dirty="0" smtClean="0">
                <a:solidFill>
                  <a:srgbClr val="1D335C"/>
                </a:solidFill>
              </a:rPr>
              <a:t>Text</a:t>
            </a:r>
            <a:endParaRPr lang="en-US" altLang="zh-CN" dirty="0">
              <a:solidFill>
                <a:srgbClr val="1D335C"/>
              </a:solidFill>
            </a:endParaRPr>
          </a:p>
        </p:txBody>
      </p:sp>
      <p:sp>
        <p:nvSpPr>
          <p:cNvPr id="28" name="矩形 27"/>
          <p:cNvSpPr/>
          <p:nvPr/>
        </p:nvSpPr>
        <p:spPr>
          <a:xfrm>
            <a:off x="4723914" y="11594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56685" y="4805481"/>
            <a:ext cx="565348" cy="369332"/>
          </a:xfrm>
          <a:prstGeom prst="rect">
            <a:avLst/>
          </a:prstGeom>
        </p:spPr>
        <p:txBody>
          <a:bodyPr wrap="none">
            <a:spAutoFit/>
          </a:bodyPr>
          <a:lstStyle/>
          <a:p>
            <a:r>
              <a:rPr lang="en-US" altLang="zh-CN" dirty="0" smtClean="0">
                <a:solidFill>
                  <a:srgbClr val="1D335C"/>
                </a:solidFill>
              </a:rPr>
              <a:t>Text</a:t>
            </a:r>
            <a:endParaRPr lang="en-US" altLang="zh-CN" dirty="0">
              <a:solidFill>
                <a:srgbClr val="1D335C"/>
              </a:solidFill>
            </a:endParaRPr>
          </a:p>
        </p:txBody>
      </p:sp>
      <p:sp>
        <p:nvSpPr>
          <p:cNvPr id="30" name="矩形 29"/>
          <p:cNvSpPr/>
          <p:nvPr/>
        </p:nvSpPr>
        <p:spPr>
          <a:xfrm>
            <a:off x="7598848" y="11594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7910503" y="4268099"/>
            <a:ext cx="2556865" cy="1246495"/>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点击此处添加文字说明</a:t>
            </a: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910503" y="3746067"/>
            <a:ext cx="2556865"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Freeform 5"/>
          <p:cNvSpPr>
            <a:spLocks noEditPoints="1"/>
          </p:cNvSpPr>
          <p:nvPr/>
        </p:nvSpPr>
        <p:spPr bwMode="auto">
          <a:xfrm>
            <a:off x="4778052" y="19437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09839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53111" y="3902489"/>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179A4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61685" y="4007032"/>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A362C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85355" y="20219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C0272D"/>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924747" y="1132683"/>
            <a:ext cx="4592635" cy="4592635"/>
          </a:xfrm>
          <a:prstGeom prst="quadArrow">
            <a:avLst>
              <a:gd name="adj1" fmla="val 2000"/>
              <a:gd name="adj2" fmla="val 4000"/>
              <a:gd name="adj3" fmla="val 5000"/>
            </a:avLst>
          </a:prstGeom>
          <a:solidFill>
            <a:schemeClr val="bg1">
              <a:lumMod val="5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223268" y="1431204"/>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362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381807" y="1431204"/>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AAF3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223268" y="3589742"/>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05A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381807" y="3589742"/>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179A4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835575" y="3910287"/>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a:spLocks/>
          </p:cNvSpPr>
          <p:nvPr/>
        </p:nvSpPr>
        <p:spPr bwMode="auto">
          <a:xfrm>
            <a:off x="1649472" y="1732446"/>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600"/>
          </a:p>
        </p:txBody>
      </p:sp>
      <p:sp>
        <p:nvSpPr>
          <p:cNvPr id="17" name="KSO_Shape"/>
          <p:cNvSpPr>
            <a:spLocks/>
          </p:cNvSpPr>
          <p:nvPr/>
        </p:nvSpPr>
        <p:spPr bwMode="auto">
          <a:xfrm>
            <a:off x="3899957" y="3910287"/>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600"/>
          </a:p>
        </p:txBody>
      </p:sp>
      <p:sp>
        <p:nvSpPr>
          <p:cNvPr id="18" name="KSO_Shape"/>
          <p:cNvSpPr>
            <a:spLocks/>
          </p:cNvSpPr>
          <p:nvPr/>
        </p:nvSpPr>
        <p:spPr bwMode="auto">
          <a:xfrm>
            <a:off x="3760200" y="1718025"/>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sz="1600"/>
          </a:p>
        </p:txBody>
      </p:sp>
      <p:sp>
        <p:nvSpPr>
          <p:cNvPr id="20" name="文本框 19"/>
          <p:cNvSpPr txBox="1"/>
          <p:nvPr/>
        </p:nvSpPr>
        <p:spPr>
          <a:xfrm>
            <a:off x="1649472" y="2813591"/>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729568" y="2813591"/>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760200" y="4989141"/>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87659" y="4989141"/>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KSO_Shape"/>
          <p:cNvSpPr/>
          <p:nvPr/>
        </p:nvSpPr>
        <p:spPr>
          <a:xfrm>
            <a:off x="6488095" y="145018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6961914" y="1394416"/>
            <a:ext cx="1407758" cy="369332"/>
          </a:xfrm>
          <a:prstGeom prst="rect">
            <a:avLst/>
          </a:prstGeom>
          <a:noFill/>
        </p:spPr>
        <p:txBody>
          <a:bodyPr wrap="none" rtlCol="0">
            <a:spAutoFit/>
          </a:bodyPr>
          <a:lstStyle/>
          <a:p>
            <a:r>
              <a:rPr lang="en-US" altLang="zh-CN" b="1" dirty="0" smtClean="0">
                <a:solidFill>
                  <a:srgbClr val="A362C4"/>
                </a:solidFill>
                <a:latin typeface="微软雅黑" panose="020B0503020204020204" pitchFamily="34" charset="-122"/>
                <a:ea typeface="微软雅黑" panose="020B0503020204020204" pitchFamily="34" charset="-122"/>
              </a:rPr>
              <a:t>KEYWORD</a:t>
            </a:r>
            <a:endParaRPr lang="zh-CN" altLang="en-US" b="1" dirty="0">
              <a:solidFill>
                <a:srgbClr val="A362C4"/>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6961914" y="1665793"/>
            <a:ext cx="4305340" cy="336695"/>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6" name="KSO_Shape"/>
          <p:cNvSpPr/>
          <p:nvPr/>
        </p:nvSpPr>
        <p:spPr>
          <a:xfrm>
            <a:off x="6488095" y="25588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6961914" y="2503080"/>
            <a:ext cx="1407758" cy="369332"/>
          </a:xfrm>
          <a:prstGeom prst="rect">
            <a:avLst/>
          </a:prstGeom>
          <a:noFill/>
        </p:spPr>
        <p:txBody>
          <a:bodyPr wrap="none" rtlCol="0">
            <a:spAutoFit/>
          </a:bodyPr>
          <a:lstStyle/>
          <a:p>
            <a:r>
              <a:rPr lang="en-US" altLang="zh-CN" b="1" dirty="0" smtClean="0">
                <a:solidFill>
                  <a:srgbClr val="FAAF3B"/>
                </a:solidFill>
                <a:latin typeface="微软雅黑" panose="020B0503020204020204" pitchFamily="34" charset="-122"/>
                <a:ea typeface="微软雅黑" panose="020B0503020204020204" pitchFamily="34" charset="-122"/>
              </a:rPr>
              <a:t>KEYWORD</a:t>
            </a:r>
            <a:endParaRPr lang="zh-CN" altLang="en-US" b="1" dirty="0">
              <a:solidFill>
                <a:srgbClr val="FAAF3B"/>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6961914" y="2774457"/>
            <a:ext cx="4305340" cy="336695"/>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40" name="KSO_Shape"/>
          <p:cNvSpPr/>
          <p:nvPr/>
        </p:nvSpPr>
        <p:spPr>
          <a:xfrm>
            <a:off x="6488095" y="3667515"/>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6961914" y="3611744"/>
            <a:ext cx="1407758" cy="369332"/>
          </a:xfrm>
          <a:prstGeom prst="rect">
            <a:avLst/>
          </a:prstGeom>
          <a:noFill/>
        </p:spPr>
        <p:txBody>
          <a:bodyPr wrap="none" rtlCol="0">
            <a:spAutoFit/>
          </a:bodyPr>
          <a:lstStyle/>
          <a:p>
            <a:r>
              <a:rPr lang="en-US" altLang="zh-CN" b="1" dirty="0" smtClean="0">
                <a:solidFill>
                  <a:srgbClr val="179A44"/>
                </a:solidFill>
                <a:latin typeface="微软雅黑" panose="020B0503020204020204" pitchFamily="34" charset="-122"/>
                <a:ea typeface="微软雅黑" panose="020B0503020204020204" pitchFamily="34" charset="-122"/>
              </a:rPr>
              <a:t>KEYWORD</a:t>
            </a:r>
            <a:endParaRPr lang="zh-CN" altLang="en-US" b="1" dirty="0">
              <a:solidFill>
                <a:srgbClr val="179A44"/>
              </a:solidFill>
              <a:latin typeface="微软雅黑" panose="020B0503020204020204" pitchFamily="34" charset="-122"/>
              <a:ea typeface="微软雅黑" panose="020B0503020204020204" pitchFamily="34" charset="-122"/>
            </a:endParaRPr>
          </a:p>
        </p:txBody>
      </p:sp>
      <p:sp>
        <p:nvSpPr>
          <p:cNvPr id="42" name="TextBox 15"/>
          <p:cNvSpPr txBox="1"/>
          <p:nvPr/>
        </p:nvSpPr>
        <p:spPr>
          <a:xfrm>
            <a:off x="6961914" y="3883121"/>
            <a:ext cx="4305340" cy="336695"/>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44" name="KSO_Shape"/>
          <p:cNvSpPr/>
          <p:nvPr/>
        </p:nvSpPr>
        <p:spPr>
          <a:xfrm>
            <a:off x="6488095" y="477617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6961914" y="4720407"/>
            <a:ext cx="1407758" cy="369332"/>
          </a:xfrm>
          <a:prstGeom prst="rect">
            <a:avLst/>
          </a:prstGeom>
          <a:noFill/>
        </p:spPr>
        <p:txBody>
          <a:bodyPr wrap="none" rtlCol="0">
            <a:spAutoFit/>
          </a:bodyPr>
          <a:lstStyle/>
          <a:p>
            <a:r>
              <a:rPr lang="en-US" altLang="zh-CN" b="1" dirty="0" smtClean="0">
                <a:solidFill>
                  <a:srgbClr val="F05A24"/>
                </a:solidFill>
                <a:latin typeface="微软雅黑" panose="020B0503020204020204" pitchFamily="34" charset="-122"/>
                <a:ea typeface="微软雅黑" panose="020B0503020204020204" pitchFamily="34" charset="-122"/>
              </a:rPr>
              <a:t>KEYWORD</a:t>
            </a:r>
            <a:endParaRPr lang="zh-CN" altLang="en-US" b="1" dirty="0">
              <a:solidFill>
                <a:srgbClr val="F05A24"/>
              </a:solidFill>
              <a:latin typeface="微软雅黑" panose="020B0503020204020204" pitchFamily="34" charset="-122"/>
              <a:ea typeface="微软雅黑" panose="020B0503020204020204" pitchFamily="34" charset="-122"/>
            </a:endParaRPr>
          </a:p>
        </p:txBody>
      </p:sp>
      <p:sp>
        <p:nvSpPr>
          <p:cNvPr id="46" name="TextBox 15"/>
          <p:cNvSpPr txBox="1"/>
          <p:nvPr/>
        </p:nvSpPr>
        <p:spPr>
          <a:xfrm>
            <a:off x="6961914" y="4991784"/>
            <a:ext cx="4305340" cy="336695"/>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1" y="4397831"/>
            <a:ext cx="10167257" cy="0"/>
          </a:xfrm>
          <a:prstGeom prst="line">
            <a:avLst/>
          </a:prstGeom>
          <a:ln w="12700">
            <a:solidFill>
              <a:srgbClr val="09839B"/>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2" y="2593737"/>
            <a:ext cx="1251020" cy="2380412"/>
            <a:chOff x="1464547" y="2613409"/>
            <a:chExt cx="1251020" cy="2380412"/>
          </a:xfrm>
          <a:solidFill>
            <a:srgbClr val="609DA7"/>
          </a:solidFill>
        </p:grpSpPr>
        <p:grpSp>
          <p:nvGrpSpPr>
            <p:cNvPr id="8" name="组合 7"/>
            <p:cNvGrpSpPr/>
            <p:nvPr/>
          </p:nvGrpSpPr>
          <p:grpSpPr>
            <a:xfrm>
              <a:off x="2032907" y="3616778"/>
              <a:ext cx="114300" cy="1377043"/>
              <a:chOff x="2032907" y="3548743"/>
              <a:chExt cx="114300" cy="1377043"/>
            </a:xfrm>
            <a:grpFill/>
          </p:grpSpPr>
          <p:cxnSp>
            <p:nvCxnSpPr>
              <p:cNvPr id="6" name="直接连接符 5"/>
              <p:cNvCxnSpPr/>
              <p:nvPr/>
            </p:nvCxnSpPr>
            <p:spPr>
              <a:xfrm>
                <a:off x="2090057" y="3548743"/>
                <a:ext cx="0" cy="1262743"/>
              </a:xfrm>
              <a:prstGeom prst="line">
                <a:avLst/>
              </a:prstGeom>
              <a:grp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grp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1" y="1661124"/>
            <a:ext cx="1970314" cy="3313025"/>
            <a:chOff x="3272204" y="1680796"/>
            <a:chExt cx="1970314" cy="3313025"/>
          </a:xfrm>
          <a:solidFill>
            <a:srgbClr val="609DA7"/>
          </a:solidFill>
        </p:grpSpPr>
        <p:grpSp>
          <p:nvGrpSpPr>
            <p:cNvPr id="11" name="组合 10"/>
            <p:cNvGrpSpPr/>
            <p:nvPr/>
          </p:nvGrpSpPr>
          <p:grpSpPr>
            <a:xfrm>
              <a:off x="4200211" y="3616778"/>
              <a:ext cx="114300" cy="1377043"/>
              <a:chOff x="2032907" y="3548743"/>
              <a:chExt cx="114300" cy="1377043"/>
            </a:xfrm>
            <a:grpFill/>
          </p:grpSpPr>
          <p:cxnSp>
            <p:nvCxnSpPr>
              <p:cNvPr id="12" name="直接连接符 11"/>
              <p:cNvCxnSpPr/>
              <p:nvPr/>
            </p:nvCxnSpPr>
            <p:spPr>
              <a:xfrm>
                <a:off x="2090057" y="3548743"/>
                <a:ext cx="0" cy="1262743"/>
              </a:xfrm>
              <a:prstGeom prst="line">
                <a:avLst/>
              </a:prstGeom>
              <a:grp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grp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2" y="1661124"/>
            <a:ext cx="1970314" cy="3313025"/>
            <a:chOff x="3272204" y="1680796"/>
            <a:chExt cx="1970314" cy="3313025"/>
          </a:xfrm>
          <a:solidFill>
            <a:srgbClr val="609DA7"/>
          </a:solidFill>
        </p:grpSpPr>
        <p:grpSp>
          <p:nvGrpSpPr>
            <p:cNvPr id="18" name="组合 17"/>
            <p:cNvGrpSpPr/>
            <p:nvPr/>
          </p:nvGrpSpPr>
          <p:grpSpPr>
            <a:xfrm>
              <a:off x="4200211" y="3616778"/>
              <a:ext cx="114300" cy="1377043"/>
              <a:chOff x="2032907" y="3548743"/>
              <a:chExt cx="114300" cy="1377043"/>
            </a:xfrm>
            <a:grpFill/>
          </p:grpSpPr>
          <p:cxnSp>
            <p:nvCxnSpPr>
              <p:cNvPr id="20" name="直接连接符 19"/>
              <p:cNvCxnSpPr/>
              <p:nvPr/>
            </p:nvCxnSpPr>
            <p:spPr>
              <a:xfrm>
                <a:off x="2090057" y="3548743"/>
                <a:ext cx="0" cy="1262743"/>
              </a:xfrm>
              <a:prstGeom prst="line">
                <a:avLst/>
              </a:prstGeom>
              <a:grp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grp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0" y="2593737"/>
            <a:ext cx="1251020" cy="2380412"/>
            <a:chOff x="1464547" y="2613409"/>
            <a:chExt cx="1251020" cy="2380412"/>
          </a:xfrm>
          <a:solidFill>
            <a:srgbClr val="609DA7"/>
          </a:solidFill>
        </p:grpSpPr>
        <p:grpSp>
          <p:nvGrpSpPr>
            <p:cNvPr id="23" name="组合 22"/>
            <p:cNvGrpSpPr/>
            <p:nvPr/>
          </p:nvGrpSpPr>
          <p:grpSpPr>
            <a:xfrm>
              <a:off x="2032907" y="3616778"/>
              <a:ext cx="114300" cy="1377043"/>
              <a:chOff x="2032907" y="3548743"/>
              <a:chExt cx="114300" cy="1377043"/>
            </a:xfrm>
            <a:grpFill/>
          </p:grpSpPr>
          <p:cxnSp>
            <p:nvCxnSpPr>
              <p:cNvPr id="25" name="直接连接符 24"/>
              <p:cNvCxnSpPr/>
              <p:nvPr/>
            </p:nvCxnSpPr>
            <p:spPr>
              <a:xfrm>
                <a:off x="2090057" y="3548743"/>
                <a:ext cx="0" cy="1262743"/>
              </a:xfrm>
              <a:prstGeom prst="line">
                <a:avLst/>
              </a:prstGeom>
              <a:grpFill/>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grp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6" y="2857984"/>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4" y="2873288"/>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1" y="2138667"/>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089685" y="204578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74060" y="5048860"/>
            <a:ext cx="1346844" cy="369332"/>
          </a:xfrm>
          <a:prstGeom prst="rect">
            <a:avLst/>
          </a:prstGeom>
          <a:solidFill>
            <a:srgbClr val="F05A24"/>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042981" y="5048860"/>
            <a:ext cx="1346844" cy="369332"/>
          </a:xfrm>
          <a:prstGeom prst="rect">
            <a:avLst/>
          </a:prstGeom>
          <a:solidFill>
            <a:srgbClr val="8BC53F"/>
          </a:solidFill>
          <a:ln>
            <a:noFill/>
          </a:ln>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03301" y="5048860"/>
            <a:ext cx="1346844" cy="369332"/>
          </a:xfrm>
          <a:prstGeom prst="rect">
            <a:avLst/>
          </a:prstGeom>
          <a:solidFill>
            <a:srgbClr val="A362C4"/>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82270" y="5048860"/>
            <a:ext cx="1346844" cy="369332"/>
          </a:xfrm>
          <a:prstGeom prst="rect">
            <a:avLst/>
          </a:prstGeom>
          <a:solidFill>
            <a:srgbClr val="FAAF3B"/>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1245833" y="5612074"/>
            <a:ext cx="2003298" cy="646331"/>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6" name="TextBox 15"/>
          <p:cNvSpPr txBox="1"/>
          <p:nvPr/>
        </p:nvSpPr>
        <p:spPr>
          <a:xfrm>
            <a:off x="3699479" y="5612074"/>
            <a:ext cx="2003298" cy="646331"/>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7" name="TextBox 15"/>
          <p:cNvSpPr txBox="1"/>
          <p:nvPr/>
        </p:nvSpPr>
        <p:spPr>
          <a:xfrm>
            <a:off x="6415430" y="5612074"/>
            <a:ext cx="2003298" cy="646331"/>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8" name="TextBox 15"/>
          <p:cNvSpPr txBox="1"/>
          <p:nvPr/>
        </p:nvSpPr>
        <p:spPr>
          <a:xfrm>
            <a:off x="8906130" y="5612074"/>
            <a:ext cx="2003298" cy="646331"/>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373"/>
          <a:stretch/>
        </p:blipFill>
        <p:spPr>
          <a:xfrm>
            <a:off x="378759" y="1358117"/>
            <a:ext cx="11434481" cy="2774269"/>
          </a:xfrm>
          <a:prstGeom prst="rect">
            <a:avLst/>
          </a:prstGeom>
        </p:spPr>
      </p:pic>
      <p:sp>
        <p:nvSpPr>
          <p:cNvPr id="4" name="任意多边形 3"/>
          <p:cNvSpPr/>
          <p:nvPr/>
        </p:nvSpPr>
        <p:spPr>
          <a:xfrm rot="16200000" flipH="1">
            <a:off x="8502962" y="822108"/>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388327" y="1648398"/>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p>
        </p:txBody>
      </p:sp>
      <p:sp>
        <p:nvSpPr>
          <p:cNvPr id="6" name="矩形 13"/>
          <p:cNvSpPr>
            <a:spLocks noChangeArrowheads="1"/>
          </p:cNvSpPr>
          <p:nvPr/>
        </p:nvSpPr>
        <p:spPr bwMode="auto">
          <a:xfrm>
            <a:off x="8752534" y="2908293"/>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1234865" y="4422667"/>
            <a:ext cx="9704977" cy="1077218"/>
          </a:xfrm>
          <a:prstGeom prst="rect">
            <a:avLst/>
          </a:prstGeom>
          <a:noFill/>
        </p:spPr>
        <p:txBody>
          <a:bodyPr wrap="square" rtlCol="0">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a:t>
            </a:r>
            <a:r>
              <a:rPr lang="zh-CN" altLang="en-US" sz="1600" dirty="0" smtClean="0">
                <a:latin typeface="微软雅黑" panose="020B0503020204020204" pitchFamily="34" charset="-122"/>
                <a:ea typeface="微软雅黑" panose="020B0503020204020204" pitchFamily="34" charset="-122"/>
              </a:rPr>
              <a:t>概述</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830728" y="-43542"/>
            <a:ext cx="601074" cy="601074"/>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Logo</a:t>
            </a:r>
            <a:endParaRPr lang="zh-CN" altLang="en-US" sz="1200" dirty="0">
              <a:latin typeface="微软雅黑" panose="020B0503020204020204" pitchFamily="34" charset="-122"/>
              <a:ea typeface="微软雅黑" panose="020B0503020204020204" pitchFamily="34" charset="-122"/>
            </a:endParaRPr>
          </a:p>
        </p:txBody>
      </p:sp>
      <p:sp>
        <p:nvSpPr>
          <p:cNvPr id="2" name="矩形 1"/>
          <p:cNvSpPr/>
          <p:nvPr/>
        </p:nvSpPr>
        <p:spPr>
          <a:xfrm>
            <a:off x="4672309" y="4258266"/>
            <a:ext cx="2847383" cy="1138773"/>
          </a:xfrm>
          <a:prstGeom prst="rect">
            <a:avLst/>
          </a:prstGeom>
          <a:noFill/>
        </p:spPr>
        <p:txBody>
          <a:bodyPr wrap="none">
            <a:spAutoFit/>
          </a:bodyPr>
          <a:lstStyle/>
          <a:p>
            <a:pPr algn="ctr"/>
            <a:r>
              <a:rPr lang="zh-CN" altLang="en-US" sz="4400" b="1" dirty="0">
                <a:solidFill>
                  <a:srgbClr val="FAAF3B"/>
                </a:solidFill>
                <a:latin typeface="微软雅黑" panose="020B0503020204020204" pitchFamily="34" charset="-122"/>
                <a:ea typeface="微软雅黑" panose="020B0503020204020204" pitchFamily="34" charset="-122"/>
              </a:rPr>
              <a:t>应用价值</a:t>
            </a:r>
          </a:p>
          <a:p>
            <a:pPr algn="ctr"/>
            <a:r>
              <a:rPr lang="en-US" altLang="zh-CN" sz="2400" dirty="0" smtClean="0">
                <a:solidFill>
                  <a:srgbClr val="FAAF3B"/>
                </a:solidFill>
                <a:latin typeface="微软雅黑" panose="020B0503020204020204" pitchFamily="34" charset="-122"/>
                <a:ea typeface="微软雅黑" panose="020B0503020204020204" pitchFamily="34" charset="-122"/>
              </a:rPr>
              <a:t>Application Value </a:t>
            </a:r>
            <a:endParaRPr lang="en-US" altLang="zh-CN" sz="2400" dirty="0">
              <a:solidFill>
                <a:srgbClr val="FAAF3B"/>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915457" y="1460962"/>
            <a:ext cx="2431617" cy="2431617"/>
            <a:chOff x="11791908" y="2227577"/>
            <a:chExt cx="914400" cy="914400"/>
          </a:xfrm>
        </p:grpSpPr>
        <p:sp>
          <p:nvSpPr>
            <p:cNvPr id="17" name="KSO_Shape"/>
            <p:cNvSpPr>
              <a:spLocks/>
            </p:cNvSpPr>
            <p:nvPr/>
          </p:nvSpPr>
          <p:spPr bwMode="auto">
            <a:xfrm>
              <a:off x="11981272" y="2384961"/>
              <a:ext cx="535672" cy="599633"/>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AAF3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椭圆 17"/>
            <p:cNvSpPr/>
            <p:nvPr/>
          </p:nvSpPr>
          <p:spPr>
            <a:xfrm>
              <a:off x="11791908" y="2227577"/>
              <a:ext cx="914400" cy="914400"/>
            </a:xfrm>
            <a:prstGeom prst="ellipse">
              <a:avLst/>
            </a:prstGeom>
            <a:noFill/>
            <a:ln>
              <a:solidFill>
                <a:srgbClr val="FAAF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4880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2561982" y="2057961"/>
            <a:ext cx="2047749" cy="1765300"/>
          </a:xfrm>
          <a:prstGeom prst="hexagon">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CBF00"/>
              </a:solidFill>
            </a:endParaRPr>
          </a:p>
        </p:txBody>
      </p:sp>
      <p:sp>
        <p:nvSpPr>
          <p:cNvPr id="4" name="六边形 3"/>
          <p:cNvSpPr/>
          <p:nvPr/>
        </p:nvSpPr>
        <p:spPr>
          <a:xfrm>
            <a:off x="4235411" y="2940611"/>
            <a:ext cx="2047749" cy="1765300"/>
          </a:xfrm>
          <a:prstGeom prst="hexagon">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5" name="六边形 4"/>
          <p:cNvSpPr/>
          <p:nvPr/>
        </p:nvSpPr>
        <p:spPr>
          <a:xfrm>
            <a:off x="5908840" y="2057961"/>
            <a:ext cx="2047749" cy="1765300"/>
          </a:xfrm>
          <a:prstGeom prst="hexagon">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582269" y="2940611"/>
            <a:ext cx="2047749" cy="1765300"/>
          </a:xfrm>
          <a:prstGeom prst="hexagon">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六边形 18"/>
          <p:cNvSpPr/>
          <p:nvPr/>
        </p:nvSpPr>
        <p:spPr>
          <a:xfrm>
            <a:off x="888553" y="2940611"/>
            <a:ext cx="2047749" cy="1765300"/>
          </a:xfrm>
          <a:prstGeom prst="hexagon">
            <a:avLst/>
          </a:prstGeom>
          <a:noFill/>
          <a:ln>
            <a:solidFill>
              <a:srgbClr val="F05A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9255698" y="2082498"/>
            <a:ext cx="2047749" cy="1765300"/>
          </a:xfrm>
          <a:prstGeom prst="hexagon">
            <a:avLst/>
          </a:prstGeom>
          <a:noFill/>
          <a:ln>
            <a:solidFill>
              <a:srgbClr val="179A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062659" y="2634278"/>
            <a:ext cx="1005403"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759166" y="3530873"/>
            <a:ext cx="1005404"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427430" y="2634278"/>
            <a:ext cx="1005404"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4" name="文本框 23"/>
          <p:cNvSpPr txBox="1"/>
          <p:nvPr/>
        </p:nvSpPr>
        <p:spPr>
          <a:xfrm>
            <a:off x="8103441" y="3555410"/>
            <a:ext cx="1005404"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7" name="矩形 1"/>
          <p:cNvSpPr>
            <a:spLocks noChangeArrowheads="1"/>
          </p:cNvSpPr>
          <p:nvPr/>
        </p:nvSpPr>
        <p:spPr bwMode="auto">
          <a:xfrm>
            <a:off x="2936302" y="139337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2936302" y="89374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29" name="矩形 1"/>
          <p:cNvSpPr>
            <a:spLocks noChangeArrowheads="1"/>
          </p:cNvSpPr>
          <p:nvPr/>
        </p:nvSpPr>
        <p:spPr bwMode="auto">
          <a:xfrm>
            <a:off x="6344520" y="139337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6344520" y="89374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4619550" y="5441032"/>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4619550" y="4941408"/>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7956589" y="5441032"/>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7956589" y="4941408"/>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grpSp>
        <p:nvGrpSpPr>
          <p:cNvPr id="35" name="Group 98"/>
          <p:cNvGrpSpPr>
            <a:grpSpLocks noChangeAspect="1"/>
          </p:cNvGrpSpPr>
          <p:nvPr/>
        </p:nvGrpSpPr>
        <p:grpSpPr bwMode="auto">
          <a:xfrm>
            <a:off x="9744326" y="2445986"/>
            <a:ext cx="1070492" cy="989249"/>
            <a:chOff x="-86" y="2465"/>
            <a:chExt cx="1120" cy="1035"/>
          </a:xfrm>
          <a:solidFill>
            <a:srgbClr val="179A44"/>
          </a:solidFill>
        </p:grpSpPr>
        <p:sp>
          <p:nvSpPr>
            <p:cNvPr id="36"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40" name="Group 78"/>
          <p:cNvGrpSpPr>
            <a:grpSpLocks noChangeAspect="1"/>
          </p:cNvGrpSpPr>
          <p:nvPr/>
        </p:nvGrpSpPr>
        <p:grpSpPr bwMode="auto">
          <a:xfrm>
            <a:off x="1337809" y="3289748"/>
            <a:ext cx="1074738" cy="940814"/>
            <a:chOff x="3233" y="2705"/>
            <a:chExt cx="1284" cy="1124"/>
          </a:xfrm>
          <a:solidFill>
            <a:srgbClr val="F05A24"/>
          </a:solidFill>
        </p:grpSpPr>
        <p:sp>
          <p:nvSpPr>
            <p:cNvPr id="41"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2"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4"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5"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Tree>
    <p:extLst>
      <p:ext uri="{BB962C8B-B14F-4D97-AF65-F5344CB8AC3E}">
        <p14:creationId xmlns:p14="http://schemas.microsoft.com/office/powerpoint/2010/main" val="32893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58583" y="4287395"/>
            <a:ext cx="2674835" cy="1138773"/>
          </a:xfrm>
          <a:prstGeom prst="rect">
            <a:avLst/>
          </a:prstGeom>
          <a:noFill/>
        </p:spPr>
        <p:txBody>
          <a:bodyPr wrap="none">
            <a:spAutoFit/>
          </a:bodyPr>
          <a:lstStyle/>
          <a:p>
            <a:pPr algn="ctr"/>
            <a:r>
              <a:rPr lang="zh-CN" altLang="en-US" sz="4400" b="1" dirty="0" smtClean="0">
                <a:solidFill>
                  <a:srgbClr val="FAAF3B"/>
                </a:solidFill>
                <a:latin typeface="微软雅黑" panose="020B0503020204020204" pitchFamily="34" charset="-122"/>
                <a:ea typeface="微软雅黑" panose="020B0503020204020204" pitchFamily="34" charset="-122"/>
              </a:rPr>
              <a:t>课题综述</a:t>
            </a:r>
            <a:endParaRPr lang="en-US" altLang="zh-CN" sz="4400" b="1" dirty="0" smtClean="0">
              <a:solidFill>
                <a:srgbClr val="FAAF3B"/>
              </a:solidFill>
              <a:latin typeface="微软雅黑" panose="020B0503020204020204" pitchFamily="34" charset="-122"/>
              <a:ea typeface="微软雅黑" panose="020B0503020204020204" pitchFamily="34" charset="-122"/>
            </a:endParaRPr>
          </a:p>
          <a:p>
            <a:pPr algn="ctr"/>
            <a:r>
              <a:rPr lang="en-US" altLang="zh-CN" sz="2400" dirty="0" smtClean="0">
                <a:solidFill>
                  <a:srgbClr val="FAAF3B"/>
                </a:solidFill>
                <a:latin typeface="微软雅黑" panose="020B0503020204020204" pitchFamily="34" charset="-122"/>
                <a:ea typeface="微软雅黑" panose="020B0503020204020204" pitchFamily="34" charset="-122"/>
              </a:rPr>
              <a:t>Project Overview</a:t>
            </a:r>
          </a:p>
        </p:txBody>
      </p:sp>
      <p:grpSp>
        <p:nvGrpSpPr>
          <p:cNvPr id="3" name="组合 2"/>
          <p:cNvGrpSpPr/>
          <p:nvPr/>
        </p:nvGrpSpPr>
        <p:grpSpPr>
          <a:xfrm>
            <a:off x="4886711" y="1431832"/>
            <a:ext cx="2418578" cy="2418578"/>
            <a:chOff x="13675582" y="2465383"/>
            <a:chExt cx="914400" cy="914400"/>
          </a:xfrm>
        </p:grpSpPr>
        <p:sp>
          <p:nvSpPr>
            <p:cNvPr id="4" name="KSO_Shape"/>
            <p:cNvSpPr>
              <a:spLocks/>
            </p:cNvSpPr>
            <p:nvPr/>
          </p:nvSpPr>
          <p:spPr bwMode="auto">
            <a:xfrm>
              <a:off x="13832965" y="2715210"/>
              <a:ext cx="599634" cy="414747"/>
            </a:xfrm>
            <a:custGeom>
              <a:avLst/>
              <a:gdLst>
                <a:gd name="T0" fmla="*/ 1009661 w 2006600"/>
                <a:gd name="T1" fmla="*/ 391160 h 1387475"/>
                <a:gd name="T2" fmla="*/ 1011251 w 2006600"/>
                <a:gd name="T3" fmla="*/ 509270 h 1387475"/>
                <a:gd name="T4" fmla="*/ 1084401 w 2006600"/>
                <a:gd name="T5" fmla="*/ 630555 h 1387475"/>
                <a:gd name="T6" fmla="*/ 1213209 w 2006600"/>
                <a:gd name="T7" fmla="*/ 691833 h 1387475"/>
                <a:gd name="T8" fmla="*/ 1322616 w 2006600"/>
                <a:gd name="T9" fmla="*/ 683895 h 1387475"/>
                <a:gd name="T10" fmla="*/ 1373821 w 2006600"/>
                <a:gd name="T11" fmla="*/ 722948 h 1387475"/>
                <a:gd name="T12" fmla="*/ 1348695 w 2006600"/>
                <a:gd name="T13" fmla="*/ 830580 h 1387475"/>
                <a:gd name="T14" fmla="*/ 1289857 w 2006600"/>
                <a:gd name="T15" fmla="*/ 930276 h 1387475"/>
                <a:gd name="T16" fmla="*/ 1172499 w 2006600"/>
                <a:gd name="T17" fmla="*/ 1024573 h 1387475"/>
                <a:gd name="T18" fmla="*/ 1069135 w 2006600"/>
                <a:gd name="T19" fmla="*/ 1059498 h 1387475"/>
                <a:gd name="T20" fmla="*/ 955912 w 2006600"/>
                <a:gd name="T21" fmla="*/ 1062356 h 1387475"/>
                <a:gd name="T22" fmla="*/ 850321 w 2006600"/>
                <a:gd name="T23" fmla="*/ 1032511 h 1387475"/>
                <a:gd name="T24" fmla="*/ 740914 w 2006600"/>
                <a:gd name="T25" fmla="*/ 956628 h 1387475"/>
                <a:gd name="T26" fmla="*/ 664902 w 2006600"/>
                <a:gd name="T27" fmla="*/ 847408 h 1387475"/>
                <a:gd name="T28" fmla="*/ 634688 w 2006600"/>
                <a:gd name="T29" fmla="*/ 741998 h 1387475"/>
                <a:gd name="T30" fmla="*/ 637550 w 2006600"/>
                <a:gd name="T31" fmla="*/ 628968 h 1387475"/>
                <a:gd name="T32" fmla="*/ 672535 w 2006600"/>
                <a:gd name="T33" fmla="*/ 525780 h 1387475"/>
                <a:gd name="T34" fmla="*/ 767312 w 2006600"/>
                <a:gd name="T35" fmla="*/ 408623 h 1387475"/>
                <a:gd name="T36" fmla="*/ 867178 w 2006600"/>
                <a:gd name="T37" fmla="*/ 349885 h 1387475"/>
                <a:gd name="T38" fmla="*/ 974676 w 2006600"/>
                <a:gd name="T39" fmla="*/ 324803 h 1387475"/>
                <a:gd name="T40" fmla="*/ 889318 w 2006600"/>
                <a:gd name="T41" fmla="*/ 202109 h 1387475"/>
                <a:gd name="T42" fmla="*/ 752158 w 2006600"/>
                <a:gd name="T43" fmla="*/ 256364 h 1387475"/>
                <a:gd name="T44" fmla="*/ 637858 w 2006600"/>
                <a:gd name="T45" fmla="*/ 346155 h 1387475"/>
                <a:gd name="T46" fmla="*/ 553720 w 2006600"/>
                <a:gd name="T47" fmla="*/ 464501 h 1387475"/>
                <a:gd name="T48" fmla="*/ 506412 w 2006600"/>
                <a:gd name="T49" fmla="*/ 604740 h 1387475"/>
                <a:gd name="T50" fmla="*/ 502602 w 2006600"/>
                <a:gd name="T51" fmla="*/ 758304 h 1387475"/>
                <a:gd name="T52" fmla="*/ 543242 w 2006600"/>
                <a:gd name="T53" fmla="*/ 901399 h 1387475"/>
                <a:gd name="T54" fmla="*/ 621665 w 2006600"/>
                <a:gd name="T55" fmla="*/ 1023552 h 1387475"/>
                <a:gd name="T56" fmla="*/ 731203 w 2006600"/>
                <a:gd name="T57" fmla="*/ 1118737 h 1387475"/>
                <a:gd name="T58" fmla="*/ 865188 w 2006600"/>
                <a:gd name="T59" fmla="*/ 1179338 h 1387475"/>
                <a:gd name="T60" fmla="*/ 1016317 w 2006600"/>
                <a:gd name="T61" fmla="*/ 1198058 h 1387475"/>
                <a:gd name="T62" fmla="*/ 1164907 w 2006600"/>
                <a:gd name="T63" fmla="*/ 1171723 h 1387475"/>
                <a:gd name="T64" fmla="*/ 1295400 w 2006600"/>
                <a:gd name="T65" fmla="*/ 1105094 h 1387475"/>
                <a:gd name="T66" fmla="*/ 1400175 w 2006600"/>
                <a:gd name="T67" fmla="*/ 1005150 h 1387475"/>
                <a:gd name="T68" fmla="*/ 1473200 w 2006600"/>
                <a:gd name="T69" fmla="*/ 878554 h 1387475"/>
                <a:gd name="T70" fmla="*/ 1506537 w 2006600"/>
                <a:gd name="T71" fmla="*/ 732605 h 1387475"/>
                <a:gd name="T72" fmla="*/ 1495107 w 2006600"/>
                <a:gd name="T73" fmla="*/ 580309 h 1387475"/>
                <a:gd name="T74" fmla="*/ 1441133 w 2006600"/>
                <a:gd name="T75" fmla="*/ 442926 h 1387475"/>
                <a:gd name="T76" fmla="*/ 1351280 w 2006600"/>
                <a:gd name="T77" fmla="*/ 329022 h 1387475"/>
                <a:gd name="T78" fmla="*/ 1232853 w 2006600"/>
                <a:gd name="T79" fmla="*/ 244625 h 1387475"/>
                <a:gd name="T80" fmla="*/ 1092517 w 2006600"/>
                <a:gd name="T81" fmla="*/ 197349 h 1387475"/>
                <a:gd name="T82" fmla="*/ 1067117 w 2006600"/>
                <a:gd name="T83" fmla="*/ 2221 h 1387475"/>
                <a:gd name="T84" fmla="*/ 1316355 w 2006600"/>
                <a:gd name="T85" fmla="*/ 48227 h 1387475"/>
                <a:gd name="T86" fmla="*/ 1546543 w 2006600"/>
                <a:gd name="T87" fmla="*/ 149440 h 1387475"/>
                <a:gd name="T88" fmla="*/ 1745297 w 2006600"/>
                <a:gd name="T89" fmla="*/ 297611 h 1387475"/>
                <a:gd name="T90" fmla="*/ 1900555 w 2006600"/>
                <a:gd name="T91" fmla="*/ 485442 h 1387475"/>
                <a:gd name="T92" fmla="*/ 2000885 w 2006600"/>
                <a:gd name="T93" fmla="*/ 704684 h 1387475"/>
                <a:gd name="T94" fmla="*/ 1921510 w 2006600"/>
                <a:gd name="T95" fmla="*/ 911552 h 1387475"/>
                <a:gd name="T96" fmla="*/ 1774507 w 2006600"/>
                <a:gd name="T97" fmla="*/ 1088913 h 1387475"/>
                <a:gd name="T98" fmla="*/ 1582103 w 2006600"/>
                <a:gd name="T99" fmla="*/ 1231055 h 1387475"/>
                <a:gd name="T100" fmla="*/ 1356677 w 2006600"/>
                <a:gd name="T101" fmla="*/ 1331316 h 1387475"/>
                <a:gd name="T102" fmla="*/ 1109345 w 2006600"/>
                <a:gd name="T103" fmla="*/ 1382399 h 1387475"/>
                <a:gd name="T104" fmla="*/ 852805 w 2006600"/>
                <a:gd name="T105" fmla="*/ 1377639 h 1387475"/>
                <a:gd name="T106" fmla="*/ 611187 w 2006600"/>
                <a:gd name="T107" fmla="*/ 1317990 h 1387475"/>
                <a:gd name="T108" fmla="*/ 397510 w 2006600"/>
                <a:gd name="T109" fmla="*/ 1210114 h 1387475"/>
                <a:gd name="T110" fmla="*/ 216852 w 2006600"/>
                <a:gd name="T111" fmla="*/ 1061309 h 1387475"/>
                <a:gd name="T112" fmla="*/ 75882 w 2006600"/>
                <a:gd name="T113" fmla="*/ 879189 h 1387475"/>
                <a:gd name="T114" fmla="*/ 22225 w 2006600"/>
                <a:gd name="T115" fmla="*/ 666610 h 1387475"/>
                <a:gd name="T116" fmla="*/ 140970 w 2006600"/>
                <a:gd name="T117" fmla="*/ 451810 h 1387475"/>
                <a:gd name="T118" fmla="*/ 302260 w 2006600"/>
                <a:gd name="T119" fmla="*/ 270324 h 1387475"/>
                <a:gd name="T120" fmla="*/ 500380 w 2006600"/>
                <a:gd name="T121" fmla="*/ 128817 h 1387475"/>
                <a:gd name="T122" fmla="*/ 728980 w 2006600"/>
                <a:gd name="T123" fmla="*/ 36487 h 1387475"/>
                <a:gd name="T124" fmla="*/ 981393 w 2006600"/>
                <a:gd name="T125" fmla="*/ 317 h 1387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6600" h="1387475">
                  <a:moveTo>
                    <a:pt x="1003300" y="323850"/>
                  </a:moveTo>
                  <a:lnTo>
                    <a:pt x="1019520" y="324168"/>
                  </a:lnTo>
                  <a:lnTo>
                    <a:pt x="1035740" y="325120"/>
                  </a:lnTo>
                  <a:lnTo>
                    <a:pt x="1031924" y="332423"/>
                  </a:lnTo>
                  <a:lnTo>
                    <a:pt x="1028425" y="339090"/>
                  </a:lnTo>
                  <a:lnTo>
                    <a:pt x="1025245" y="346075"/>
                  </a:lnTo>
                  <a:lnTo>
                    <a:pt x="1022065" y="353378"/>
                  </a:lnTo>
                  <a:lnTo>
                    <a:pt x="1019202" y="360680"/>
                  </a:lnTo>
                  <a:lnTo>
                    <a:pt x="1016658" y="367983"/>
                  </a:lnTo>
                  <a:lnTo>
                    <a:pt x="1014113" y="375285"/>
                  </a:lnTo>
                  <a:lnTo>
                    <a:pt x="1011887" y="383223"/>
                  </a:lnTo>
                  <a:lnTo>
                    <a:pt x="1009661" y="391160"/>
                  </a:lnTo>
                  <a:lnTo>
                    <a:pt x="1008071" y="398780"/>
                  </a:lnTo>
                  <a:lnTo>
                    <a:pt x="1006480" y="406718"/>
                  </a:lnTo>
                  <a:lnTo>
                    <a:pt x="1005526" y="414655"/>
                  </a:lnTo>
                  <a:lnTo>
                    <a:pt x="1004572" y="422910"/>
                  </a:lnTo>
                  <a:lnTo>
                    <a:pt x="1003618" y="430848"/>
                  </a:lnTo>
                  <a:lnTo>
                    <a:pt x="1003300" y="439103"/>
                  </a:lnTo>
                  <a:lnTo>
                    <a:pt x="1003300" y="447358"/>
                  </a:lnTo>
                  <a:lnTo>
                    <a:pt x="1003618" y="460058"/>
                  </a:lnTo>
                  <a:lnTo>
                    <a:pt x="1004572" y="472758"/>
                  </a:lnTo>
                  <a:lnTo>
                    <a:pt x="1006162" y="485140"/>
                  </a:lnTo>
                  <a:lnTo>
                    <a:pt x="1008389" y="497205"/>
                  </a:lnTo>
                  <a:lnTo>
                    <a:pt x="1011251" y="509270"/>
                  </a:lnTo>
                  <a:lnTo>
                    <a:pt x="1014432" y="521018"/>
                  </a:lnTo>
                  <a:lnTo>
                    <a:pt x="1018248" y="532448"/>
                  </a:lnTo>
                  <a:lnTo>
                    <a:pt x="1022701" y="543560"/>
                  </a:lnTo>
                  <a:lnTo>
                    <a:pt x="1027471" y="554673"/>
                  </a:lnTo>
                  <a:lnTo>
                    <a:pt x="1033196" y="565150"/>
                  </a:lnTo>
                  <a:lnTo>
                    <a:pt x="1038921" y="575628"/>
                  </a:lnTo>
                  <a:lnTo>
                    <a:pt x="1045600" y="585470"/>
                  </a:lnTo>
                  <a:lnTo>
                    <a:pt x="1052597" y="595313"/>
                  </a:lnTo>
                  <a:lnTo>
                    <a:pt x="1059594" y="604838"/>
                  </a:lnTo>
                  <a:lnTo>
                    <a:pt x="1067545" y="613728"/>
                  </a:lnTo>
                  <a:lnTo>
                    <a:pt x="1075814" y="622300"/>
                  </a:lnTo>
                  <a:lnTo>
                    <a:pt x="1084401" y="630555"/>
                  </a:lnTo>
                  <a:lnTo>
                    <a:pt x="1093306" y="638175"/>
                  </a:lnTo>
                  <a:lnTo>
                    <a:pt x="1102848" y="645478"/>
                  </a:lnTo>
                  <a:lnTo>
                    <a:pt x="1112389" y="652463"/>
                  </a:lnTo>
                  <a:lnTo>
                    <a:pt x="1122566" y="658813"/>
                  </a:lnTo>
                  <a:lnTo>
                    <a:pt x="1132744" y="664845"/>
                  </a:lnTo>
                  <a:lnTo>
                    <a:pt x="1143557" y="670243"/>
                  </a:lnTo>
                  <a:lnTo>
                    <a:pt x="1154689" y="675323"/>
                  </a:lnTo>
                  <a:lnTo>
                    <a:pt x="1165820" y="679450"/>
                  </a:lnTo>
                  <a:lnTo>
                    <a:pt x="1177270" y="683578"/>
                  </a:lnTo>
                  <a:lnTo>
                    <a:pt x="1189037" y="686753"/>
                  </a:lnTo>
                  <a:lnTo>
                    <a:pt x="1201123" y="689610"/>
                  </a:lnTo>
                  <a:lnTo>
                    <a:pt x="1213209" y="691833"/>
                  </a:lnTo>
                  <a:lnTo>
                    <a:pt x="1225613" y="693420"/>
                  </a:lnTo>
                  <a:lnTo>
                    <a:pt x="1238016" y="694055"/>
                  </a:lnTo>
                  <a:lnTo>
                    <a:pt x="1251056" y="694690"/>
                  </a:lnTo>
                  <a:lnTo>
                    <a:pt x="1259325" y="694690"/>
                  </a:lnTo>
                  <a:lnTo>
                    <a:pt x="1267276" y="694055"/>
                  </a:lnTo>
                  <a:lnTo>
                    <a:pt x="1275545" y="693420"/>
                  </a:lnTo>
                  <a:lnTo>
                    <a:pt x="1283815" y="692468"/>
                  </a:lnTo>
                  <a:lnTo>
                    <a:pt x="1291766" y="691198"/>
                  </a:lnTo>
                  <a:lnTo>
                    <a:pt x="1299399" y="689928"/>
                  </a:lnTo>
                  <a:lnTo>
                    <a:pt x="1307350" y="688023"/>
                  </a:lnTo>
                  <a:lnTo>
                    <a:pt x="1315301" y="686118"/>
                  </a:lnTo>
                  <a:lnTo>
                    <a:pt x="1322616" y="683895"/>
                  </a:lnTo>
                  <a:lnTo>
                    <a:pt x="1330249" y="681355"/>
                  </a:lnTo>
                  <a:lnTo>
                    <a:pt x="1337564" y="678815"/>
                  </a:lnTo>
                  <a:lnTo>
                    <a:pt x="1345197" y="675958"/>
                  </a:lnTo>
                  <a:lnTo>
                    <a:pt x="1352194" y="672783"/>
                  </a:lnTo>
                  <a:lnTo>
                    <a:pt x="1359509" y="669608"/>
                  </a:lnTo>
                  <a:lnTo>
                    <a:pt x="1366188" y="666115"/>
                  </a:lnTo>
                  <a:lnTo>
                    <a:pt x="1372867" y="661988"/>
                  </a:lnTo>
                  <a:lnTo>
                    <a:pt x="1374139" y="678498"/>
                  </a:lnTo>
                  <a:lnTo>
                    <a:pt x="1374775" y="694690"/>
                  </a:lnTo>
                  <a:lnTo>
                    <a:pt x="1374457" y="704215"/>
                  </a:lnTo>
                  <a:lnTo>
                    <a:pt x="1374139" y="713740"/>
                  </a:lnTo>
                  <a:lnTo>
                    <a:pt x="1373821" y="722948"/>
                  </a:lnTo>
                  <a:lnTo>
                    <a:pt x="1372549" y="732790"/>
                  </a:lnTo>
                  <a:lnTo>
                    <a:pt x="1371595" y="741998"/>
                  </a:lnTo>
                  <a:lnTo>
                    <a:pt x="1370640" y="751205"/>
                  </a:lnTo>
                  <a:lnTo>
                    <a:pt x="1368732" y="760413"/>
                  </a:lnTo>
                  <a:lnTo>
                    <a:pt x="1366824" y="769303"/>
                  </a:lnTo>
                  <a:lnTo>
                    <a:pt x="1365234" y="778193"/>
                  </a:lnTo>
                  <a:lnTo>
                    <a:pt x="1363007" y="787083"/>
                  </a:lnTo>
                  <a:lnTo>
                    <a:pt x="1360463" y="795973"/>
                  </a:lnTo>
                  <a:lnTo>
                    <a:pt x="1357919" y="804863"/>
                  </a:lnTo>
                  <a:lnTo>
                    <a:pt x="1355056" y="813435"/>
                  </a:lnTo>
                  <a:lnTo>
                    <a:pt x="1351876" y="822008"/>
                  </a:lnTo>
                  <a:lnTo>
                    <a:pt x="1348695" y="830580"/>
                  </a:lnTo>
                  <a:lnTo>
                    <a:pt x="1345515" y="839153"/>
                  </a:lnTo>
                  <a:lnTo>
                    <a:pt x="1342017" y="847408"/>
                  </a:lnTo>
                  <a:lnTo>
                    <a:pt x="1337882" y="855663"/>
                  </a:lnTo>
                  <a:lnTo>
                    <a:pt x="1334065" y="863283"/>
                  </a:lnTo>
                  <a:lnTo>
                    <a:pt x="1329931" y="871538"/>
                  </a:lnTo>
                  <a:lnTo>
                    <a:pt x="1325478" y="879158"/>
                  </a:lnTo>
                  <a:lnTo>
                    <a:pt x="1321026" y="886778"/>
                  </a:lnTo>
                  <a:lnTo>
                    <a:pt x="1316255" y="894398"/>
                  </a:lnTo>
                  <a:lnTo>
                    <a:pt x="1311166" y="901700"/>
                  </a:lnTo>
                  <a:lnTo>
                    <a:pt x="1306396" y="909320"/>
                  </a:lnTo>
                  <a:lnTo>
                    <a:pt x="1300989" y="916305"/>
                  </a:lnTo>
                  <a:lnTo>
                    <a:pt x="1289857" y="930276"/>
                  </a:lnTo>
                  <a:lnTo>
                    <a:pt x="1278090" y="943928"/>
                  </a:lnTo>
                  <a:lnTo>
                    <a:pt x="1266004" y="956628"/>
                  </a:lnTo>
                  <a:lnTo>
                    <a:pt x="1252964" y="969011"/>
                  </a:lnTo>
                  <a:lnTo>
                    <a:pt x="1239606" y="980758"/>
                  </a:lnTo>
                  <a:lnTo>
                    <a:pt x="1225295" y="991553"/>
                  </a:lnTo>
                  <a:lnTo>
                    <a:pt x="1218297" y="996951"/>
                  </a:lnTo>
                  <a:lnTo>
                    <a:pt x="1210983" y="1002031"/>
                  </a:lnTo>
                  <a:lnTo>
                    <a:pt x="1203667" y="1006793"/>
                  </a:lnTo>
                  <a:lnTo>
                    <a:pt x="1195716" y="1011873"/>
                  </a:lnTo>
                  <a:lnTo>
                    <a:pt x="1188083" y="1016318"/>
                  </a:lnTo>
                  <a:lnTo>
                    <a:pt x="1180450" y="1020763"/>
                  </a:lnTo>
                  <a:lnTo>
                    <a:pt x="1172499" y="1024573"/>
                  </a:lnTo>
                  <a:lnTo>
                    <a:pt x="1164230" y="1029018"/>
                  </a:lnTo>
                  <a:lnTo>
                    <a:pt x="1155961" y="1032511"/>
                  </a:lnTo>
                  <a:lnTo>
                    <a:pt x="1148010" y="1036003"/>
                  </a:lnTo>
                  <a:lnTo>
                    <a:pt x="1139423" y="1039813"/>
                  </a:lnTo>
                  <a:lnTo>
                    <a:pt x="1131154" y="1042988"/>
                  </a:lnTo>
                  <a:lnTo>
                    <a:pt x="1122566" y="1046163"/>
                  </a:lnTo>
                  <a:lnTo>
                    <a:pt x="1113661" y="1048703"/>
                  </a:lnTo>
                  <a:lnTo>
                    <a:pt x="1105074" y="1051561"/>
                  </a:lnTo>
                  <a:lnTo>
                    <a:pt x="1096169" y="1053466"/>
                  </a:lnTo>
                  <a:lnTo>
                    <a:pt x="1087264" y="1056006"/>
                  </a:lnTo>
                  <a:lnTo>
                    <a:pt x="1078358" y="1057911"/>
                  </a:lnTo>
                  <a:lnTo>
                    <a:pt x="1069135" y="1059498"/>
                  </a:lnTo>
                  <a:lnTo>
                    <a:pt x="1059594" y="1061086"/>
                  </a:lnTo>
                  <a:lnTo>
                    <a:pt x="1050370" y="1062356"/>
                  </a:lnTo>
                  <a:lnTo>
                    <a:pt x="1041147" y="1063626"/>
                  </a:lnTo>
                  <a:lnTo>
                    <a:pt x="1031924" y="1064261"/>
                  </a:lnTo>
                  <a:lnTo>
                    <a:pt x="1022383" y="1064896"/>
                  </a:lnTo>
                  <a:lnTo>
                    <a:pt x="1012841" y="1065213"/>
                  </a:lnTo>
                  <a:lnTo>
                    <a:pt x="1003300" y="1065213"/>
                  </a:lnTo>
                  <a:lnTo>
                    <a:pt x="993759" y="1065213"/>
                  </a:lnTo>
                  <a:lnTo>
                    <a:pt x="984218" y="1064896"/>
                  </a:lnTo>
                  <a:lnTo>
                    <a:pt x="974676" y="1064261"/>
                  </a:lnTo>
                  <a:lnTo>
                    <a:pt x="965135" y="1063626"/>
                  </a:lnTo>
                  <a:lnTo>
                    <a:pt x="955912" y="1062356"/>
                  </a:lnTo>
                  <a:lnTo>
                    <a:pt x="946688" y="1061086"/>
                  </a:lnTo>
                  <a:lnTo>
                    <a:pt x="937783" y="1059498"/>
                  </a:lnTo>
                  <a:lnTo>
                    <a:pt x="928560" y="1057911"/>
                  </a:lnTo>
                  <a:lnTo>
                    <a:pt x="919655" y="1056006"/>
                  </a:lnTo>
                  <a:lnTo>
                    <a:pt x="910750" y="1053466"/>
                  </a:lnTo>
                  <a:lnTo>
                    <a:pt x="901526" y="1051561"/>
                  </a:lnTo>
                  <a:lnTo>
                    <a:pt x="892621" y="1048703"/>
                  </a:lnTo>
                  <a:lnTo>
                    <a:pt x="884034" y="1046163"/>
                  </a:lnTo>
                  <a:lnTo>
                    <a:pt x="875765" y="1042988"/>
                  </a:lnTo>
                  <a:lnTo>
                    <a:pt x="867178" y="1039813"/>
                  </a:lnTo>
                  <a:lnTo>
                    <a:pt x="858908" y="1036003"/>
                  </a:lnTo>
                  <a:lnTo>
                    <a:pt x="850321" y="1032511"/>
                  </a:lnTo>
                  <a:lnTo>
                    <a:pt x="842370" y="1029018"/>
                  </a:lnTo>
                  <a:lnTo>
                    <a:pt x="834101" y="1024573"/>
                  </a:lnTo>
                  <a:lnTo>
                    <a:pt x="826468" y="1020763"/>
                  </a:lnTo>
                  <a:lnTo>
                    <a:pt x="818517" y="1016318"/>
                  </a:lnTo>
                  <a:lnTo>
                    <a:pt x="810566" y="1011873"/>
                  </a:lnTo>
                  <a:lnTo>
                    <a:pt x="803251" y="1006793"/>
                  </a:lnTo>
                  <a:lnTo>
                    <a:pt x="795618" y="1002031"/>
                  </a:lnTo>
                  <a:lnTo>
                    <a:pt x="788303" y="996951"/>
                  </a:lnTo>
                  <a:lnTo>
                    <a:pt x="780988" y="991553"/>
                  </a:lnTo>
                  <a:lnTo>
                    <a:pt x="767312" y="980758"/>
                  </a:lnTo>
                  <a:lnTo>
                    <a:pt x="753636" y="969011"/>
                  </a:lnTo>
                  <a:lnTo>
                    <a:pt x="740914" y="956628"/>
                  </a:lnTo>
                  <a:lnTo>
                    <a:pt x="728192" y="943928"/>
                  </a:lnTo>
                  <a:lnTo>
                    <a:pt x="716743" y="930276"/>
                  </a:lnTo>
                  <a:lnTo>
                    <a:pt x="705929" y="916305"/>
                  </a:lnTo>
                  <a:lnTo>
                    <a:pt x="700523" y="909320"/>
                  </a:lnTo>
                  <a:lnTo>
                    <a:pt x="695434" y="901700"/>
                  </a:lnTo>
                  <a:lnTo>
                    <a:pt x="690345" y="894398"/>
                  </a:lnTo>
                  <a:lnTo>
                    <a:pt x="685893" y="886778"/>
                  </a:lnTo>
                  <a:lnTo>
                    <a:pt x="681122" y="879158"/>
                  </a:lnTo>
                  <a:lnTo>
                    <a:pt x="676669" y="871538"/>
                  </a:lnTo>
                  <a:lnTo>
                    <a:pt x="672535" y="863283"/>
                  </a:lnTo>
                  <a:lnTo>
                    <a:pt x="668718" y="855663"/>
                  </a:lnTo>
                  <a:lnTo>
                    <a:pt x="664902" y="847408"/>
                  </a:lnTo>
                  <a:lnTo>
                    <a:pt x="661085" y="839153"/>
                  </a:lnTo>
                  <a:lnTo>
                    <a:pt x="657587" y="830580"/>
                  </a:lnTo>
                  <a:lnTo>
                    <a:pt x="654406" y="822008"/>
                  </a:lnTo>
                  <a:lnTo>
                    <a:pt x="651544" y="813435"/>
                  </a:lnTo>
                  <a:lnTo>
                    <a:pt x="648682" y="804863"/>
                  </a:lnTo>
                  <a:lnTo>
                    <a:pt x="645819" y="795973"/>
                  </a:lnTo>
                  <a:lnTo>
                    <a:pt x="643593" y="787083"/>
                  </a:lnTo>
                  <a:lnTo>
                    <a:pt x="641367" y="778193"/>
                  </a:lnTo>
                  <a:lnTo>
                    <a:pt x="639458" y="769303"/>
                  </a:lnTo>
                  <a:lnTo>
                    <a:pt x="637550" y="760413"/>
                  </a:lnTo>
                  <a:lnTo>
                    <a:pt x="636278" y="751205"/>
                  </a:lnTo>
                  <a:lnTo>
                    <a:pt x="634688" y="741998"/>
                  </a:lnTo>
                  <a:lnTo>
                    <a:pt x="633734" y="732790"/>
                  </a:lnTo>
                  <a:lnTo>
                    <a:pt x="633097" y="722948"/>
                  </a:lnTo>
                  <a:lnTo>
                    <a:pt x="632143" y="713740"/>
                  </a:lnTo>
                  <a:lnTo>
                    <a:pt x="631825" y="704215"/>
                  </a:lnTo>
                  <a:lnTo>
                    <a:pt x="631825" y="694690"/>
                  </a:lnTo>
                  <a:lnTo>
                    <a:pt x="631825" y="684848"/>
                  </a:lnTo>
                  <a:lnTo>
                    <a:pt x="632143" y="675640"/>
                  </a:lnTo>
                  <a:lnTo>
                    <a:pt x="633097" y="666115"/>
                  </a:lnTo>
                  <a:lnTo>
                    <a:pt x="633734" y="656908"/>
                  </a:lnTo>
                  <a:lnTo>
                    <a:pt x="634688" y="647383"/>
                  </a:lnTo>
                  <a:lnTo>
                    <a:pt x="636278" y="638175"/>
                  </a:lnTo>
                  <a:lnTo>
                    <a:pt x="637550" y="628968"/>
                  </a:lnTo>
                  <a:lnTo>
                    <a:pt x="639458" y="620078"/>
                  </a:lnTo>
                  <a:lnTo>
                    <a:pt x="641367" y="610870"/>
                  </a:lnTo>
                  <a:lnTo>
                    <a:pt x="643593" y="601980"/>
                  </a:lnTo>
                  <a:lnTo>
                    <a:pt x="645819" y="593090"/>
                  </a:lnTo>
                  <a:lnTo>
                    <a:pt x="648682" y="584518"/>
                  </a:lnTo>
                  <a:lnTo>
                    <a:pt x="651544" y="575628"/>
                  </a:lnTo>
                  <a:lnTo>
                    <a:pt x="654406" y="567055"/>
                  </a:lnTo>
                  <a:lnTo>
                    <a:pt x="657587" y="558800"/>
                  </a:lnTo>
                  <a:lnTo>
                    <a:pt x="661085" y="550228"/>
                  </a:lnTo>
                  <a:lnTo>
                    <a:pt x="664902" y="541973"/>
                  </a:lnTo>
                  <a:lnTo>
                    <a:pt x="668718" y="534035"/>
                  </a:lnTo>
                  <a:lnTo>
                    <a:pt x="672535" y="525780"/>
                  </a:lnTo>
                  <a:lnTo>
                    <a:pt x="676669" y="517843"/>
                  </a:lnTo>
                  <a:lnTo>
                    <a:pt x="681122" y="509905"/>
                  </a:lnTo>
                  <a:lnTo>
                    <a:pt x="685893" y="502603"/>
                  </a:lnTo>
                  <a:lnTo>
                    <a:pt x="690345" y="494665"/>
                  </a:lnTo>
                  <a:lnTo>
                    <a:pt x="695434" y="487363"/>
                  </a:lnTo>
                  <a:lnTo>
                    <a:pt x="700523" y="480060"/>
                  </a:lnTo>
                  <a:lnTo>
                    <a:pt x="705929" y="472758"/>
                  </a:lnTo>
                  <a:lnTo>
                    <a:pt x="716743" y="458788"/>
                  </a:lnTo>
                  <a:lnTo>
                    <a:pt x="728192" y="445135"/>
                  </a:lnTo>
                  <a:lnTo>
                    <a:pt x="740914" y="432435"/>
                  </a:lnTo>
                  <a:lnTo>
                    <a:pt x="753636" y="420370"/>
                  </a:lnTo>
                  <a:lnTo>
                    <a:pt x="767312" y="408623"/>
                  </a:lnTo>
                  <a:lnTo>
                    <a:pt x="780988" y="397510"/>
                  </a:lnTo>
                  <a:lnTo>
                    <a:pt x="788303" y="392113"/>
                  </a:lnTo>
                  <a:lnTo>
                    <a:pt x="795618" y="387033"/>
                  </a:lnTo>
                  <a:lnTo>
                    <a:pt x="803251" y="382270"/>
                  </a:lnTo>
                  <a:lnTo>
                    <a:pt x="810566" y="377508"/>
                  </a:lnTo>
                  <a:lnTo>
                    <a:pt x="818517" y="373063"/>
                  </a:lnTo>
                  <a:lnTo>
                    <a:pt x="826468" y="368618"/>
                  </a:lnTo>
                  <a:lnTo>
                    <a:pt x="834101" y="364490"/>
                  </a:lnTo>
                  <a:lnTo>
                    <a:pt x="842370" y="360363"/>
                  </a:lnTo>
                  <a:lnTo>
                    <a:pt x="850321" y="356553"/>
                  </a:lnTo>
                  <a:lnTo>
                    <a:pt x="858908" y="353060"/>
                  </a:lnTo>
                  <a:lnTo>
                    <a:pt x="867178" y="349885"/>
                  </a:lnTo>
                  <a:lnTo>
                    <a:pt x="875765" y="346710"/>
                  </a:lnTo>
                  <a:lnTo>
                    <a:pt x="884034" y="343218"/>
                  </a:lnTo>
                  <a:lnTo>
                    <a:pt x="892621" y="340360"/>
                  </a:lnTo>
                  <a:lnTo>
                    <a:pt x="901526" y="338138"/>
                  </a:lnTo>
                  <a:lnTo>
                    <a:pt x="910750" y="335598"/>
                  </a:lnTo>
                  <a:lnTo>
                    <a:pt x="919655" y="333375"/>
                  </a:lnTo>
                  <a:lnTo>
                    <a:pt x="928560" y="331470"/>
                  </a:lnTo>
                  <a:lnTo>
                    <a:pt x="937783" y="329883"/>
                  </a:lnTo>
                  <a:lnTo>
                    <a:pt x="946688" y="327978"/>
                  </a:lnTo>
                  <a:lnTo>
                    <a:pt x="955912" y="327025"/>
                  </a:lnTo>
                  <a:lnTo>
                    <a:pt x="965135" y="326073"/>
                  </a:lnTo>
                  <a:lnTo>
                    <a:pt x="974676" y="324803"/>
                  </a:lnTo>
                  <a:lnTo>
                    <a:pt x="984218" y="324485"/>
                  </a:lnTo>
                  <a:lnTo>
                    <a:pt x="993759" y="324168"/>
                  </a:lnTo>
                  <a:lnTo>
                    <a:pt x="1003300" y="323850"/>
                  </a:lnTo>
                  <a:close/>
                  <a:moveTo>
                    <a:pt x="990283" y="189417"/>
                  </a:moveTo>
                  <a:lnTo>
                    <a:pt x="977265" y="190052"/>
                  </a:lnTo>
                  <a:lnTo>
                    <a:pt x="964565" y="190687"/>
                  </a:lnTo>
                  <a:lnTo>
                    <a:pt x="951865" y="191956"/>
                  </a:lnTo>
                  <a:lnTo>
                    <a:pt x="939165" y="193225"/>
                  </a:lnTo>
                  <a:lnTo>
                    <a:pt x="926465" y="195129"/>
                  </a:lnTo>
                  <a:lnTo>
                    <a:pt x="914083" y="197349"/>
                  </a:lnTo>
                  <a:lnTo>
                    <a:pt x="901383" y="199888"/>
                  </a:lnTo>
                  <a:lnTo>
                    <a:pt x="889318" y="202109"/>
                  </a:lnTo>
                  <a:lnTo>
                    <a:pt x="877253" y="205282"/>
                  </a:lnTo>
                  <a:lnTo>
                    <a:pt x="865188" y="208772"/>
                  </a:lnTo>
                  <a:lnTo>
                    <a:pt x="853440" y="212262"/>
                  </a:lnTo>
                  <a:lnTo>
                    <a:pt x="841693" y="216069"/>
                  </a:lnTo>
                  <a:lnTo>
                    <a:pt x="829945" y="219877"/>
                  </a:lnTo>
                  <a:lnTo>
                    <a:pt x="818515" y="224319"/>
                  </a:lnTo>
                  <a:lnTo>
                    <a:pt x="807085" y="228760"/>
                  </a:lnTo>
                  <a:lnTo>
                    <a:pt x="795655" y="233837"/>
                  </a:lnTo>
                  <a:lnTo>
                    <a:pt x="784543" y="239231"/>
                  </a:lnTo>
                  <a:lnTo>
                    <a:pt x="773748" y="244625"/>
                  </a:lnTo>
                  <a:lnTo>
                    <a:pt x="762953" y="250336"/>
                  </a:lnTo>
                  <a:lnTo>
                    <a:pt x="752158" y="256364"/>
                  </a:lnTo>
                  <a:lnTo>
                    <a:pt x="741680" y="262392"/>
                  </a:lnTo>
                  <a:lnTo>
                    <a:pt x="731203" y="269055"/>
                  </a:lnTo>
                  <a:lnTo>
                    <a:pt x="721360" y="275401"/>
                  </a:lnTo>
                  <a:lnTo>
                    <a:pt x="711200" y="282698"/>
                  </a:lnTo>
                  <a:lnTo>
                    <a:pt x="701358" y="289679"/>
                  </a:lnTo>
                  <a:lnTo>
                    <a:pt x="691833" y="297293"/>
                  </a:lnTo>
                  <a:lnTo>
                    <a:pt x="682308" y="304591"/>
                  </a:lnTo>
                  <a:lnTo>
                    <a:pt x="673100" y="312523"/>
                  </a:lnTo>
                  <a:lnTo>
                    <a:pt x="663893" y="320772"/>
                  </a:lnTo>
                  <a:lnTo>
                    <a:pt x="655003" y="329022"/>
                  </a:lnTo>
                  <a:lnTo>
                    <a:pt x="646430" y="337588"/>
                  </a:lnTo>
                  <a:lnTo>
                    <a:pt x="637858" y="346155"/>
                  </a:lnTo>
                  <a:lnTo>
                    <a:pt x="629602" y="355039"/>
                  </a:lnTo>
                  <a:lnTo>
                    <a:pt x="621665" y="363923"/>
                  </a:lnTo>
                  <a:lnTo>
                    <a:pt x="613727" y="373124"/>
                  </a:lnTo>
                  <a:lnTo>
                    <a:pt x="606107" y="382642"/>
                  </a:lnTo>
                  <a:lnTo>
                    <a:pt x="598805" y="392161"/>
                  </a:lnTo>
                  <a:lnTo>
                    <a:pt x="591502" y="401997"/>
                  </a:lnTo>
                  <a:lnTo>
                    <a:pt x="584835" y="411832"/>
                  </a:lnTo>
                  <a:lnTo>
                    <a:pt x="578167" y="422303"/>
                  </a:lnTo>
                  <a:lnTo>
                    <a:pt x="571817" y="432456"/>
                  </a:lnTo>
                  <a:lnTo>
                    <a:pt x="565150" y="442926"/>
                  </a:lnTo>
                  <a:lnTo>
                    <a:pt x="559435" y="453396"/>
                  </a:lnTo>
                  <a:lnTo>
                    <a:pt x="553720" y="464501"/>
                  </a:lnTo>
                  <a:lnTo>
                    <a:pt x="548005" y="475289"/>
                  </a:lnTo>
                  <a:lnTo>
                    <a:pt x="543242" y="486711"/>
                  </a:lnTo>
                  <a:lnTo>
                    <a:pt x="538162" y="497499"/>
                  </a:lnTo>
                  <a:lnTo>
                    <a:pt x="533400" y="508921"/>
                  </a:lnTo>
                  <a:lnTo>
                    <a:pt x="529272" y="520660"/>
                  </a:lnTo>
                  <a:lnTo>
                    <a:pt x="525145" y="532082"/>
                  </a:lnTo>
                  <a:lnTo>
                    <a:pt x="521017" y="543822"/>
                  </a:lnTo>
                  <a:lnTo>
                    <a:pt x="517525" y="555878"/>
                  </a:lnTo>
                  <a:lnTo>
                    <a:pt x="514350" y="568252"/>
                  </a:lnTo>
                  <a:lnTo>
                    <a:pt x="511492" y="580309"/>
                  </a:lnTo>
                  <a:lnTo>
                    <a:pt x="508635" y="592366"/>
                  </a:lnTo>
                  <a:lnTo>
                    <a:pt x="506412" y="604740"/>
                  </a:lnTo>
                  <a:lnTo>
                    <a:pt x="504190" y="617114"/>
                  </a:lnTo>
                  <a:lnTo>
                    <a:pt x="502602" y="629805"/>
                  </a:lnTo>
                  <a:lnTo>
                    <a:pt x="501015" y="642496"/>
                  </a:lnTo>
                  <a:lnTo>
                    <a:pt x="500062" y="654870"/>
                  </a:lnTo>
                  <a:lnTo>
                    <a:pt x="499110" y="668196"/>
                  </a:lnTo>
                  <a:lnTo>
                    <a:pt x="498792" y="680888"/>
                  </a:lnTo>
                  <a:lnTo>
                    <a:pt x="498157" y="693896"/>
                  </a:lnTo>
                  <a:lnTo>
                    <a:pt x="498792" y="706905"/>
                  </a:lnTo>
                  <a:lnTo>
                    <a:pt x="499110" y="719596"/>
                  </a:lnTo>
                  <a:lnTo>
                    <a:pt x="500062" y="732605"/>
                  </a:lnTo>
                  <a:lnTo>
                    <a:pt x="501015" y="745296"/>
                  </a:lnTo>
                  <a:lnTo>
                    <a:pt x="502602" y="758304"/>
                  </a:lnTo>
                  <a:lnTo>
                    <a:pt x="504190" y="770678"/>
                  </a:lnTo>
                  <a:lnTo>
                    <a:pt x="506412" y="783052"/>
                  </a:lnTo>
                  <a:lnTo>
                    <a:pt x="508635" y="795426"/>
                  </a:lnTo>
                  <a:lnTo>
                    <a:pt x="511492" y="807800"/>
                  </a:lnTo>
                  <a:lnTo>
                    <a:pt x="514350" y="819857"/>
                  </a:lnTo>
                  <a:lnTo>
                    <a:pt x="517525" y="831914"/>
                  </a:lnTo>
                  <a:lnTo>
                    <a:pt x="521017" y="843653"/>
                  </a:lnTo>
                  <a:lnTo>
                    <a:pt x="525145" y="855393"/>
                  </a:lnTo>
                  <a:lnTo>
                    <a:pt x="529272" y="867132"/>
                  </a:lnTo>
                  <a:lnTo>
                    <a:pt x="533400" y="878554"/>
                  </a:lnTo>
                  <a:lnTo>
                    <a:pt x="538162" y="889977"/>
                  </a:lnTo>
                  <a:lnTo>
                    <a:pt x="543242" y="901399"/>
                  </a:lnTo>
                  <a:lnTo>
                    <a:pt x="548005" y="912186"/>
                  </a:lnTo>
                  <a:lnTo>
                    <a:pt x="553720" y="923291"/>
                  </a:lnTo>
                  <a:lnTo>
                    <a:pt x="559435" y="934079"/>
                  </a:lnTo>
                  <a:lnTo>
                    <a:pt x="565150" y="944549"/>
                  </a:lnTo>
                  <a:lnTo>
                    <a:pt x="571817" y="955337"/>
                  </a:lnTo>
                  <a:lnTo>
                    <a:pt x="578167" y="965807"/>
                  </a:lnTo>
                  <a:lnTo>
                    <a:pt x="584835" y="975643"/>
                  </a:lnTo>
                  <a:lnTo>
                    <a:pt x="591502" y="985479"/>
                  </a:lnTo>
                  <a:lnTo>
                    <a:pt x="598805" y="995632"/>
                  </a:lnTo>
                  <a:lnTo>
                    <a:pt x="606107" y="1005150"/>
                  </a:lnTo>
                  <a:lnTo>
                    <a:pt x="613727" y="1014351"/>
                  </a:lnTo>
                  <a:lnTo>
                    <a:pt x="621665" y="1023552"/>
                  </a:lnTo>
                  <a:lnTo>
                    <a:pt x="629602" y="1033071"/>
                  </a:lnTo>
                  <a:lnTo>
                    <a:pt x="637858" y="1041955"/>
                  </a:lnTo>
                  <a:lnTo>
                    <a:pt x="646430" y="1050521"/>
                  </a:lnTo>
                  <a:lnTo>
                    <a:pt x="655003" y="1059088"/>
                  </a:lnTo>
                  <a:lnTo>
                    <a:pt x="663893" y="1067020"/>
                  </a:lnTo>
                  <a:lnTo>
                    <a:pt x="673100" y="1074952"/>
                  </a:lnTo>
                  <a:lnTo>
                    <a:pt x="682308" y="1082884"/>
                  </a:lnTo>
                  <a:lnTo>
                    <a:pt x="691833" y="1090499"/>
                  </a:lnTo>
                  <a:lnTo>
                    <a:pt x="701358" y="1098114"/>
                  </a:lnTo>
                  <a:lnTo>
                    <a:pt x="711200" y="1105094"/>
                  </a:lnTo>
                  <a:lnTo>
                    <a:pt x="721360" y="1112074"/>
                  </a:lnTo>
                  <a:lnTo>
                    <a:pt x="731203" y="1118737"/>
                  </a:lnTo>
                  <a:lnTo>
                    <a:pt x="741680" y="1125083"/>
                  </a:lnTo>
                  <a:lnTo>
                    <a:pt x="752158" y="1131111"/>
                  </a:lnTo>
                  <a:lnTo>
                    <a:pt x="762953" y="1137139"/>
                  </a:lnTo>
                  <a:lnTo>
                    <a:pt x="773748" y="1142850"/>
                  </a:lnTo>
                  <a:lnTo>
                    <a:pt x="784543" y="1148562"/>
                  </a:lnTo>
                  <a:lnTo>
                    <a:pt x="795655" y="1153638"/>
                  </a:lnTo>
                  <a:lnTo>
                    <a:pt x="807085" y="1158715"/>
                  </a:lnTo>
                  <a:lnTo>
                    <a:pt x="818515" y="1163157"/>
                  </a:lnTo>
                  <a:lnTo>
                    <a:pt x="829945" y="1167599"/>
                  </a:lnTo>
                  <a:lnTo>
                    <a:pt x="841693" y="1171723"/>
                  </a:lnTo>
                  <a:lnTo>
                    <a:pt x="853440" y="1175531"/>
                  </a:lnTo>
                  <a:lnTo>
                    <a:pt x="865188" y="1179338"/>
                  </a:lnTo>
                  <a:lnTo>
                    <a:pt x="877253" y="1182511"/>
                  </a:lnTo>
                  <a:lnTo>
                    <a:pt x="889318" y="1185366"/>
                  </a:lnTo>
                  <a:lnTo>
                    <a:pt x="901383" y="1188222"/>
                  </a:lnTo>
                  <a:lnTo>
                    <a:pt x="914083" y="1190126"/>
                  </a:lnTo>
                  <a:lnTo>
                    <a:pt x="926465" y="1192347"/>
                  </a:lnTo>
                  <a:lnTo>
                    <a:pt x="939165" y="1194250"/>
                  </a:lnTo>
                  <a:lnTo>
                    <a:pt x="951865" y="1195519"/>
                  </a:lnTo>
                  <a:lnTo>
                    <a:pt x="964565" y="1196788"/>
                  </a:lnTo>
                  <a:lnTo>
                    <a:pt x="977265" y="1197740"/>
                  </a:lnTo>
                  <a:lnTo>
                    <a:pt x="990283" y="1198058"/>
                  </a:lnTo>
                  <a:lnTo>
                    <a:pt x="1003300" y="1198375"/>
                  </a:lnTo>
                  <a:lnTo>
                    <a:pt x="1016317" y="1198058"/>
                  </a:lnTo>
                  <a:lnTo>
                    <a:pt x="1029335" y="1197740"/>
                  </a:lnTo>
                  <a:lnTo>
                    <a:pt x="1042035" y="1196788"/>
                  </a:lnTo>
                  <a:lnTo>
                    <a:pt x="1055053" y="1195519"/>
                  </a:lnTo>
                  <a:lnTo>
                    <a:pt x="1067435" y="1194250"/>
                  </a:lnTo>
                  <a:lnTo>
                    <a:pt x="1079817" y="1192347"/>
                  </a:lnTo>
                  <a:lnTo>
                    <a:pt x="1092517" y="1190126"/>
                  </a:lnTo>
                  <a:lnTo>
                    <a:pt x="1104900" y="1188222"/>
                  </a:lnTo>
                  <a:lnTo>
                    <a:pt x="1116965" y="1185366"/>
                  </a:lnTo>
                  <a:lnTo>
                    <a:pt x="1129347" y="1182511"/>
                  </a:lnTo>
                  <a:lnTo>
                    <a:pt x="1141095" y="1179338"/>
                  </a:lnTo>
                  <a:lnTo>
                    <a:pt x="1153160" y="1175531"/>
                  </a:lnTo>
                  <a:lnTo>
                    <a:pt x="1164907" y="1171723"/>
                  </a:lnTo>
                  <a:lnTo>
                    <a:pt x="1176973" y="1167599"/>
                  </a:lnTo>
                  <a:lnTo>
                    <a:pt x="1188085" y="1163157"/>
                  </a:lnTo>
                  <a:lnTo>
                    <a:pt x="1199515" y="1158715"/>
                  </a:lnTo>
                  <a:lnTo>
                    <a:pt x="1210945" y="1153638"/>
                  </a:lnTo>
                  <a:lnTo>
                    <a:pt x="1222057" y="1148562"/>
                  </a:lnTo>
                  <a:lnTo>
                    <a:pt x="1232853" y="1142850"/>
                  </a:lnTo>
                  <a:lnTo>
                    <a:pt x="1243647" y="1137139"/>
                  </a:lnTo>
                  <a:lnTo>
                    <a:pt x="1254443" y="1131111"/>
                  </a:lnTo>
                  <a:lnTo>
                    <a:pt x="1264920" y="1125083"/>
                  </a:lnTo>
                  <a:lnTo>
                    <a:pt x="1275080" y="1118737"/>
                  </a:lnTo>
                  <a:lnTo>
                    <a:pt x="1285557" y="1112074"/>
                  </a:lnTo>
                  <a:lnTo>
                    <a:pt x="1295400" y="1105094"/>
                  </a:lnTo>
                  <a:lnTo>
                    <a:pt x="1304925" y="1098114"/>
                  </a:lnTo>
                  <a:lnTo>
                    <a:pt x="1314767" y="1090499"/>
                  </a:lnTo>
                  <a:lnTo>
                    <a:pt x="1324293" y="1082884"/>
                  </a:lnTo>
                  <a:lnTo>
                    <a:pt x="1333500" y="1074952"/>
                  </a:lnTo>
                  <a:lnTo>
                    <a:pt x="1342390" y="1067020"/>
                  </a:lnTo>
                  <a:lnTo>
                    <a:pt x="1351280" y="1059088"/>
                  </a:lnTo>
                  <a:lnTo>
                    <a:pt x="1359853" y="1050521"/>
                  </a:lnTo>
                  <a:lnTo>
                    <a:pt x="1368425" y="1041955"/>
                  </a:lnTo>
                  <a:lnTo>
                    <a:pt x="1376680" y="1033071"/>
                  </a:lnTo>
                  <a:lnTo>
                    <a:pt x="1384935" y="1023552"/>
                  </a:lnTo>
                  <a:lnTo>
                    <a:pt x="1392555" y="1014351"/>
                  </a:lnTo>
                  <a:lnTo>
                    <a:pt x="1400175" y="1005150"/>
                  </a:lnTo>
                  <a:lnTo>
                    <a:pt x="1407477" y="995632"/>
                  </a:lnTo>
                  <a:lnTo>
                    <a:pt x="1414780" y="985479"/>
                  </a:lnTo>
                  <a:lnTo>
                    <a:pt x="1421765" y="975643"/>
                  </a:lnTo>
                  <a:lnTo>
                    <a:pt x="1428433" y="965807"/>
                  </a:lnTo>
                  <a:lnTo>
                    <a:pt x="1435100" y="955337"/>
                  </a:lnTo>
                  <a:lnTo>
                    <a:pt x="1441133" y="944549"/>
                  </a:lnTo>
                  <a:lnTo>
                    <a:pt x="1447165" y="934079"/>
                  </a:lnTo>
                  <a:lnTo>
                    <a:pt x="1452880" y="923291"/>
                  </a:lnTo>
                  <a:lnTo>
                    <a:pt x="1458277" y="912186"/>
                  </a:lnTo>
                  <a:lnTo>
                    <a:pt x="1463675" y="901399"/>
                  </a:lnTo>
                  <a:lnTo>
                    <a:pt x="1468437" y="889977"/>
                  </a:lnTo>
                  <a:lnTo>
                    <a:pt x="1473200" y="878554"/>
                  </a:lnTo>
                  <a:lnTo>
                    <a:pt x="1477327" y="867132"/>
                  </a:lnTo>
                  <a:lnTo>
                    <a:pt x="1481455" y="855393"/>
                  </a:lnTo>
                  <a:lnTo>
                    <a:pt x="1485265" y="843653"/>
                  </a:lnTo>
                  <a:lnTo>
                    <a:pt x="1488757" y="831914"/>
                  </a:lnTo>
                  <a:lnTo>
                    <a:pt x="1491933" y="819857"/>
                  </a:lnTo>
                  <a:lnTo>
                    <a:pt x="1495107" y="807800"/>
                  </a:lnTo>
                  <a:lnTo>
                    <a:pt x="1497647" y="795426"/>
                  </a:lnTo>
                  <a:lnTo>
                    <a:pt x="1500187" y="783052"/>
                  </a:lnTo>
                  <a:lnTo>
                    <a:pt x="1502410" y="770678"/>
                  </a:lnTo>
                  <a:lnTo>
                    <a:pt x="1503997" y="758304"/>
                  </a:lnTo>
                  <a:lnTo>
                    <a:pt x="1505585" y="745296"/>
                  </a:lnTo>
                  <a:lnTo>
                    <a:pt x="1506537" y="732605"/>
                  </a:lnTo>
                  <a:lnTo>
                    <a:pt x="1507490" y="719596"/>
                  </a:lnTo>
                  <a:lnTo>
                    <a:pt x="1508125" y="706905"/>
                  </a:lnTo>
                  <a:lnTo>
                    <a:pt x="1508125" y="693896"/>
                  </a:lnTo>
                  <a:lnTo>
                    <a:pt x="1508125" y="680888"/>
                  </a:lnTo>
                  <a:lnTo>
                    <a:pt x="1507490" y="668196"/>
                  </a:lnTo>
                  <a:lnTo>
                    <a:pt x="1506537" y="654870"/>
                  </a:lnTo>
                  <a:lnTo>
                    <a:pt x="1505585" y="642496"/>
                  </a:lnTo>
                  <a:lnTo>
                    <a:pt x="1503997" y="629805"/>
                  </a:lnTo>
                  <a:lnTo>
                    <a:pt x="1502410" y="617114"/>
                  </a:lnTo>
                  <a:lnTo>
                    <a:pt x="1500187" y="604740"/>
                  </a:lnTo>
                  <a:lnTo>
                    <a:pt x="1497647" y="592366"/>
                  </a:lnTo>
                  <a:lnTo>
                    <a:pt x="1495107" y="580309"/>
                  </a:lnTo>
                  <a:lnTo>
                    <a:pt x="1491933" y="568252"/>
                  </a:lnTo>
                  <a:lnTo>
                    <a:pt x="1488757" y="555878"/>
                  </a:lnTo>
                  <a:lnTo>
                    <a:pt x="1485265" y="543822"/>
                  </a:lnTo>
                  <a:lnTo>
                    <a:pt x="1481455" y="532082"/>
                  </a:lnTo>
                  <a:lnTo>
                    <a:pt x="1477327" y="520660"/>
                  </a:lnTo>
                  <a:lnTo>
                    <a:pt x="1473200" y="508921"/>
                  </a:lnTo>
                  <a:lnTo>
                    <a:pt x="1468437" y="497499"/>
                  </a:lnTo>
                  <a:lnTo>
                    <a:pt x="1463675" y="486711"/>
                  </a:lnTo>
                  <a:lnTo>
                    <a:pt x="1458277" y="475289"/>
                  </a:lnTo>
                  <a:lnTo>
                    <a:pt x="1452880" y="464501"/>
                  </a:lnTo>
                  <a:lnTo>
                    <a:pt x="1447165" y="453396"/>
                  </a:lnTo>
                  <a:lnTo>
                    <a:pt x="1441133" y="442926"/>
                  </a:lnTo>
                  <a:lnTo>
                    <a:pt x="1435100" y="432456"/>
                  </a:lnTo>
                  <a:lnTo>
                    <a:pt x="1428433" y="422303"/>
                  </a:lnTo>
                  <a:lnTo>
                    <a:pt x="1421765" y="411832"/>
                  </a:lnTo>
                  <a:lnTo>
                    <a:pt x="1414780" y="401997"/>
                  </a:lnTo>
                  <a:lnTo>
                    <a:pt x="1407477" y="392161"/>
                  </a:lnTo>
                  <a:lnTo>
                    <a:pt x="1400175" y="382642"/>
                  </a:lnTo>
                  <a:lnTo>
                    <a:pt x="1392555" y="373124"/>
                  </a:lnTo>
                  <a:lnTo>
                    <a:pt x="1384935" y="363923"/>
                  </a:lnTo>
                  <a:lnTo>
                    <a:pt x="1376680" y="355039"/>
                  </a:lnTo>
                  <a:lnTo>
                    <a:pt x="1368425" y="346155"/>
                  </a:lnTo>
                  <a:lnTo>
                    <a:pt x="1359853" y="337588"/>
                  </a:lnTo>
                  <a:lnTo>
                    <a:pt x="1351280" y="329022"/>
                  </a:lnTo>
                  <a:lnTo>
                    <a:pt x="1342390" y="320772"/>
                  </a:lnTo>
                  <a:lnTo>
                    <a:pt x="1333500" y="312523"/>
                  </a:lnTo>
                  <a:lnTo>
                    <a:pt x="1324293" y="304591"/>
                  </a:lnTo>
                  <a:lnTo>
                    <a:pt x="1314767" y="297293"/>
                  </a:lnTo>
                  <a:lnTo>
                    <a:pt x="1304925" y="289679"/>
                  </a:lnTo>
                  <a:lnTo>
                    <a:pt x="1295400" y="282698"/>
                  </a:lnTo>
                  <a:lnTo>
                    <a:pt x="1285557" y="275401"/>
                  </a:lnTo>
                  <a:lnTo>
                    <a:pt x="1275080" y="269055"/>
                  </a:lnTo>
                  <a:lnTo>
                    <a:pt x="1264920" y="262392"/>
                  </a:lnTo>
                  <a:lnTo>
                    <a:pt x="1254443" y="256364"/>
                  </a:lnTo>
                  <a:lnTo>
                    <a:pt x="1243647" y="250336"/>
                  </a:lnTo>
                  <a:lnTo>
                    <a:pt x="1232853" y="244625"/>
                  </a:lnTo>
                  <a:lnTo>
                    <a:pt x="1222057" y="239231"/>
                  </a:lnTo>
                  <a:lnTo>
                    <a:pt x="1210945" y="233837"/>
                  </a:lnTo>
                  <a:lnTo>
                    <a:pt x="1199515" y="228760"/>
                  </a:lnTo>
                  <a:lnTo>
                    <a:pt x="1188085" y="224319"/>
                  </a:lnTo>
                  <a:lnTo>
                    <a:pt x="1176973" y="219877"/>
                  </a:lnTo>
                  <a:lnTo>
                    <a:pt x="1164907" y="216069"/>
                  </a:lnTo>
                  <a:lnTo>
                    <a:pt x="1153160" y="212262"/>
                  </a:lnTo>
                  <a:lnTo>
                    <a:pt x="1141095" y="208772"/>
                  </a:lnTo>
                  <a:lnTo>
                    <a:pt x="1129347" y="205282"/>
                  </a:lnTo>
                  <a:lnTo>
                    <a:pt x="1116965" y="202109"/>
                  </a:lnTo>
                  <a:lnTo>
                    <a:pt x="1104900" y="199888"/>
                  </a:lnTo>
                  <a:lnTo>
                    <a:pt x="1092517" y="197349"/>
                  </a:lnTo>
                  <a:lnTo>
                    <a:pt x="1079817" y="195129"/>
                  </a:lnTo>
                  <a:lnTo>
                    <a:pt x="1067435" y="193225"/>
                  </a:lnTo>
                  <a:lnTo>
                    <a:pt x="1055053" y="191956"/>
                  </a:lnTo>
                  <a:lnTo>
                    <a:pt x="1042035" y="190687"/>
                  </a:lnTo>
                  <a:lnTo>
                    <a:pt x="1029335" y="190052"/>
                  </a:lnTo>
                  <a:lnTo>
                    <a:pt x="1016317" y="189417"/>
                  </a:lnTo>
                  <a:lnTo>
                    <a:pt x="1003300" y="189417"/>
                  </a:lnTo>
                  <a:lnTo>
                    <a:pt x="990283" y="189417"/>
                  </a:lnTo>
                  <a:close/>
                  <a:moveTo>
                    <a:pt x="1003300" y="0"/>
                  </a:moveTo>
                  <a:lnTo>
                    <a:pt x="1024573" y="317"/>
                  </a:lnTo>
                  <a:lnTo>
                    <a:pt x="1046163" y="1269"/>
                  </a:lnTo>
                  <a:lnTo>
                    <a:pt x="1067117" y="2221"/>
                  </a:lnTo>
                  <a:lnTo>
                    <a:pt x="1088390" y="3490"/>
                  </a:lnTo>
                  <a:lnTo>
                    <a:pt x="1109345" y="5711"/>
                  </a:lnTo>
                  <a:lnTo>
                    <a:pt x="1130935" y="8249"/>
                  </a:lnTo>
                  <a:lnTo>
                    <a:pt x="1151890" y="11105"/>
                  </a:lnTo>
                  <a:lnTo>
                    <a:pt x="1172845" y="14278"/>
                  </a:lnTo>
                  <a:lnTo>
                    <a:pt x="1193483" y="17768"/>
                  </a:lnTo>
                  <a:lnTo>
                    <a:pt x="1214120" y="21892"/>
                  </a:lnTo>
                  <a:lnTo>
                    <a:pt x="1234757" y="26334"/>
                  </a:lnTo>
                  <a:lnTo>
                    <a:pt x="1255395" y="31411"/>
                  </a:lnTo>
                  <a:lnTo>
                    <a:pt x="1276033" y="36487"/>
                  </a:lnTo>
                  <a:lnTo>
                    <a:pt x="1296353" y="42199"/>
                  </a:lnTo>
                  <a:lnTo>
                    <a:pt x="1316355" y="48227"/>
                  </a:lnTo>
                  <a:lnTo>
                    <a:pt x="1336675" y="54573"/>
                  </a:lnTo>
                  <a:lnTo>
                    <a:pt x="1356677" y="61553"/>
                  </a:lnTo>
                  <a:lnTo>
                    <a:pt x="1376363" y="68850"/>
                  </a:lnTo>
                  <a:lnTo>
                    <a:pt x="1395730" y="76148"/>
                  </a:lnTo>
                  <a:lnTo>
                    <a:pt x="1415415" y="84080"/>
                  </a:lnTo>
                  <a:lnTo>
                    <a:pt x="1434783" y="92329"/>
                  </a:lnTo>
                  <a:lnTo>
                    <a:pt x="1453833" y="101213"/>
                  </a:lnTo>
                  <a:lnTo>
                    <a:pt x="1472883" y="110097"/>
                  </a:lnTo>
                  <a:lnTo>
                    <a:pt x="1491297" y="119298"/>
                  </a:lnTo>
                  <a:lnTo>
                    <a:pt x="1509713" y="128817"/>
                  </a:lnTo>
                  <a:lnTo>
                    <a:pt x="1528445" y="138970"/>
                  </a:lnTo>
                  <a:lnTo>
                    <a:pt x="1546543" y="149440"/>
                  </a:lnTo>
                  <a:lnTo>
                    <a:pt x="1564323" y="160228"/>
                  </a:lnTo>
                  <a:lnTo>
                    <a:pt x="1582103" y="171015"/>
                  </a:lnTo>
                  <a:lnTo>
                    <a:pt x="1599565" y="182437"/>
                  </a:lnTo>
                  <a:lnTo>
                    <a:pt x="1616710" y="194177"/>
                  </a:lnTo>
                  <a:lnTo>
                    <a:pt x="1633855" y="205916"/>
                  </a:lnTo>
                  <a:lnTo>
                    <a:pt x="1650683" y="218290"/>
                  </a:lnTo>
                  <a:lnTo>
                    <a:pt x="1666875" y="230664"/>
                  </a:lnTo>
                  <a:lnTo>
                    <a:pt x="1683067" y="243355"/>
                  </a:lnTo>
                  <a:lnTo>
                    <a:pt x="1698943" y="256681"/>
                  </a:lnTo>
                  <a:lnTo>
                    <a:pt x="1714500" y="270324"/>
                  </a:lnTo>
                  <a:lnTo>
                    <a:pt x="1730057" y="283650"/>
                  </a:lnTo>
                  <a:lnTo>
                    <a:pt x="1745297" y="297611"/>
                  </a:lnTo>
                  <a:lnTo>
                    <a:pt x="1759903" y="311888"/>
                  </a:lnTo>
                  <a:lnTo>
                    <a:pt x="1774507" y="326483"/>
                  </a:lnTo>
                  <a:lnTo>
                    <a:pt x="1788477" y="341396"/>
                  </a:lnTo>
                  <a:lnTo>
                    <a:pt x="1802130" y="356308"/>
                  </a:lnTo>
                  <a:lnTo>
                    <a:pt x="1815783" y="371537"/>
                  </a:lnTo>
                  <a:lnTo>
                    <a:pt x="1829117" y="387402"/>
                  </a:lnTo>
                  <a:lnTo>
                    <a:pt x="1841817" y="402948"/>
                  </a:lnTo>
                  <a:lnTo>
                    <a:pt x="1854200" y="419130"/>
                  </a:lnTo>
                  <a:lnTo>
                    <a:pt x="1866265" y="435311"/>
                  </a:lnTo>
                  <a:lnTo>
                    <a:pt x="1878013" y="451810"/>
                  </a:lnTo>
                  <a:lnTo>
                    <a:pt x="1889443" y="468309"/>
                  </a:lnTo>
                  <a:lnTo>
                    <a:pt x="1900555" y="485442"/>
                  </a:lnTo>
                  <a:lnTo>
                    <a:pt x="1911350" y="502575"/>
                  </a:lnTo>
                  <a:lnTo>
                    <a:pt x="1921510" y="520026"/>
                  </a:lnTo>
                  <a:lnTo>
                    <a:pt x="1931670" y="537793"/>
                  </a:lnTo>
                  <a:lnTo>
                    <a:pt x="1940877" y="555561"/>
                  </a:lnTo>
                  <a:lnTo>
                    <a:pt x="1950085" y="573329"/>
                  </a:lnTo>
                  <a:lnTo>
                    <a:pt x="1958657" y="592049"/>
                  </a:lnTo>
                  <a:lnTo>
                    <a:pt x="1966913" y="610134"/>
                  </a:lnTo>
                  <a:lnTo>
                    <a:pt x="1974533" y="628536"/>
                  </a:lnTo>
                  <a:lnTo>
                    <a:pt x="1981835" y="647573"/>
                  </a:lnTo>
                  <a:lnTo>
                    <a:pt x="1988820" y="666610"/>
                  </a:lnTo>
                  <a:lnTo>
                    <a:pt x="1995170" y="685647"/>
                  </a:lnTo>
                  <a:lnTo>
                    <a:pt x="2000885" y="704684"/>
                  </a:lnTo>
                  <a:lnTo>
                    <a:pt x="2006600" y="724355"/>
                  </a:lnTo>
                  <a:lnTo>
                    <a:pt x="2000885" y="742123"/>
                  </a:lnTo>
                  <a:lnTo>
                    <a:pt x="1995170" y="759891"/>
                  </a:lnTo>
                  <a:lnTo>
                    <a:pt x="1988820" y="777341"/>
                  </a:lnTo>
                  <a:lnTo>
                    <a:pt x="1981835" y="794792"/>
                  </a:lnTo>
                  <a:lnTo>
                    <a:pt x="1974533" y="811925"/>
                  </a:lnTo>
                  <a:lnTo>
                    <a:pt x="1966913" y="829058"/>
                  </a:lnTo>
                  <a:lnTo>
                    <a:pt x="1958657" y="845874"/>
                  </a:lnTo>
                  <a:lnTo>
                    <a:pt x="1950085" y="862373"/>
                  </a:lnTo>
                  <a:lnTo>
                    <a:pt x="1940877" y="879189"/>
                  </a:lnTo>
                  <a:lnTo>
                    <a:pt x="1931670" y="895053"/>
                  </a:lnTo>
                  <a:lnTo>
                    <a:pt x="1921510" y="911552"/>
                  </a:lnTo>
                  <a:lnTo>
                    <a:pt x="1911350" y="927099"/>
                  </a:lnTo>
                  <a:lnTo>
                    <a:pt x="1900555" y="943280"/>
                  </a:lnTo>
                  <a:lnTo>
                    <a:pt x="1889443" y="958510"/>
                  </a:lnTo>
                  <a:lnTo>
                    <a:pt x="1878013" y="973739"/>
                  </a:lnTo>
                  <a:lnTo>
                    <a:pt x="1866265" y="989286"/>
                  </a:lnTo>
                  <a:lnTo>
                    <a:pt x="1854200" y="1004198"/>
                  </a:lnTo>
                  <a:lnTo>
                    <a:pt x="1841817" y="1018793"/>
                  </a:lnTo>
                  <a:lnTo>
                    <a:pt x="1829117" y="1033388"/>
                  </a:lnTo>
                  <a:lnTo>
                    <a:pt x="1815783" y="1047666"/>
                  </a:lnTo>
                  <a:lnTo>
                    <a:pt x="1802130" y="1061309"/>
                  </a:lnTo>
                  <a:lnTo>
                    <a:pt x="1788477" y="1075269"/>
                  </a:lnTo>
                  <a:lnTo>
                    <a:pt x="1774507" y="1088913"/>
                  </a:lnTo>
                  <a:lnTo>
                    <a:pt x="1759903" y="1101921"/>
                  </a:lnTo>
                  <a:lnTo>
                    <a:pt x="1745297" y="1115247"/>
                  </a:lnTo>
                  <a:lnTo>
                    <a:pt x="1730057" y="1127938"/>
                  </a:lnTo>
                  <a:lnTo>
                    <a:pt x="1714500" y="1140312"/>
                  </a:lnTo>
                  <a:lnTo>
                    <a:pt x="1698943" y="1152686"/>
                  </a:lnTo>
                  <a:lnTo>
                    <a:pt x="1683067" y="1164743"/>
                  </a:lnTo>
                  <a:lnTo>
                    <a:pt x="1666875" y="1176482"/>
                  </a:lnTo>
                  <a:lnTo>
                    <a:pt x="1650683" y="1187905"/>
                  </a:lnTo>
                  <a:lnTo>
                    <a:pt x="1633855" y="1199009"/>
                  </a:lnTo>
                  <a:lnTo>
                    <a:pt x="1616710" y="1210114"/>
                  </a:lnTo>
                  <a:lnTo>
                    <a:pt x="1599565" y="1220902"/>
                  </a:lnTo>
                  <a:lnTo>
                    <a:pt x="1582103" y="1231055"/>
                  </a:lnTo>
                  <a:lnTo>
                    <a:pt x="1564323" y="1241208"/>
                  </a:lnTo>
                  <a:lnTo>
                    <a:pt x="1546543" y="1250726"/>
                  </a:lnTo>
                  <a:lnTo>
                    <a:pt x="1528445" y="1260245"/>
                  </a:lnTo>
                  <a:lnTo>
                    <a:pt x="1509713" y="1269763"/>
                  </a:lnTo>
                  <a:lnTo>
                    <a:pt x="1491297" y="1278647"/>
                  </a:lnTo>
                  <a:lnTo>
                    <a:pt x="1472883" y="1287214"/>
                  </a:lnTo>
                  <a:lnTo>
                    <a:pt x="1453833" y="1295146"/>
                  </a:lnTo>
                  <a:lnTo>
                    <a:pt x="1434783" y="1303078"/>
                  </a:lnTo>
                  <a:lnTo>
                    <a:pt x="1415415" y="1310693"/>
                  </a:lnTo>
                  <a:lnTo>
                    <a:pt x="1395730" y="1317990"/>
                  </a:lnTo>
                  <a:lnTo>
                    <a:pt x="1376363" y="1324653"/>
                  </a:lnTo>
                  <a:lnTo>
                    <a:pt x="1356677" y="1331316"/>
                  </a:lnTo>
                  <a:lnTo>
                    <a:pt x="1336675" y="1337662"/>
                  </a:lnTo>
                  <a:lnTo>
                    <a:pt x="1316355" y="1343373"/>
                  </a:lnTo>
                  <a:lnTo>
                    <a:pt x="1296353" y="1349084"/>
                  </a:lnTo>
                  <a:lnTo>
                    <a:pt x="1276033" y="1354478"/>
                  </a:lnTo>
                  <a:lnTo>
                    <a:pt x="1255395" y="1358920"/>
                  </a:lnTo>
                  <a:lnTo>
                    <a:pt x="1234757" y="1363679"/>
                  </a:lnTo>
                  <a:lnTo>
                    <a:pt x="1214120" y="1367486"/>
                  </a:lnTo>
                  <a:lnTo>
                    <a:pt x="1193483" y="1371294"/>
                  </a:lnTo>
                  <a:lnTo>
                    <a:pt x="1172845" y="1374784"/>
                  </a:lnTo>
                  <a:lnTo>
                    <a:pt x="1151890" y="1377639"/>
                  </a:lnTo>
                  <a:lnTo>
                    <a:pt x="1130935" y="1380178"/>
                  </a:lnTo>
                  <a:lnTo>
                    <a:pt x="1109345" y="1382399"/>
                  </a:lnTo>
                  <a:lnTo>
                    <a:pt x="1088390" y="1384302"/>
                  </a:lnTo>
                  <a:lnTo>
                    <a:pt x="1067117" y="1385571"/>
                  </a:lnTo>
                  <a:lnTo>
                    <a:pt x="1046163" y="1386840"/>
                  </a:lnTo>
                  <a:lnTo>
                    <a:pt x="1024573" y="1387475"/>
                  </a:lnTo>
                  <a:lnTo>
                    <a:pt x="1003300" y="1387475"/>
                  </a:lnTo>
                  <a:lnTo>
                    <a:pt x="981393" y="1387475"/>
                  </a:lnTo>
                  <a:lnTo>
                    <a:pt x="959485" y="1386840"/>
                  </a:lnTo>
                  <a:lnTo>
                    <a:pt x="937895" y="1385571"/>
                  </a:lnTo>
                  <a:lnTo>
                    <a:pt x="916305" y="1384302"/>
                  </a:lnTo>
                  <a:lnTo>
                    <a:pt x="895033" y="1382399"/>
                  </a:lnTo>
                  <a:lnTo>
                    <a:pt x="873760" y="1380178"/>
                  </a:lnTo>
                  <a:lnTo>
                    <a:pt x="852805" y="1377639"/>
                  </a:lnTo>
                  <a:lnTo>
                    <a:pt x="831533" y="1374784"/>
                  </a:lnTo>
                  <a:lnTo>
                    <a:pt x="810578" y="1371294"/>
                  </a:lnTo>
                  <a:lnTo>
                    <a:pt x="789940" y="1367486"/>
                  </a:lnTo>
                  <a:lnTo>
                    <a:pt x="769303" y="1363679"/>
                  </a:lnTo>
                  <a:lnTo>
                    <a:pt x="748983" y="1358920"/>
                  </a:lnTo>
                  <a:lnTo>
                    <a:pt x="728980" y="1354478"/>
                  </a:lnTo>
                  <a:lnTo>
                    <a:pt x="708660" y="1349084"/>
                  </a:lnTo>
                  <a:lnTo>
                    <a:pt x="689293" y="1343373"/>
                  </a:lnTo>
                  <a:lnTo>
                    <a:pt x="669290" y="1337662"/>
                  </a:lnTo>
                  <a:lnTo>
                    <a:pt x="649605" y="1331316"/>
                  </a:lnTo>
                  <a:lnTo>
                    <a:pt x="630555" y="1324653"/>
                  </a:lnTo>
                  <a:lnTo>
                    <a:pt x="611187" y="1317990"/>
                  </a:lnTo>
                  <a:lnTo>
                    <a:pt x="592455" y="1310693"/>
                  </a:lnTo>
                  <a:lnTo>
                    <a:pt x="573722" y="1303078"/>
                  </a:lnTo>
                  <a:lnTo>
                    <a:pt x="554990" y="1295146"/>
                  </a:lnTo>
                  <a:lnTo>
                    <a:pt x="536892" y="1287214"/>
                  </a:lnTo>
                  <a:lnTo>
                    <a:pt x="518477" y="1278647"/>
                  </a:lnTo>
                  <a:lnTo>
                    <a:pt x="500380" y="1269763"/>
                  </a:lnTo>
                  <a:lnTo>
                    <a:pt x="482917" y="1260245"/>
                  </a:lnTo>
                  <a:lnTo>
                    <a:pt x="465137" y="1250726"/>
                  </a:lnTo>
                  <a:lnTo>
                    <a:pt x="447992" y="1241208"/>
                  </a:lnTo>
                  <a:lnTo>
                    <a:pt x="430847" y="1231055"/>
                  </a:lnTo>
                  <a:lnTo>
                    <a:pt x="414020" y="1220902"/>
                  </a:lnTo>
                  <a:lnTo>
                    <a:pt x="397510" y="1210114"/>
                  </a:lnTo>
                  <a:lnTo>
                    <a:pt x="381000" y="1199009"/>
                  </a:lnTo>
                  <a:lnTo>
                    <a:pt x="364807" y="1187905"/>
                  </a:lnTo>
                  <a:lnTo>
                    <a:pt x="348615" y="1176482"/>
                  </a:lnTo>
                  <a:lnTo>
                    <a:pt x="333057" y="1164743"/>
                  </a:lnTo>
                  <a:lnTo>
                    <a:pt x="317817" y="1152686"/>
                  </a:lnTo>
                  <a:lnTo>
                    <a:pt x="302260" y="1140312"/>
                  </a:lnTo>
                  <a:lnTo>
                    <a:pt x="287337" y="1127938"/>
                  </a:lnTo>
                  <a:lnTo>
                    <a:pt x="272732" y="1115247"/>
                  </a:lnTo>
                  <a:lnTo>
                    <a:pt x="258445" y="1101921"/>
                  </a:lnTo>
                  <a:lnTo>
                    <a:pt x="244475" y="1088913"/>
                  </a:lnTo>
                  <a:lnTo>
                    <a:pt x="230505" y="1075269"/>
                  </a:lnTo>
                  <a:lnTo>
                    <a:pt x="216852" y="1061309"/>
                  </a:lnTo>
                  <a:lnTo>
                    <a:pt x="203517" y="1047666"/>
                  </a:lnTo>
                  <a:lnTo>
                    <a:pt x="190182" y="1033388"/>
                  </a:lnTo>
                  <a:lnTo>
                    <a:pt x="177800" y="1018793"/>
                  </a:lnTo>
                  <a:lnTo>
                    <a:pt x="164782" y="1004198"/>
                  </a:lnTo>
                  <a:lnTo>
                    <a:pt x="152717" y="989286"/>
                  </a:lnTo>
                  <a:lnTo>
                    <a:pt x="140970" y="973739"/>
                  </a:lnTo>
                  <a:lnTo>
                    <a:pt x="129222" y="958510"/>
                  </a:lnTo>
                  <a:lnTo>
                    <a:pt x="117792" y="943280"/>
                  </a:lnTo>
                  <a:lnTo>
                    <a:pt x="106997" y="927099"/>
                  </a:lnTo>
                  <a:lnTo>
                    <a:pt x="96202" y="911552"/>
                  </a:lnTo>
                  <a:lnTo>
                    <a:pt x="85725" y="895053"/>
                  </a:lnTo>
                  <a:lnTo>
                    <a:pt x="75882" y="879189"/>
                  </a:lnTo>
                  <a:lnTo>
                    <a:pt x="66040" y="862373"/>
                  </a:lnTo>
                  <a:lnTo>
                    <a:pt x="56515" y="845874"/>
                  </a:lnTo>
                  <a:lnTo>
                    <a:pt x="47307" y="829058"/>
                  </a:lnTo>
                  <a:lnTo>
                    <a:pt x="38735" y="811925"/>
                  </a:lnTo>
                  <a:lnTo>
                    <a:pt x="30162" y="794792"/>
                  </a:lnTo>
                  <a:lnTo>
                    <a:pt x="22225" y="777341"/>
                  </a:lnTo>
                  <a:lnTo>
                    <a:pt x="14287" y="759891"/>
                  </a:lnTo>
                  <a:lnTo>
                    <a:pt x="6667" y="742123"/>
                  </a:lnTo>
                  <a:lnTo>
                    <a:pt x="0" y="724355"/>
                  </a:lnTo>
                  <a:lnTo>
                    <a:pt x="6667" y="704684"/>
                  </a:lnTo>
                  <a:lnTo>
                    <a:pt x="14287" y="685647"/>
                  </a:lnTo>
                  <a:lnTo>
                    <a:pt x="22225" y="666610"/>
                  </a:lnTo>
                  <a:lnTo>
                    <a:pt x="30162" y="647573"/>
                  </a:lnTo>
                  <a:lnTo>
                    <a:pt x="38735" y="628536"/>
                  </a:lnTo>
                  <a:lnTo>
                    <a:pt x="47307" y="610134"/>
                  </a:lnTo>
                  <a:lnTo>
                    <a:pt x="56515" y="592049"/>
                  </a:lnTo>
                  <a:lnTo>
                    <a:pt x="66040" y="573329"/>
                  </a:lnTo>
                  <a:lnTo>
                    <a:pt x="75882" y="555561"/>
                  </a:lnTo>
                  <a:lnTo>
                    <a:pt x="85725" y="537793"/>
                  </a:lnTo>
                  <a:lnTo>
                    <a:pt x="96202" y="520026"/>
                  </a:lnTo>
                  <a:lnTo>
                    <a:pt x="106997" y="502575"/>
                  </a:lnTo>
                  <a:lnTo>
                    <a:pt x="117792" y="485442"/>
                  </a:lnTo>
                  <a:lnTo>
                    <a:pt x="129222" y="468309"/>
                  </a:lnTo>
                  <a:lnTo>
                    <a:pt x="140970" y="451810"/>
                  </a:lnTo>
                  <a:lnTo>
                    <a:pt x="152717" y="435311"/>
                  </a:lnTo>
                  <a:lnTo>
                    <a:pt x="164782" y="419130"/>
                  </a:lnTo>
                  <a:lnTo>
                    <a:pt x="177800" y="402948"/>
                  </a:lnTo>
                  <a:lnTo>
                    <a:pt x="190182" y="387402"/>
                  </a:lnTo>
                  <a:lnTo>
                    <a:pt x="203517" y="371537"/>
                  </a:lnTo>
                  <a:lnTo>
                    <a:pt x="216852" y="356308"/>
                  </a:lnTo>
                  <a:lnTo>
                    <a:pt x="230505" y="341396"/>
                  </a:lnTo>
                  <a:lnTo>
                    <a:pt x="244475" y="326483"/>
                  </a:lnTo>
                  <a:lnTo>
                    <a:pt x="258445" y="311888"/>
                  </a:lnTo>
                  <a:lnTo>
                    <a:pt x="272732" y="297611"/>
                  </a:lnTo>
                  <a:lnTo>
                    <a:pt x="287337" y="283650"/>
                  </a:lnTo>
                  <a:lnTo>
                    <a:pt x="302260" y="270324"/>
                  </a:lnTo>
                  <a:lnTo>
                    <a:pt x="317817" y="256681"/>
                  </a:lnTo>
                  <a:lnTo>
                    <a:pt x="333057" y="243355"/>
                  </a:lnTo>
                  <a:lnTo>
                    <a:pt x="348615" y="230664"/>
                  </a:lnTo>
                  <a:lnTo>
                    <a:pt x="364807" y="218290"/>
                  </a:lnTo>
                  <a:lnTo>
                    <a:pt x="381000" y="205916"/>
                  </a:lnTo>
                  <a:lnTo>
                    <a:pt x="397510" y="194177"/>
                  </a:lnTo>
                  <a:lnTo>
                    <a:pt x="414020" y="182437"/>
                  </a:lnTo>
                  <a:lnTo>
                    <a:pt x="430847" y="171015"/>
                  </a:lnTo>
                  <a:lnTo>
                    <a:pt x="447992" y="160228"/>
                  </a:lnTo>
                  <a:lnTo>
                    <a:pt x="465137" y="149440"/>
                  </a:lnTo>
                  <a:lnTo>
                    <a:pt x="482917" y="138970"/>
                  </a:lnTo>
                  <a:lnTo>
                    <a:pt x="500380" y="128817"/>
                  </a:lnTo>
                  <a:lnTo>
                    <a:pt x="518477" y="119298"/>
                  </a:lnTo>
                  <a:lnTo>
                    <a:pt x="536892" y="110097"/>
                  </a:lnTo>
                  <a:lnTo>
                    <a:pt x="554990" y="101213"/>
                  </a:lnTo>
                  <a:lnTo>
                    <a:pt x="573722" y="92329"/>
                  </a:lnTo>
                  <a:lnTo>
                    <a:pt x="592455" y="84080"/>
                  </a:lnTo>
                  <a:lnTo>
                    <a:pt x="611187" y="76148"/>
                  </a:lnTo>
                  <a:lnTo>
                    <a:pt x="630555" y="68850"/>
                  </a:lnTo>
                  <a:lnTo>
                    <a:pt x="649605" y="61553"/>
                  </a:lnTo>
                  <a:lnTo>
                    <a:pt x="669290" y="54573"/>
                  </a:lnTo>
                  <a:lnTo>
                    <a:pt x="689293" y="48227"/>
                  </a:lnTo>
                  <a:lnTo>
                    <a:pt x="708660" y="42199"/>
                  </a:lnTo>
                  <a:lnTo>
                    <a:pt x="728980" y="36487"/>
                  </a:lnTo>
                  <a:lnTo>
                    <a:pt x="748983" y="31411"/>
                  </a:lnTo>
                  <a:lnTo>
                    <a:pt x="769303" y="26334"/>
                  </a:lnTo>
                  <a:lnTo>
                    <a:pt x="789940" y="21892"/>
                  </a:lnTo>
                  <a:lnTo>
                    <a:pt x="810578" y="17768"/>
                  </a:lnTo>
                  <a:lnTo>
                    <a:pt x="831533" y="14278"/>
                  </a:lnTo>
                  <a:lnTo>
                    <a:pt x="852805" y="11105"/>
                  </a:lnTo>
                  <a:lnTo>
                    <a:pt x="873760" y="8249"/>
                  </a:lnTo>
                  <a:lnTo>
                    <a:pt x="895033" y="5711"/>
                  </a:lnTo>
                  <a:lnTo>
                    <a:pt x="916305" y="3490"/>
                  </a:lnTo>
                  <a:lnTo>
                    <a:pt x="937895" y="2221"/>
                  </a:lnTo>
                  <a:lnTo>
                    <a:pt x="959485" y="1269"/>
                  </a:lnTo>
                  <a:lnTo>
                    <a:pt x="981393" y="317"/>
                  </a:lnTo>
                  <a:lnTo>
                    <a:pt x="1003300" y="0"/>
                  </a:lnTo>
                  <a:close/>
                </a:path>
              </a:pathLst>
            </a:custGeom>
            <a:solidFill>
              <a:srgbClr val="FAAF3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4"/>
            <p:cNvSpPr/>
            <p:nvPr/>
          </p:nvSpPr>
          <p:spPr>
            <a:xfrm>
              <a:off x="13675582" y="2465383"/>
              <a:ext cx="914400" cy="914400"/>
            </a:xfrm>
            <a:prstGeom prst="ellipse">
              <a:avLst/>
            </a:prstGeom>
            <a:noFill/>
            <a:ln>
              <a:solidFill>
                <a:srgbClr val="FAAF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795463" y="-43542"/>
            <a:ext cx="601074" cy="601074"/>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Logo</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5986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458984" y="2501426"/>
            <a:ext cx="228600" cy="228600"/>
          </a:xfrm>
          <a:prstGeom prst="ellipse">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58984" y="4914933"/>
            <a:ext cx="228600" cy="228600"/>
          </a:xfrm>
          <a:prstGeom prst="ellipse">
            <a:avLst/>
          </a:prstGeom>
          <a:solidFill>
            <a:srgbClr val="AE7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58984" y="4110430"/>
            <a:ext cx="228600" cy="228600"/>
          </a:xfrm>
          <a:prstGeom prst="ellipse">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458984" y="1696924"/>
            <a:ext cx="228600" cy="228600"/>
          </a:xfrm>
          <a:prstGeom prst="ellipse">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458984" y="3305928"/>
            <a:ext cx="228600" cy="228600"/>
          </a:xfrm>
          <a:prstGeom prst="ellipse">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3"/>
          <p:cNvSpPr>
            <a:spLocks noChangeArrowheads="1"/>
          </p:cNvSpPr>
          <p:nvPr/>
        </p:nvSpPr>
        <p:spPr bwMode="auto">
          <a:xfrm>
            <a:off x="7852057" y="1512478"/>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4" name="矩形 13"/>
          <p:cNvSpPr>
            <a:spLocks noChangeArrowheads="1"/>
          </p:cNvSpPr>
          <p:nvPr/>
        </p:nvSpPr>
        <p:spPr bwMode="auto">
          <a:xfrm>
            <a:off x="7852057" y="2316851"/>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5" name="矩形 13"/>
          <p:cNvSpPr>
            <a:spLocks noChangeArrowheads="1"/>
          </p:cNvSpPr>
          <p:nvPr/>
        </p:nvSpPr>
        <p:spPr bwMode="auto">
          <a:xfrm>
            <a:off x="7852057" y="312122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6" name="矩形 13"/>
          <p:cNvSpPr>
            <a:spLocks noChangeArrowheads="1"/>
          </p:cNvSpPr>
          <p:nvPr/>
        </p:nvSpPr>
        <p:spPr bwMode="auto">
          <a:xfrm>
            <a:off x="7852057" y="3925597"/>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7" name="矩形 13"/>
          <p:cNvSpPr>
            <a:spLocks noChangeArrowheads="1"/>
          </p:cNvSpPr>
          <p:nvPr/>
        </p:nvSpPr>
        <p:spPr bwMode="auto">
          <a:xfrm>
            <a:off x="7852057" y="4729969"/>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2" name="五边形 1"/>
          <p:cNvSpPr/>
          <p:nvPr/>
        </p:nvSpPr>
        <p:spPr>
          <a:xfrm>
            <a:off x="385009" y="1805676"/>
            <a:ext cx="5598695" cy="644860"/>
          </a:xfrm>
          <a:prstGeom prst="homePlate">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CC818"/>
              </a:solidFill>
            </a:endParaRPr>
          </a:p>
        </p:txBody>
      </p:sp>
      <p:sp>
        <p:nvSpPr>
          <p:cNvPr id="30" name="五边形 29"/>
          <p:cNvSpPr/>
          <p:nvPr/>
        </p:nvSpPr>
        <p:spPr>
          <a:xfrm>
            <a:off x="385009" y="2442763"/>
            <a:ext cx="5598695" cy="644860"/>
          </a:xfrm>
          <a:prstGeom prst="homePlate">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五边形 37"/>
          <p:cNvSpPr/>
          <p:nvPr/>
        </p:nvSpPr>
        <p:spPr>
          <a:xfrm>
            <a:off x="385009" y="3079850"/>
            <a:ext cx="5598695" cy="644860"/>
          </a:xfrm>
          <a:prstGeom prst="homePlate">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五边形 38"/>
          <p:cNvSpPr/>
          <p:nvPr/>
        </p:nvSpPr>
        <p:spPr>
          <a:xfrm>
            <a:off x="385009" y="3716938"/>
            <a:ext cx="5598695" cy="644860"/>
          </a:xfrm>
          <a:prstGeom prst="homePlate">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五边形 39"/>
          <p:cNvSpPr/>
          <p:nvPr/>
        </p:nvSpPr>
        <p:spPr>
          <a:xfrm>
            <a:off x="385009" y="4354025"/>
            <a:ext cx="5598695" cy="644860"/>
          </a:xfrm>
          <a:prstGeom prst="homePlate">
            <a:avLst/>
          </a:prstGeom>
          <a:solidFill>
            <a:srgbClr val="AE7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CC818"/>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909" y="928595"/>
            <a:ext cx="2566155" cy="5000810"/>
          </a:xfrm>
          <a:prstGeom prst="rect">
            <a:avLst/>
          </a:prstGeom>
        </p:spPr>
      </p:pic>
      <p:sp>
        <p:nvSpPr>
          <p:cNvPr id="25" name="文本框 24"/>
          <p:cNvSpPr txBox="1"/>
          <p:nvPr/>
        </p:nvSpPr>
        <p:spPr>
          <a:xfrm>
            <a:off x="2155160" y="4428874"/>
            <a:ext cx="1441221" cy="369332"/>
          </a:xfrm>
          <a:prstGeom prst="rect">
            <a:avLst/>
          </a:prstGeom>
          <a:noFill/>
        </p:spPr>
        <p:txBody>
          <a:bodyPr wrap="square" rtlCol="0">
            <a:spAutoFit/>
          </a:bodyPr>
          <a:lstStyle/>
          <a:p>
            <a:pPr algn="ctr"/>
            <a:r>
              <a:rPr lang="zh-CN" altLang="en-US" b="1" dirty="0" smtClean="0">
                <a:solidFill>
                  <a:srgbClr val="609DA7"/>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solidFill>
                <a:srgbClr val="609DA7"/>
              </a:solidFill>
            </a:endParaRPr>
          </a:p>
        </p:txBody>
      </p:sp>
      <p:sp>
        <p:nvSpPr>
          <p:cNvPr id="26" name="文本框 25"/>
          <p:cNvSpPr txBox="1"/>
          <p:nvPr/>
        </p:nvSpPr>
        <p:spPr>
          <a:xfrm>
            <a:off x="2155160" y="3798941"/>
            <a:ext cx="1441221"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solidFill>
                <a:schemeClr val="bg1"/>
              </a:solidFill>
            </a:endParaRPr>
          </a:p>
        </p:txBody>
      </p:sp>
      <p:sp>
        <p:nvSpPr>
          <p:cNvPr id="27" name="文本框 26"/>
          <p:cNvSpPr txBox="1"/>
          <p:nvPr/>
        </p:nvSpPr>
        <p:spPr>
          <a:xfrm>
            <a:off x="2155160" y="3169008"/>
            <a:ext cx="1441221" cy="369332"/>
          </a:xfrm>
          <a:prstGeom prst="rect">
            <a:avLst/>
          </a:prstGeom>
          <a:noFill/>
        </p:spPr>
        <p:txBody>
          <a:bodyPr wrap="square" rtlCol="0">
            <a:spAutoFit/>
          </a:bodyPr>
          <a:lstStyle/>
          <a:p>
            <a:pPr algn="ctr"/>
            <a:r>
              <a:rPr lang="zh-CN" altLang="en-US" b="1" dirty="0" smtClean="0">
                <a:solidFill>
                  <a:srgbClr val="609DA7"/>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solidFill>
                <a:srgbClr val="609DA7"/>
              </a:solidFill>
            </a:endParaRPr>
          </a:p>
        </p:txBody>
      </p:sp>
      <p:sp>
        <p:nvSpPr>
          <p:cNvPr id="28" name="文本框 27"/>
          <p:cNvSpPr txBox="1"/>
          <p:nvPr/>
        </p:nvSpPr>
        <p:spPr>
          <a:xfrm>
            <a:off x="2155160" y="2539076"/>
            <a:ext cx="1441221"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solidFill>
                <a:schemeClr val="bg1"/>
              </a:solidFill>
            </a:endParaRPr>
          </a:p>
        </p:txBody>
      </p:sp>
      <p:sp>
        <p:nvSpPr>
          <p:cNvPr id="31" name="文本框 30"/>
          <p:cNvSpPr txBox="1"/>
          <p:nvPr/>
        </p:nvSpPr>
        <p:spPr>
          <a:xfrm>
            <a:off x="2155160" y="5058807"/>
            <a:ext cx="1441221"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solidFill>
                <a:schemeClr val="bg1"/>
              </a:solidFill>
            </a:endParaRPr>
          </a:p>
        </p:txBody>
      </p:sp>
    </p:spTree>
    <p:extLst>
      <p:ext uri="{BB962C8B-B14F-4D97-AF65-F5344CB8AC3E}">
        <p14:creationId xmlns:p14="http://schemas.microsoft.com/office/powerpoint/2010/main" val="210030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7019" t="8821" r="5693" b="26000"/>
          <a:stretch/>
        </p:blipFill>
        <p:spPr>
          <a:xfrm>
            <a:off x="173507" y="2175758"/>
            <a:ext cx="2922388" cy="1692000"/>
          </a:xfrm>
          <a:prstGeom prst="rect">
            <a:avLst/>
          </a:prstGeom>
          <a:noFill/>
          <a:ln>
            <a:noFill/>
          </a:ln>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6122" t="18318" r="13891" b="28481"/>
          <a:stretch/>
        </p:blipFill>
        <p:spPr>
          <a:xfrm>
            <a:off x="3147707" y="4087685"/>
            <a:ext cx="2922388" cy="1692000"/>
          </a:xfrm>
          <a:prstGeom prst="rect">
            <a:avLst/>
          </a:prstGeom>
          <a:noFill/>
          <a:ln>
            <a:noFill/>
          </a:ln>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20967" t="25631" r="7697" b="16213"/>
          <a:stretch/>
        </p:blipFill>
        <p:spPr>
          <a:xfrm>
            <a:off x="6121908" y="2175758"/>
            <a:ext cx="2922388" cy="1692000"/>
          </a:xfrm>
          <a:prstGeom prst="rect">
            <a:avLst/>
          </a:prstGeom>
          <a:noFill/>
          <a:ln>
            <a:noFill/>
          </a:ln>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l="15726" t="169" r="1624" b="30147"/>
          <a:stretch/>
        </p:blipFill>
        <p:spPr>
          <a:xfrm>
            <a:off x="9096111" y="4087685"/>
            <a:ext cx="2922388" cy="1692000"/>
          </a:xfrm>
          <a:prstGeom prst="rect">
            <a:avLst/>
          </a:prstGeom>
          <a:noFill/>
          <a:ln>
            <a:noFill/>
          </a:ln>
        </p:spPr>
      </p:pic>
      <p:sp>
        <p:nvSpPr>
          <p:cNvPr id="6" name="矩形 5"/>
          <p:cNvSpPr/>
          <p:nvPr/>
        </p:nvSpPr>
        <p:spPr>
          <a:xfrm>
            <a:off x="173502" y="4087685"/>
            <a:ext cx="2922393" cy="1692000"/>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KEYWORD</a:t>
            </a:r>
          </a:p>
          <a:p>
            <a:pPr algn="ct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147705" y="2175758"/>
            <a:ext cx="2922393" cy="1692000"/>
          </a:xfrm>
          <a:prstGeom prst="rect">
            <a:avLst/>
          </a:prstGeom>
          <a:solidFill>
            <a:srgbClr val="AE7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KEYWORD</a:t>
            </a:r>
          </a:p>
          <a:p>
            <a:pPr algn="ct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a:t>
            </a:r>
          </a:p>
        </p:txBody>
      </p:sp>
      <p:sp>
        <p:nvSpPr>
          <p:cNvPr id="8" name="矩形 7"/>
          <p:cNvSpPr/>
          <p:nvPr/>
        </p:nvSpPr>
        <p:spPr>
          <a:xfrm>
            <a:off x="6121907" y="4087685"/>
            <a:ext cx="2922393" cy="1692000"/>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KEYWORD</a:t>
            </a:r>
          </a:p>
          <a:p>
            <a:pPr algn="ct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a:t>
            </a:r>
          </a:p>
        </p:txBody>
      </p:sp>
      <p:sp>
        <p:nvSpPr>
          <p:cNvPr id="9" name="矩形 8"/>
          <p:cNvSpPr/>
          <p:nvPr/>
        </p:nvSpPr>
        <p:spPr>
          <a:xfrm>
            <a:off x="9096106" y="2175758"/>
            <a:ext cx="2922393" cy="1692000"/>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solidFill>
                  <a:schemeClr val="bg1"/>
                </a:solidFill>
                <a:latin typeface="微软雅黑" panose="020B0503020204020204" pitchFamily="34" charset="-122"/>
                <a:ea typeface="微软雅黑" panose="020B0503020204020204" pitchFamily="34" charset="-122"/>
              </a:rPr>
              <a:t>KEYWORD</a:t>
            </a:r>
          </a:p>
          <a:p>
            <a:pPr algn="ctr"/>
            <a:r>
              <a:rPr lang="zh-CN" altLang="en-US" sz="140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400">
              <a:solidFill>
                <a:schemeClr val="bg1"/>
              </a:solidFill>
              <a:latin typeface="微软雅黑" panose="020B0503020204020204" pitchFamily="34" charset="-122"/>
              <a:ea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3502" y="1607493"/>
            <a:ext cx="429381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724688" y="1607493"/>
            <a:ext cx="429381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083549" y="1078316"/>
            <a:ext cx="2024904" cy="523220"/>
          </a:xfrm>
          <a:prstGeom prst="rect">
            <a:avLst/>
          </a:prstGeom>
          <a:noFill/>
          <a:ln>
            <a:noFill/>
          </a:ln>
        </p:spPr>
        <p:txBody>
          <a:bodyPr wrap="none" rtlCol="0">
            <a:spAutoFit/>
          </a:bodyPr>
          <a:lstStyle/>
          <a:p>
            <a:pPr algn="ctr"/>
            <a:r>
              <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rPr>
              <a:t>KEYWORD</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5"/>
          <p:cNvSpPr txBox="1"/>
          <p:nvPr/>
        </p:nvSpPr>
        <p:spPr>
          <a:xfrm>
            <a:off x="5122860" y="1509078"/>
            <a:ext cx="1946281" cy="369332"/>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068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324536"/>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6" name="任意多边形 5"/>
          <p:cNvSpPr/>
          <p:nvPr/>
        </p:nvSpPr>
        <p:spPr>
          <a:xfrm>
            <a:off x="1082887" y="275833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7" name="任意多边形 6"/>
          <p:cNvSpPr/>
          <p:nvPr/>
        </p:nvSpPr>
        <p:spPr>
          <a:xfrm>
            <a:off x="1082887" y="119213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30457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62C4B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9" name="任意多边形 8"/>
          <p:cNvSpPr/>
          <p:nvPr/>
        </p:nvSpPr>
        <p:spPr>
          <a:xfrm>
            <a:off x="6545524" y="2428935"/>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2878678"/>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8BC53F"/>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003039"/>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452783"/>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E73C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latin typeface="微软雅黑" panose="020B0503020204020204" pitchFamily="34" charset="-122"/>
                <a:ea typeface="微软雅黑" panose="020B0503020204020204" pitchFamily="34" charset="-122"/>
              </a:rPr>
              <a:t>Keyword</a:t>
            </a:r>
            <a:endParaRPr lang="zh-CN" altLang="en-US" sz="2000" kern="1200"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6576429" y="4010930"/>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452783"/>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05A2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latin typeface="微软雅黑" panose="020B0503020204020204" pitchFamily="34" charset="-122"/>
                <a:ea typeface="微软雅黑" panose="020B0503020204020204" pitchFamily="34" charset="-122"/>
              </a:rPr>
              <a:t>Keyword</a:t>
            </a:r>
            <a:endParaRPr lang="zh-CN" altLang="en-US" sz="2000" dirty="0">
              <a:latin typeface="微软雅黑" panose="020B0503020204020204" pitchFamily="34" charset="-122"/>
              <a:ea typeface="微软雅黑" panose="020B0503020204020204" pitchFamily="34" charset="-122"/>
            </a:endParaRPr>
          </a:p>
        </p:txBody>
      </p:sp>
      <p:sp>
        <p:nvSpPr>
          <p:cNvPr id="15" name="任意多边形 14"/>
          <p:cNvSpPr/>
          <p:nvPr/>
        </p:nvSpPr>
        <p:spPr>
          <a:xfrm>
            <a:off x="8189901" y="2428935"/>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2878678"/>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AAF3B"/>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003039"/>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452783"/>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C0272D"/>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latin typeface="微软雅黑" panose="020B0503020204020204" pitchFamily="34" charset="-122"/>
                <a:ea typeface="微软雅黑" panose="020B0503020204020204" pitchFamily="34" charset="-122"/>
              </a:rPr>
              <a:t>Keyword</a:t>
            </a:r>
            <a:endParaRPr lang="zh-CN" altLang="en-US" sz="2000" dirty="0">
              <a:latin typeface="微软雅黑" panose="020B0503020204020204" pitchFamily="34" charset="-122"/>
              <a:ea typeface="微软雅黑" panose="020B0503020204020204" pitchFamily="34" charset="-122"/>
            </a:endParaRPr>
          </a:p>
        </p:txBody>
      </p:sp>
      <p:sp>
        <p:nvSpPr>
          <p:cNvPr id="19" name="KSO_Shape"/>
          <p:cNvSpPr/>
          <p:nvPr/>
        </p:nvSpPr>
        <p:spPr>
          <a:xfrm>
            <a:off x="1347963" y="1572066"/>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CAA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0" name="KSO_Shape"/>
          <p:cNvSpPr/>
          <p:nvPr/>
        </p:nvSpPr>
        <p:spPr>
          <a:xfrm>
            <a:off x="1347963" y="3171579"/>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4771092"/>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E73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5" name="KSO_Shape"/>
          <p:cNvSpPr>
            <a:spLocks/>
          </p:cNvSpPr>
          <p:nvPr/>
        </p:nvSpPr>
        <p:spPr bwMode="auto">
          <a:xfrm>
            <a:off x="6235935" y="3254648"/>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a:lstStyle/>
          <a:p>
            <a:endParaRPr lang="zh-CN" altLang="en-US"/>
          </a:p>
        </p:txBody>
      </p:sp>
      <p:sp>
        <p:nvSpPr>
          <p:cNvPr id="26" name="KSO_Shape"/>
          <p:cNvSpPr>
            <a:spLocks/>
          </p:cNvSpPr>
          <p:nvPr/>
        </p:nvSpPr>
        <p:spPr bwMode="auto">
          <a:xfrm>
            <a:off x="9514349" y="3203318"/>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lstStyle/>
          <a:p>
            <a:endParaRPr lang="zh-CN" altLang="en-US"/>
          </a:p>
        </p:txBody>
      </p:sp>
      <p:sp>
        <p:nvSpPr>
          <p:cNvPr id="27" name="TextBox 15"/>
          <p:cNvSpPr txBox="1"/>
          <p:nvPr/>
        </p:nvSpPr>
        <p:spPr>
          <a:xfrm>
            <a:off x="1885418" y="1354096"/>
            <a:ext cx="4880632"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28" name="TextBox 15"/>
          <p:cNvSpPr txBox="1"/>
          <p:nvPr/>
        </p:nvSpPr>
        <p:spPr>
          <a:xfrm>
            <a:off x="1885417" y="3050175"/>
            <a:ext cx="3681237"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a:t>
            </a:r>
            <a:r>
              <a:rPr lang="zh-CN" altLang="en-US" sz="1400" dirty="0" smtClean="0">
                <a:latin typeface="微软雅黑" panose="020B0503020204020204" pitchFamily="34" charset="-122"/>
                <a:ea typeface="微软雅黑" panose="020B0503020204020204" pitchFamily="34" charset="-122"/>
              </a:rPr>
              <a:t>这里</a:t>
            </a:r>
            <a:endParaRPr lang="zh-CN" altLang="en-US" sz="1400" dirty="0">
              <a:latin typeface="微软雅黑" panose="020B0503020204020204" pitchFamily="34" charset="-122"/>
              <a:ea typeface="微软雅黑" panose="020B0503020204020204" pitchFamily="34" charset="-122"/>
            </a:endParaRPr>
          </a:p>
        </p:txBody>
      </p:sp>
      <p:sp>
        <p:nvSpPr>
          <p:cNvPr id="29" name="TextBox 15"/>
          <p:cNvSpPr txBox="1"/>
          <p:nvPr/>
        </p:nvSpPr>
        <p:spPr>
          <a:xfrm>
            <a:off x="1885418" y="4625941"/>
            <a:ext cx="2578480"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a:t>
            </a:r>
            <a:r>
              <a:rPr lang="zh-CN" altLang="en-US" sz="1400" dirty="0" smtClean="0">
                <a:latin typeface="微软雅黑" panose="020B0503020204020204" pitchFamily="34" charset="-122"/>
                <a:ea typeface="微软雅黑" panose="020B0503020204020204" pitchFamily="34" charset="-122"/>
              </a:rPr>
              <a:t>输入</a:t>
            </a:r>
            <a:endParaRPr lang="zh-CN" altLang="en-US" sz="1400" dirty="0">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7878751" y="1451439"/>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1341375" y="1036161"/>
            <a:ext cx="5798316" cy="4785678"/>
            <a:chOff x="1331640" y="1268760"/>
            <a:chExt cx="5832647" cy="4819363"/>
          </a:xfrm>
          <a:solidFill>
            <a:schemeClr val="bg1">
              <a:lumMod val="75000"/>
            </a:scheme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E73CB"/>
            </a:solidFill>
            <a:ln w="3175">
              <a:solidFill>
                <a:srgbClr val="9F6633"/>
              </a:solid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a:no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FAAF3B"/>
            </a:solidFill>
            <a:ln w="3175">
              <a:solidFill>
                <a:srgbClr val="9F6633"/>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F05A24"/>
            </a:solidFill>
            <a:ln w="3175">
              <a:solidFill>
                <a:srgbClr val="9F6633"/>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a:no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179A44"/>
            </a:solidFill>
            <a:ln w="3175">
              <a:solidFill>
                <a:srgbClr val="9F6633"/>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a:no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62C4BC"/>
            </a:solidFill>
            <a:ln w="3175">
              <a:solidFill>
                <a:srgbClr val="9F6633"/>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8614116" y="197377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8614116" y="1602841"/>
            <a:ext cx="2236510" cy="400110"/>
          </a:xfrm>
          <a:prstGeom prst="rect">
            <a:avLst/>
          </a:prstGeom>
        </p:spPr>
        <p:txBody>
          <a:bodyPr wrap="none">
            <a:spAutoFit/>
          </a:bodyPr>
          <a:lstStyle/>
          <a:p>
            <a:r>
              <a:rPr lang="zh-CN" altLang="en-US" sz="2000" b="1" dirty="0">
                <a:solidFill>
                  <a:srgbClr val="609DA7"/>
                </a:solidFill>
                <a:latin typeface="微软雅黑" panose="020B0503020204020204" pitchFamily="34" charset="-122"/>
                <a:ea typeface="微软雅黑" panose="020B0503020204020204" pitchFamily="34" charset="-122"/>
              </a:rPr>
              <a:t>点击添加文字说明</a:t>
            </a:r>
            <a:endParaRPr lang="en-US" altLang="zh-CN" sz="2000" b="1" dirty="0">
              <a:solidFill>
                <a:srgbClr val="609DA7"/>
              </a:solidFill>
              <a:latin typeface="微软雅黑" panose="020B0503020204020204" pitchFamily="34" charset="-122"/>
              <a:ea typeface="微软雅黑" panose="020B0503020204020204" pitchFamily="34" charset="-122"/>
            </a:endParaRPr>
          </a:p>
        </p:txBody>
      </p:sp>
      <p:sp>
        <p:nvSpPr>
          <p:cNvPr id="41" name="矩形 1"/>
          <p:cNvSpPr>
            <a:spLocks noChangeArrowheads="1"/>
          </p:cNvSpPr>
          <p:nvPr/>
        </p:nvSpPr>
        <p:spPr bwMode="auto">
          <a:xfrm>
            <a:off x="8614116" y="313455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8614116" y="2763622"/>
            <a:ext cx="2236510" cy="400110"/>
          </a:xfrm>
          <a:prstGeom prst="rect">
            <a:avLst/>
          </a:prstGeom>
        </p:spPr>
        <p:txBody>
          <a:bodyPr wrap="none">
            <a:spAutoFit/>
          </a:bodyPr>
          <a:lstStyle/>
          <a:p>
            <a:r>
              <a:rPr lang="zh-CN" altLang="en-US" sz="2000" b="1" dirty="0">
                <a:solidFill>
                  <a:srgbClr val="609DA7"/>
                </a:solidFill>
                <a:latin typeface="微软雅黑" panose="020B0503020204020204" pitchFamily="34" charset="-122"/>
                <a:ea typeface="微软雅黑" panose="020B0503020204020204" pitchFamily="34" charset="-122"/>
              </a:rPr>
              <a:t>点击添加文字说明</a:t>
            </a:r>
            <a:endParaRPr lang="en-US" altLang="zh-CN" sz="2000" b="1" dirty="0">
              <a:solidFill>
                <a:srgbClr val="609DA7"/>
              </a:soli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8614116" y="4313750"/>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4" name="矩形 43"/>
          <p:cNvSpPr/>
          <p:nvPr/>
        </p:nvSpPr>
        <p:spPr>
          <a:xfrm>
            <a:off x="8614116" y="3942818"/>
            <a:ext cx="2236510" cy="400110"/>
          </a:xfrm>
          <a:prstGeom prst="rect">
            <a:avLst/>
          </a:prstGeom>
        </p:spPr>
        <p:txBody>
          <a:bodyPr wrap="none">
            <a:spAutoFit/>
          </a:bodyPr>
          <a:lstStyle/>
          <a:p>
            <a:r>
              <a:rPr lang="zh-CN" altLang="en-US" sz="2000" b="1" dirty="0">
                <a:solidFill>
                  <a:srgbClr val="609DA7"/>
                </a:solidFill>
                <a:latin typeface="微软雅黑" panose="020B0503020204020204" pitchFamily="34" charset="-122"/>
                <a:ea typeface="微软雅黑" panose="020B0503020204020204" pitchFamily="34" charset="-122"/>
              </a:rPr>
              <a:t>点击添加文字说明</a:t>
            </a:r>
            <a:endParaRPr lang="en-US" altLang="zh-CN" sz="2000" b="1" dirty="0">
              <a:solidFill>
                <a:srgbClr val="609DA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8875" y="1196975"/>
            <a:ext cx="10072153" cy="5090042"/>
            <a:chOff x="714375" y="785813"/>
            <a:chExt cx="7767638" cy="3827463"/>
          </a:xfrm>
          <a:solidFill>
            <a:schemeClr val="accent3">
              <a:lumMod val="60000"/>
              <a:lumOff val="40000"/>
            </a:schemeClr>
          </a:solidFill>
        </p:grpSpPr>
        <p:sp>
          <p:nvSpPr>
            <p:cNvPr id="3"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609DA7"/>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75" name="椭圆 174"/>
          <p:cNvSpPr/>
          <p:nvPr/>
        </p:nvSpPr>
        <p:spPr>
          <a:xfrm>
            <a:off x="3087066" y="2615422"/>
            <a:ext cx="914400" cy="914400"/>
          </a:xfrm>
          <a:prstGeom prst="ellipse">
            <a:avLst/>
          </a:prstGeom>
          <a:solidFill>
            <a:srgbClr val="179A44">
              <a:alpha val="50000"/>
            </a:srgbClr>
          </a:solidFill>
          <a:ln w="28575">
            <a:solidFill>
              <a:srgbClr val="179A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50%</a:t>
            </a:r>
            <a:endParaRPr lang="zh-CN" altLang="en-US" dirty="0"/>
          </a:p>
        </p:txBody>
      </p:sp>
      <p:sp>
        <p:nvSpPr>
          <p:cNvPr id="176" name="椭圆 175"/>
          <p:cNvSpPr/>
          <p:nvPr/>
        </p:nvSpPr>
        <p:spPr>
          <a:xfrm>
            <a:off x="4192082" y="4360114"/>
            <a:ext cx="602540" cy="602540"/>
          </a:xfrm>
          <a:prstGeom prst="ellipse">
            <a:avLst/>
          </a:prstGeom>
          <a:solidFill>
            <a:srgbClr val="FAAF3B">
              <a:alpha val="50000"/>
            </a:srgbClr>
          </a:solidFill>
          <a:ln w="28575">
            <a:solidFill>
              <a:srgbClr val="FAAF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t>10%</a:t>
            </a:r>
            <a:endParaRPr lang="zh-CN" altLang="en-US" sz="1100" dirty="0"/>
          </a:p>
        </p:txBody>
      </p:sp>
      <p:sp>
        <p:nvSpPr>
          <p:cNvPr id="177" name="椭圆 176"/>
          <p:cNvSpPr/>
          <p:nvPr/>
        </p:nvSpPr>
        <p:spPr>
          <a:xfrm>
            <a:off x="9541011" y="5246667"/>
            <a:ext cx="364308" cy="364308"/>
          </a:xfrm>
          <a:prstGeom prst="ellipse">
            <a:avLst/>
          </a:prstGeom>
          <a:solidFill>
            <a:srgbClr val="F05A24">
              <a:alpha val="50000"/>
            </a:srgbClr>
          </a:solidFill>
          <a:ln w="28575">
            <a:solidFill>
              <a:srgbClr val="F05A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dirty="0"/>
          </a:p>
        </p:txBody>
      </p:sp>
      <p:sp>
        <p:nvSpPr>
          <p:cNvPr id="178" name="椭圆 177"/>
          <p:cNvSpPr/>
          <p:nvPr/>
        </p:nvSpPr>
        <p:spPr>
          <a:xfrm>
            <a:off x="7677932" y="2416525"/>
            <a:ext cx="1630535" cy="1630535"/>
          </a:xfrm>
          <a:prstGeom prst="ellipse">
            <a:avLst/>
          </a:prstGeom>
          <a:solidFill>
            <a:srgbClr val="AE73CB">
              <a:alpha val="50000"/>
            </a:srgbClr>
          </a:solidFill>
          <a:ln w="28575">
            <a:solidFill>
              <a:srgbClr val="AE73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100%</a:t>
            </a:r>
            <a:endParaRPr lang="zh-CN" altLang="en-US" sz="3200" b="1" dirty="0"/>
          </a:p>
        </p:txBody>
      </p:sp>
    </p:spTree>
    <p:extLst>
      <p:ext uri="{BB962C8B-B14F-4D97-AF65-F5344CB8AC3E}">
        <p14:creationId xmlns:p14="http://schemas.microsoft.com/office/powerpoint/2010/main" val="186525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240" y="1416581"/>
            <a:ext cx="3262432" cy="400110"/>
          </a:xfrm>
          <a:prstGeom prst="rect">
            <a:avLst/>
          </a:prstGeom>
          <a:noFill/>
        </p:spPr>
        <p:txBody>
          <a:bodyPr wrap="none" rtlCol="0">
            <a:spAutoFit/>
          </a:bodyPr>
          <a:lstStyle/>
          <a:p>
            <a:r>
              <a:rPr lang="zh-CN" altLang="en-US" sz="2000" dirty="0" smtClean="0">
                <a:solidFill>
                  <a:srgbClr val="AE73CB"/>
                </a:solidFill>
                <a:latin typeface="微软雅黑" panose="020B0503020204020204" pitchFamily="34" charset="-122"/>
                <a:ea typeface="微软雅黑" panose="020B0503020204020204" pitchFamily="34" charset="-122"/>
              </a:rPr>
              <a:t>章节目录修改及调整方法：</a:t>
            </a:r>
            <a:endParaRPr lang="zh-CN" altLang="en-US" sz="2000" dirty="0">
              <a:solidFill>
                <a:srgbClr val="AE73CB"/>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52240" y="2105237"/>
            <a:ext cx="2069797" cy="461665"/>
          </a:xfrm>
          <a:prstGeom prst="rect">
            <a:avLst/>
          </a:prstGeom>
          <a:noFill/>
        </p:spPr>
        <p:txBody>
          <a:bodyPr wrap="none" rtlCol="0">
            <a:spAutoFit/>
          </a:bodyPr>
          <a:lstStyle/>
          <a:p>
            <a:pPr marL="342900" indent="-342900">
              <a:buFont typeface="Wingdings" panose="05000000000000000000" pitchFamily="2" charset="2"/>
              <a:buChar char="l"/>
            </a:pPr>
            <a:r>
              <a:rPr lang="zh-CN" altLang="en-US" sz="2400" b="1" dirty="0" smtClean="0">
                <a:solidFill>
                  <a:srgbClr val="179A44"/>
                </a:solidFill>
                <a:latin typeface="微软雅黑" panose="020B0503020204020204" pitchFamily="34" charset="-122"/>
                <a:ea typeface="微软雅黑" panose="020B0503020204020204" pitchFamily="34" charset="-122"/>
              </a:rPr>
              <a:t>目录修改：</a:t>
            </a:r>
            <a:endParaRPr lang="zh-CN" altLang="en-US" sz="2400" b="1" dirty="0">
              <a:solidFill>
                <a:srgbClr val="179A44"/>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52240" y="4512245"/>
            <a:ext cx="2069797" cy="461665"/>
          </a:xfrm>
          <a:prstGeom prst="rect">
            <a:avLst/>
          </a:prstGeom>
          <a:noFill/>
        </p:spPr>
        <p:txBody>
          <a:bodyPr wrap="none" rtlCol="0">
            <a:spAutoFit/>
          </a:bodyPr>
          <a:lstStyle/>
          <a:p>
            <a:pPr marL="342900" indent="-342900">
              <a:buFont typeface="Wingdings" panose="05000000000000000000" pitchFamily="2" charset="2"/>
              <a:buChar char="l"/>
            </a:pPr>
            <a:r>
              <a:rPr lang="zh-CN" altLang="en-US" sz="2400" b="1" dirty="0" smtClean="0">
                <a:solidFill>
                  <a:srgbClr val="62C4BC"/>
                </a:solidFill>
                <a:latin typeface="微软雅黑" panose="020B0503020204020204" pitchFamily="34" charset="-122"/>
                <a:ea typeface="微软雅黑" panose="020B0503020204020204" pitchFamily="34" charset="-122"/>
              </a:rPr>
              <a:t>目录调整：</a:t>
            </a:r>
            <a:endParaRPr lang="zh-CN" altLang="en-US" sz="2400" b="1" dirty="0">
              <a:solidFill>
                <a:srgbClr val="62C4BC"/>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358748" y="5041309"/>
            <a:ext cx="7266733" cy="400110"/>
          </a:xfrm>
          <a:prstGeom prst="rect">
            <a:avLst/>
          </a:prstGeom>
          <a:noFill/>
        </p:spPr>
        <p:txBody>
          <a:bodyPr wrap="none" rtlCol="0">
            <a:spAutoFit/>
          </a:bodyPr>
          <a:lstStyle/>
          <a:p>
            <a:r>
              <a:rPr lang="zh-CN" altLang="en-US" sz="2000" dirty="0" smtClean="0">
                <a:solidFill>
                  <a:srgbClr val="F05A24"/>
                </a:solidFill>
                <a:latin typeface="微软雅黑" panose="020B0503020204020204" pitchFamily="34" charset="-122"/>
                <a:ea typeface="微软雅黑" panose="020B0503020204020204" pitchFamily="34" charset="-122"/>
              </a:rPr>
              <a:t>选中左侧缩略图文件 </a:t>
            </a:r>
            <a:r>
              <a:rPr lang="en-US" altLang="zh-CN" sz="2000" dirty="0" smtClean="0">
                <a:solidFill>
                  <a:srgbClr val="F05A24"/>
                </a:solidFill>
                <a:latin typeface="微软雅黑" panose="020B0503020204020204" pitchFamily="34" charset="-122"/>
                <a:ea typeface="微软雅黑" panose="020B0503020204020204" pitchFamily="34" charset="-122"/>
              </a:rPr>
              <a:t>— </a:t>
            </a:r>
            <a:r>
              <a:rPr lang="zh-CN" altLang="en-US" sz="2000" dirty="0" smtClean="0">
                <a:solidFill>
                  <a:srgbClr val="F05A24"/>
                </a:solidFill>
                <a:latin typeface="微软雅黑" panose="020B0503020204020204" pitchFamily="34" charset="-122"/>
                <a:ea typeface="微软雅黑" panose="020B0503020204020204" pitchFamily="34" charset="-122"/>
              </a:rPr>
              <a:t>右键“版式”</a:t>
            </a:r>
            <a:r>
              <a:rPr lang="en-US" altLang="zh-CN" sz="2000" dirty="0" smtClean="0">
                <a:solidFill>
                  <a:srgbClr val="F05A24"/>
                </a:solidFill>
                <a:latin typeface="微软雅黑" panose="020B0503020204020204" pitchFamily="34" charset="-122"/>
                <a:ea typeface="微软雅黑" panose="020B0503020204020204" pitchFamily="34" charset="-122"/>
              </a:rPr>
              <a:t>— </a:t>
            </a:r>
            <a:r>
              <a:rPr lang="zh-CN" altLang="en-US" sz="2000" dirty="0" smtClean="0">
                <a:solidFill>
                  <a:srgbClr val="F05A24"/>
                </a:solidFill>
                <a:latin typeface="微软雅黑" panose="020B0503020204020204" pitchFamily="34" charset="-122"/>
                <a:ea typeface="微软雅黑" panose="020B0503020204020204" pitchFamily="34" charset="-122"/>
              </a:rPr>
              <a:t>选择需要调整的版式</a:t>
            </a:r>
            <a:endParaRPr lang="zh-CN" altLang="en-US" sz="2000" dirty="0">
              <a:solidFill>
                <a:srgbClr val="F05A24"/>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435480" y="2467887"/>
            <a:ext cx="9804280" cy="1741613"/>
            <a:chOff x="1853300" y="2990984"/>
            <a:chExt cx="9804280" cy="1741613"/>
          </a:xfrm>
        </p:grpSpPr>
        <p:pic>
          <p:nvPicPr>
            <p:cNvPr id="5" name="图片 4"/>
            <p:cNvPicPr>
              <a:picLocks noChangeAspect="1"/>
            </p:cNvPicPr>
            <p:nvPr/>
          </p:nvPicPr>
          <p:blipFill>
            <a:blip r:embed="rId2"/>
            <a:stretch>
              <a:fillRect/>
            </a:stretch>
          </p:blipFill>
          <p:spPr>
            <a:xfrm>
              <a:off x="1853300" y="3171597"/>
              <a:ext cx="9804280" cy="1561000"/>
            </a:xfrm>
            <a:prstGeom prst="rect">
              <a:avLst/>
            </a:prstGeom>
          </p:spPr>
        </p:pic>
        <p:sp>
          <p:nvSpPr>
            <p:cNvPr id="7" name="矩形 6"/>
            <p:cNvSpPr/>
            <p:nvPr/>
          </p:nvSpPr>
          <p:spPr>
            <a:xfrm>
              <a:off x="8291471" y="3280330"/>
              <a:ext cx="583964" cy="462120"/>
            </a:xfrm>
            <a:prstGeom prst="rect">
              <a:avLst/>
            </a:prstGeom>
            <a:solidFill>
              <a:srgbClr val="9F6633">
                <a:alpha val="37000"/>
              </a:srgbClr>
            </a:solidFill>
            <a:ln>
              <a:solidFill>
                <a:srgbClr val="9F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0404" y="3721036"/>
              <a:ext cx="801912" cy="812597"/>
            </a:xfrm>
            <a:prstGeom prst="rect">
              <a:avLst/>
            </a:prstGeom>
            <a:solidFill>
              <a:srgbClr val="9F6633">
                <a:alpha val="37000"/>
              </a:srgbClr>
            </a:solidFill>
            <a:ln>
              <a:solidFill>
                <a:srgbClr val="9F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414001" y="2990984"/>
              <a:ext cx="338903" cy="338903"/>
            </a:xfrm>
            <a:prstGeom prst="ellipse">
              <a:avLst/>
            </a:prstGeom>
            <a:solidFill>
              <a:srgbClr val="9F6633"/>
            </a:solidFill>
            <a:ln>
              <a:solidFill>
                <a:srgbClr val="9F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0" name="椭圆 9"/>
            <p:cNvSpPr/>
            <p:nvPr/>
          </p:nvSpPr>
          <p:spPr>
            <a:xfrm>
              <a:off x="5011908" y="3445160"/>
              <a:ext cx="338903" cy="338903"/>
            </a:xfrm>
            <a:prstGeom prst="ellipse">
              <a:avLst/>
            </a:prstGeom>
            <a:solidFill>
              <a:srgbClr val="9F6633"/>
            </a:solidFill>
            <a:ln>
              <a:solidFill>
                <a:srgbClr val="9F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Tree>
    <p:extLst>
      <p:ext uri="{BB962C8B-B14F-4D97-AF65-F5344CB8AC3E}">
        <p14:creationId xmlns:p14="http://schemas.microsoft.com/office/powerpoint/2010/main" val="5012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73377" y="6138071"/>
            <a:ext cx="6045245" cy="507831"/>
          </a:xfrm>
          <a:prstGeom prst="rect">
            <a:avLst/>
          </a:prstGeom>
        </p:spPr>
        <p:txBody>
          <a:bodyPr wrap="none">
            <a:spAutoFit/>
          </a:bodyPr>
          <a:lstStyle/>
          <a:p>
            <a:pPr>
              <a:lnSpc>
                <a:spcPct val="150000"/>
              </a:lnSpc>
              <a:tabLst>
                <a:tab pos="144000" algn="l"/>
                <a:tab pos="1080000" algn="l"/>
              </a:tabLst>
            </a:pPr>
            <a:r>
              <a:rPr lang="zh-CN" altLang="en-US" dirty="0" smtClean="0">
                <a:solidFill>
                  <a:schemeClr val="bg1"/>
                </a:solidFill>
                <a:latin typeface="微软雅黑" panose="020B0503020204020204" pitchFamily="34" charset="-122"/>
                <a:ea typeface="微软雅黑" panose="020B0503020204020204" pitchFamily="34" charset="-122"/>
              </a:rPr>
              <a:t>导师：</a:t>
            </a:r>
            <a:r>
              <a:rPr lang="zh-CN" altLang="en-US" dirty="0">
                <a:solidFill>
                  <a:schemeClr val="bg1"/>
                </a:solidFill>
                <a:latin typeface="微软雅黑" panose="020B0503020204020204" pitchFamily="34" charset="-122"/>
                <a:ea typeface="微软雅黑" panose="020B0503020204020204" pitchFamily="34" charset="-122"/>
              </a:rPr>
              <a:t>成都</a:t>
            </a:r>
            <a:r>
              <a:rPr lang="zh-CN" altLang="en-US" dirty="0" smtClean="0">
                <a:solidFill>
                  <a:schemeClr val="bg1"/>
                </a:solidFill>
                <a:latin typeface="微软雅黑" panose="020B0503020204020204" pitchFamily="34" charset="-122"/>
                <a:ea typeface="微软雅黑" panose="020B0503020204020204" pitchFamily="34" charset="-122"/>
              </a:rPr>
              <a:t>理工    答辩</a:t>
            </a:r>
            <a:r>
              <a:rPr lang="zh-CN" altLang="en-US" dirty="0">
                <a:solidFill>
                  <a:schemeClr val="bg1"/>
                </a:solidFill>
                <a:latin typeface="微软雅黑" panose="020B0503020204020204" pitchFamily="34" charset="-122"/>
                <a:ea typeface="微软雅黑" panose="020B0503020204020204" pitchFamily="34" charset="-122"/>
              </a:rPr>
              <a:t>人：</a:t>
            </a:r>
            <a:r>
              <a:rPr lang="zh-CN" altLang="en-US" dirty="0" smtClean="0">
                <a:solidFill>
                  <a:schemeClr val="bg1"/>
                </a:solidFill>
                <a:latin typeface="微软雅黑" panose="020B0503020204020204" pitchFamily="34" charset="-122"/>
                <a:ea typeface="微软雅黑" panose="020B0503020204020204" pitchFamily="34" charset="-122"/>
              </a:rPr>
              <a:t>理工大    </a:t>
            </a:r>
            <a:r>
              <a:rPr lang="zh-CN" altLang="en-US" dirty="0" smtClean="0">
                <a:solidFill>
                  <a:schemeClr val="bg1"/>
                </a:solidFill>
                <a:latin typeface="微软雅黑" panose="020B0503020204020204" pitchFamily="34" charset="-122"/>
                <a:ea typeface="微软雅黑" panose="020B0503020204020204" pitchFamily="34" charset="-122"/>
              </a:rPr>
              <a:t>专</a:t>
            </a:r>
            <a:r>
              <a:rPr lang="zh-CN" altLang="en-US" dirty="0" smtClean="0">
                <a:solidFill>
                  <a:schemeClr val="bg1"/>
                </a:solidFill>
                <a:latin typeface="微软雅黑" panose="020B0503020204020204" pitchFamily="34" charset="-122"/>
                <a:ea typeface="微软雅黑" panose="020B0503020204020204" pitchFamily="34" charset="-122"/>
              </a:rPr>
              <a:t>业：工程</a:t>
            </a:r>
            <a:r>
              <a:rPr lang="zh-CN" altLang="en-US" dirty="0">
                <a:solidFill>
                  <a:schemeClr val="bg1"/>
                </a:solidFill>
                <a:latin typeface="微软雅黑" panose="020B0503020204020204" pitchFamily="34" charset="-122"/>
                <a:ea typeface="微软雅黑" panose="020B0503020204020204" pitchFamily="34" charset="-122"/>
              </a:rPr>
              <a:t>机械</a:t>
            </a:r>
            <a:r>
              <a:rPr lang="zh-CN" altLang="en-US" dirty="0" smtClean="0">
                <a:solidFill>
                  <a:schemeClr val="bg1"/>
                </a:solidFill>
                <a:latin typeface="微软雅黑" panose="020B0503020204020204" pitchFamily="34" charset="-122"/>
                <a:ea typeface="微软雅黑" panose="020B0503020204020204" pitchFamily="34" charset="-122"/>
              </a:rPr>
              <a:t>专业</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2493091" y="3668617"/>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493091" y="4129016"/>
            <a:ext cx="7205819" cy="1261884"/>
          </a:xfrm>
          <a:prstGeom prst="rect">
            <a:avLst/>
          </a:prstGeom>
          <a:noFill/>
        </p:spPr>
        <p:txBody>
          <a:bodyPr wrap="none">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开题报告、论文答辩</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r>
              <a:rPr lang="zh-CN" altLang="en-US" sz="4000" b="1" dirty="0" smtClean="0">
                <a:solidFill>
                  <a:schemeClr val="bg1"/>
                </a:solidFill>
                <a:latin typeface="微软雅黑" panose="020B0503020204020204" pitchFamily="34" charset="-122"/>
                <a:ea typeface="微软雅黑" panose="020B0503020204020204" pitchFamily="34" charset="-122"/>
              </a:rPr>
              <a:t>               学术类通用</a:t>
            </a:r>
            <a:r>
              <a:rPr lang="en-US" altLang="zh-CN" sz="4000" b="1" dirty="0" smtClean="0">
                <a:solidFill>
                  <a:schemeClr val="bg1"/>
                </a:solidFill>
                <a:latin typeface="微软雅黑" panose="020B0503020204020204" pitchFamily="34" charset="-122"/>
                <a:ea typeface="微软雅黑" panose="020B0503020204020204" pitchFamily="34" charset="-122"/>
              </a:rPr>
              <a:t>PPT</a:t>
            </a:r>
            <a:r>
              <a:rPr lang="zh-CN" altLang="en-US" sz="4000" b="1" dirty="0" smtClean="0">
                <a:solidFill>
                  <a:schemeClr val="bg1"/>
                </a:solidFill>
                <a:latin typeface="微软雅黑" panose="020B0503020204020204" pitchFamily="34" charset="-122"/>
                <a:ea typeface="微软雅黑" panose="020B0503020204020204" pitchFamily="34" charset="-122"/>
              </a:rPr>
              <a:t>模版</a:t>
            </a:r>
            <a:endParaRPr lang="en-US" altLang="zh-CN" sz="4000" b="1" dirty="0" smtClean="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966660" y="5384018"/>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696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4317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885194" y="2163004"/>
            <a:ext cx="2560320" cy="2560320"/>
          </a:xfrm>
          <a:prstGeom prst="ellipse">
            <a:avLst/>
          </a:prstGeom>
          <a:noFill/>
          <a:ln w="76200">
            <a:solidFill>
              <a:srgbClr val="F69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6"/>
            <a:endCxn id="5" idx="2"/>
          </p:cNvCxnSpPr>
          <p:nvPr/>
        </p:nvCxnSpPr>
        <p:spPr>
          <a:xfrm>
            <a:off x="3445514" y="3443164"/>
            <a:ext cx="3613888"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5" name="椭圆 4"/>
          <p:cNvSpPr/>
          <p:nvPr/>
        </p:nvSpPr>
        <p:spPr>
          <a:xfrm>
            <a:off x="7059402" y="2883094"/>
            <a:ext cx="1120140" cy="1120140"/>
          </a:xfrm>
          <a:prstGeom prst="ellipse">
            <a:avLst/>
          </a:prstGeom>
          <a:solidFill>
            <a:srgbClr val="FAAF3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stCxn id="5" idx="0"/>
            <a:endCxn id="13" idx="4"/>
          </p:cNvCxnSpPr>
          <p:nvPr/>
        </p:nvCxnSpPr>
        <p:spPr>
          <a:xfrm flipV="1">
            <a:off x="7619472" y="2012046"/>
            <a:ext cx="0" cy="87104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stCxn id="5" idx="7"/>
          </p:cNvCxnSpPr>
          <p:nvPr/>
        </p:nvCxnSpPr>
        <p:spPr>
          <a:xfrm flipV="1">
            <a:off x="8015501" y="2400148"/>
            <a:ext cx="667876" cy="646987"/>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a:stCxn id="5" idx="5"/>
          </p:cNvCxnSpPr>
          <p:nvPr/>
        </p:nvCxnSpPr>
        <p:spPr>
          <a:xfrm>
            <a:off x="8015501" y="3839193"/>
            <a:ext cx="712681" cy="68934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a:stCxn id="5" idx="4"/>
            <a:endCxn id="16" idx="0"/>
          </p:cNvCxnSpPr>
          <p:nvPr/>
        </p:nvCxnSpPr>
        <p:spPr>
          <a:xfrm>
            <a:off x="7619472" y="4003234"/>
            <a:ext cx="11388" cy="842721"/>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a:stCxn id="5" idx="3"/>
            <a:endCxn id="17" idx="7"/>
          </p:cNvCxnSpPr>
          <p:nvPr/>
        </p:nvCxnSpPr>
        <p:spPr>
          <a:xfrm flipH="1">
            <a:off x="6539234" y="3839193"/>
            <a:ext cx="684209" cy="642842"/>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a:stCxn id="5" idx="1"/>
          </p:cNvCxnSpPr>
          <p:nvPr/>
        </p:nvCxnSpPr>
        <p:spPr>
          <a:xfrm flipH="1" flipV="1">
            <a:off x="6564580" y="2388271"/>
            <a:ext cx="658863" cy="658864"/>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5970006" y="1821771"/>
            <a:ext cx="682468" cy="682468"/>
          </a:xfrm>
          <a:prstGeom prst="ellipse">
            <a:avLst/>
          </a:prstGeom>
          <a:noFill/>
          <a:ln w="12700">
            <a:solidFill>
              <a:srgbClr val="F69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278238" y="1329578"/>
            <a:ext cx="682468" cy="682468"/>
          </a:xfrm>
          <a:prstGeom prst="ellipse">
            <a:avLst/>
          </a:prstGeom>
          <a:noFill/>
          <a:ln w="12700">
            <a:solidFill>
              <a:srgbClr val="C02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576864" y="1809602"/>
            <a:ext cx="682468" cy="682468"/>
          </a:xfrm>
          <a:prstGeom prst="ellipse">
            <a:avLst/>
          </a:prstGeom>
          <a:noFill/>
          <a:ln w="12700">
            <a:solidFill>
              <a:srgbClr val="66A1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22584" y="4429030"/>
            <a:ext cx="682468" cy="682468"/>
          </a:xfrm>
          <a:prstGeom prst="ellipse">
            <a:avLst/>
          </a:prstGeom>
          <a:noFill/>
          <a:ln w="12700">
            <a:solidFill>
              <a:srgbClr val="609D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289626" y="4845955"/>
            <a:ext cx="682468" cy="682468"/>
          </a:xfrm>
          <a:prstGeom prst="ellipse">
            <a:avLst/>
          </a:prstGeom>
          <a:noFill/>
          <a:ln w="12700">
            <a:solidFill>
              <a:srgbClr val="C02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56711" y="4382090"/>
            <a:ext cx="682468" cy="682468"/>
          </a:xfrm>
          <a:prstGeom prst="ellipse">
            <a:avLst/>
          </a:prstGeom>
          <a:noFill/>
          <a:ln w="12700">
            <a:solidFill>
              <a:srgbClr val="F05A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021074" y="3099104"/>
            <a:ext cx="682468" cy="682468"/>
          </a:xfrm>
          <a:prstGeom prst="ellipse">
            <a:avLst/>
          </a:prstGeom>
          <a:solidFill>
            <a:srgbClr val="F05A24"/>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stCxn id="5" idx="6"/>
            <a:endCxn id="23" idx="2"/>
          </p:cNvCxnSpPr>
          <p:nvPr/>
        </p:nvCxnSpPr>
        <p:spPr>
          <a:xfrm flipV="1">
            <a:off x="8179542" y="3440338"/>
            <a:ext cx="841532" cy="2826"/>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9710895" y="3443164"/>
            <a:ext cx="910168"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33" name="椭圆 32"/>
          <p:cNvSpPr/>
          <p:nvPr/>
        </p:nvSpPr>
        <p:spPr>
          <a:xfrm>
            <a:off x="10624339" y="3099104"/>
            <a:ext cx="682468" cy="682468"/>
          </a:xfrm>
          <a:prstGeom prst="ellipse">
            <a:avLst/>
          </a:prstGeom>
          <a:solidFill>
            <a:srgbClr val="009145"/>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23" idx="0"/>
            <a:endCxn id="36" idx="3"/>
          </p:cNvCxnSpPr>
          <p:nvPr/>
        </p:nvCxnSpPr>
        <p:spPr>
          <a:xfrm flipV="1">
            <a:off x="9362308" y="2324715"/>
            <a:ext cx="706607" cy="774389"/>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36" name="椭圆 35"/>
          <p:cNvSpPr/>
          <p:nvPr/>
        </p:nvSpPr>
        <p:spPr>
          <a:xfrm>
            <a:off x="9968970" y="1742192"/>
            <a:ext cx="682468" cy="682468"/>
          </a:xfrm>
          <a:prstGeom prst="ellipse">
            <a:avLst/>
          </a:prstGeom>
          <a:noFill/>
          <a:ln w="12700">
            <a:solidFill>
              <a:srgbClr val="916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endCxn id="39" idx="3"/>
          </p:cNvCxnSpPr>
          <p:nvPr/>
        </p:nvCxnSpPr>
        <p:spPr>
          <a:xfrm>
            <a:off x="9372612" y="3781571"/>
            <a:ext cx="706607" cy="774389"/>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39" name="椭圆 38"/>
          <p:cNvSpPr/>
          <p:nvPr/>
        </p:nvSpPr>
        <p:spPr>
          <a:xfrm flipV="1">
            <a:off x="9979274" y="4456015"/>
            <a:ext cx="682468" cy="682468"/>
          </a:xfrm>
          <a:prstGeom prst="ellipse">
            <a:avLst/>
          </a:prstGeom>
          <a:noFill/>
          <a:ln w="12700">
            <a:solidFill>
              <a:srgbClr val="9166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3556790" y="3033501"/>
            <a:ext cx="2975870"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点击此处添加文字说明</a:t>
            </a:r>
          </a:p>
        </p:txBody>
      </p:sp>
      <p:sp>
        <p:nvSpPr>
          <p:cNvPr id="50" name="矩形 49"/>
          <p:cNvSpPr/>
          <p:nvPr/>
        </p:nvSpPr>
        <p:spPr>
          <a:xfrm>
            <a:off x="3436069" y="3499616"/>
            <a:ext cx="3367883" cy="646331"/>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This is an example text.</a:t>
            </a:r>
            <a:r>
              <a:rPr lang="ru-RU"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Go ahead and replace it with your own text. </a:t>
            </a:r>
            <a:endParaRPr lang="zh-CN" altLang="en-US" sz="1200" dirty="0">
              <a:latin typeface="微软雅黑" panose="020B0503020204020204" pitchFamily="34" charset="-122"/>
              <a:ea typeface="微软雅黑" panose="020B0503020204020204" pitchFamily="34" charset="-122"/>
            </a:endParaRPr>
          </a:p>
        </p:txBody>
      </p:sp>
      <p:sp>
        <p:nvSpPr>
          <p:cNvPr id="53" name="KSO_Shape"/>
          <p:cNvSpPr>
            <a:spLocks/>
          </p:cNvSpPr>
          <p:nvPr/>
        </p:nvSpPr>
        <p:spPr bwMode="auto">
          <a:xfrm>
            <a:off x="7387125" y="3082782"/>
            <a:ext cx="464694" cy="69878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4" name="KSO_Shape"/>
          <p:cNvSpPr>
            <a:spLocks/>
          </p:cNvSpPr>
          <p:nvPr/>
        </p:nvSpPr>
        <p:spPr bwMode="auto">
          <a:xfrm>
            <a:off x="1394175" y="2522868"/>
            <a:ext cx="1593870" cy="175794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F6921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5" name="KSO_Shape"/>
          <p:cNvSpPr/>
          <p:nvPr/>
        </p:nvSpPr>
        <p:spPr>
          <a:xfrm>
            <a:off x="8791221" y="4555960"/>
            <a:ext cx="368926" cy="381647"/>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62C4BC"/>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56" name="KSO_Shape"/>
          <p:cNvSpPr/>
          <p:nvPr/>
        </p:nvSpPr>
        <p:spPr>
          <a:xfrm>
            <a:off x="6107121" y="1995633"/>
            <a:ext cx="381647" cy="310406"/>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57" name="KSO_Shape"/>
          <p:cNvSpPr/>
          <p:nvPr/>
        </p:nvSpPr>
        <p:spPr>
          <a:xfrm>
            <a:off x="7455707" y="4998423"/>
            <a:ext cx="381647" cy="35556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58" name="KSO_Shape"/>
          <p:cNvSpPr>
            <a:spLocks/>
          </p:cNvSpPr>
          <p:nvPr/>
        </p:nvSpPr>
        <p:spPr bwMode="auto">
          <a:xfrm>
            <a:off x="6146099" y="4517843"/>
            <a:ext cx="279875" cy="381647"/>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FAAF3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9" name="KSO_Shape"/>
          <p:cNvSpPr>
            <a:spLocks/>
          </p:cNvSpPr>
          <p:nvPr/>
        </p:nvSpPr>
        <p:spPr bwMode="auto">
          <a:xfrm>
            <a:off x="8738140" y="1960012"/>
            <a:ext cx="374014" cy="381647"/>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62C4BC"/>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0" name="KSO_Shape"/>
          <p:cNvSpPr>
            <a:spLocks/>
          </p:cNvSpPr>
          <p:nvPr/>
        </p:nvSpPr>
        <p:spPr bwMode="auto">
          <a:xfrm>
            <a:off x="10714752" y="3292771"/>
            <a:ext cx="501642" cy="295133"/>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1" name="KSO_Shape"/>
          <p:cNvSpPr>
            <a:spLocks/>
          </p:cNvSpPr>
          <p:nvPr/>
        </p:nvSpPr>
        <p:spPr bwMode="auto">
          <a:xfrm>
            <a:off x="9193588" y="3255697"/>
            <a:ext cx="337439" cy="326191"/>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2" name="KSO_Shape"/>
          <p:cNvSpPr>
            <a:spLocks/>
          </p:cNvSpPr>
          <p:nvPr/>
        </p:nvSpPr>
        <p:spPr bwMode="auto">
          <a:xfrm>
            <a:off x="7448301" y="1479988"/>
            <a:ext cx="323127" cy="381647"/>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F05A2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3" name="KSO_Shape"/>
          <p:cNvSpPr/>
          <p:nvPr/>
        </p:nvSpPr>
        <p:spPr>
          <a:xfrm>
            <a:off x="10145671" y="4629697"/>
            <a:ext cx="349673" cy="335103"/>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9D75AB"/>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64" name="KSO_Shape"/>
          <p:cNvSpPr/>
          <p:nvPr/>
        </p:nvSpPr>
        <p:spPr>
          <a:xfrm>
            <a:off x="10165979" y="1908589"/>
            <a:ext cx="326362" cy="349674"/>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9D75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396724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248006" y="972344"/>
            <a:ext cx="3771900" cy="4913313"/>
          </a:xfrm>
          <a:custGeom>
            <a:avLst/>
            <a:gdLst>
              <a:gd name="connsiteX0" fmla="*/ 0 w 3771900"/>
              <a:gd name="connsiteY0" fmla="*/ 0 h 4914514"/>
              <a:gd name="connsiteX1" fmla="*/ 3771900 w 3771900"/>
              <a:gd name="connsiteY1" fmla="*/ 0 h 4914514"/>
              <a:gd name="connsiteX2" fmla="*/ 3771900 w 3771900"/>
              <a:gd name="connsiteY2" fmla="*/ 1646878 h 4914514"/>
              <a:gd name="connsiteX3" fmla="*/ 3119718 w 3771900"/>
              <a:gd name="connsiteY3" fmla="*/ 2299060 h 4914514"/>
              <a:gd name="connsiteX4" fmla="*/ 3771900 w 3771900"/>
              <a:gd name="connsiteY4" fmla="*/ 2951242 h 4914514"/>
              <a:gd name="connsiteX5" fmla="*/ 3771900 w 3771900"/>
              <a:gd name="connsiteY5" fmla="*/ 4914514 h 4914514"/>
              <a:gd name="connsiteX6" fmla="*/ 0 w 3771900"/>
              <a:gd name="connsiteY6" fmla="*/ 4914514 h 4914514"/>
              <a:gd name="connsiteX7" fmla="*/ 0 w 3771900"/>
              <a:gd name="connsiteY7" fmla="*/ 0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900" h="4914514">
                <a:moveTo>
                  <a:pt x="0" y="0"/>
                </a:moveTo>
                <a:lnTo>
                  <a:pt x="3771900" y="0"/>
                </a:lnTo>
                <a:lnTo>
                  <a:pt x="3771900" y="1646878"/>
                </a:lnTo>
                <a:cubicBezTo>
                  <a:pt x="3411710" y="1646878"/>
                  <a:pt x="3119718" y="1938870"/>
                  <a:pt x="3119718" y="2299060"/>
                </a:cubicBezTo>
                <a:cubicBezTo>
                  <a:pt x="3119718" y="2659250"/>
                  <a:pt x="3411710" y="2951242"/>
                  <a:pt x="3771900" y="2951242"/>
                </a:cubicBezTo>
                <a:lnTo>
                  <a:pt x="3771900" y="4914514"/>
                </a:lnTo>
                <a:lnTo>
                  <a:pt x="0" y="4914514"/>
                </a:lnTo>
                <a:lnTo>
                  <a:pt x="0" y="0"/>
                </a:lnTo>
                <a:close/>
              </a:path>
            </a:pathLst>
          </a:custGeom>
          <a:noFill/>
          <a:ln>
            <a:solidFill>
              <a:srgbClr val="00924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2"/>
          <p:cNvSpPr/>
          <p:nvPr/>
        </p:nvSpPr>
        <p:spPr>
          <a:xfrm>
            <a:off x="6570893" y="972344"/>
            <a:ext cx="4424363" cy="4913313"/>
          </a:xfrm>
          <a:custGeom>
            <a:avLst/>
            <a:gdLst>
              <a:gd name="connsiteX0" fmla="*/ 652182 w 4424082"/>
              <a:gd name="connsiteY0" fmla="*/ 0 h 4914514"/>
              <a:gd name="connsiteX1" fmla="*/ 4424082 w 4424082"/>
              <a:gd name="connsiteY1" fmla="*/ 0 h 4914514"/>
              <a:gd name="connsiteX2" fmla="*/ 4424082 w 4424082"/>
              <a:gd name="connsiteY2" fmla="*/ 4914514 h 4914514"/>
              <a:gd name="connsiteX3" fmla="*/ 652182 w 4424082"/>
              <a:gd name="connsiteY3" fmla="*/ 4914514 h 4914514"/>
              <a:gd name="connsiteX4" fmla="*/ 652182 w 4424082"/>
              <a:gd name="connsiteY4" fmla="*/ 2951242 h 4914514"/>
              <a:gd name="connsiteX5" fmla="*/ 0 w 4424082"/>
              <a:gd name="connsiteY5" fmla="*/ 2299060 h 4914514"/>
              <a:gd name="connsiteX6" fmla="*/ 652182 w 4424082"/>
              <a:gd name="connsiteY6" fmla="*/ 1646878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082" h="4914514">
                <a:moveTo>
                  <a:pt x="652182" y="0"/>
                </a:moveTo>
                <a:lnTo>
                  <a:pt x="4424082" y="0"/>
                </a:lnTo>
                <a:lnTo>
                  <a:pt x="4424082" y="4914514"/>
                </a:lnTo>
                <a:lnTo>
                  <a:pt x="652182" y="4914514"/>
                </a:lnTo>
                <a:lnTo>
                  <a:pt x="652182" y="2951242"/>
                </a:lnTo>
                <a:cubicBezTo>
                  <a:pt x="291992" y="2951242"/>
                  <a:pt x="0" y="2659250"/>
                  <a:pt x="0" y="2299060"/>
                </a:cubicBezTo>
                <a:cubicBezTo>
                  <a:pt x="0" y="1938870"/>
                  <a:pt x="291992" y="1646878"/>
                  <a:pt x="652182" y="1646878"/>
                </a:cubicBezTo>
                <a:close/>
              </a:path>
            </a:pathLst>
          </a:custGeom>
          <a:noFill/>
          <a:ln>
            <a:solidFill>
              <a:srgbClr val="C0272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椭圆 3"/>
          <p:cNvSpPr/>
          <p:nvPr/>
        </p:nvSpPr>
        <p:spPr>
          <a:xfrm>
            <a:off x="4507143" y="2761457"/>
            <a:ext cx="1027113" cy="1027112"/>
          </a:xfrm>
          <a:prstGeom prst="ellipse">
            <a:avLst/>
          </a:prstGeom>
          <a:solidFill>
            <a:srgbClr val="7CBB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椭圆 4"/>
          <p:cNvSpPr/>
          <p:nvPr/>
        </p:nvSpPr>
        <p:spPr>
          <a:xfrm>
            <a:off x="6689956" y="2772569"/>
            <a:ext cx="1027112" cy="1027113"/>
          </a:xfrm>
          <a:prstGeom prst="ellipse">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KSO_Shape"/>
          <p:cNvSpPr>
            <a:spLocks/>
          </p:cNvSpPr>
          <p:nvPr/>
        </p:nvSpPr>
        <p:spPr bwMode="auto">
          <a:xfrm>
            <a:off x="4601259" y="2968059"/>
            <a:ext cx="796018" cy="689882"/>
          </a:xfrm>
          <a:custGeom>
            <a:avLst/>
            <a:gdLst>
              <a:gd name="T0" fmla="*/ 1360 w 1360"/>
              <a:gd name="T1" fmla="*/ 54 h 1358"/>
              <a:gd name="T2" fmla="*/ 1216 w 1360"/>
              <a:gd name="T3" fmla="*/ 169 h 1358"/>
              <a:gd name="T4" fmla="*/ 1076 w 1360"/>
              <a:gd name="T5" fmla="*/ 299 h 1358"/>
              <a:gd name="T6" fmla="*/ 941 w 1360"/>
              <a:gd name="T7" fmla="*/ 443 h 1358"/>
              <a:gd name="T8" fmla="*/ 813 w 1360"/>
              <a:gd name="T9" fmla="*/ 602 h 1358"/>
              <a:gd name="T10" fmla="*/ 693 w 1360"/>
              <a:gd name="T11" fmla="*/ 765 h 1358"/>
              <a:gd name="T12" fmla="*/ 594 w 1360"/>
              <a:gd name="T13" fmla="*/ 930 h 1358"/>
              <a:gd name="T14" fmla="*/ 511 w 1360"/>
              <a:gd name="T15" fmla="*/ 1091 h 1358"/>
              <a:gd name="T16" fmla="*/ 446 w 1360"/>
              <a:gd name="T17" fmla="*/ 1251 h 1358"/>
              <a:gd name="T18" fmla="*/ 375 w 1360"/>
              <a:gd name="T19" fmla="*/ 1300 h 1358"/>
              <a:gd name="T20" fmla="*/ 325 w 1360"/>
              <a:gd name="T21" fmla="*/ 1339 h 1358"/>
              <a:gd name="T22" fmla="*/ 298 w 1360"/>
              <a:gd name="T23" fmla="*/ 1337 h 1358"/>
              <a:gd name="T24" fmla="*/ 279 w 1360"/>
              <a:gd name="T25" fmla="*/ 1276 h 1358"/>
              <a:gd name="T26" fmla="*/ 240 w 1360"/>
              <a:gd name="T27" fmla="*/ 1178 h 1358"/>
              <a:gd name="T28" fmla="*/ 204 w 1360"/>
              <a:gd name="T29" fmla="*/ 1088 h 1358"/>
              <a:gd name="T30" fmla="*/ 171 w 1360"/>
              <a:gd name="T31" fmla="*/ 1013 h 1358"/>
              <a:gd name="T32" fmla="*/ 140 w 1360"/>
              <a:gd name="T33" fmla="*/ 953 h 1358"/>
              <a:gd name="T34" fmla="*/ 111 w 1360"/>
              <a:gd name="T35" fmla="*/ 907 h 1358"/>
              <a:gd name="T36" fmla="*/ 86 w 1360"/>
              <a:gd name="T37" fmla="*/ 873 h 1358"/>
              <a:gd name="T38" fmla="*/ 58 w 1360"/>
              <a:gd name="T39" fmla="*/ 848 h 1358"/>
              <a:gd name="T40" fmla="*/ 29 w 1360"/>
              <a:gd name="T41" fmla="*/ 832 h 1358"/>
              <a:gd name="T42" fmla="*/ 0 w 1360"/>
              <a:gd name="T43" fmla="*/ 825 h 1358"/>
              <a:gd name="T44" fmla="*/ 38 w 1360"/>
              <a:gd name="T45" fmla="*/ 790 h 1358"/>
              <a:gd name="T46" fmla="*/ 77 w 1360"/>
              <a:gd name="T47" fmla="*/ 765 h 1358"/>
              <a:gd name="T48" fmla="*/ 109 w 1360"/>
              <a:gd name="T49" fmla="*/ 752 h 1358"/>
              <a:gd name="T50" fmla="*/ 142 w 1360"/>
              <a:gd name="T51" fmla="*/ 746 h 1358"/>
              <a:gd name="T52" fmla="*/ 184 w 1360"/>
              <a:gd name="T53" fmla="*/ 761 h 1358"/>
              <a:gd name="T54" fmla="*/ 231 w 1360"/>
              <a:gd name="T55" fmla="*/ 806 h 1358"/>
              <a:gd name="T56" fmla="*/ 277 w 1360"/>
              <a:gd name="T57" fmla="*/ 878 h 1358"/>
              <a:gd name="T58" fmla="*/ 327 w 1360"/>
              <a:gd name="T59" fmla="*/ 980 h 1358"/>
              <a:gd name="T60" fmla="*/ 409 w 1360"/>
              <a:gd name="T61" fmla="*/ 982 h 1358"/>
              <a:gd name="T62" fmla="*/ 507 w 1360"/>
              <a:gd name="T63" fmla="*/ 823 h 1358"/>
              <a:gd name="T64" fmla="*/ 615 w 1360"/>
              <a:gd name="T65" fmla="*/ 669 h 1358"/>
              <a:gd name="T66" fmla="*/ 732 w 1360"/>
              <a:gd name="T67" fmla="*/ 524 h 1358"/>
              <a:gd name="T68" fmla="*/ 859 w 1360"/>
              <a:gd name="T69" fmla="*/ 385 h 1358"/>
              <a:gd name="T70" fmla="*/ 989 w 1360"/>
              <a:gd name="T71" fmla="*/ 259 h 1358"/>
              <a:gd name="T72" fmla="*/ 1124 w 1360"/>
              <a:gd name="T73" fmla="*/ 144 h 1358"/>
              <a:gd name="T74" fmla="*/ 1260 w 1360"/>
              <a:gd name="T75" fmla="*/ 44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chemeClr val="bg1"/>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a:spLocks/>
          </p:cNvSpPr>
          <p:nvPr/>
        </p:nvSpPr>
        <p:spPr bwMode="auto">
          <a:xfrm>
            <a:off x="6819616" y="2889251"/>
            <a:ext cx="796018" cy="689882"/>
          </a:xfrm>
          <a:custGeom>
            <a:avLst/>
            <a:gdLst>
              <a:gd name="T0" fmla="*/ 384 w 1360"/>
              <a:gd name="T1" fmla="*/ 150 h 1360"/>
              <a:gd name="T2" fmla="*/ 472 w 1360"/>
              <a:gd name="T3" fmla="*/ 366 h 1360"/>
              <a:gd name="T4" fmla="*/ 598 w 1360"/>
              <a:gd name="T5" fmla="*/ 574 h 1360"/>
              <a:gd name="T6" fmla="*/ 717 w 1360"/>
              <a:gd name="T7" fmla="*/ 493 h 1360"/>
              <a:gd name="T8" fmla="*/ 813 w 1360"/>
              <a:gd name="T9" fmla="*/ 374 h 1360"/>
              <a:gd name="T10" fmla="*/ 902 w 1360"/>
              <a:gd name="T11" fmla="*/ 282 h 1360"/>
              <a:gd name="T12" fmla="*/ 982 w 1360"/>
              <a:gd name="T13" fmla="*/ 217 h 1360"/>
              <a:gd name="T14" fmla="*/ 1055 w 1360"/>
              <a:gd name="T15" fmla="*/ 176 h 1360"/>
              <a:gd name="T16" fmla="*/ 1118 w 1360"/>
              <a:gd name="T17" fmla="*/ 163 h 1360"/>
              <a:gd name="T18" fmla="*/ 1176 w 1360"/>
              <a:gd name="T19" fmla="*/ 176 h 1360"/>
              <a:gd name="T20" fmla="*/ 1224 w 1360"/>
              <a:gd name="T21" fmla="*/ 213 h 1360"/>
              <a:gd name="T22" fmla="*/ 1262 w 1360"/>
              <a:gd name="T23" fmla="*/ 269 h 1360"/>
              <a:gd name="T24" fmla="*/ 1172 w 1360"/>
              <a:gd name="T25" fmla="*/ 357 h 1360"/>
              <a:gd name="T26" fmla="*/ 1001 w 1360"/>
              <a:gd name="T27" fmla="*/ 503 h 1360"/>
              <a:gd name="T28" fmla="*/ 817 w 1360"/>
              <a:gd name="T29" fmla="*/ 708 h 1360"/>
              <a:gd name="T30" fmla="*/ 832 w 1360"/>
              <a:gd name="T31" fmla="*/ 861 h 1360"/>
              <a:gd name="T32" fmla="*/ 921 w 1360"/>
              <a:gd name="T33" fmla="*/ 953 h 1360"/>
              <a:gd name="T34" fmla="*/ 1007 w 1360"/>
              <a:gd name="T35" fmla="*/ 1026 h 1360"/>
              <a:gd name="T36" fmla="*/ 1090 w 1360"/>
              <a:gd name="T37" fmla="*/ 1078 h 1360"/>
              <a:gd name="T38" fmla="*/ 1170 w 1360"/>
              <a:gd name="T39" fmla="*/ 1109 h 1360"/>
              <a:gd name="T40" fmla="*/ 1247 w 1360"/>
              <a:gd name="T41" fmla="*/ 1118 h 1360"/>
              <a:gd name="T42" fmla="*/ 1360 w 1360"/>
              <a:gd name="T43" fmla="*/ 1105 h 1360"/>
              <a:gd name="T44" fmla="*/ 1329 w 1360"/>
              <a:gd name="T45" fmla="*/ 1170 h 1360"/>
              <a:gd name="T46" fmla="*/ 1291 w 1360"/>
              <a:gd name="T47" fmla="*/ 1243 h 1360"/>
              <a:gd name="T48" fmla="*/ 1258 w 1360"/>
              <a:gd name="T49" fmla="*/ 1293 h 1360"/>
              <a:gd name="T50" fmla="*/ 1195 w 1360"/>
              <a:gd name="T51" fmla="*/ 1341 h 1360"/>
              <a:gd name="T52" fmla="*/ 1107 w 1360"/>
              <a:gd name="T53" fmla="*/ 1350 h 1360"/>
              <a:gd name="T54" fmla="*/ 1038 w 1360"/>
              <a:gd name="T55" fmla="*/ 1331 h 1360"/>
              <a:gd name="T56" fmla="*/ 961 w 1360"/>
              <a:gd name="T57" fmla="*/ 1289 h 1360"/>
              <a:gd name="T58" fmla="*/ 879 w 1360"/>
              <a:gd name="T59" fmla="*/ 1224 h 1360"/>
              <a:gd name="T60" fmla="*/ 788 w 1360"/>
              <a:gd name="T61" fmla="*/ 1137 h 1360"/>
              <a:gd name="T62" fmla="*/ 692 w 1360"/>
              <a:gd name="T63" fmla="*/ 1026 h 1360"/>
              <a:gd name="T64" fmla="*/ 568 w 1360"/>
              <a:gd name="T65" fmla="*/ 1040 h 1360"/>
              <a:gd name="T66" fmla="*/ 487 w 1360"/>
              <a:gd name="T67" fmla="*/ 1147 h 1360"/>
              <a:gd name="T68" fmla="*/ 412 w 1360"/>
              <a:gd name="T69" fmla="*/ 1233 h 1360"/>
              <a:gd name="T70" fmla="*/ 343 w 1360"/>
              <a:gd name="T71" fmla="*/ 1297 h 1360"/>
              <a:gd name="T72" fmla="*/ 282 w 1360"/>
              <a:gd name="T73" fmla="*/ 1339 h 1360"/>
              <a:gd name="T74" fmla="*/ 228 w 1360"/>
              <a:gd name="T75" fmla="*/ 1358 h 1360"/>
              <a:gd name="T76" fmla="*/ 198 w 1360"/>
              <a:gd name="T77" fmla="*/ 1358 h 1360"/>
              <a:gd name="T78" fmla="*/ 125 w 1360"/>
              <a:gd name="T79" fmla="*/ 1327 h 1360"/>
              <a:gd name="T80" fmla="*/ 50 w 1360"/>
              <a:gd name="T81" fmla="*/ 1249 h 1360"/>
              <a:gd name="T82" fmla="*/ 17 w 1360"/>
              <a:gd name="T83" fmla="*/ 1174 h 1360"/>
              <a:gd name="T84" fmla="*/ 58 w 1360"/>
              <a:gd name="T85" fmla="*/ 1180 h 1360"/>
              <a:gd name="T86" fmla="*/ 123 w 1360"/>
              <a:gd name="T87" fmla="*/ 1168 h 1360"/>
              <a:gd name="T88" fmla="*/ 194 w 1360"/>
              <a:gd name="T89" fmla="*/ 1136 h 1360"/>
              <a:gd name="T90" fmla="*/ 267 w 1360"/>
              <a:gd name="T91" fmla="*/ 1080 h 1360"/>
              <a:gd name="T92" fmla="*/ 345 w 1360"/>
              <a:gd name="T93" fmla="*/ 1001 h 1360"/>
              <a:gd name="T94" fmla="*/ 424 w 1360"/>
              <a:gd name="T95" fmla="*/ 902 h 1360"/>
              <a:gd name="T96" fmla="*/ 466 w 1360"/>
              <a:gd name="T97" fmla="*/ 740 h 1360"/>
              <a:gd name="T98" fmla="*/ 376 w 1360"/>
              <a:gd name="T99" fmla="*/ 618 h 1360"/>
              <a:gd name="T100" fmla="*/ 303 w 1360"/>
              <a:gd name="T101" fmla="*/ 510 h 1360"/>
              <a:gd name="T102" fmla="*/ 249 w 1360"/>
              <a:gd name="T103" fmla="*/ 416 h 1360"/>
              <a:gd name="T104" fmla="*/ 215 w 1360"/>
              <a:gd name="T105" fmla="*/ 338 h 1360"/>
              <a:gd name="T106" fmla="*/ 199 w 1360"/>
              <a:gd name="T107" fmla="*/ 272 h 1360"/>
              <a:gd name="T108" fmla="*/ 207 w 1360"/>
              <a:gd name="T109" fmla="*/ 201 h 1360"/>
              <a:gd name="T110" fmla="*/ 255 w 1360"/>
              <a:gd name="T111" fmla="*/ 107 h 1360"/>
              <a:gd name="T112" fmla="*/ 345 w 1360"/>
              <a:gd name="T11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0" h="1360">
                <a:moveTo>
                  <a:pt x="345" y="0"/>
                </a:moveTo>
                <a:lnTo>
                  <a:pt x="363" y="75"/>
                </a:lnTo>
                <a:lnTo>
                  <a:pt x="384" y="150"/>
                </a:lnTo>
                <a:lnTo>
                  <a:pt x="409" y="223"/>
                </a:lnTo>
                <a:lnTo>
                  <a:pt x="439" y="295"/>
                </a:lnTo>
                <a:lnTo>
                  <a:pt x="472" y="366"/>
                </a:lnTo>
                <a:lnTo>
                  <a:pt x="510" y="435"/>
                </a:lnTo>
                <a:lnTo>
                  <a:pt x="552" y="504"/>
                </a:lnTo>
                <a:lnTo>
                  <a:pt x="598" y="574"/>
                </a:lnTo>
                <a:lnTo>
                  <a:pt x="629" y="614"/>
                </a:lnTo>
                <a:lnTo>
                  <a:pt x="685" y="539"/>
                </a:lnTo>
                <a:lnTo>
                  <a:pt x="717" y="493"/>
                </a:lnTo>
                <a:lnTo>
                  <a:pt x="750" y="451"/>
                </a:lnTo>
                <a:lnTo>
                  <a:pt x="783" y="410"/>
                </a:lnTo>
                <a:lnTo>
                  <a:pt x="813" y="374"/>
                </a:lnTo>
                <a:lnTo>
                  <a:pt x="844" y="341"/>
                </a:lnTo>
                <a:lnTo>
                  <a:pt x="873" y="311"/>
                </a:lnTo>
                <a:lnTo>
                  <a:pt x="902" y="282"/>
                </a:lnTo>
                <a:lnTo>
                  <a:pt x="930" y="257"/>
                </a:lnTo>
                <a:lnTo>
                  <a:pt x="957" y="236"/>
                </a:lnTo>
                <a:lnTo>
                  <a:pt x="982" y="217"/>
                </a:lnTo>
                <a:lnTo>
                  <a:pt x="1007" y="199"/>
                </a:lnTo>
                <a:lnTo>
                  <a:pt x="1032" y="186"/>
                </a:lnTo>
                <a:lnTo>
                  <a:pt x="1055" y="176"/>
                </a:lnTo>
                <a:lnTo>
                  <a:pt x="1076" y="169"/>
                </a:lnTo>
                <a:lnTo>
                  <a:pt x="1099" y="165"/>
                </a:lnTo>
                <a:lnTo>
                  <a:pt x="1118" y="163"/>
                </a:lnTo>
                <a:lnTo>
                  <a:pt x="1139" y="165"/>
                </a:lnTo>
                <a:lnTo>
                  <a:pt x="1157" y="169"/>
                </a:lnTo>
                <a:lnTo>
                  <a:pt x="1176" y="176"/>
                </a:lnTo>
                <a:lnTo>
                  <a:pt x="1191" y="184"/>
                </a:lnTo>
                <a:lnTo>
                  <a:pt x="1208" y="198"/>
                </a:lnTo>
                <a:lnTo>
                  <a:pt x="1224" y="213"/>
                </a:lnTo>
                <a:lnTo>
                  <a:pt x="1237" y="230"/>
                </a:lnTo>
                <a:lnTo>
                  <a:pt x="1251" y="249"/>
                </a:lnTo>
                <a:lnTo>
                  <a:pt x="1262" y="269"/>
                </a:lnTo>
                <a:lnTo>
                  <a:pt x="1278" y="292"/>
                </a:lnTo>
                <a:lnTo>
                  <a:pt x="1226" y="320"/>
                </a:lnTo>
                <a:lnTo>
                  <a:pt x="1172" y="357"/>
                </a:lnTo>
                <a:lnTo>
                  <a:pt x="1116" y="399"/>
                </a:lnTo>
                <a:lnTo>
                  <a:pt x="1059" y="447"/>
                </a:lnTo>
                <a:lnTo>
                  <a:pt x="1001" y="503"/>
                </a:lnTo>
                <a:lnTo>
                  <a:pt x="942" y="564"/>
                </a:lnTo>
                <a:lnTo>
                  <a:pt x="880" y="633"/>
                </a:lnTo>
                <a:lnTo>
                  <a:pt x="817" y="708"/>
                </a:lnTo>
                <a:lnTo>
                  <a:pt x="762" y="777"/>
                </a:lnTo>
                <a:lnTo>
                  <a:pt x="802" y="825"/>
                </a:lnTo>
                <a:lnTo>
                  <a:pt x="832" y="861"/>
                </a:lnTo>
                <a:lnTo>
                  <a:pt x="861" y="894"/>
                </a:lnTo>
                <a:lnTo>
                  <a:pt x="892" y="925"/>
                </a:lnTo>
                <a:lnTo>
                  <a:pt x="921" y="953"/>
                </a:lnTo>
                <a:lnTo>
                  <a:pt x="950" y="980"/>
                </a:lnTo>
                <a:lnTo>
                  <a:pt x="978" y="1003"/>
                </a:lnTo>
                <a:lnTo>
                  <a:pt x="1007" y="1026"/>
                </a:lnTo>
                <a:lnTo>
                  <a:pt x="1034" y="1045"/>
                </a:lnTo>
                <a:lnTo>
                  <a:pt x="1063" y="1063"/>
                </a:lnTo>
                <a:lnTo>
                  <a:pt x="1090" y="1078"/>
                </a:lnTo>
                <a:lnTo>
                  <a:pt x="1116" y="1090"/>
                </a:lnTo>
                <a:lnTo>
                  <a:pt x="1143" y="1101"/>
                </a:lnTo>
                <a:lnTo>
                  <a:pt x="1170" y="1109"/>
                </a:lnTo>
                <a:lnTo>
                  <a:pt x="1197" y="1114"/>
                </a:lnTo>
                <a:lnTo>
                  <a:pt x="1222" y="1118"/>
                </a:lnTo>
                <a:lnTo>
                  <a:pt x="1247" y="1118"/>
                </a:lnTo>
                <a:lnTo>
                  <a:pt x="1291" y="1116"/>
                </a:lnTo>
                <a:lnTo>
                  <a:pt x="1333" y="1111"/>
                </a:lnTo>
                <a:lnTo>
                  <a:pt x="1360" y="1105"/>
                </a:lnTo>
                <a:lnTo>
                  <a:pt x="1360" y="1105"/>
                </a:lnTo>
                <a:lnTo>
                  <a:pt x="1343" y="1141"/>
                </a:lnTo>
                <a:lnTo>
                  <a:pt x="1329" y="1170"/>
                </a:lnTo>
                <a:lnTo>
                  <a:pt x="1316" y="1197"/>
                </a:lnTo>
                <a:lnTo>
                  <a:pt x="1304" y="1222"/>
                </a:lnTo>
                <a:lnTo>
                  <a:pt x="1291" y="1243"/>
                </a:lnTo>
                <a:lnTo>
                  <a:pt x="1279" y="1262"/>
                </a:lnTo>
                <a:lnTo>
                  <a:pt x="1270" y="1279"/>
                </a:lnTo>
                <a:lnTo>
                  <a:pt x="1258" y="1293"/>
                </a:lnTo>
                <a:lnTo>
                  <a:pt x="1249" y="1304"/>
                </a:lnTo>
                <a:lnTo>
                  <a:pt x="1224" y="1325"/>
                </a:lnTo>
                <a:lnTo>
                  <a:pt x="1195" y="1341"/>
                </a:lnTo>
                <a:lnTo>
                  <a:pt x="1164" y="1348"/>
                </a:lnTo>
                <a:lnTo>
                  <a:pt x="1128" y="1352"/>
                </a:lnTo>
                <a:lnTo>
                  <a:pt x="1107" y="1350"/>
                </a:lnTo>
                <a:lnTo>
                  <a:pt x="1084" y="1347"/>
                </a:lnTo>
                <a:lnTo>
                  <a:pt x="1061" y="1341"/>
                </a:lnTo>
                <a:lnTo>
                  <a:pt x="1038" y="1331"/>
                </a:lnTo>
                <a:lnTo>
                  <a:pt x="1013" y="1320"/>
                </a:lnTo>
                <a:lnTo>
                  <a:pt x="988" y="1306"/>
                </a:lnTo>
                <a:lnTo>
                  <a:pt x="961" y="1289"/>
                </a:lnTo>
                <a:lnTo>
                  <a:pt x="934" y="1270"/>
                </a:lnTo>
                <a:lnTo>
                  <a:pt x="907" y="1249"/>
                </a:lnTo>
                <a:lnTo>
                  <a:pt x="879" y="1224"/>
                </a:lnTo>
                <a:lnTo>
                  <a:pt x="850" y="1199"/>
                </a:lnTo>
                <a:lnTo>
                  <a:pt x="819" y="1168"/>
                </a:lnTo>
                <a:lnTo>
                  <a:pt x="788" y="1137"/>
                </a:lnTo>
                <a:lnTo>
                  <a:pt x="758" y="1103"/>
                </a:lnTo>
                <a:lnTo>
                  <a:pt x="725" y="1067"/>
                </a:lnTo>
                <a:lnTo>
                  <a:pt x="692" y="1026"/>
                </a:lnTo>
                <a:lnTo>
                  <a:pt x="629" y="951"/>
                </a:lnTo>
                <a:lnTo>
                  <a:pt x="597" y="997"/>
                </a:lnTo>
                <a:lnTo>
                  <a:pt x="568" y="1040"/>
                </a:lnTo>
                <a:lnTo>
                  <a:pt x="541" y="1078"/>
                </a:lnTo>
                <a:lnTo>
                  <a:pt x="512" y="1114"/>
                </a:lnTo>
                <a:lnTo>
                  <a:pt x="487" y="1147"/>
                </a:lnTo>
                <a:lnTo>
                  <a:pt x="460" y="1180"/>
                </a:lnTo>
                <a:lnTo>
                  <a:pt x="435" y="1207"/>
                </a:lnTo>
                <a:lnTo>
                  <a:pt x="412" y="1233"/>
                </a:lnTo>
                <a:lnTo>
                  <a:pt x="387" y="1256"/>
                </a:lnTo>
                <a:lnTo>
                  <a:pt x="366" y="1279"/>
                </a:lnTo>
                <a:lnTo>
                  <a:pt x="343" y="1297"/>
                </a:lnTo>
                <a:lnTo>
                  <a:pt x="322" y="1314"/>
                </a:lnTo>
                <a:lnTo>
                  <a:pt x="303" y="1327"/>
                </a:lnTo>
                <a:lnTo>
                  <a:pt x="282" y="1339"/>
                </a:lnTo>
                <a:lnTo>
                  <a:pt x="265" y="1348"/>
                </a:lnTo>
                <a:lnTo>
                  <a:pt x="246" y="1354"/>
                </a:lnTo>
                <a:lnTo>
                  <a:pt x="228" y="1358"/>
                </a:lnTo>
                <a:lnTo>
                  <a:pt x="211" y="1360"/>
                </a:lnTo>
                <a:lnTo>
                  <a:pt x="211" y="1360"/>
                </a:lnTo>
                <a:lnTo>
                  <a:pt x="198" y="1358"/>
                </a:lnTo>
                <a:lnTo>
                  <a:pt x="173" y="1352"/>
                </a:lnTo>
                <a:lnTo>
                  <a:pt x="150" y="1343"/>
                </a:lnTo>
                <a:lnTo>
                  <a:pt x="125" y="1327"/>
                </a:lnTo>
                <a:lnTo>
                  <a:pt x="100" y="1306"/>
                </a:lnTo>
                <a:lnTo>
                  <a:pt x="75" y="1279"/>
                </a:lnTo>
                <a:lnTo>
                  <a:pt x="50" y="1249"/>
                </a:lnTo>
                <a:lnTo>
                  <a:pt x="25" y="1212"/>
                </a:lnTo>
                <a:lnTo>
                  <a:pt x="0" y="1170"/>
                </a:lnTo>
                <a:lnTo>
                  <a:pt x="17" y="1174"/>
                </a:lnTo>
                <a:lnTo>
                  <a:pt x="33" y="1178"/>
                </a:lnTo>
                <a:lnTo>
                  <a:pt x="46" y="1180"/>
                </a:lnTo>
                <a:lnTo>
                  <a:pt x="58" y="1180"/>
                </a:lnTo>
                <a:lnTo>
                  <a:pt x="79" y="1178"/>
                </a:lnTo>
                <a:lnTo>
                  <a:pt x="102" y="1174"/>
                </a:lnTo>
                <a:lnTo>
                  <a:pt x="123" y="1168"/>
                </a:lnTo>
                <a:lnTo>
                  <a:pt x="146" y="1161"/>
                </a:lnTo>
                <a:lnTo>
                  <a:pt x="171" y="1149"/>
                </a:lnTo>
                <a:lnTo>
                  <a:pt x="194" y="1136"/>
                </a:lnTo>
                <a:lnTo>
                  <a:pt x="219" y="1118"/>
                </a:lnTo>
                <a:lnTo>
                  <a:pt x="242" y="1101"/>
                </a:lnTo>
                <a:lnTo>
                  <a:pt x="267" y="1080"/>
                </a:lnTo>
                <a:lnTo>
                  <a:pt x="293" y="1055"/>
                </a:lnTo>
                <a:lnTo>
                  <a:pt x="318" y="1030"/>
                </a:lnTo>
                <a:lnTo>
                  <a:pt x="345" y="1001"/>
                </a:lnTo>
                <a:lnTo>
                  <a:pt x="370" y="971"/>
                </a:lnTo>
                <a:lnTo>
                  <a:pt x="397" y="938"/>
                </a:lnTo>
                <a:lnTo>
                  <a:pt x="424" y="902"/>
                </a:lnTo>
                <a:lnTo>
                  <a:pt x="453" y="863"/>
                </a:lnTo>
                <a:lnTo>
                  <a:pt x="504" y="790"/>
                </a:lnTo>
                <a:lnTo>
                  <a:pt x="466" y="740"/>
                </a:lnTo>
                <a:lnTo>
                  <a:pt x="434" y="698"/>
                </a:lnTo>
                <a:lnTo>
                  <a:pt x="405" y="658"/>
                </a:lnTo>
                <a:lnTo>
                  <a:pt x="376" y="618"/>
                </a:lnTo>
                <a:lnTo>
                  <a:pt x="349" y="581"/>
                </a:lnTo>
                <a:lnTo>
                  <a:pt x="326" y="545"/>
                </a:lnTo>
                <a:lnTo>
                  <a:pt x="303" y="510"/>
                </a:lnTo>
                <a:lnTo>
                  <a:pt x="284" y="478"/>
                </a:lnTo>
                <a:lnTo>
                  <a:pt x="267" y="447"/>
                </a:lnTo>
                <a:lnTo>
                  <a:pt x="249" y="416"/>
                </a:lnTo>
                <a:lnTo>
                  <a:pt x="236" y="389"/>
                </a:lnTo>
                <a:lnTo>
                  <a:pt x="224" y="363"/>
                </a:lnTo>
                <a:lnTo>
                  <a:pt x="215" y="338"/>
                </a:lnTo>
                <a:lnTo>
                  <a:pt x="209" y="315"/>
                </a:lnTo>
                <a:lnTo>
                  <a:pt x="203" y="293"/>
                </a:lnTo>
                <a:lnTo>
                  <a:pt x="199" y="272"/>
                </a:lnTo>
                <a:lnTo>
                  <a:pt x="199" y="255"/>
                </a:lnTo>
                <a:lnTo>
                  <a:pt x="201" y="228"/>
                </a:lnTo>
                <a:lnTo>
                  <a:pt x="207" y="201"/>
                </a:lnTo>
                <a:lnTo>
                  <a:pt x="219" y="173"/>
                </a:lnTo>
                <a:lnTo>
                  <a:pt x="236" y="140"/>
                </a:lnTo>
                <a:lnTo>
                  <a:pt x="255" y="107"/>
                </a:lnTo>
                <a:lnTo>
                  <a:pt x="280" y="73"/>
                </a:lnTo>
                <a:lnTo>
                  <a:pt x="311" y="38"/>
                </a:lnTo>
                <a:lnTo>
                  <a:pt x="345" y="0"/>
                </a:lnTo>
                <a:close/>
              </a:path>
            </a:pathLst>
          </a:custGeom>
          <a:solidFill>
            <a:schemeClr val="bg1"/>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2" name="KSO_Shape"/>
          <p:cNvSpPr>
            <a:spLocks/>
          </p:cNvSpPr>
          <p:nvPr/>
        </p:nvSpPr>
        <p:spPr bwMode="auto">
          <a:xfrm>
            <a:off x="1459252" y="1461811"/>
            <a:ext cx="488382" cy="488382"/>
          </a:xfrm>
          <a:custGeom>
            <a:avLst/>
            <a:gdLst>
              <a:gd name="T0" fmla="*/ 83 w 1360"/>
              <a:gd name="T1" fmla="*/ 1274 h 1360"/>
              <a:gd name="T2" fmla="*/ 1179 w 1360"/>
              <a:gd name="T3" fmla="*/ 192 h 1360"/>
              <a:gd name="T4" fmla="*/ 991 w 1360"/>
              <a:gd name="T5" fmla="*/ 387 h 1360"/>
              <a:gd name="T6" fmla="*/ 822 w 1360"/>
              <a:gd name="T7" fmla="*/ 604 h 1360"/>
              <a:gd name="T8" fmla="*/ 747 w 1360"/>
              <a:gd name="T9" fmla="*/ 715 h 1360"/>
              <a:gd name="T10" fmla="*/ 684 w 1360"/>
              <a:gd name="T11" fmla="*/ 825 h 1360"/>
              <a:gd name="T12" fmla="*/ 632 w 1360"/>
              <a:gd name="T13" fmla="*/ 932 h 1360"/>
              <a:gd name="T14" fmla="*/ 590 w 1360"/>
              <a:gd name="T15" fmla="*/ 1038 h 1360"/>
              <a:gd name="T16" fmla="*/ 507 w 1360"/>
              <a:gd name="T17" fmla="*/ 1095 h 1360"/>
              <a:gd name="T18" fmla="*/ 463 w 1360"/>
              <a:gd name="T19" fmla="*/ 1109 h 1360"/>
              <a:gd name="T20" fmla="*/ 446 w 1360"/>
              <a:gd name="T21" fmla="*/ 1059 h 1360"/>
              <a:gd name="T22" fmla="*/ 415 w 1360"/>
              <a:gd name="T23" fmla="*/ 978 h 1360"/>
              <a:gd name="T24" fmla="*/ 384 w 1360"/>
              <a:gd name="T25" fmla="*/ 903 h 1360"/>
              <a:gd name="T26" fmla="*/ 355 w 1360"/>
              <a:gd name="T27" fmla="*/ 842 h 1360"/>
              <a:gd name="T28" fmla="*/ 330 w 1360"/>
              <a:gd name="T29" fmla="*/ 790 h 1360"/>
              <a:gd name="T30" fmla="*/ 307 w 1360"/>
              <a:gd name="T31" fmla="*/ 754 h 1360"/>
              <a:gd name="T32" fmla="*/ 261 w 1360"/>
              <a:gd name="T33" fmla="*/ 704 h 1360"/>
              <a:gd name="T34" fmla="*/ 211 w 1360"/>
              <a:gd name="T35" fmla="*/ 685 h 1360"/>
              <a:gd name="T36" fmla="*/ 246 w 1360"/>
              <a:gd name="T37" fmla="*/ 656 h 1360"/>
              <a:gd name="T38" fmla="*/ 277 w 1360"/>
              <a:gd name="T39" fmla="*/ 637 h 1360"/>
              <a:gd name="T40" fmla="*/ 305 w 1360"/>
              <a:gd name="T41" fmla="*/ 623 h 1360"/>
              <a:gd name="T42" fmla="*/ 332 w 1360"/>
              <a:gd name="T43" fmla="*/ 620 h 1360"/>
              <a:gd name="T44" fmla="*/ 369 w 1360"/>
              <a:gd name="T45" fmla="*/ 633 h 1360"/>
              <a:gd name="T46" fmla="*/ 407 w 1360"/>
              <a:gd name="T47" fmla="*/ 669 h 1360"/>
              <a:gd name="T48" fmla="*/ 446 w 1360"/>
              <a:gd name="T49" fmla="*/ 729 h 1360"/>
              <a:gd name="T50" fmla="*/ 488 w 1360"/>
              <a:gd name="T51" fmla="*/ 813 h 1360"/>
              <a:gd name="T52" fmla="*/ 576 w 1360"/>
              <a:gd name="T53" fmla="*/ 783 h 1360"/>
              <a:gd name="T54" fmla="*/ 707 w 1360"/>
              <a:gd name="T55" fmla="*/ 591 h 1360"/>
              <a:gd name="T56" fmla="*/ 855 w 1360"/>
              <a:gd name="T57" fmla="*/ 410 h 1360"/>
              <a:gd name="T58" fmla="*/ 1020 w 1360"/>
              <a:gd name="T59" fmla="*/ 242 h 1360"/>
              <a:gd name="T60" fmla="*/ 83 w 1360"/>
              <a:gd name="T61" fmla="*/ 161 h 1360"/>
              <a:gd name="T62" fmla="*/ 1337 w 1360"/>
              <a:gd name="T63" fmla="*/ 0 h 1360"/>
              <a:gd name="T64" fmla="*/ 1316 w 1360"/>
              <a:gd name="T65" fmla="*/ 79 h 1360"/>
              <a:gd name="T66" fmla="*/ 1264 w 1360"/>
              <a:gd name="T67" fmla="*/ 1360 h 1360"/>
              <a:gd name="T68" fmla="*/ 0 w 1360"/>
              <a:gd name="T69" fmla="*/ 77 h 1360"/>
              <a:gd name="T70" fmla="*/ 1281 w 1360"/>
              <a:gd name="T71" fmla="*/ 35 h 1360"/>
              <a:gd name="T72" fmla="*/ 1337 w 1360"/>
              <a:gd name="T7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lnTo>
                  <a:pt x="1337" y="0"/>
                </a:lnTo>
                <a:close/>
              </a:path>
            </a:pathLst>
          </a:custGeom>
          <a:solidFill>
            <a:srgbClr val="66A1A0"/>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3" name="KSO_Shape"/>
          <p:cNvSpPr>
            <a:spLocks/>
          </p:cNvSpPr>
          <p:nvPr/>
        </p:nvSpPr>
        <p:spPr bwMode="auto">
          <a:xfrm>
            <a:off x="7756850" y="1588478"/>
            <a:ext cx="488382" cy="488382"/>
          </a:xfrm>
          <a:custGeom>
            <a:avLst/>
            <a:gdLst>
              <a:gd name="T0" fmla="*/ 461 w 1360"/>
              <a:gd name="T1" fmla="*/ 257 h 1360"/>
              <a:gd name="T2" fmla="*/ 494 w 1360"/>
              <a:gd name="T3" fmla="*/ 349 h 1360"/>
              <a:gd name="T4" fmla="*/ 536 w 1360"/>
              <a:gd name="T5" fmla="*/ 439 h 1360"/>
              <a:gd name="T6" fmla="*/ 592 w 1360"/>
              <a:gd name="T7" fmla="*/ 526 h 1360"/>
              <a:gd name="T8" fmla="*/ 645 w 1360"/>
              <a:gd name="T9" fmla="*/ 593 h 1360"/>
              <a:gd name="T10" fmla="*/ 730 w 1360"/>
              <a:gd name="T11" fmla="*/ 491 h 1360"/>
              <a:gd name="T12" fmla="*/ 814 w 1360"/>
              <a:gd name="T13" fmla="*/ 403 h 1360"/>
              <a:gd name="T14" fmla="*/ 891 w 1360"/>
              <a:gd name="T15" fmla="*/ 345 h 1360"/>
              <a:gd name="T16" fmla="*/ 957 w 1360"/>
              <a:gd name="T17" fmla="*/ 315 h 1360"/>
              <a:gd name="T18" fmla="*/ 1012 w 1360"/>
              <a:gd name="T19" fmla="*/ 315 h 1360"/>
              <a:gd name="T20" fmla="*/ 1058 w 1360"/>
              <a:gd name="T21" fmla="*/ 341 h 1360"/>
              <a:gd name="T22" fmla="*/ 1083 w 1360"/>
              <a:gd name="T23" fmla="*/ 378 h 1360"/>
              <a:gd name="T24" fmla="*/ 1058 w 1360"/>
              <a:gd name="T25" fmla="*/ 410 h 1360"/>
              <a:gd name="T26" fmla="*/ 984 w 1360"/>
              <a:gd name="T27" fmla="*/ 458 h 1360"/>
              <a:gd name="T28" fmla="*/ 903 w 1360"/>
              <a:gd name="T29" fmla="*/ 524 h 1360"/>
              <a:gd name="T30" fmla="*/ 820 w 1360"/>
              <a:gd name="T31" fmla="*/ 604 h 1360"/>
              <a:gd name="T32" fmla="*/ 738 w 1360"/>
              <a:gd name="T33" fmla="*/ 694 h 1360"/>
              <a:gd name="T34" fmla="*/ 807 w 1360"/>
              <a:gd name="T35" fmla="*/ 767 h 1360"/>
              <a:gd name="T36" fmla="*/ 887 w 1360"/>
              <a:gd name="T37" fmla="*/ 836 h 1360"/>
              <a:gd name="T38" fmla="*/ 964 w 1360"/>
              <a:gd name="T39" fmla="*/ 882 h 1360"/>
              <a:gd name="T40" fmla="*/ 1039 w 1360"/>
              <a:gd name="T41" fmla="*/ 905 h 1360"/>
              <a:gd name="T42" fmla="*/ 1114 w 1360"/>
              <a:gd name="T43" fmla="*/ 905 h 1360"/>
              <a:gd name="T44" fmla="*/ 1141 w 1360"/>
              <a:gd name="T45" fmla="*/ 923 h 1360"/>
              <a:gd name="T46" fmla="*/ 1120 w 1360"/>
              <a:gd name="T47" fmla="*/ 961 h 1360"/>
              <a:gd name="T48" fmla="*/ 1101 w 1360"/>
              <a:gd name="T49" fmla="*/ 992 h 1360"/>
              <a:gd name="T50" fmla="*/ 1083 w 1360"/>
              <a:gd name="T51" fmla="*/ 1015 h 1360"/>
              <a:gd name="T52" fmla="*/ 1058 w 1360"/>
              <a:gd name="T53" fmla="*/ 1036 h 1360"/>
              <a:gd name="T54" fmla="*/ 1016 w 1360"/>
              <a:gd name="T55" fmla="*/ 1051 h 1360"/>
              <a:gd name="T56" fmla="*/ 960 w 1360"/>
              <a:gd name="T57" fmla="*/ 1049 h 1360"/>
              <a:gd name="T58" fmla="*/ 895 w 1360"/>
              <a:gd name="T59" fmla="*/ 1024 h 1360"/>
              <a:gd name="T60" fmla="*/ 818 w 1360"/>
              <a:gd name="T61" fmla="*/ 974 h 1360"/>
              <a:gd name="T62" fmla="*/ 734 w 1360"/>
              <a:gd name="T63" fmla="*/ 898 h 1360"/>
              <a:gd name="T64" fmla="*/ 645 w 1360"/>
              <a:gd name="T65" fmla="*/ 804 h 1360"/>
              <a:gd name="T66" fmla="*/ 582 w 1360"/>
              <a:gd name="T67" fmla="*/ 886 h 1360"/>
              <a:gd name="T68" fmla="*/ 505 w 1360"/>
              <a:gd name="T69" fmla="*/ 971 h 1360"/>
              <a:gd name="T70" fmla="*/ 438 w 1360"/>
              <a:gd name="T71" fmla="*/ 1026 h 1360"/>
              <a:gd name="T72" fmla="*/ 380 w 1360"/>
              <a:gd name="T73" fmla="*/ 1055 h 1360"/>
              <a:gd name="T74" fmla="*/ 338 w 1360"/>
              <a:gd name="T75" fmla="*/ 1057 h 1360"/>
              <a:gd name="T76" fmla="*/ 302 w 1360"/>
              <a:gd name="T77" fmla="*/ 1042 h 1360"/>
              <a:gd name="T78" fmla="*/ 265 w 1360"/>
              <a:gd name="T79" fmla="*/ 1013 h 1360"/>
              <a:gd name="T80" fmla="*/ 229 w 1360"/>
              <a:gd name="T81" fmla="*/ 969 h 1360"/>
              <a:gd name="T82" fmla="*/ 232 w 1360"/>
              <a:gd name="T83" fmla="*/ 944 h 1360"/>
              <a:gd name="T84" fmla="*/ 279 w 1360"/>
              <a:gd name="T85" fmla="*/ 942 h 1360"/>
              <a:gd name="T86" fmla="*/ 344 w 1360"/>
              <a:gd name="T87" fmla="*/ 919 h 1360"/>
              <a:gd name="T88" fmla="*/ 413 w 1360"/>
              <a:gd name="T89" fmla="*/ 869 h 1360"/>
              <a:gd name="T90" fmla="*/ 486 w 1360"/>
              <a:gd name="T91" fmla="*/ 794 h 1360"/>
              <a:gd name="T92" fmla="*/ 559 w 1360"/>
              <a:gd name="T93" fmla="*/ 704 h 1360"/>
              <a:gd name="T94" fmla="*/ 490 w 1360"/>
              <a:gd name="T95" fmla="*/ 620 h 1360"/>
              <a:gd name="T96" fmla="*/ 419 w 1360"/>
              <a:gd name="T97" fmla="*/ 528 h 1360"/>
              <a:gd name="T98" fmla="*/ 373 w 1360"/>
              <a:gd name="T99" fmla="*/ 453 h 1360"/>
              <a:gd name="T100" fmla="*/ 350 w 1360"/>
              <a:gd name="T101" fmla="*/ 393 h 1360"/>
              <a:gd name="T102" fmla="*/ 350 w 1360"/>
              <a:gd name="T103" fmla="*/ 353 h 1360"/>
              <a:gd name="T104" fmla="*/ 361 w 1360"/>
              <a:gd name="T105" fmla="*/ 318 h 1360"/>
              <a:gd name="T106" fmla="*/ 386 w 1360"/>
              <a:gd name="T107" fmla="*/ 278 h 1360"/>
              <a:gd name="T108" fmla="*/ 425 w 1360"/>
              <a:gd name="T109" fmla="*/ 234 h 1360"/>
              <a:gd name="T110" fmla="*/ 449 w 1360"/>
              <a:gd name="T111" fmla="*/ 211 h 1360"/>
              <a:gd name="T112" fmla="*/ 92 w 1360"/>
              <a:gd name="T113" fmla="*/ 1268 h 1360"/>
              <a:gd name="T114" fmla="*/ 1270 w 1360"/>
              <a:gd name="T115" fmla="*/ 90 h 1360"/>
              <a:gd name="T116" fmla="*/ 92 w 1360"/>
              <a:gd name="T117" fmla="*/ 90 h 1360"/>
              <a:gd name="T118" fmla="*/ 1360 w 1360"/>
              <a:gd name="T119" fmla="*/ 0 h 1360"/>
              <a:gd name="T120" fmla="*/ 0 w 1360"/>
              <a:gd name="T121" fmla="*/ 1360 h 1360"/>
              <a:gd name="T122" fmla="*/ 0 w 1360"/>
              <a:gd name="T12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lnTo>
                  <a:pt x="449" y="211"/>
                </a:lnTo>
                <a:close/>
                <a:moveTo>
                  <a:pt x="92" y="90"/>
                </a:moveTo>
                <a:lnTo>
                  <a:pt x="92" y="1268"/>
                </a:lnTo>
                <a:lnTo>
                  <a:pt x="1270" y="1268"/>
                </a:lnTo>
                <a:lnTo>
                  <a:pt x="1270" y="90"/>
                </a:lnTo>
                <a:lnTo>
                  <a:pt x="92" y="90"/>
                </a:lnTo>
                <a:lnTo>
                  <a:pt x="92" y="90"/>
                </a:lnTo>
                <a:close/>
                <a:moveTo>
                  <a:pt x="0" y="0"/>
                </a:moveTo>
                <a:lnTo>
                  <a:pt x="1360" y="0"/>
                </a:lnTo>
                <a:lnTo>
                  <a:pt x="1360" y="1360"/>
                </a:lnTo>
                <a:lnTo>
                  <a:pt x="0" y="1360"/>
                </a:lnTo>
                <a:lnTo>
                  <a:pt x="0" y="0"/>
                </a:lnTo>
                <a:lnTo>
                  <a:pt x="0" y="0"/>
                </a:lnTo>
                <a:close/>
              </a:path>
            </a:pathLst>
          </a:custGeom>
          <a:solidFill>
            <a:srgbClr val="F6921E"/>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9" name="文本框 18"/>
          <p:cNvSpPr txBox="1"/>
          <p:nvPr/>
        </p:nvSpPr>
        <p:spPr>
          <a:xfrm>
            <a:off x="1987909" y="1436122"/>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5"/>
          <p:cNvSpPr txBox="1"/>
          <p:nvPr/>
        </p:nvSpPr>
        <p:spPr>
          <a:xfrm>
            <a:off x="1987909" y="1707499"/>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1" name="KSO_Shape"/>
          <p:cNvSpPr>
            <a:spLocks/>
          </p:cNvSpPr>
          <p:nvPr/>
        </p:nvSpPr>
        <p:spPr bwMode="auto">
          <a:xfrm>
            <a:off x="1459252" y="4371695"/>
            <a:ext cx="488382" cy="488382"/>
          </a:xfrm>
          <a:custGeom>
            <a:avLst/>
            <a:gdLst>
              <a:gd name="T0" fmla="*/ 83 w 1360"/>
              <a:gd name="T1" fmla="*/ 1274 h 1360"/>
              <a:gd name="T2" fmla="*/ 1179 w 1360"/>
              <a:gd name="T3" fmla="*/ 192 h 1360"/>
              <a:gd name="T4" fmla="*/ 991 w 1360"/>
              <a:gd name="T5" fmla="*/ 387 h 1360"/>
              <a:gd name="T6" fmla="*/ 822 w 1360"/>
              <a:gd name="T7" fmla="*/ 604 h 1360"/>
              <a:gd name="T8" fmla="*/ 747 w 1360"/>
              <a:gd name="T9" fmla="*/ 715 h 1360"/>
              <a:gd name="T10" fmla="*/ 684 w 1360"/>
              <a:gd name="T11" fmla="*/ 825 h 1360"/>
              <a:gd name="T12" fmla="*/ 632 w 1360"/>
              <a:gd name="T13" fmla="*/ 932 h 1360"/>
              <a:gd name="T14" fmla="*/ 590 w 1360"/>
              <a:gd name="T15" fmla="*/ 1038 h 1360"/>
              <a:gd name="T16" fmla="*/ 507 w 1360"/>
              <a:gd name="T17" fmla="*/ 1095 h 1360"/>
              <a:gd name="T18" fmla="*/ 463 w 1360"/>
              <a:gd name="T19" fmla="*/ 1109 h 1360"/>
              <a:gd name="T20" fmla="*/ 446 w 1360"/>
              <a:gd name="T21" fmla="*/ 1059 h 1360"/>
              <a:gd name="T22" fmla="*/ 415 w 1360"/>
              <a:gd name="T23" fmla="*/ 978 h 1360"/>
              <a:gd name="T24" fmla="*/ 384 w 1360"/>
              <a:gd name="T25" fmla="*/ 903 h 1360"/>
              <a:gd name="T26" fmla="*/ 355 w 1360"/>
              <a:gd name="T27" fmla="*/ 842 h 1360"/>
              <a:gd name="T28" fmla="*/ 330 w 1360"/>
              <a:gd name="T29" fmla="*/ 790 h 1360"/>
              <a:gd name="T30" fmla="*/ 307 w 1360"/>
              <a:gd name="T31" fmla="*/ 754 h 1360"/>
              <a:gd name="T32" fmla="*/ 261 w 1360"/>
              <a:gd name="T33" fmla="*/ 704 h 1360"/>
              <a:gd name="T34" fmla="*/ 211 w 1360"/>
              <a:gd name="T35" fmla="*/ 685 h 1360"/>
              <a:gd name="T36" fmla="*/ 246 w 1360"/>
              <a:gd name="T37" fmla="*/ 656 h 1360"/>
              <a:gd name="T38" fmla="*/ 277 w 1360"/>
              <a:gd name="T39" fmla="*/ 637 h 1360"/>
              <a:gd name="T40" fmla="*/ 305 w 1360"/>
              <a:gd name="T41" fmla="*/ 623 h 1360"/>
              <a:gd name="T42" fmla="*/ 332 w 1360"/>
              <a:gd name="T43" fmla="*/ 620 h 1360"/>
              <a:gd name="T44" fmla="*/ 369 w 1360"/>
              <a:gd name="T45" fmla="*/ 633 h 1360"/>
              <a:gd name="T46" fmla="*/ 407 w 1360"/>
              <a:gd name="T47" fmla="*/ 669 h 1360"/>
              <a:gd name="T48" fmla="*/ 446 w 1360"/>
              <a:gd name="T49" fmla="*/ 729 h 1360"/>
              <a:gd name="T50" fmla="*/ 488 w 1360"/>
              <a:gd name="T51" fmla="*/ 813 h 1360"/>
              <a:gd name="T52" fmla="*/ 576 w 1360"/>
              <a:gd name="T53" fmla="*/ 783 h 1360"/>
              <a:gd name="T54" fmla="*/ 707 w 1360"/>
              <a:gd name="T55" fmla="*/ 591 h 1360"/>
              <a:gd name="T56" fmla="*/ 855 w 1360"/>
              <a:gd name="T57" fmla="*/ 410 h 1360"/>
              <a:gd name="T58" fmla="*/ 1020 w 1360"/>
              <a:gd name="T59" fmla="*/ 242 h 1360"/>
              <a:gd name="T60" fmla="*/ 83 w 1360"/>
              <a:gd name="T61" fmla="*/ 161 h 1360"/>
              <a:gd name="T62" fmla="*/ 1337 w 1360"/>
              <a:gd name="T63" fmla="*/ 0 h 1360"/>
              <a:gd name="T64" fmla="*/ 1316 w 1360"/>
              <a:gd name="T65" fmla="*/ 79 h 1360"/>
              <a:gd name="T66" fmla="*/ 1264 w 1360"/>
              <a:gd name="T67" fmla="*/ 1360 h 1360"/>
              <a:gd name="T68" fmla="*/ 0 w 1360"/>
              <a:gd name="T69" fmla="*/ 77 h 1360"/>
              <a:gd name="T70" fmla="*/ 1281 w 1360"/>
              <a:gd name="T71" fmla="*/ 35 h 1360"/>
              <a:gd name="T72" fmla="*/ 1337 w 1360"/>
              <a:gd name="T7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lnTo>
                  <a:pt x="1337" y="0"/>
                </a:lnTo>
                <a:close/>
              </a:path>
            </a:pathLst>
          </a:custGeom>
          <a:solidFill>
            <a:srgbClr val="66A1A0"/>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2" name="文本框 21"/>
          <p:cNvSpPr txBox="1"/>
          <p:nvPr/>
        </p:nvSpPr>
        <p:spPr>
          <a:xfrm>
            <a:off x="1987909" y="4346006"/>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1987909" y="4617383"/>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303972" y="1517459"/>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5"/>
          <p:cNvSpPr txBox="1"/>
          <p:nvPr/>
        </p:nvSpPr>
        <p:spPr>
          <a:xfrm>
            <a:off x="8303972" y="1788836"/>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7756850" y="4344483"/>
            <a:ext cx="488382" cy="488382"/>
          </a:xfrm>
          <a:custGeom>
            <a:avLst/>
            <a:gdLst>
              <a:gd name="T0" fmla="*/ 461 w 1360"/>
              <a:gd name="T1" fmla="*/ 257 h 1360"/>
              <a:gd name="T2" fmla="*/ 494 w 1360"/>
              <a:gd name="T3" fmla="*/ 349 h 1360"/>
              <a:gd name="T4" fmla="*/ 536 w 1360"/>
              <a:gd name="T5" fmla="*/ 439 h 1360"/>
              <a:gd name="T6" fmla="*/ 592 w 1360"/>
              <a:gd name="T7" fmla="*/ 526 h 1360"/>
              <a:gd name="T8" fmla="*/ 645 w 1360"/>
              <a:gd name="T9" fmla="*/ 593 h 1360"/>
              <a:gd name="T10" fmla="*/ 730 w 1360"/>
              <a:gd name="T11" fmla="*/ 491 h 1360"/>
              <a:gd name="T12" fmla="*/ 814 w 1360"/>
              <a:gd name="T13" fmla="*/ 403 h 1360"/>
              <a:gd name="T14" fmla="*/ 891 w 1360"/>
              <a:gd name="T15" fmla="*/ 345 h 1360"/>
              <a:gd name="T16" fmla="*/ 957 w 1360"/>
              <a:gd name="T17" fmla="*/ 315 h 1360"/>
              <a:gd name="T18" fmla="*/ 1012 w 1360"/>
              <a:gd name="T19" fmla="*/ 315 h 1360"/>
              <a:gd name="T20" fmla="*/ 1058 w 1360"/>
              <a:gd name="T21" fmla="*/ 341 h 1360"/>
              <a:gd name="T22" fmla="*/ 1083 w 1360"/>
              <a:gd name="T23" fmla="*/ 378 h 1360"/>
              <a:gd name="T24" fmla="*/ 1058 w 1360"/>
              <a:gd name="T25" fmla="*/ 410 h 1360"/>
              <a:gd name="T26" fmla="*/ 984 w 1360"/>
              <a:gd name="T27" fmla="*/ 458 h 1360"/>
              <a:gd name="T28" fmla="*/ 903 w 1360"/>
              <a:gd name="T29" fmla="*/ 524 h 1360"/>
              <a:gd name="T30" fmla="*/ 820 w 1360"/>
              <a:gd name="T31" fmla="*/ 604 h 1360"/>
              <a:gd name="T32" fmla="*/ 738 w 1360"/>
              <a:gd name="T33" fmla="*/ 694 h 1360"/>
              <a:gd name="T34" fmla="*/ 807 w 1360"/>
              <a:gd name="T35" fmla="*/ 767 h 1360"/>
              <a:gd name="T36" fmla="*/ 887 w 1360"/>
              <a:gd name="T37" fmla="*/ 836 h 1360"/>
              <a:gd name="T38" fmla="*/ 964 w 1360"/>
              <a:gd name="T39" fmla="*/ 882 h 1360"/>
              <a:gd name="T40" fmla="*/ 1039 w 1360"/>
              <a:gd name="T41" fmla="*/ 905 h 1360"/>
              <a:gd name="T42" fmla="*/ 1114 w 1360"/>
              <a:gd name="T43" fmla="*/ 905 h 1360"/>
              <a:gd name="T44" fmla="*/ 1141 w 1360"/>
              <a:gd name="T45" fmla="*/ 923 h 1360"/>
              <a:gd name="T46" fmla="*/ 1120 w 1360"/>
              <a:gd name="T47" fmla="*/ 961 h 1360"/>
              <a:gd name="T48" fmla="*/ 1101 w 1360"/>
              <a:gd name="T49" fmla="*/ 992 h 1360"/>
              <a:gd name="T50" fmla="*/ 1083 w 1360"/>
              <a:gd name="T51" fmla="*/ 1015 h 1360"/>
              <a:gd name="T52" fmla="*/ 1058 w 1360"/>
              <a:gd name="T53" fmla="*/ 1036 h 1360"/>
              <a:gd name="T54" fmla="*/ 1016 w 1360"/>
              <a:gd name="T55" fmla="*/ 1051 h 1360"/>
              <a:gd name="T56" fmla="*/ 960 w 1360"/>
              <a:gd name="T57" fmla="*/ 1049 h 1360"/>
              <a:gd name="T58" fmla="*/ 895 w 1360"/>
              <a:gd name="T59" fmla="*/ 1024 h 1360"/>
              <a:gd name="T60" fmla="*/ 818 w 1360"/>
              <a:gd name="T61" fmla="*/ 974 h 1360"/>
              <a:gd name="T62" fmla="*/ 734 w 1360"/>
              <a:gd name="T63" fmla="*/ 898 h 1360"/>
              <a:gd name="T64" fmla="*/ 645 w 1360"/>
              <a:gd name="T65" fmla="*/ 804 h 1360"/>
              <a:gd name="T66" fmla="*/ 582 w 1360"/>
              <a:gd name="T67" fmla="*/ 886 h 1360"/>
              <a:gd name="T68" fmla="*/ 505 w 1360"/>
              <a:gd name="T69" fmla="*/ 971 h 1360"/>
              <a:gd name="T70" fmla="*/ 438 w 1360"/>
              <a:gd name="T71" fmla="*/ 1026 h 1360"/>
              <a:gd name="T72" fmla="*/ 380 w 1360"/>
              <a:gd name="T73" fmla="*/ 1055 h 1360"/>
              <a:gd name="T74" fmla="*/ 338 w 1360"/>
              <a:gd name="T75" fmla="*/ 1057 h 1360"/>
              <a:gd name="T76" fmla="*/ 302 w 1360"/>
              <a:gd name="T77" fmla="*/ 1042 h 1360"/>
              <a:gd name="T78" fmla="*/ 265 w 1360"/>
              <a:gd name="T79" fmla="*/ 1013 h 1360"/>
              <a:gd name="T80" fmla="*/ 229 w 1360"/>
              <a:gd name="T81" fmla="*/ 969 h 1360"/>
              <a:gd name="T82" fmla="*/ 232 w 1360"/>
              <a:gd name="T83" fmla="*/ 944 h 1360"/>
              <a:gd name="T84" fmla="*/ 279 w 1360"/>
              <a:gd name="T85" fmla="*/ 942 h 1360"/>
              <a:gd name="T86" fmla="*/ 344 w 1360"/>
              <a:gd name="T87" fmla="*/ 919 h 1360"/>
              <a:gd name="T88" fmla="*/ 413 w 1360"/>
              <a:gd name="T89" fmla="*/ 869 h 1360"/>
              <a:gd name="T90" fmla="*/ 486 w 1360"/>
              <a:gd name="T91" fmla="*/ 794 h 1360"/>
              <a:gd name="T92" fmla="*/ 559 w 1360"/>
              <a:gd name="T93" fmla="*/ 704 h 1360"/>
              <a:gd name="T94" fmla="*/ 490 w 1360"/>
              <a:gd name="T95" fmla="*/ 620 h 1360"/>
              <a:gd name="T96" fmla="*/ 419 w 1360"/>
              <a:gd name="T97" fmla="*/ 528 h 1360"/>
              <a:gd name="T98" fmla="*/ 373 w 1360"/>
              <a:gd name="T99" fmla="*/ 453 h 1360"/>
              <a:gd name="T100" fmla="*/ 350 w 1360"/>
              <a:gd name="T101" fmla="*/ 393 h 1360"/>
              <a:gd name="T102" fmla="*/ 350 w 1360"/>
              <a:gd name="T103" fmla="*/ 353 h 1360"/>
              <a:gd name="T104" fmla="*/ 361 w 1360"/>
              <a:gd name="T105" fmla="*/ 318 h 1360"/>
              <a:gd name="T106" fmla="*/ 386 w 1360"/>
              <a:gd name="T107" fmla="*/ 278 h 1360"/>
              <a:gd name="T108" fmla="*/ 425 w 1360"/>
              <a:gd name="T109" fmla="*/ 234 h 1360"/>
              <a:gd name="T110" fmla="*/ 449 w 1360"/>
              <a:gd name="T111" fmla="*/ 211 h 1360"/>
              <a:gd name="T112" fmla="*/ 92 w 1360"/>
              <a:gd name="T113" fmla="*/ 1268 h 1360"/>
              <a:gd name="T114" fmla="*/ 1270 w 1360"/>
              <a:gd name="T115" fmla="*/ 90 h 1360"/>
              <a:gd name="T116" fmla="*/ 92 w 1360"/>
              <a:gd name="T117" fmla="*/ 90 h 1360"/>
              <a:gd name="T118" fmla="*/ 1360 w 1360"/>
              <a:gd name="T119" fmla="*/ 0 h 1360"/>
              <a:gd name="T120" fmla="*/ 0 w 1360"/>
              <a:gd name="T121" fmla="*/ 1360 h 1360"/>
              <a:gd name="T122" fmla="*/ 0 w 1360"/>
              <a:gd name="T12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lnTo>
                  <a:pt x="449" y="211"/>
                </a:lnTo>
                <a:close/>
                <a:moveTo>
                  <a:pt x="92" y="90"/>
                </a:moveTo>
                <a:lnTo>
                  <a:pt x="92" y="1268"/>
                </a:lnTo>
                <a:lnTo>
                  <a:pt x="1270" y="1268"/>
                </a:lnTo>
                <a:lnTo>
                  <a:pt x="1270" y="90"/>
                </a:lnTo>
                <a:lnTo>
                  <a:pt x="92" y="90"/>
                </a:lnTo>
                <a:lnTo>
                  <a:pt x="92" y="90"/>
                </a:lnTo>
                <a:close/>
                <a:moveTo>
                  <a:pt x="0" y="0"/>
                </a:moveTo>
                <a:lnTo>
                  <a:pt x="1360" y="0"/>
                </a:lnTo>
                <a:lnTo>
                  <a:pt x="1360" y="1360"/>
                </a:lnTo>
                <a:lnTo>
                  <a:pt x="0" y="1360"/>
                </a:lnTo>
                <a:lnTo>
                  <a:pt x="0" y="0"/>
                </a:lnTo>
                <a:lnTo>
                  <a:pt x="0" y="0"/>
                </a:lnTo>
                <a:close/>
              </a:path>
            </a:pathLst>
          </a:custGeom>
          <a:solidFill>
            <a:srgbClr val="F6921E"/>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7" name="文本框 26"/>
          <p:cNvSpPr txBox="1"/>
          <p:nvPr/>
        </p:nvSpPr>
        <p:spPr>
          <a:xfrm>
            <a:off x="8303972" y="4284349"/>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8303972" y="4550283"/>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1459252" y="2882715"/>
            <a:ext cx="488382" cy="488382"/>
          </a:xfrm>
          <a:custGeom>
            <a:avLst/>
            <a:gdLst>
              <a:gd name="T0" fmla="*/ 83 w 1360"/>
              <a:gd name="T1" fmla="*/ 1274 h 1360"/>
              <a:gd name="T2" fmla="*/ 1179 w 1360"/>
              <a:gd name="T3" fmla="*/ 192 h 1360"/>
              <a:gd name="T4" fmla="*/ 991 w 1360"/>
              <a:gd name="T5" fmla="*/ 387 h 1360"/>
              <a:gd name="T6" fmla="*/ 822 w 1360"/>
              <a:gd name="T7" fmla="*/ 604 h 1360"/>
              <a:gd name="T8" fmla="*/ 747 w 1360"/>
              <a:gd name="T9" fmla="*/ 715 h 1360"/>
              <a:gd name="T10" fmla="*/ 684 w 1360"/>
              <a:gd name="T11" fmla="*/ 825 h 1360"/>
              <a:gd name="T12" fmla="*/ 632 w 1360"/>
              <a:gd name="T13" fmla="*/ 932 h 1360"/>
              <a:gd name="T14" fmla="*/ 590 w 1360"/>
              <a:gd name="T15" fmla="*/ 1038 h 1360"/>
              <a:gd name="T16" fmla="*/ 507 w 1360"/>
              <a:gd name="T17" fmla="*/ 1095 h 1360"/>
              <a:gd name="T18" fmla="*/ 463 w 1360"/>
              <a:gd name="T19" fmla="*/ 1109 h 1360"/>
              <a:gd name="T20" fmla="*/ 446 w 1360"/>
              <a:gd name="T21" fmla="*/ 1059 h 1360"/>
              <a:gd name="T22" fmla="*/ 415 w 1360"/>
              <a:gd name="T23" fmla="*/ 978 h 1360"/>
              <a:gd name="T24" fmla="*/ 384 w 1360"/>
              <a:gd name="T25" fmla="*/ 903 h 1360"/>
              <a:gd name="T26" fmla="*/ 355 w 1360"/>
              <a:gd name="T27" fmla="*/ 842 h 1360"/>
              <a:gd name="T28" fmla="*/ 330 w 1360"/>
              <a:gd name="T29" fmla="*/ 790 h 1360"/>
              <a:gd name="T30" fmla="*/ 307 w 1360"/>
              <a:gd name="T31" fmla="*/ 754 h 1360"/>
              <a:gd name="T32" fmla="*/ 261 w 1360"/>
              <a:gd name="T33" fmla="*/ 704 h 1360"/>
              <a:gd name="T34" fmla="*/ 211 w 1360"/>
              <a:gd name="T35" fmla="*/ 685 h 1360"/>
              <a:gd name="T36" fmla="*/ 246 w 1360"/>
              <a:gd name="T37" fmla="*/ 656 h 1360"/>
              <a:gd name="T38" fmla="*/ 277 w 1360"/>
              <a:gd name="T39" fmla="*/ 637 h 1360"/>
              <a:gd name="T40" fmla="*/ 305 w 1360"/>
              <a:gd name="T41" fmla="*/ 623 h 1360"/>
              <a:gd name="T42" fmla="*/ 332 w 1360"/>
              <a:gd name="T43" fmla="*/ 620 h 1360"/>
              <a:gd name="T44" fmla="*/ 369 w 1360"/>
              <a:gd name="T45" fmla="*/ 633 h 1360"/>
              <a:gd name="T46" fmla="*/ 407 w 1360"/>
              <a:gd name="T47" fmla="*/ 669 h 1360"/>
              <a:gd name="T48" fmla="*/ 446 w 1360"/>
              <a:gd name="T49" fmla="*/ 729 h 1360"/>
              <a:gd name="T50" fmla="*/ 488 w 1360"/>
              <a:gd name="T51" fmla="*/ 813 h 1360"/>
              <a:gd name="T52" fmla="*/ 576 w 1360"/>
              <a:gd name="T53" fmla="*/ 783 h 1360"/>
              <a:gd name="T54" fmla="*/ 707 w 1360"/>
              <a:gd name="T55" fmla="*/ 591 h 1360"/>
              <a:gd name="T56" fmla="*/ 855 w 1360"/>
              <a:gd name="T57" fmla="*/ 410 h 1360"/>
              <a:gd name="T58" fmla="*/ 1020 w 1360"/>
              <a:gd name="T59" fmla="*/ 242 h 1360"/>
              <a:gd name="T60" fmla="*/ 83 w 1360"/>
              <a:gd name="T61" fmla="*/ 161 h 1360"/>
              <a:gd name="T62" fmla="*/ 1337 w 1360"/>
              <a:gd name="T63" fmla="*/ 0 h 1360"/>
              <a:gd name="T64" fmla="*/ 1316 w 1360"/>
              <a:gd name="T65" fmla="*/ 79 h 1360"/>
              <a:gd name="T66" fmla="*/ 1264 w 1360"/>
              <a:gd name="T67" fmla="*/ 1360 h 1360"/>
              <a:gd name="T68" fmla="*/ 0 w 1360"/>
              <a:gd name="T69" fmla="*/ 77 h 1360"/>
              <a:gd name="T70" fmla="*/ 1281 w 1360"/>
              <a:gd name="T71" fmla="*/ 35 h 1360"/>
              <a:gd name="T72" fmla="*/ 1337 w 1360"/>
              <a:gd name="T7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lnTo>
                  <a:pt x="1337" y="0"/>
                </a:lnTo>
                <a:close/>
              </a:path>
            </a:pathLst>
          </a:custGeom>
          <a:solidFill>
            <a:srgbClr val="66A1A0"/>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0" name="文本框 29"/>
          <p:cNvSpPr txBox="1"/>
          <p:nvPr/>
        </p:nvSpPr>
        <p:spPr>
          <a:xfrm>
            <a:off x="1987909" y="2857026"/>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1987909" y="3128403"/>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7756850" y="2895722"/>
            <a:ext cx="488382" cy="488382"/>
          </a:xfrm>
          <a:custGeom>
            <a:avLst/>
            <a:gdLst>
              <a:gd name="T0" fmla="*/ 461 w 1360"/>
              <a:gd name="T1" fmla="*/ 257 h 1360"/>
              <a:gd name="T2" fmla="*/ 494 w 1360"/>
              <a:gd name="T3" fmla="*/ 349 h 1360"/>
              <a:gd name="T4" fmla="*/ 536 w 1360"/>
              <a:gd name="T5" fmla="*/ 439 h 1360"/>
              <a:gd name="T6" fmla="*/ 592 w 1360"/>
              <a:gd name="T7" fmla="*/ 526 h 1360"/>
              <a:gd name="T8" fmla="*/ 645 w 1360"/>
              <a:gd name="T9" fmla="*/ 593 h 1360"/>
              <a:gd name="T10" fmla="*/ 730 w 1360"/>
              <a:gd name="T11" fmla="*/ 491 h 1360"/>
              <a:gd name="T12" fmla="*/ 814 w 1360"/>
              <a:gd name="T13" fmla="*/ 403 h 1360"/>
              <a:gd name="T14" fmla="*/ 891 w 1360"/>
              <a:gd name="T15" fmla="*/ 345 h 1360"/>
              <a:gd name="T16" fmla="*/ 957 w 1360"/>
              <a:gd name="T17" fmla="*/ 315 h 1360"/>
              <a:gd name="T18" fmla="*/ 1012 w 1360"/>
              <a:gd name="T19" fmla="*/ 315 h 1360"/>
              <a:gd name="T20" fmla="*/ 1058 w 1360"/>
              <a:gd name="T21" fmla="*/ 341 h 1360"/>
              <a:gd name="T22" fmla="*/ 1083 w 1360"/>
              <a:gd name="T23" fmla="*/ 378 h 1360"/>
              <a:gd name="T24" fmla="*/ 1058 w 1360"/>
              <a:gd name="T25" fmla="*/ 410 h 1360"/>
              <a:gd name="T26" fmla="*/ 984 w 1360"/>
              <a:gd name="T27" fmla="*/ 458 h 1360"/>
              <a:gd name="T28" fmla="*/ 903 w 1360"/>
              <a:gd name="T29" fmla="*/ 524 h 1360"/>
              <a:gd name="T30" fmla="*/ 820 w 1360"/>
              <a:gd name="T31" fmla="*/ 604 h 1360"/>
              <a:gd name="T32" fmla="*/ 738 w 1360"/>
              <a:gd name="T33" fmla="*/ 694 h 1360"/>
              <a:gd name="T34" fmla="*/ 807 w 1360"/>
              <a:gd name="T35" fmla="*/ 767 h 1360"/>
              <a:gd name="T36" fmla="*/ 887 w 1360"/>
              <a:gd name="T37" fmla="*/ 836 h 1360"/>
              <a:gd name="T38" fmla="*/ 964 w 1360"/>
              <a:gd name="T39" fmla="*/ 882 h 1360"/>
              <a:gd name="T40" fmla="*/ 1039 w 1360"/>
              <a:gd name="T41" fmla="*/ 905 h 1360"/>
              <a:gd name="T42" fmla="*/ 1114 w 1360"/>
              <a:gd name="T43" fmla="*/ 905 h 1360"/>
              <a:gd name="T44" fmla="*/ 1141 w 1360"/>
              <a:gd name="T45" fmla="*/ 923 h 1360"/>
              <a:gd name="T46" fmla="*/ 1120 w 1360"/>
              <a:gd name="T47" fmla="*/ 961 h 1360"/>
              <a:gd name="T48" fmla="*/ 1101 w 1360"/>
              <a:gd name="T49" fmla="*/ 992 h 1360"/>
              <a:gd name="T50" fmla="*/ 1083 w 1360"/>
              <a:gd name="T51" fmla="*/ 1015 h 1360"/>
              <a:gd name="T52" fmla="*/ 1058 w 1360"/>
              <a:gd name="T53" fmla="*/ 1036 h 1360"/>
              <a:gd name="T54" fmla="*/ 1016 w 1360"/>
              <a:gd name="T55" fmla="*/ 1051 h 1360"/>
              <a:gd name="T56" fmla="*/ 960 w 1360"/>
              <a:gd name="T57" fmla="*/ 1049 h 1360"/>
              <a:gd name="T58" fmla="*/ 895 w 1360"/>
              <a:gd name="T59" fmla="*/ 1024 h 1360"/>
              <a:gd name="T60" fmla="*/ 818 w 1360"/>
              <a:gd name="T61" fmla="*/ 974 h 1360"/>
              <a:gd name="T62" fmla="*/ 734 w 1360"/>
              <a:gd name="T63" fmla="*/ 898 h 1360"/>
              <a:gd name="T64" fmla="*/ 645 w 1360"/>
              <a:gd name="T65" fmla="*/ 804 h 1360"/>
              <a:gd name="T66" fmla="*/ 582 w 1360"/>
              <a:gd name="T67" fmla="*/ 886 h 1360"/>
              <a:gd name="T68" fmla="*/ 505 w 1360"/>
              <a:gd name="T69" fmla="*/ 971 h 1360"/>
              <a:gd name="T70" fmla="*/ 438 w 1360"/>
              <a:gd name="T71" fmla="*/ 1026 h 1360"/>
              <a:gd name="T72" fmla="*/ 380 w 1360"/>
              <a:gd name="T73" fmla="*/ 1055 h 1360"/>
              <a:gd name="T74" fmla="*/ 338 w 1360"/>
              <a:gd name="T75" fmla="*/ 1057 h 1360"/>
              <a:gd name="T76" fmla="*/ 302 w 1360"/>
              <a:gd name="T77" fmla="*/ 1042 h 1360"/>
              <a:gd name="T78" fmla="*/ 265 w 1360"/>
              <a:gd name="T79" fmla="*/ 1013 h 1360"/>
              <a:gd name="T80" fmla="*/ 229 w 1360"/>
              <a:gd name="T81" fmla="*/ 969 h 1360"/>
              <a:gd name="T82" fmla="*/ 232 w 1360"/>
              <a:gd name="T83" fmla="*/ 944 h 1360"/>
              <a:gd name="T84" fmla="*/ 279 w 1360"/>
              <a:gd name="T85" fmla="*/ 942 h 1360"/>
              <a:gd name="T86" fmla="*/ 344 w 1360"/>
              <a:gd name="T87" fmla="*/ 919 h 1360"/>
              <a:gd name="T88" fmla="*/ 413 w 1360"/>
              <a:gd name="T89" fmla="*/ 869 h 1360"/>
              <a:gd name="T90" fmla="*/ 486 w 1360"/>
              <a:gd name="T91" fmla="*/ 794 h 1360"/>
              <a:gd name="T92" fmla="*/ 559 w 1360"/>
              <a:gd name="T93" fmla="*/ 704 h 1360"/>
              <a:gd name="T94" fmla="*/ 490 w 1360"/>
              <a:gd name="T95" fmla="*/ 620 h 1360"/>
              <a:gd name="T96" fmla="*/ 419 w 1360"/>
              <a:gd name="T97" fmla="*/ 528 h 1360"/>
              <a:gd name="T98" fmla="*/ 373 w 1360"/>
              <a:gd name="T99" fmla="*/ 453 h 1360"/>
              <a:gd name="T100" fmla="*/ 350 w 1360"/>
              <a:gd name="T101" fmla="*/ 393 h 1360"/>
              <a:gd name="T102" fmla="*/ 350 w 1360"/>
              <a:gd name="T103" fmla="*/ 353 h 1360"/>
              <a:gd name="T104" fmla="*/ 361 w 1360"/>
              <a:gd name="T105" fmla="*/ 318 h 1360"/>
              <a:gd name="T106" fmla="*/ 386 w 1360"/>
              <a:gd name="T107" fmla="*/ 278 h 1360"/>
              <a:gd name="T108" fmla="*/ 425 w 1360"/>
              <a:gd name="T109" fmla="*/ 234 h 1360"/>
              <a:gd name="T110" fmla="*/ 449 w 1360"/>
              <a:gd name="T111" fmla="*/ 211 h 1360"/>
              <a:gd name="T112" fmla="*/ 92 w 1360"/>
              <a:gd name="T113" fmla="*/ 1268 h 1360"/>
              <a:gd name="T114" fmla="*/ 1270 w 1360"/>
              <a:gd name="T115" fmla="*/ 90 h 1360"/>
              <a:gd name="T116" fmla="*/ 92 w 1360"/>
              <a:gd name="T117" fmla="*/ 90 h 1360"/>
              <a:gd name="T118" fmla="*/ 1360 w 1360"/>
              <a:gd name="T119" fmla="*/ 0 h 1360"/>
              <a:gd name="T120" fmla="*/ 0 w 1360"/>
              <a:gd name="T121" fmla="*/ 1360 h 1360"/>
              <a:gd name="T122" fmla="*/ 0 w 1360"/>
              <a:gd name="T123"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lnTo>
                  <a:pt x="449" y="211"/>
                </a:lnTo>
                <a:close/>
                <a:moveTo>
                  <a:pt x="92" y="90"/>
                </a:moveTo>
                <a:lnTo>
                  <a:pt x="92" y="1268"/>
                </a:lnTo>
                <a:lnTo>
                  <a:pt x="1270" y="1268"/>
                </a:lnTo>
                <a:lnTo>
                  <a:pt x="1270" y="90"/>
                </a:lnTo>
                <a:lnTo>
                  <a:pt x="92" y="90"/>
                </a:lnTo>
                <a:lnTo>
                  <a:pt x="92" y="90"/>
                </a:lnTo>
                <a:close/>
                <a:moveTo>
                  <a:pt x="0" y="0"/>
                </a:moveTo>
                <a:lnTo>
                  <a:pt x="1360" y="0"/>
                </a:lnTo>
                <a:lnTo>
                  <a:pt x="1360" y="1360"/>
                </a:lnTo>
                <a:lnTo>
                  <a:pt x="0" y="1360"/>
                </a:lnTo>
                <a:lnTo>
                  <a:pt x="0" y="0"/>
                </a:lnTo>
                <a:lnTo>
                  <a:pt x="0" y="0"/>
                </a:lnTo>
                <a:close/>
              </a:path>
            </a:pathLst>
          </a:custGeom>
          <a:solidFill>
            <a:srgbClr val="F6921E"/>
          </a:solidFill>
          <a:ln>
            <a:noFill/>
          </a:ln>
        </p:spPr>
        <p:txBody>
          <a:bodyPr lIns="68580" tIns="34290" rIns="68580" bIns="3429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3" name="文本框 32"/>
          <p:cNvSpPr txBox="1"/>
          <p:nvPr/>
        </p:nvSpPr>
        <p:spPr>
          <a:xfrm>
            <a:off x="8303972" y="2894787"/>
            <a:ext cx="14077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KEYWORD</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8303972" y="3166164"/>
            <a:ext cx="2511916" cy="92333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576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069588" y="2855005"/>
            <a:ext cx="1752600" cy="1752600"/>
          </a:xfrm>
          <a:prstGeom prst="ellipse">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600" dirty="0"/>
          </a:p>
        </p:txBody>
      </p:sp>
      <p:grpSp>
        <p:nvGrpSpPr>
          <p:cNvPr id="11" name="组合 69"/>
          <p:cNvGrpSpPr>
            <a:grpSpLocks/>
          </p:cNvGrpSpPr>
          <p:nvPr/>
        </p:nvGrpSpPr>
        <p:grpSpPr bwMode="auto">
          <a:xfrm>
            <a:off x="7930138" y="1881867"/>
            <a:ext cx="1774821" cy="3633788"/>
            <a:chOff x="6858855" y="2703012"/>
            <a:chExt cx="1774157" cy="3175764"/>
          </a:xfrm>
        </p:grpSpPr>
        <p:cxnSp>
          <p:nvCxnSpPr>
            <p:cNvPr id="12" name="直接连接符 11"/>
            <p:cNvCxnSpPr/>
            <p:nvPr/>
          </p:nvCxnSpPr>
          <p:spPr>
            <a:xfrm>
              <a:off x="7538047" y="2703012"/>
              <a:ext cx="0" cy="317576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58855" y="4265484"/>
              <a:ext cx="67919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38047" y="2703012"/>
              <a:ext cx="109496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538047" y="3761600"/>
              <a:ext cx="109496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538047" y="4820188"/>
              <a:ext cx="109496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38047" y="5878776"/>
              <a:ext cx="109496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9654163" y="1831067"/>
            <a:ext cx="101600" cy="103188"/>
          </a:xfrm>
          <a:prstGeom prst="ellipse">
            <a:avLst/>
          </a:prstGeom>
          <a:solidFill>
            <a:srgbClr val="F05A2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200" dirty="0"/>
          </a:p>
        </p:txBody>
      </p:sp>
      <p:sp>
        <p:nvSpPr>
          <p:cNvPr id="19" name="椭圆 18"/>
          <p:cNvSpPr/>
          <p:nvPr/>
        </p:nvSpPr>
        <p:spPr>
          <a:xfrm>
            <a:off x="9654163" y="3048680"/>
            <a:ext cx="101600" cy="101600"/>
          </a:xfrm>
          <a:prstGeom prst="ellipse">
            <a:avLst/>
          </a:prstGeom>
          <a:solidFill>
            <a:srgbClr val="0091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200" dirty="0"/>
          </a:p>
        </p:txBody>
      </p:sp>
      <p:sp>
        <p:nvSpPr>
          <p:cNvPr id="20" name="椭圆 19"/>
          <p:cNvSpPr/>
          <p:nvPr/>
        </p:nvSpPr>
        <p:spPr>
          <a:xfrm>
            <a:off x="9654163" y="4264705"/>
            <a:ext cx="101600" cy="101600"/>
          </a:xfrm>
          <a:prstGeom prst="ellipse">
            <a:avLst/>
          </a:prstGeom>
          <a:solidFill>
            <a:srgbClr val="C0272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200" dirty="0"/>
          </a:p>
        </p:txBody>
      </p:sp>
      <p:sp>
        <p:nvSpPr>
          <p:cNvPr id="21" name="椭圆 20"/>
          <p:cNvSpPr/>
          <p:nvPr/>
        </p:nvSpPr>
        <p:spPr>
          <a:xfrm>
            <a:off x="9654163" y="5480730"/>
            <a:ext cx="101600" cy="101600"/>
          </a:xfrm>
          <a:prstGeom prst="ellipse">
            <a:avLst/>
          </a:prstGeom>
          <a:solidFill>
            <a:srgbClr val="F6921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200" dirty="0"/>
          </a:p>
        </p:txBody>
      </p:sp>
      <p:sp>
        <p:nvSpPr>
          <p:cNvPr id="22" name="椭圆 21"/>
          <p:cNvSpPr/>
          <p:nvPr/>
        </p:nvSpPr>
        <p:spPr>
          <a:xfrm>
            <a:off x="5937826" y="2702605"/>
            <a:ext cx="1992312" cy="1992312"/>
          </a:xfrm>
          <a:prstGeom prst="ellipse">
            <a:avLst/>
          </a:prstGeom>
          <a:noFill/>
          <a:ln>
            <a:solidFill>
              <a:srgbClr val="9166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9600" dirty="0"/>
          </a:p>
        </p:txBody>
      </p:sp>
      <p:sp>
        <p:nvSpPr>
          <p:cNvPr id="24" name="KSO_Shape"/>
          <p:cNvSpPr>
            <a:spLocks/>
          </p:cNvSpPr>
          <p:nvPr/>
        </p:nvSpPr>
        <p:spPr bwMode="auto">
          <a:xfrm>
            <a:off x="6202488" y="3099480"/>
            <a:ext cx="1387927" cy="114041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0" name="KSO_Shape"/>
          <p:cNvSpPr>
            <a:spLocks/>
          </p:cNvSpPr>
          <p:nvPr/>
        </p:nvSpPr>
        <p:spPr bwMode="auto">
          <a:xfrm>
            <a:off x="10194362" y="3931306"/>
            <a:ext cx="843643" cy="584926"/>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C0272D"/>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KSO_Shape"/>
          <p:cNvSpPr>
            <a:spLocks/>
          </p:cNvSpPr>
          <p:nvPr/>
        </p:nvSpPr>
        <p:spPr bwMode="auto">
          <a:xfrm>
            <a:off x="10294310" y="2581410"/>
            <a:ext cx="369797" cy="843643"/>
          </a:xfrm>
          <a:custGeom>
            <a:avLst/>
            <a:gdLst>
              <a:gd name="T0" fmla="*/ 484604 w 1488"/>
              <a:gd name="T1" fmla="*/ 425334 h 3386"/>
              <a:gd name="T2" fmla="*/ 461555 w 1488"/>
              <a:gd name="T3" fmla="*/ 402267 h 3386"/>
              <a:gd name="T4" fmla="*/ 283342 w 1488"/>
              <a:gd name="T5" fmla="*/ 400016 h 3386"/>
              <a:gd name="T6" fmla="*/ 255795 w 1488"/>
              <a:gd name="T7" fmla="*/ 418582 h 3386"/>
              <a:gd name="T8" fmla="*/ 215879 w 1488"/>
              <a:gd name="T9" fmla="*/ 473718 h 3386"/>
              <a:gd name="T10" fmla="*/ 206885 w 1488"/>
              <a:gd name="T11" fmla="*/ 24192 h 3386"/>
              <a:gd name="T12" fmla="*/ 171467 w 1488"/>
              <a:gd name="T13" fmla="*/ 563 h 3386"/>
              <a:gd name="T14" fmla="*/ 133238 w 1488"/>
              <a:gd name="T15" fmla="*/ 6751 h 3386"/>
              <a:gd name="T16" fmla="*/ 106253 w 1488"/>
              <a:gd name="T17" fmla="*/ 39383 h 3386"/>
              <a:gd name="T18" fmla="*/ 51159 w 1488"/>
              <a:gd name="T19" fmla="*/ 475406 h 3386"/>
              <a:gd name="T20" fmla="*/ 10682 w 1488"/>
              <a:gd name="T21" fmla="*/ 501849 h 3386"/>
              <a:gd name="T22" fmla="*/ 0 w 1488"/>
              <a:gd name="T23" fmla="*/ 1840300 h 3386"/>
              <a:gd name="T24" fmla="*/ 18552 w 1488"/>
              <a:gd name="T25" fmla="*/ 1885871 h 3386"/>
              <a:gd name="T26" fmla="*/ 64089 w 1488"/>
              <a:gd name="T27" fmla="*/ 1905000 h 3386"/>
              <a:gd name="T28" fmla="*/ 807862 w 1488"/>
              <a:gd name="T29" fmla="*/ 1893748 h 3386"/>
              <a:gd name="T30" fmla="*/ 834846 w 1488"/>
              <a:gd name="T31" fmla="*/ 1853240 h 3386"/>
              <a:gd name="T32" fmla="*/ 830911 w 1488"/>
              <a:gd name="T33" fmla="*/ 513101 h 3386"/>
              <a:gd name="T34" fmla="*/ 796618 w 1488"/>
              <a:gd name="T35" fmla="*/ 478782 h 3386"/>
              <a:gd name="T36" fmla="*/ 263665 w 1488"/>
              <a:gd name="T37" fmla="*/ 1577561 h 3386"/>
              <a:gd name="T38" fmla="*/ 178213 w 1488"/>
              <a:gd name="T39" fmla="*/ 1549430 h 3386"/>
              <a:gd name="T40" fmla="*/ 148417 w 1488"/>
              <a:gd name="T41" fmla="*/ 1499920 h 3386"/>
              <a:gd name="T42" fmla="*/ 186646 w 1488"/>
              <a:gd name="T43" fmla="*/ 1445347 h 3386"/>
              <a:gd name="T44" fmla="*/ 277158 w 1488"/>
              <a:gd name="T45" fmla="*/ 1422280 h 3386"/>
              <a:gd name="T46" fmla="*/ 313138 w 1488"/>
              <a:gd name="T47" fmla="*/ 1441409 h 3386"/>
              <a:gd name="T48" fmla="*/ 330003 w 1488"/>
              <a:gd name="T49" fmla="*/ 1493169 h 3386"/>
              <a:gd name="T50" fmla="*/ 319884 w 1488"/>
              <a:gd name="T51" fmla="*/ 1547742 h 3386"/>
              <a:gd name="T52" fmla="*/ 283342 w 1488"/>
              <a:gd name="T53" fmla="*/ 1577561 h 3386"/>
              <a:gd name="T54" fmla="*/ 385098 w 1488"/>
              <a:gd name="T55" fmla="*/ 1749719 h 3386"/>
              <a:gd name="T56" fmla="*/ 344058 w 1488"/>
              <a:gd name="T57" fmla="*/ 1681644 h 3386"/>
              <a:gd name="T58" fmla="*/ 341809 w 1488"/>
              <a:gd name="T59" fmla="*/ 1613568 h 3386"/>
              <a:gd name="T60" fmla="*/ 380600 w 1488"/>
              <a:gd name="T61" fmla="*/ 1583749 h 3386"/>
              <a:gd name="T62" fmla="*/ 436819 w 1488"/>
              <a:gd name="T63" fmla="*/ 1580374 h 3386"/>
              <a:gd name="T64" fmla="*/ 482918 w 1488"/>
              <a:gd name="T65" fmla="*/ 1603441 h 3386"/>
              <a:gd name="T66" fmla="*/ 491351 w 1488"/>
              <a:gd name="T67" fmla="*/ 1657451 h 3386"/>
              <a:gd name="T68" fmla="*/ 458744 w 1488"/>
              <a:gd name="T69" fmla="*/ 1737905 h 3386"/>
              <a:gd name="T70" fmla="*/ 337874 w 1488"/>
              <a:gd name="T71" fmla="*/ 1368832 h 3386"/>
              <a:gd name="T72" fmla="*/ 355302 w 1488"/>
              <a:gd name="T73" fmla="*/ 1287253 h 3386"/>
              <a:gd name="T74" fmla="*/ 407585 w 1488"/>
              <a:gd name="T75" fmla="*/ 1241119 h 3386"/>
              <a:gd name="T76" fmla="*/ 458744 w 1488"/>
              <a:gd name="T77" fmla="*/ 1261936 h 3386"/>
              <a:gd name="T78" fmla="*/ 491351 w 1488"/>
              <a:gd name="T79" fmla="*/ 1342952 h 3386"/>
              <a:gd name="T80" fmla="*/ 482918 w 1488"/>
              <a:gd name="T81" fmla="*/ 1396962 h 3386"/>
              <a:gd name="T82" fmla="*/ 436819 w 1488"/>
              <a:gd name="T83" fmla="*/ 1420030 h 3386"/>
              <a:gd name="T84" fmla="*/ 380600 w 1488"/>
              <a:gd name="T85" fmla="*/ 1417216 h 3386"/>
              <a:gd name="T86" fmla="*/ 341809 w 1488"/>
              <a:gd name="T87" fmla="*/ 1386835 h 3386"/>
              <a:gd name="T88" fmla="*/ 546445 w 1488"/>
              <a:gd name="T89" fmla="*/ 1575873 h 3386"/>
              <a:gd name="T90" fmla="*/ 513276 w 1488"/>
              <a:gd name="T91" fmla="*/ 1541553 h 3386"/>
              <a:gd name="T92" fmla="*/ 506530 w 1488"/>
              <a:gd name="T93" fmla="*/ 1485855 h 3386"/>
              <a:gd name="T94" fmla="*/ 526768 w 1488"/>
              <a:gd name="T95" fmla="*/ 1436908 h 3386"/>
              <a:gd name="T96" fmla="*/ 572306 w 1488"/>
              <a:gd name="T97" fmla="*/ 1422843 h 3386"/>
              <a:gd name="T98" fmla="*/ 657758 w 1488"/>
              <a:gd name="T99" fmla="*/ 1450973 h 3386"/>
              <a:gd name="T100" fmla="*/ 687554 w 1488"/>
              <a:gd name="T101" fmla="*/ 1499920 h 3386"/>
              <a:gd name="T102" fmla="*/ 650449 w 1488"/>
              <a:gd name="T103" fmla="*/ 1554494 h 3386"/>
              <a:gd name="T104" fmla="*/ 558813 w 1488"/>
              <a:gd name="T105" fmla="*/ 1578123 h 3386"/>
              <a:gd name="T106" fmla="*/ 736464 w 1488"/>
              <a:gd name="T107" fmla="*/ 1104405 h 3386"/>
              <a:gd name="T108" fmla="*/ 698797 w 1488"/>
              <a:gd name="T109" fmla="*/ 1135348 h 3386"/>
              <a:gd name="T110" fmla="*/ 148979 w 1488"/>
              <a:gd name="T111" fmla="*/ 1135348 h 3386"/>
              <a:gd name="T112" fmla="*/ 111875 w 1488"/>
              <a:gd name="T113" fmla="*/ 1104405 h 3386"/>
              <a:gd name="T114" fmla="*/ 104004 w 1488"/>
              <a:gd name="T115" fmla="*/ 656004 h 3386"/>
              <a:gd name="T116" fmla="*/ 127054 w 1488"/>
              <a:gd name="T117" fmla="*/ 612683 h 3386"/>
              <a:gd name="T118" fmla="*/ 679683 w 1488"/>
              <a:gd name="T119" fmla="*/ 597493 h 3386"/>
              <a:gd name="T120" fmla="*/ 720723 w 1488"/>
              <a:gd name="T121" fmla="*/ 612683 h 3386"/>
              <a:gd name="T122" fmla="*/ 743772 w 1488"/>
              <a:gd name="T123" fmla="*/ 656004 h 3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88" h="3386">
                <a:moveTo>
                  <a:pt x="1373" y="842"/>
                </a:moveTo>
                <a:lnTo>
                  <a:pt x="869" y="842"/>
                </a:lnTo>
                <a:lnTo>
                  <a:pt x="869" y="787"/>
                </a:lnTo>
                <a:lnTo>
                  <a:pt x="869" y="780"/>
                </a:lnTo>
                <a:lnTo>
                  <a:pt x="867" y="771"/>
                </a:lnTo>
                <a:lnTo>
                  <a:pt x="865" y="764"/>
                </a:lnTo>
                <a:lnTo>
                  <a:pt x="862" y="756"/>
                </a:lnTo>
                <a:lnTo>
                  <a:pt x="859" y="750"/>
                </a:lnTo>
                <a:lnTo>
                  <a:pt x="855" y="744"/>
                </a:lnTo>
                <a:lnTo>
                  <a:pt x="851" y="737"/>
                </a:lnTo>
                <a:lnTo>
                  <a:pt x="845" y="732"/>
                </a:lnTo>
                <a:lnTo>
                  <a:pt x="840" y="727"/>
                </a:lnTo>
                <a:lnTo>
                  <a:pt x="834" y="723"/>
                </a:lnTo>
                <a:lnTo>
                  <a:pt x="827" y="718"/>
                </a:lnTo>
                <a:lnTo>
                  <a:pt x="821" y="715"/>
                </a:lnTo>
                <a:lnTo>
                  <a:pt x="814" y="713"/>
                </a:lnTo>
                <a:lnTo>
                  <a:pt x="806" y="711"/>
                </a:lnTo>
                <a:lnTo>
                  <a:pt x="799" y="710"/>
                </a:lnTo>
                <a:lnTo>
                  <a:pt x="791" y="709"/>
                </a:lnTo>
                <a:lnTo>
                  <a:pt x="519" y="709"/>
                </a:lnTo>
                <a:lnTo>
                  <a:pt x="511" y="710"/>
                </a:lnTo>
                <a:lnTo>
                  <a:pt x="504" y="711"/>
                </a:lnTo>
                <a:lnTo>
                  <a:pt x="496" y="713"/>
                </a:lnTo>
                <a:lnTo>
                  <a:pt x="489" y="715"/>
                </a:lnTo>
                <a:lnTo>
                  <a:pt x="483" y="718"/>
                </a:lnTo>
                <a:lnTo>
                  <a:pt x="476" y="723"/>
                </a:lnTo>
                <a:lnTo>
                  <a:pt x="470" y="727"/>
                </a:lnTo>
                <a:lnTo>
                  <a:pt x="465" y="732"/>
                </a:lnTo>
                <a:lnTo>
                  <a:pt x="459" y="737"/>
                </a:lnTo>
                <a:lnTo>
                  <a:pt x="455" y="744"/>
                </a:lnTo>
                <a:lnTo>
                  <a:pt x="451" y="750"/>
                </a:lnTo>
                <a:lnTo>
                  <a:pt x="448" y="756"/>
                </a:lnTo>
                <a:lnTo>
                  <a:pt x="445" y="764"/>
                </a:lnTo>
                <a:lnTo>
                  <a:pt x="444" y="771"/>
                </a:lnTo>
                <a:lnTo>
                  <a:pt x="442" y="780"/>
                </a:lnTo>
                <a:lnTo>
                  <a:pt x="441" y="787"/>
                </a:lnTo>
                <a:lnTo>
                  <a:pt x="441" y="842"/>
                </a:lnTo>
                <a:lnTo>
                  <a:pt x="384" y="842"/>
                </a:lnTo>
                <a:lnTo>
                  <a:pt x="384" y="99"/>
                </a:lnTo>
                <a:lnTo>
                  <a:pt x="384" y="90"/>
                </a:lnTo>
                <a:lnTo>
                  <a:pt x="382" y="79"/>
                </a:lnTo>
                <a:lnTo>
                  <a:pt x="380" y="70"/>
                </a:lnTo>
                <a:lnTo>
                  <a:pt x="377" y="60"/>
                </a:lnTo>
                <a:lnTo>
                  <a:pt x="373" y="52"/>
                </a:lnTo>
                <a:lnTo>
                  <a:pt x="368" y="43"/>
                </a:lnTo>
                <a:lnTo>
                  <a:pt x="362" y="36"/>
                </a:lnTo>
                <a:lnTo>
                  <a:pt x="356" y="29"/>
                </a:lnTo>
                <a:lnTo>
                  <a:pt x="349" y="22"/>
                </a:lnTo>
                <a:lnTo>
                  <a:pt x="341" y="17"/>
                </a:lnTo>
                <a:lnTo>
                  <a:pt x="333" y="12"/>
                </a:lnTo>
                <a:lnTo>
                  <a:pt x="323" y="7"/>
                </a:lnTo>
                <a:lnTo>
                  <a:pt x="315" y="4"/>
                </a:lnTo>
                <a:lnTo>
                  <a:pt x="305" y="1"/>
                </a:lnTo>
                <a:lnTo>
                  <a:pt x="295" y="0"/>
                </a:lnTo>
                <a:lnTo>
                  <a:pt x="285" y="0"/>
                </a:lnTo>
                <a:lnTo>
                  <a:pt x="275" y="0"/>
                </a:lnTo>
                <a:lnTo>
                  <a:pt x="264" y="1"/>
                </a:lnTo>
                <a:lnTo>
                  <a:pt x="255" y="4"/>
                </a:lnTo>
                <a:lnTo>
                  <a:pt x="246" y="7"/>
                </a:lnTo>
                <a:lnTo>
                  <a:pt x="237" y="12"/>
                </a:lnTo>
                <a:lnTo>
                  <a:pt x="229" y="17"/>
                </a:lnTo>
                <a:lnTo>
                  <a:pt x="221" y="22"/>
                </a:lnTo>
                <a:lnTo>
                  <a:pt x="215" y="29"/>
                </a:lnTo>
                <a:lnTo>
                  <a:pt x="207" y="36"/>
                </a:lnTo>
                <a:lnTo>
                  <a:pt x="202" y="43"/>
                </a:lnTo>
                <a:lnTo>
                  <a:pt x="197" y="52"/>
                </a:lnTo>
                <a:lnTo>
                  <a:pt x="192" y="60"/>
                </a:lnTo>
                <a:lnTo>
                  <a:pt x="189" y="70"/>
                </a:lnTo>
                <a:lnTo>
                  <a:pt x="187" y="79"/>
                </a:lnTo>
                <a:lnTo>
                  <a:pt x="185" y="90"/>
                </a:lnTo>
                <a:lnTo>
                  <a:pt x="185" y="99"/>
                </a:lnTo>
                <a:lnTo>
                  <a:pt x="185" y="842"/>
                </a:lnTo>
                <a:lnTo>
                  <a:pt x="114" y="842"/>
                </a:lnTo>
                <a:lnTo>
                  <a:pt x="103" y="843"/>
                </a:lnTo>
                <a:lnTo>
                  <a:pt x="91" y="845"/>
                </a:lnTo>
                <a:lnTo>
                  <a:pt x="81" y="847"/>
                </a:lnTo>
                <a:lnTo>
                  <a:pt x="70" y="851"/>
                </a:lnTo>
                <a:lnTo>
                  <a:pt x="60" y="855"/>
                </a:lnTo>
                <a:lnTo>
                  <a:pt x="50" y="862"/>
                </a:lnTo>
                <a:lnTo>
                  <a:pt x="42" y="868"/>
                </a:lnTo>
                <a:lnTo>
                  <a:pt x="33" y="875"/>
                </a:lnTo>
                <a:lnTo>
                  <a:pt x="26" y="884"/>
                </a:lnTo>
                <a:lnTo>
                  <a:pt x="19" y="892"/>
                </a:lnTo>
                <a:lnTo>
                  <a:pt x="14" y="902"/>
                </a:lnTo>
                <a:lnTo>
                  <a:pt x="9" y="912"/>
                </a:lnTo>
                <a:lnTo>
                  <a:pt x="5" y="922"/>
                </a:lnTo>
                <a:lnTo>
                  <a:pt x="3" y="933"/>
                </a:lnTo>
                <a:lnTo>
                  <a:pt x="0" y="945"/>
                </a:lnTo>
                <a:lnTo>
                  <a:pt x="0" y="957"/>
                </a:lnTo>
                <a:lnTo>
                  <a:pt x="0" y="3271"/>
                </a:lnTo>
                <a:lnTo>
                  <a:pt x="0" y="3282"/>
                </a:lnTo>
                <a:lnTo>
                  <a:pt x="3" y="3294"/>
                </a:lnTo>
                <a:lnTo>
                  <a:pt x="5" y="3306"/>
                </a:lnTo>
                <a:lnTo>
                  <a:pt x="9" y="3316"/>
                </a:lnTo>
                <a:lnTo>
                  <a:pt x="14" y="3326"/>
                </a:lnTo>
                <a:lnTo>
                  <a:pt x="19" y="3335"/>
                </a:lnTo>
                <a:lnTo>
                  <a:pt x="26" y="3344"/>
                </a:lnTo>
                <a:lnTo>
                  <a:pt x="33" y="3352"/>
                </a:lnTo>
                <a:lnTo>
                  <a:pt x="42" y="3359"/>
                </a:lnTo>
                <a:lnTo>
                  <a:pt x="50" y="3366"/>
                </a:lnTo>
                <a:lnTo>
                  <a:pt x="60" y="3372"/>
                </a:lnTo>
                <a:lnTo>
                  <a:pt x="70" y="3376"/>
                </a:lnTo>
                <a:lnTo>
                  <a:pt x="81" y="3380"/>
                </a:lnTo>
                <a:lnTo>
                  <a:pt x="91" y="3383"/>
                </a:lnTo>
                <a:lnTo>
                  <a:pt x="103" y="3385"/>
                </a:lnTo>
                <a:lnTo>
                  <a:pt x="114" y="3386"/>
                </a:lnTo>
                <a:lnTo>
                  <a:pt x="1373" y="3386"/>
                </a:lnTo>
                <a:lnTo>
                  <a:pt x="1384" y="3385"/>
                </a:lnTo>
                <a:lnTo>
                  <a:pt x="1396" y="3383"/>
                </a:lnTo>
                <a:lnTo>
                  <a:pt x="1407" y="3380"/>
                </a:lnTo>
                <a:lnTo>
                  <a:pt x="1417" y="3376"/>
                </a:lnTo>
                <a:lnTo>
                  <a:pt x="1428" y="3372"/>
                </a:lnTo>
                <a:lnTo>
                  <a:pt x="1437" y="3366"/>
                </a:lnTo>
                <a:lnTo>
                  <a:pt x="1446" y="3359"/>
                </a:lnTo>
                <a:lnTo>
                  <a:pt x="1454" y="3352"/>
                </a:lnTo>
                <a:lnTo>
                  <a:pt x="1461" y="3344"/>
                </a:lnTo>
                <a:lnTo>
                  <a:pt x="1468" y="3335"/>
                </a:lnTo>
                <a:lnTo>
                  <a:pt x="1473" y="3326"/>
                </a:lnTo>
                <a:lnTo>
                  <a:pt x="1478" y="3316"/>
                </a:lnTo>
                <a:lnTo>
                  <a:pt x="1483" y="3306"/>
                </a:lnTo>
                <a:lnTo>
                  <a:pt x="1485" y="3294"/>
                </a:lnTo>
                <a:lnTo>
                  <a:pt x="1487" y="3282"/>
                </a:lnTo>
                <a:lnTo>
                  <a:pt x="1488" y="3271"/>
                </a:lnTo>
                <a:lnTo>
                  <a:pt x="1488" y="957"/>
                </a:lnTo>
                <a:lnTo>
                  <a:pt x="1487" y="945"/>
                </a:lnTo>
                <a:lnTo>
                  <a:pt x="1485" y="933"/>
                </a:lnTo>
                <a:lnTo>
                  <a:pt x="1483" y="922"/>
                </a:lnTo>
                <a:lnTo>
                  <a:pt x="1478" y="912"/>
                </a:lnTo>
                <a:lnTo>
                  <a:pt x="1473" y="902"/>
                </a:lnTo>
                <a:lnTo>
                  <a:pt x="1468" y="892"/>
                </a:lnTo>
                <a:lnTo>
                  <a:pt x="1461" y="884"/>
                </a:lnTo>
                <a:lnTo>
                  <a:pt x="1454" y="875"/>
                </a:lnTo>
                <a:lnTo>
                  <a:pt x="1446" y="868"/>
                </a:lnTo>
                <a:lnTo>
                  <a:pt x="1437" y="862"/>
                </a:lnTo>
                <a:lnTo>
                  <a:pt x="1428" y="855"/>
                </a:lnTo>
                <a:lnTo>
                  <a:pt x="1417" y="851"/>
                </a:lnTo>
                <a:lnTo>
                  <a:pt x="1407" y="847"/>
                </a:lnTo>
                <a:lnTo>
                  <a:pt x="1396" y="845"/>
                </a:lnTo>
                <a:lnTo>
                  <a:pt x="1384" y="843"/>
                </a:lnTo>
                <a:lnTo>
                  <a:pt x="1373" y="842"/>
                </a:lnTo>
                <a:close/>
                <a:moveTo>
                  <a:pt x="493" y="2805"/>
                </a:moveTo>
                <a:lnTo>
                  <a:pt x="493" y="2805"/>
                </a:lnTo>
                <a:lnTo>
                  <a:pt x="469" y="2804"/>
                </a:lnTo>
                <a:lnTo>
                  <a:pt x="447" y="2801"/>
                </a:lnTo>
                <a:lnTo>
                  <a:pt x="425" y="2798"/>
                </a:lnTo>
                <a:lnTo>
                  <a:pt x="403" y="2793"/>
                </a:lnTo>
                <a:lnTo>
                  <a:pt x="383" y="2788"/>
                </a:lnTo>
                <a:lnTo>
                  <a:pt x="365" y="2780"/>
                </a:lnTo>
                <a:lnTo>
                  <a:pt x="348" y="2773"/>
                </a:lnTo>
                <a:lnTo>
                  <a:pt x="332" y="2763"/>
                </a:lnTo>
                <a:lnTo>
                  <a:pt x="317" y="2754"/>
                </a:lnTo>
                <a:lnTo>
                  <a:pt x="303" y="2743"/>
                </a:lnTo>
                <a:lnTo>
                  <a:pt x="292" y="2732"/>
                </a:lnTo>
                <a:lnTo>
                  <a:pt x="282" y="2720"/>
                </a:lnTo>
                <a:lnTo>
                  <a:pt x="275" y="2708"/>
                </a:lnTo>
                <a:lnTo>
                  <a:pt x="269" y="2694"/>
                </a:lnTo>
                <a:lnTo>
                  <a:pt x="265" y="2680"/>
                </a:lnTo>
                <a:lnTo>
                  <a:pt x="264" y="2666"/>
                </a:lnTo>
                <a:lnTo>
                  <a:pt x="265" y="2653"/>
                </a:lnTo>
                <a:lnTo>
                  <a:pt x="269" y="2639"/>
                </a:lnTo>
                <a:lnTo>
                  <a:pt x="275" y="2625"/>
                </a:lnTo>
                <a:lnTo>
                  <a:pt x="282" y="2613"/>
                </a:lnTo>
                <a:lnTo>
                  <a:pt x="292" y="2601"/>
                </a:lnTo>
                <a:lnTo>
                  <a:pt x="303" y="2589"/>
                </a:lnTo>
                <a:lnTo>
                  <a:pt x="317" y="2579"/>
                </a:lnTo>
                <a:lnTo>
                  <a:pt x="332" y="2569"/>
                </a:lnTo>
                <a:lnTo>
                  <a:pt x="348" y="2560"/>
                </a:lnTo>
                <a:lnTo>
                  <a:pt x="365" y="2553"/>
                </a:lnTo>
                <a:lnTo>
                  <a:pt x="383" y="2545"/>
                </a:lnTo>
                <a:lnTo>
                  <a:pt x="403" y="2540"/>
                </a:lnTo>
                <a:lnTo>
                  <a:pt x="425" y="2535"/>
                </a:lnTo>
                <a:lnTo>
                  <a:pt x="447" y="2531"/>
                </a:lnTo>
                <a:lnTo>
                  <a:pt x="469" y="2529"/>
                </a:lnTo>
                <a:lnTo>
                  <a:pt x="493" y="2528"/>
                </a:lnTo>
                <a:lnTo>
                  <a:pt x="504" y="2529"/>
                </a:lnTo>
                <a:lnTo>
                  <a:pt x="515" y="2531"/>
                </a:lnTo>
                <a:lnTo>
                  <a:pt x="525" y="2536"/>
                </a:lnTo>
                <a:lnTo>
                  <a:pt x="534" y="2541"/>
                </a:lnTo>
                <a:lnTo>
                  <a:pt x="543" y="2546"/>
                </a:lnTo>
                <a:lnTo>
                  <a:pt x="550" y="2554"/>
                </a:lnTo>
                <a:lnTo>
                  <a:pt x="557" y="2562"/>
                </a:lnTo>
                <a:lnTo>
                  <a:pt x="564" y="2572"/>
                </a:lnTo>
                <a:lnTo>
                  <a:pt x="569" y="2582"/>
                </a:lnTo>
                <a:lnTo>
                  <a:pt x="574" y="2593"/>
                </a:lnTo>
                <a:lnTo>
                  <a:pt x="579" y="2604"/>
                </a:lnTo>
                <a:lnTo>
                  <a:pt x="582" y="2616"/>
                </a:lnTo>
                <a:lnTo>
                  <a:pt x="584" y="2628"/>
                </a:lnTo>
                <a:lnTo>
                  <a:pt x="586" y="2641"/>
                </a:lnTo>
                <a:lnTo>
                  <a:pt x="587" y="2654"/>
                </a:lnTo>
                <a:lnTo>
                  <a:pt x="587" y="2666"/>
                </a:lnTo>
                <a:lnTo>
                  <a:pt x="587" y="2679"/>
                </a:lnTo>
                <a:lnTo>
                  <a:pt x="586" y="2692"/>
                </a:lnTo>
                <a:lnTo>
                  <a:pt x="584" y="2704"/>
                </a:lnTo>
                <a:lnTo>
                  <a:pt x="582" y="2717"/>
                </a:lnTo>
                <a:lnTo>
                  <a:pt x="579" y="2729"/>
                </a:lnTo>
                <a:lnTo>
                  <a:pt x="574" y="2740"/>
                </a:lnTo>
                <a:lnTo>
                  <a:pt x="569" y="2751"/>
                </a:lnTo>
                <a:lnTo>
                  <a:pt x="564" y="2761"/>
                </a:lnTo>
                <a:lnTo>
                  <a:pt x="557" y="2771"/>
                </a:lnTo>
                <a:lnTo>
                  <a:pt x="550" y="2778"/>
                </a:lnTo>
                <a:lnTo>
                  <a:pt x="543" y="2786"/>
                </a:lnTo>
                <a:lnTo>
                  <a:pt x="534" y="2792"/>
                </a:lnTo>
                <a:lnTo>
                  <a:pt x="525" y="2797"/>
                </a:lnTo>
                <a:lnTo>
                  <a:pt x="515" y="2801"/>
                </a:lnTo>
                <a:lnTo>
                  <a:pt x="504" y="2804"/>
                </a:lnTo>
                <a:lnTo>
                  <a:pt x="493" y="2805"/>
                </a:lnTo>
                <a:close/>
                <a:moveTo>
                  <a:pt x="739" y="3128"/>
                </a:moveTo>
                <a:lnTo>
                  <a:pt x="739" y="3128"/>
                </a:lnTo>
                <a:lnTo>
                  <a:pt x="725" y="3127"/>
                </a:lnTo>
                <a:lnTo>
                  <a:pt x="711" y="3124"/>
                </a:lnTo>
                <a:lnTo>
                  <a:pt x="698" y="3118"/>
                </a:lnTo>
                <a:lnTo>
                  <a:pt x="685" y="3110"/>
                </a:lnTo>
                <a:lnTo>
                  <a:pt x="673" y="3101"/>
                </a:lnTo>
                <a:lnTo>
                  <a:pt x="662" y="3089"/>
                </a:lnTo>
                <a:lnTo>
                  <a:pt x="651" y="3077"/>
                </a:lnTo>
                <a:lnTo>
                  <a:pt x="642" y="3062"/>
                </a:lnTo>
                <a:lnTo>
                  <a:pt x="632" y="3045"/>
                </a:lnTo>
                <a:lnTo>
                  <a:pt x="625" y="3028"/>
                </a:lnTo>
                <a:lnTo>
                  <a:pt x="618" y="3009"/>
                </a:lnTo>
                <a:lnTo>
                  <a:pt x="612" y="2989"/>
                </a:lnTo>
                <a:lnTo>
                  <a:pt x="607" y="2968"/>
                </a:lnTo>
                <a:lnTo>
                  <a:pt x="604" y="2946"/>
                </a:lnTo>
                <a:lnTo>
                  <a:pt x="602" y="2924"/>
                </a:lnTo>
                <a:lnTo>
                  <a:pt x="601" y="2901"/>
                </a:lnTo>
                <a:lnTo>
                  <a:pt x="602" y="2889"/>
                </a:lnTo>
                <a:lnTo>
                  <a:pt x="604" y="2878"/>
                </a:lnTo>
                <a:lnTo>
                  <a:pt x="608" y="2868"/>
                </a:lnTo>
                <a:lnTo>
                  <a:pt x="613" y="2858"/>
                </a:lnTo>
                <a:lnTo>
                  <a:pt x="620" y="2850"/>
                </a:lnTo>
                <a:lnTo>
                  <a:pt x="627" y="2843"/>
                </a:lnTo>
                <a:lnTo>
                  <a:pt x="634" y="2835"/>
                </a:lnTo>
                <a:lnTo>
                  <a:pt x="644" y="2829"/>
                </a:lnTo>
                <a:lnTo>
                  <a:pt x="654" y="2824"/>
                </a:lnTo>
                <a:lnTo>
                  <a:pt x="665" y="2819"/>
                </a:lnTo>
                <a:lnTo>
                  <a:pt x="677" y="2815"/>
                </a:lnTo>
                <a:lnTo>
                  <a:pt x="688" y="2812"/>
                </a:lnTo>
                <a:lnTo>
                  <a:pt x="701" y="2809"/>
                </a:lnTo>
                <a:lnTo>
                  <a:pt x="714" y="2807"/>
                </a:lnTo>
                <a:lnTo>
                  <a:pt x="726" y="2806"/>
                </a:lnTo>
                <a:lnTo>
                  <a:pt x="739" y="2806"/>
                </a:lnTo>
                <a:lnTo>
                  <a:pt x="752" y="2806"/>
                </a:lnTo>
                <a:lnTo>
                  <a:pt x="764" y="2807"/>
                </a:lnTo>
                <a:lnTo>
                  <a:pt x="777" y="2809"/>
                </a:lnTo>
                <a:lnTo>
                  <a:pt x="790" y="2812"/>
                </a:lnTo>
                <a:lnTo>
                  <a:pt x="801" y="2815"/>
                </a:lnTo>
                <a:lnTo>
                  <a:pt x="813" y="2819"/>
                </a:lnTo>
                <a:lnTo>
                  <a:pt x="823" y="2824"/>
                </a:lnTo>
                <a:lnTo>
                  <a:pt x="834" y="2829"/>
                </a:lnTo>
                <a:lnTo>
                  <a:pt x="843" y="2835"/>
                </a:lnTo>
                <a:lnTo>
                  <a:pt x="852" y="2843"/>
                </a:lnTo>
                <a:lnTo>
                  <a:pt x="859" y="2850"/>
                </a:lnTo>
                <a:lnTo>
                  <a:pt x="864" y="2858"/>
                </a:lnTo>
                <a:lnTo>
                  <a:pt x="870" y="2868"/>
                </a:lnTo>
                <a:lnTo>
                  <a:pt x="874" y="2878"/>
                </a:lnTo>
                <a:lnTo>
                  <a:pt x="876" y="2889"/>
                </a:lnTo>
                <a:lnTo>
                  <a:pt x="877" y="2901"/>
                </a:lnTo>
                <a:lnTo>
                  <a:pt x="876" y="2924"/>
                </a:lnTo>
                <a:lnTo>
                  <a:pt x="874" y="2946"/>
                </a:lnTo>
                <a:lnTo>
                  <a:pt x="871" y="2968"/>
                </a:lnTo>
                <a:lnTo>
                  <a:pt x="865" y="2989"/>
                </a:lnTo>
                <a:lnTo>
                  <a:pt x="860" y="3009"/>
                </a:lnTo>
                <a:lnTo>
                  <a:pt x="853" y="3028"/>
                </a:lnTo>
                <a:lnTo>
                  <a:pt x="845" y="3045"/>
                </a:lnTo>
                <a:lnTo>
                  <a:pt x="836" y="3062"/>
                </a:lnTo>
                <a:lnTo>
                  <a:pt x="826" y="3077"/>
                </a:lnTo>
                <a:lnTo>
                  <a:pt x="816" y="3089"/>
                </a:lnTo>
                <a:lnTo>
                  <a:pt x="804" y="3101"/>
                </a:lnTo>
                <a:lnTo>
                  <a:pt x="793" y="3110"/>
                </a:lnTo>
                <a:lnTo>
                  <a:pt x="780" y="3118"/>
                </a:lnTo>
                <a:lnTo>
                  <a:pt x="766" y="3124"/>
                </a:lnTo>
                <a:lnTo>
                  <a:pt x="753" y="3127"/>
                </a:lnTo>
                <a:lnTo>
                  <a:pt x="739" y="3128"/>
                </a:lnTo>
                <a:close/>
                <a:moveTo>
                  <a:pt x="601" y="2433"/>
                </a:moveTo>
                <a:lnTo>
                  <a:pt x="601" y="2433"/>
                </a:lnTo>
                <a:lnTo>
                  <a:pt x="602" y="2410"/>
                </a:lnTo>
                <a:lnTo>
                  <a:pt x="604" y="2387"/>
                </a:lnTo>
                <a:lnTo>
                  <a:pt x="607" y="2365"/>
                </a:lnTo>
                <a:lnTo>
                  <a:pt x="612" y="2344"/>
                </a:lnTo>
                <a:lnTo>
                  <a:pt x="618" y="2325"/>
                </a:lnTo>
                <a:lnTo>
                  <a:pt x="625" y="2306"/>
                </a:lnTo>
                <a:lnTo>
                  <a:pt x="632" y="2288"/>
                </a:lnTo>
                <a:lnTo>
                  <a:pt x="642" y="2272"/>
                </a:lnTo>
                <a:lnTo>
                  <a:pt x="651" y="2257"/>
                </a:lnTo>
                <a:lnTo>
                  <a:pt x="662" y="2243"/>
                </a:lnTo>
                <a:lnTo>
                  <a:pt x="673" y="2232"/>
                </a:lnTo>
                <a:lnTo>
                  <a:pt x="685" y="2222"/>
                </a:lnTo>
                <a:lnTo>
                  <a:pt x="698" y="2215"/>
                </a:lnTo>
                <a:lnTo>
                  <a:pt x="711" y="2210"/>
                </a:lnTo>
                <a:lnTo>
                  <a:pt x="725" y="2206"/>
                </a:lnTo>
                <a:lnTo>
                  <a:pt x="739" y="2204"/>
                </a:lnTo>
                <a:lnTo>
                  <a:pt x="753" y="2206"/>
                </a:lnTo>
                <a:lnTo>
                  <a:pt x="766" y="2210"/>
                </a:lnTo>
                <a:lnTo>
                  <a:pt x="780" y="2215"/>
                </a:lnTo>
                <a:lnTo>
                  <a:pt x="793" y="2222"/>
                </a:lnTo>
                <a:lnTo>
                  <a:pt x="804" y="2232"/>
                </a:lnTo>
                <a:lnTo>
                  <a:pt x="816" y="2243"/>
                </a:lnTo>
                <a:lnTo>
                  <a:pt x="826" y="2257"/>
                </a:lnTo>
                <a:lnTo>
                  <a:pt x="836" y="2272"/>
                </a:lnTo>
                <a:lnTo>
                  <a:pt x="845" y="2288"/>
                </a:lnTo>
                <a:lnTo>
                  <a:pt x="853" y="2306"/>
                </a:lnTo>
                <a:lnTo>
                  <a:pt x="860" y="2325"/>
                </a:lnTo>
                <a:lnTo>
                  <a:pt x="865" y="2344"/>
                </a:lnTo>
                <a:lnTo>
                  <a:pt x="871" y="2365"/>
                </a:lnTo>
                <a:lnTo>
                  <a:pt x="874" y="2387"/>
                </a:lnTo>
                <a:lnTo>
                  <a:pt x="876" y="2410"/>
                </a:lnTo>
                <a:lnTo>
                  <a:pt x="877" y="2433"/>
                </a:lnTo>
                <a:lnTo>
                  <a:pt x="876" y="2445"/>
                </a:lnTo>
                <a:lnTo>
                  <a:pt x="874" y="2455"/>
                </a:lnTo>
                <a:lnTo>
                  <a:pt x="870" y="2465"/>
                </a:lnTo>
                <a:lnTo>
                  <a:pt x="864" y="2474"/>
                </a:lnTo>
                <a:lnTo>
                  <a:pt x="859" y="2483"/>
                </a:lnTo>
                <a:lnTo>
                  <a:pt x="852" y="2490"/>
                </a:lnTo>
                <a:lnTo>
                  <a:pt x="843" y="2498"/>
                </a:lnTo>
                <a:lnTo>
                  <a:pt x="834" y="2504"/>
                </a:lnTo>
                <a:lnTo>
                  <a:pt x="823" y="2509"/>
                </a:lnTo>
                <a:lnTo>
                  <a:pt x="813" y="2515"/>
                </a:lnTo>
                <a:lnTo>
                  <a:pt x="801" y="2519"/>
                </a:lnTo>
                <a:lnTo>
                  <a:pt x="790" y="2522"/>
                </a:lnTo>
                <a:lnTo>
                  <a:pt x="777" y="2524"/>
                </a:lnTo>
                <a:lnTo>
                  <a:pt x="764" y="2526"/>
                </a:lnTo>
                <a:lnTo>
                  <a:pt x="752" y="2527"/>
                </a:lnTo>
                <a:lnTo>
                  <a:pt x="739" y="2527"/>
                </a:lnTo>
                <a:lnTo>
                  <a:pt x="726" y="2527"/>
                </a:lnTo>
                <a:lnTo>
                  <a:pt x="714" y="2526"/>
                </a:lnTo>
                <a:lnTo>
                  <a:pt x="701" y="2524"/>
                </a:lnTo>
                <a:lnTo>
                  <a:pt x="688" y="2522"/>
                </a:lnTo>
                <a:lnTo>
                  <a:pt x="677" y="2519"/>
                </a:lnTo>
                <a:lnTo>
                  <a:pt x="665" y="2515"/>
                </a:lnTo>
                <a:lnTo>
                  <a:pt x="654" y="2509"/>
                </a:lnTo>
                <a:lnTo>
                  <a:pt x="644" y="2504"/>
                </a:lnTo>
                <a:lnTo>
                  <a:pt x="634" y="2498"/>
                </a:lnTo>
                <a:lnTo>
                  <a:pt x="627" y="2490"/>
                </a:lnTo>
                <a:lnTo>
                  <a:pt x="620" y="2483"/>
                </a:lnTo>
                <a:lnTo>
                  <a:pt x="613" y="2474"/>
                </a:lnTo>
                <a:lnTo>
                  <a:pt x="608" y="2465"/>
                </a:lnTo>
                <a:lnTo>
                  <a:pt x="604" y="2455"/>
                </a:lnTo>
                <a:lnTo>
                  <a:pt x="602" y="2445"/>
                </a:lnTo>
                <a:lnTo>
                  <a:pt x="601" y="2433"/>
                </a:lnTo>
                <a:close/>
                <a:moveTo>
                  <a:pt x="994" y="2805"/>
                </a:moveTo>
                <a:lnTo>
                  <a:pt x="994" y="2805"/>
                </a:lnTo>
                <a:lnTo>
                  <a:pt x="984" y="2804"/>
                </a:lnTo>
                <a:lnTo>
                  <a:pt x="972" y="2801"/>
                </a:lnTo>
                <a:lnTo>
                  <a:pt x="963" y="2797"/>
                </a:lnTo>
                <a:lnTo>
                  <a:pt x="953" y="2792"/>
                </a:lnTo>
                <a:lnTo>
                  <a:pt x="945" y="2786"/>
                </a:lnTo>
                <a:lnTo>
                  <a:pt x="937" y="2778"/>
                </a:lnTo>
                <a:lnTo>
                  <a:pt x="930" y="2771"/>
                </a:lnTo>
                <a:lnTo>
                  <a:pt x="923" y="2761"/>
                </a:lnTo>
                <a:lnTo>
                  <a:pt x="918" y="2751"/>
                </a:lnTo>
                <a:lnTo>
                  <a:pt x="913" y="2740"/>
                </a:lnTo>
                <a:lnTo>
                  <a:pt x="910" y="2729"/>
                </a:lnTo>
                <a:lnTo>
                  <a:pt x="906" y="2717"/>
                </a:lnTo>
                <a:lnTo>
                  <a:pt x="903" y="2704"/>
                </a:lnTo>
                <a:lnTo>
                  <a:pt x="901" y="2692"/>
                </a:lnTo>
                <a:lnTo>
                  <a:pt x="900" y="2679"/>
                </a:lnTo>
                <a:lnTo>
                  <a:pt x="900" y="2666"/>
                </a:lnTo>
                <a:lnTo>
                  <a:pt x="900" y="2654"/>
                </a:lnTo>
                <a:lnTo>
                  <a:pt x="901" y="2641"/>
                </a:lnTo>
                <a:lnTo>
                  <a:pt x="903" y="2628"/>
                </a:lnTo>
                <a:lnTo>
                  <a:pt x="906" y="2616"/>
                </a:lnTo>
                <a:lnTo>
                  <a:pt x="910" y="2604"/>
                </a:lnTo>
                <a:lnTo>
                  <a:pt x="913" y="2593"/>
                </a:lnTo>
                <a:lnTo>
                  <a:pt x="918" y="2582"/>
                </a:lnTo>
                <a:lnTo>
                  <a:pt x="923" y="2572"/>
                </a:lnTo>
                <a:lnTo>
                  <a:pt x="930" y="2562"/>
                </a:lnTo>
                <a:lnTo>
                  <a:pt x="937" y="2554"/>
                </a:lnTo>
                <a:lnTo>
                  <a:pt x="945" y="2546"/>
                </a:lnTo>
                <a:lnTo>
                  <a:pt x="953" y="2541"/>
                </a:lnTo>
                <a:lnTo>
                  <a:pt x="963" y="2536"/>
                </a:lnTo>
                <a:lnTo>
                  <a:pt x="972" y="2531"/>
                </a:lnTo>
                <a:lnTo>
                  <a:pt x="984" y="2529"/>
                </a:lnTo>
                <a:lnTo>
                  <a:pt x="994" y="2528"/>
                </a:lnTo>
                <a:lnTo>
                  <a:pt x="1018" y="2529"/>
                </a:lnTo>
                <a:lnTo>
                  <a:pt x="1041" y="2531"/>
                </a:lnTo>
                <a:lnTo>
                  <a:pt x="1063" y="2535"/>
                </a:lnTo>
                <a:lnTo>
                  <a:pt x="1084" y="2540"/>
                </a:lnTo>
                <a:lnTo>
                  <a:pt x="1104" y="2545"/>
                </a:lnTo>
                <a:lnTo>
                  <a:pt x="1122" y="2553"/>
                </a:lnTo>
                <a:lnTo>
                  <a:pt x="1140" y="2560"/>
                </a:lnTo>
                <a:lnTo>
                  <a:pt x="1157" y="2569"/>
                </a:lnTo>
                <a:lnTo>
                  <a:pt x="1170" y="2579"/>
                </a:lnTo>
                <a:lnTo>
                  <a:pt x="1184" y="2589"/>
                </a:lnTo>
                <a:lnTo>
                  <a:pt x="1196" y="2601"/>
                </a:lnTo>
                <a:lnTo>
                  <a:pt x="1205" y="2613"/>
                </a:lnTo>
                <a:lnTo>
                  <a:pt x="1213" y="2625"/>
                </a:lnTo>
                <a:lnTo>
                  <a:pt x="1219" y="2639"/>
                </a:lnTo>
                <a:lnTo>
                  <a:pt x="1222" y="2653"/>
                </a:lnTo>
                <a:lnTo>
                  <a:pt x="1223" y="2666"/>
                </a:lnTo>
                <a:lnTo>
                  <a:pt x="1222" y="2680"/>
                </a:lnTo>
                <a:lnTo>
                  <a:pt x="1219" y="2694"/>
                </a:lnTo>
                <a:lnTo>
                  <a:pt x="1213" y="2708"/>
                </a:lnTo>
                <a:lnTo>
                  <a:pt x="1205" y="2720"/>
                </a:lnTo>
                <a:lnTo>
                  <a:pt x="1196" y="2732"/>
                </a:lnTo>
                <a:lnTo>
                  <a:pt x="1184" y="2743"/>
                </a:lnTo>
                <a:lnTo>
                  <a:pt x="1170" y="2754"/>
                </a:lnTo>
                <a:lnTo>
                  <a:pt x="1157" y="2763"/>
                </a:lnTo>
                <a:lnTo>
                  <a:pt x="1140" y="2773"/>
                </a:lnTo>
                <a:lnTo>
                  <a:pt x="1122" y="2780"/>
                </a:lnTo>
                <a:lnTo>
                  <a:pt x="1104" y="2788"/>
                </a:lnTo>
                <a:lnTo>
                  <a:pt x="1084" y="2793"/>
                </a:lnTo>
                <a:lnTo>
                  <a:pt x="1063" y="2798"/>
                </a:lnTo>
                <a:lnTo>
                  <a:pt x="1041" y="2801"/>
                </a:lnTo>
                <a:lnTo>
                  <a:pt x="1018" y="2804"/>
                </a:lnTo>
                <a:lnTo>
                  <a:pt x="994" y="2805"/>
                </a:lnTo>
                <a:close/>
                <a:moveTo>
                  <a:pt x="1323" y="1909"/>
                </a:moveTo>
                <a:lnTo>
                  <a:pt x="1323" y="1909"/>
                </a:lnTo>
                <a:lnTo>
                  <a:pt x="1323" y="1921"/>
                </a:lnTo>
                <a:lnTo>
                  <a:pt x="1321" y="1932"/>
                </a:lnTo>
                <a:lnTo>
                  <a:pt x="1318" y="1943"/>
                </a:lnTo>
                <a:lnTo>
                  <a:pt x="1315" y="1953"/>
                </a:lnTo>
                <a:lnTo>
                  <a:pt x="1310" y="1963"/>
                </a:lnTo>
                <a:lnTo>
                  <a:pt x="1304" y="1972"/>
                </a:lnTo>
                <a:lnTo>
                  <a:pt x="1298" y="1982"/>
                </a:lnTo>
                <a:lnTo>
                  <a:pt x="1291" y="1989"/>
                </a:lnTo>
                <a:lnTo>
                  <a:pt x="1282" y="1997"/>
                </a:lnTo>
                <a:lnTo>
                  <a:pt x="1274" y="2004"/>
                </a:lnTo>
                <a:lnTo>
                  <a:pt x="1264" y="2009"/>
                </a:lnTo>
                <a:lnTo>
                  <a:pt x="1254" y="2015"/>
                </a:lnTo>
                <a:lnTo>
                  <a:pt x="1243" y="2018"/>
                </a:lnTo>
                <a:lnTo>
                  <a:pt x="1233" y="2021"/>
                </a:lnTo>
                <a:lnTo>
                  <a:pt x="1221" y="2023"/>
                </a:lnTo>
                <a:lnTo>
                  <a:pt x="1209" y="2023"/>
                </a:lnTo>
                <a:lnTo>
                  <a:pt x="299" y="2023"/>
                </a:lnTo>
                <a:lnTo>
                  <a:pt x="287" y="2023"/>
                </a:lnTo>
                <a:lnTo>
                  <a:pt x="276" y="2021"/>
                </a:lnTo>
                <a:lnTo>
                  <a:pt x="265" y="2018"/>
                </a:lnTo>
                <a:lnTo>
                  <a:pt x="255" y="2015"/>
                </a:lnTo>
                <a:lnTo>
                  <a:pt x="244" y="2009"/>
                </a:lnTo>
                <a:lnTo>
                  <a:pt x="236" y="2004"/>
                </a:lnTo>
                <a:lnTo>
                  <a:pt x="226" y="1997"/>
                </a:lnTo>
                <a:lnTo>
                  <a:pt x="218" y="1989"/>
                </a:lnTo>
                <a:lnTo>
                  <a:pt x="210" y="1982"/>
                </a:lnTo>
                <a:lnTo>
                  <a:pt x="204" y="1972"/>
                </a:lnTo>
                <a:lnTo>
                  <a:pt x="199" y="1963"/>
                </a:lnTo>
                <a:lnTo>
                  <a:pt x="194" y="1953"/>
                </a:lnTo>
                <a:lnTo>
                  <a:pt x="190" y="1943"/>
                </a:lnTo>
                <a:lnTo>
                  <a:pt x="187" y="1932"/>
                </a:lnTo>
                <a:lnTo>
                  <a:pt x="185" y="1921"/>
                </a:lnTo>
                <a:lnTo>
                  <a:pt x="185" y="1909"/>
                </a:lnTo>
                <a:lnTo>
                  <a:pt x="185" y="1177"/>
                </a:lnTo>
                <a:lnTo>
                  <a:pt x="185" y="1166"/>
                </a:lnTo>
                <a:lnTo>
                  <a:pt x="187" y="1154"/>
                </a:lnTo>
                <a:lnTo>
                  <a:pt x="190" y="1142"/>
                </a:lnTo>
                <a:lnTo>
                  <a:pt x="194" y="1132"/>
                </a:lnTo>
                <a:lnTo>
                  <a:pt x="199" y="1122"/>
                </a:lnTo>
                <a:lnTo>
                  <a:pt x="204" y="1113"/>
                </a:lnTo>
                <a:lnTo>
                  <a:pt x="210" y="1104"/>
                </a:lnTo>
                <a:lnTo>
                  <a:pt x="218" y="1096"/>
                </a:lnTo>
                <a:lnTo>
                  <a:pt x="226" y="1089"/>
                </a:lnTo>
                <a:lnTo>
                  <a:pt x="236" y="1082"/>
                </a:lnTo>
                <a:lnTo>
                  <a:pt x="244" y="1076"/>
                </a:lnTo>
                <a:lnTo>
                  <a:pt x="255" y="1072"/>
                </a:lnTo>
                <a:lnTo>
                  <a:pt x="265" y="1067"/>
                </a:lnTo>
                <a:lnTo>
                  <a:pt x="276" y="1065"/>
                </a:lnTo>
                <a:lnTo>
                  <a:pt x="287" y="1063"/>
                </a:lnTo>
                <a:lnTo>
                  <a:pt x="299" y="1062"/>
                </a:lnTo>
                <a:lnTo>
                  <a:pt x="1209" y="1062"/>
                </a:lnTo>
                <a:lnTo>
                  <a:pt x="1221" y="1063"/>
                </a:lnTo>
                <a:lnTo>
                  <a:pt x="1233" y="1065"/>
                </a:lnTo>
                <a:lnTo>
                  <a:pt x="1243" y="1067"/>
                </a:lnTo>
                <a:lnTo>
                  <a:pt x="1254" y="1072"/>
                </a:lnTo>
                <a:lnTo>
                  <a:pt x="1264" y="1076"/>
                </a:lnTo>
                <a:lnTo>
                  <a:pt x="1274" y="1082"/>
                </a:lnTo>
                <a:lnTo>
                  <a:pt x="1282" y="1089"/>
                </a:lnTo>
                <a:lnTo>
                  <a:pt x="1291" y="1096"/>
                </a:lnTo>
                <a:lnTo>
                  <a:pt x="1298" y="1104"/>
                </a:lnTo>
                <a:lnTo>
                  <a:pt x="1304" y="1113"/>
                </a:lnTo>
                <a:lnTo>
                  <a:pt x="1310" y="1122"/>
                </a:lnTo>
                <a:lnTo>
                  <a:pt x="1315" y="1132"/>
                </a:lnTo>
                <a:lnTo>
                  <a:pt x="1318" y="1142"/>
                </a:lnTo>
                <a:lnTo>
                  <a:pt x="1321" y="1154"/>
                </a:lnTo>
                <a:lnTo>
                  <a:pt x="1323" y="1166"/>
                </a:lnTo>
                <a:lnTo>
                  <a:pt x="1323" y="1177"/>
                </a:lnTo>
                <a:lnTo>
                  <a:pt x="1323" y="1909"/>
                </a:lnTo>
                <a:close/>
              </a:path>
            </a:pathLst>
          </a:custGeom>
          <a:solidFill>
            <a:srgbClr val="00914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2" name="KSO_Shape"/>
          <p:cNvSpPr>
            <a:spLocks/>
          </p:cNvSpPr>
          <p:nvPr/>
        </p:nvSpPr>
        <p:spPr bwMode="auto">
          <a:xfrm>
            <a:off x="10057388" y="1517513"/>
            <a:ext cx="843643" cy="627108"/>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05A24"/>
          </a:solidFill>
          <a:ln>
            <a:noFill/>
          </a:ln>
          <a:extLst/>
        </p:spPr>
        <p:txBody>
          <a:bodyPr lIns="68580" tIns="34290" rIns="68580" bIns="54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33" name="KSO_Shape"/>
          <p:cNvSpPr/>
          <p:nvPr/>
        </p:nvSpPr>
        <p:spPr>
          <a:xfrm>
            <a:off x="10174855" y="5109481"/>
            <a:ext cx="843643" cy="598987"/>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692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4" name="矩形 33"/>
          <p:cNvSpPr/>
          <p:nvPr/>
        </p:nvSpPr>
        <p:spPr>
          <a:xfrm>
            <a:off x="393017" y="1436096"/>
            <a:ext cx="4973185" cy="1384995"/>
          </a:xfrm>
          <a:prstGeom prst="rect">
            <a:avLst/>
          </a:prstGeom>
        </p:spPr>
        <p:txBody>
          <a:bodyPr wrap="squar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（一</a:t>
            </a:r>
            <a:r>
              <a:rPr lang="zh-CN" altLang="en-US" sz="2400" b="1" dirty="0" smtClean="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社会</a:t>
            </a:r>
            <a:r>
              <a:rPr lang="zh-CN" altLang="en-US" sz="2400" b="1" dirty="0" smtClean="0">
                <a:latin typeface="微软雅黑" panose="020B0503020204020204" pitchFamily="34" charset="-122"/>
                <a:ea typeface="微软雅黑" panose="020B0503020204020204" pitchFamily="34" charset="-122"/>
              </a:rPr>
              <a:t>依据</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 进入21世纪，以Internet为核心的现代网络技术和通信技术已经得到了飞速的发展和广泛的</a:t>
            </a:r>
            <a:r>
              <a:rPr lang="zh-CN" altLang="en-US" sz="1600" dirty="0" smtClean="0">
                <a:latin typeface="微软雅黑" panose="020B0503020204020204" pitchFamily="34" charset="-122"/>
                <a:ea typeface="微软雅黑" panose="020B0503020204020204" pitchFamily="34" charset="-122"/>
              </a:rPr>
              <a:t>应用。</a:t>
            </a:r>
            <a:endParaRPr lang="zh-CN" altLang="en-US" sz="1600" dirty="0">
              <a:latin typeface="微软雅黑" panose="020B0503020204020204" pitchFamily="34" charset="-122"/>
              <a:ea typeface="微软雅黑" panose="020B0503020204020204" pitchFamily="34" charset="-122"/>
            </a:endParaRPr>
          </a:p>
        </p:txBody>
      </p:sp>
      <p:sp>
        <p:nvSpPr>
          <p:cNvPr id="35" name="矩形 34"/>
          <p:cNvSpPr/>
          <p:nvPr/>
        </p:nvSpPr>
        <p:spPr>
          <a:xfrm>
            <a:off x="335087" y="3667578"/>
            <a:ext cx="5150176" cy="1754326"/>
          </a:xfrm>
          <a:prstGeom prst="rect">
            <a:avLst/>
          </a:prstGeom>
        </p:spPr>
        <p:txBody>
          <a:bodyPr wrap="square">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（二）现实依据</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 进入21世纪，以Internet为核心的现代网络技术和通信技术已经得到了飞速的发展和广泛的应用，世界经济向全球化和信息化发展成为新世纪鲜明的特征和趋势</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008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95463" y="-43542"/>
            <a:ext cx="601074" cy="601074"/>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Logo</a:t>
            </a:r>
            <a:endParaRPr lang="zh-CN" altLang="en-US" sz="1200" dirty="0">
              <a:latin typeface="微软雅黑" panose="020B0503020204020204" pitchFamily="34" charset="-122"/>
              <a:ea typeface="微软雅黑" panose="020B0503020204020204" pitchFamily="34" charset="-122"/>
            </a:endParaRPr>
          </a:p>
        </p:txBody>
      </p:sp>
      <p:sp>
        <p:nvSpPr>
          <p:cNvPr id="2" name="矩形 1"/>
          <p:cNvSpPr/>
          <p:nvPr/>
        </p:nvSpPr>
        <p:spPr>
          <a:xfrm>
            <a:off x="4808501" y="4287395"/>
            <a:ext cx="2574999" cy="1138773"/>
          </a:xfrm>
          <a:prstGeom prst="rect">
            <a:avLst/>
          </a:prstGeom>
          <a:noFill/>
        </p:spPr>
        <p:txBody>
          <a:bodyPr wrap="none">
            <a:spAutoFit/>
          </a:bodyPr>
          <a:lstStyle/>
          <a:p>
            <a:pPr algn="ctr"/>
            <a:r>
              <a:rPr lang="zh-CN" altLang="en-US" sz="4400" b="1" dirty="0">
                <a:solidFill>
                  <a:srgbClr val="F05A24"/>
                </a:solidFill>
                <a:latin typeface="微软雅黑" panose="020B0503020204020204" pitchFamily="34" charset="-122"/>
                <a:ea typeface="微软雅黑" panose="020B0503020204020204" pitchFamily="34" charset="-122"/>
              </a:rPr>
              <a:t>研究背景</a:t>
            </a:r>
          </a:p>
          <a:p>
            <a:pPr algn="ctr"/>
            <a:r>
              <a:rPr lang="en-US" altLang="zh-CN" sz="2400" dirty="0">
                <a:solidFill>
                  <a:srgbClr val="F05A24"/>
                </a:solidFill>
                <a:latin typeface="微软雅黑" panose="020B0503020204020204" pitchFamily="34" charset="-122"/>
                <a:ea typeface="微软雅黑" panose="020B0503020204020204" pitchFamily="34" charset="-122"/>
              </a:rPr>
              <a:t>The </a:t>
            </a:r>
            <a:r>
              <a:rPr lang="en-US" altLang="zh-CN" sz="2400" dirty="0" smtClean="0">
                <a:solidFill>
                  <a:srgbClr val="F05A24"/>
                </a:solidFill>
                <a:latin typeface="微软雅黑" panose="020B0503020204020204" pitchFamily="34" charset="-122"/>
                <a:ea typeface="微软雅黑" panose="020B0503020204020204" pitchFamily="34" charset="-122"/>
              </a:rPr>
              <a:t>Background</a:t>
            </a:r>
            <a:endParaRPr lang="en-US" altLang="zh-CN" sz="2400" dirty="0">
              <a:solidFill>
                <a:srgbClr val="F05A24"/>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886711" y="1431832"/>
            <a:ext cx="2418578" cy="2418578"/>
            <a:chOff x="10896434" y="-1484170"/>
            <a:chExt cx="914400" cy="914400"/>
          </a:xfrm>
        </p:grpSpPr>
        <p:sp>
          <p:nvSpPr>
            <p:cNvPr id="14" name="KSO_Shape"/>
            <p:cNvSpPr>
              <a:spLocks/>
            </p:cNvSpPr>
            <p:nvPr/>
          </p:nvSpPr>
          <p:spPr bwMode="auto">
            <a:xfrm>
              <a:off x="11070807" y="-1326786"/>
              <a:ext cx="565654" cy="599633"/>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F05A2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椭圆 14"/>
            <p:cNvSpPr/>
            <p:nvPr/>
          </p:nvSpPr>
          <p:spPr>
            <a:xfrm>
              <a:off x="10896434" y="-1484170"/>
              <a:ext cx="914400" cy="914400"/>
            </a:xfrm>
            <a:prstGeom prst="ellipse">
              <a:avLst/>
            </a:prstGeom>
            <a:noFill/>
            <a:ln>
              <a:solidFill>
                <a:srgbClr val="F05A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0802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4056" y="1408137"/>
            <a:ext cx="2333958" cy="4110827"/>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894741" y="401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1921" t="3794" r="38053" b="21206"/>
          <a:stretch/>
        </p:blipFill>
        <p:spPr>
          <a:xfrm>
            <a:off x="1042467" y="1867373"/>
            <a:ext cx="1757137" cy="1757137"/>
          </a:xfrm>
          <a:prstGeom prst="ellipse">
            <a:avLst/>
          </a:prstGeom>
          <a:noFill/>
          <a:ln w="57150">
            <a:solidFill>
              <a:schemeClr val="bg1"/>
            </a:solidFill>
          </a:ln>
        </p:spPr>
      </p:pic>
      <p:sp>
        <p:nvSpPr>
          <p:cNvPr id="35" name="矩形 34"/>
          <p:cNvSpPr/>
          <p:nvPr/>
        </p:nvSpPr>
        <p:spPr>
          <a:xfrm>
            <a:off x="754056" y="1339037"/>
            <a:ext cx="2333958" cy="69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7366" y="1408137"/>
            <a:ext cx="2333958" cy="4110827"/>
          </a:xfrm>
          <a:prstGeom prst="rect">
            <a:avLst/>
          </a:prstGeom>
          <a:solidFill>
            <a:srgbClr val="17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txBox="1">
            <a:spLocks noChangeArrowheads="1"/>
          </p:cNvSpPr>
          <p:nvPr/>
        </p:nvSpPr>
        <p:spPr bwMode="auto">
          <a:xfrm>
            <a:off x="3678051" y="401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3537366" y="1339037"/>
            <a:ext cx="2333958" cy="69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320676" y="1408137"/>
            <a:ext cx="2333958" cy="4110827"/>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txBox="1">
            <a:spLocks noChangeArrowheads="1"/>
          </p:cNvSpPr>
          <p:nvPr/>
        </p:nvSpPr>
        <p:spPr bwMode="auto">
          <a:xfrm>
            <a:off x="6461361" y="401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4" name="矩形 43"/>
          <p:cNvSpPr/>
          <p:nvPr/>
        </p:nvSpPr>
        <p:spPr>
          <a:xfrm>
            <a:off x="6320676" y="1339037"/>
            <a:ext cx="2333958" cy="69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103986" y="1408137"/>
            <a:ext cx="2333958" cy="4110827"/>
          </a:xfrm>
          <a:prstGeom prst="rect">
            <a:avLst/>
          </a:prstGeom>
          <a:solidFill>
            <a:srgbClr val="F69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
          <p:cNvSpPr txBox="1">
            <a:spLocks noChangeArrowheads="1"/>
          </p:cNvSpPr>
          <p:nvPr/>
        </p:nvSpPr>
        <p:spPr bwMode="auto">
          <a:xfrm>
            <a:off x="9244671" y="401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8" name="矩形 47"/>
          <p:cNvSpPr/>
          <p:nvPr/>
        </p:nvSpPr>
        <p:spPr>
          <a:xfrm>
            <a:off x="9103986" y="1339037"/>
            <a:ext cx="2333958" cy="69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27378" t="12500" r="17122" b="12500"/>
          <a:stretch/>
        </p:blipFill>
        <p:spPr>
          <a:xfrm>
            <a:off x="3825778" y="1867373"/>
            <a:ext cx="1757136" cy="1757136"/>
          </a:xfrm>
          <a:prstGeom prst="ellipse">
            <a:avLst/>
          </a:prstGeom>
          <a:noFill/>
          <a:ln w="57150">
            <a:solidFill>
              <a:schemeClr val="bg1"/>
            </a:solidFill>
          </a:ln>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44697" t="12500" r="3553" b="12500"/>
          <a:stretch/>
        </p:blipFill>
        <p:spPr>
          <a:xfrm>
            <a:off x="6609088" y="1867373"/>
            <a:ext cx="1757136" cy="1757136"/>
          </a:xfrm>
          <a:prstGeom prst="ellipse">
            <a:avLst/>
          </a:prstGeom>
          <a:noFill/>
          <a:ln w="57150">
            <a:solidFill>
              <a:schemeClr val="bg1"/>
            </a:solidFill>
          </a:ln>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51799" t="-116" r="1282" b="29791"/>
          <a:stretch/>
        </p:blipFill>
        <p:spPr>
          <a:xfrm>
            <a:off x="9392397" y="1867373"/>
            <a:ext cx="1757136" cy="1757136"/>
          </a:xfrm>
          <a:prstGeom prst="ellipse">
            <a:avLst/>
          </a:prstGeom>
          <a:noFill/>
          <a:ln w="57150">
            <a:solidFill>
              <a:schemeClr val="bg1"/>
            </a:solidFill>
          </a:ln>
        </p:spPr>
      </p:pic>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026299" y="1441707"/>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任意多边形 17"/>
          <p:cNvSpPr/>
          <p:nvPr/>
        </p:nvSpPr>
        <p:spPr>
          <a:xfrm rot="10800000">
            <a:off x="9246059" y="2166302"/>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953627" y="2475730"/>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564639" y="2475731"/>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69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144761" y="2475733"/>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699122" y="2029310"/>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6916473" y="3025282"/>
            <a:ext cx="436982" cy="459201"/>
            <a:chOff x="-334" y="2326"/>
            <a:chExt cx="472" cy="496"/>
          </a:xfrm>
          <a:solidFill>
            <a:schemeClr val="bg1"/>
          </a:solidFill>
          <a:effectLst/>
        </p:grpSpPr>
        <p:sp>
          <p:nvSpPr>
            <p:cNvPr id="21" name="Freeform 5"/>
            <p:cNvSpPr>
              <a:spLocks/>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468846" y="3033869"/>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365584" y="3017698"/>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828351" y="3020638"/>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5078178" y="1171575"/>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5078178" y="1914041"/>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826181" y="1162282"/>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826181" y="1904748"/>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413970" y="4538506"/>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413970" y="4059728"/>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366230" y="5049388"/>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366230" y="4570610"/>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13664</TotalTime>
  <Words>2952</Words>
  <Application>Microsoft Office PowerPoint</Application>
  <PresentationFormat>宽屏</PresentationFormat>
  <Paragraphs>321</Paragraphs>
  <Slides>37</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Arial Unicode MS</vt:lpstr>
      <vt:lpstr>Meiryo</vt:lpstr>
      <vt:lpstr>宋体</vt:lpstr>
      <vt:lpstr>微软雅黑</vt:lpstr>
      <vt:lpstr>Andalus</vt:lpstr>
      <vt:lpstr>Arial</vt:lpstr>
      <vt:lpstr>Bodoni MT Black</vt:lpstr>
      <vt:lpstr>Calibri</vt:lpstr>
      <vt:lpstr>Calibri Light</vt:lpstr>
      <vt:lpstr>Franklin Gothic Book</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523</cp:revision>
  <dcterms:created xsi:type="dcterms:W3CDTF">2014-08-08T03:06:53Z</dcterms:created>
  <dcterms:modified xsi:type="dcterms:W3CDTF">2017-12-07T01:20:21Z</dcterms:modified>
</cp:coreProperties>
</file>