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7" r:id="rId3"/>
    <p:sldId id="258" r:id="rId4"/>
    <p:sldId id="259" r:id="rId5"/>
    <p:sldId id="260" r:id="rId6"/>
    <p:sldId id="264" r:id="rId7"/>
    <p:sldId id="265" r:id="rId8"/>
    <p:sldId id="266" r:id="rId9"/>
    <p:sldId id="280" r:id="rId10"/>
    <p:sldId id="267" r:id="rId11"/>
    <p:sldId id="270" r:id="rId12"/>
    <p:sldId id="271" r:id="rId13"/>
    <p:sldId id="272" r:id="rId14"/>
    <p:sldId id="281" r:id="rId15"/>
    <p:sldId id="268" r:id="rId16"/>
    <p:sldId id="273" r:id="rId17"/>
    <p:sldId id="274" r:id="rId18"/>
    <p:sldId id="275" r:id="rId19"/>
    <p:sldId id="282" r:id="rId20"/>
    <p:sldId id="269" r:id="rId21"/>
    <p:sldId id="276" r:id="rId22"/>
    <p:sldId id="277" r:id="rId23"/>
    <p:sldId id="278" r:id="rId24"/>
    <p:sldId id="279" r:id="rId25"/>
    <p:sldId id="283" r:id="rId26"/>
    <p:sldId id="28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7A60"/>
    <a:srgbClr val="EECE52"/>
    <a:srgbClr val="65C4CA"/>
    <a:srgbClr val="784B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730" autoAdjust="0"/>
  </p:normalViewPr>
  <p:slideViewPr>
    <p:cSldViewPr snapToGrid="0">
      <p:cViewPr varScale="1">
        <p:scale>
          <a:sx n="107" d="100"/>
          <a:sy n="107" d="100"/>
        </p:scale>
        <p:origin x="7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t>‹#›</a:t>
            </a:fld>
            <a:endParaRPr lang="zh-CN" altLang="en-US"/>
          </a:p>
        </p:txBody>
      </p:sp>
    </p:spTree>
    <p:extLst>
      <p:ext uri="{BB962C8B-B14F-4D97-AF65-F5344CB8AC3E}">
        <p14:creationId xmlns:p14="http://schemas.microsoft.com/office/powerpoint/2010/main" val="3087561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smtClean="0">
                <a:ea typeface="微软雅黑" panose="020B0503020204020204" pitchFamily="34" charset="-122"/>
              </a:rPr>
              <a:t>本PPT模板部分元素使用了幻灯片母版制作。如果需要修改，点击-视图-幻灯片母版-修改 完成后关闭编辑母版即可。</a:t>
            </a:r>
          </a:p>
          <a:p>
            <a:endParaRPr lang="zh-CN" altLang="en-US"/>
          </a:p>
        </p:txBody>
      </p:sp>
      <p:sp>
        <p:nvSpPr>
          <p:cNvPr id="4" name="灯片编号占位符 3"/>
          <p:cNvSpPr>
            <a:spLocks noGrp="1"/>
          </p:cNvSpPr>
          <p:nvPr>
            <p:ph type="sldNum" sz="quarter" idx="10"/>
          </p:nvPr>
        </p:nvSpPr>
        <p:spPr/>
        <p:txBody>
          <a:bodyPr/>
          <a:lstStyle/>
          <a:p>
            <a:fld id="{31A05C95-64BC-4878-9AEE-F508225DA3F2}" type="slidenum">
              <a:rPr lang="zh-CN" altLang="en-US" smtClean="0"/>
              <a:t>1</a:t>
            </a:fld>
            <a:endParaRPr lang="zh-CN" altLang="en-US"/>
          </a:p>
        </p:txBody>
      </p:sp>
    </p:spTree>
    <p:extLst>
      <p:ext uri="{BB962C8B-B14F-4D97-AF65-F5344CB8AC3E}">
        <p14:creationId xmlns:p14="http://schemas.microsoft.com/office/powerpoint/2010/main" val="3030614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74258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347831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734366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182464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359625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50305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44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3719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5420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68106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57973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6009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8558894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66212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17832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01369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6519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509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306653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545259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3125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245534267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F7F2DA">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l="26421" t="53545" r="22272"/>
          <a:stretch/>
        </p:blipFill>
        <p:spPr>
          <a:xfrm>
            <a:off x="9178635" y="5777345"/>
            <a:ext cx="2962415" cy="1257304"/>
          </a:xfrm>
          <a:prstGeom prst="rect">
            <a:avLst/>
          </a:prstGeom>
        </p:spPr>
      </p:pic>
    </p:spTree>
    <p:extLst>
      <p:ext uri="{BB962C8B-B14F-4D97-AF65-F5344CB8AC3E}">
        <p14:creationId xmlns:p14="http://schemas.microsoft.com/office/powerpoint/2010/main" val="20897893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333D41-EAB8-40B2-B281-A120D466E23B}"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1896913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333D41-EAB8-40B2-B281-A120D466E23B}"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B9A114-A9FE-4EC0-B16E-17A5B5CFD3F0}" type="slidenum">
              <a:rPr lang="zh-CN" altLang="en-US" smtClean="0"/>
              <a:t>‹#›</a:t>
            </a:fld>
            <a:endParaRPr lang="zh-CN" altLang="en-US"/>
          </a:p>
        </p:txBody>
      </p:sp>
    </p:spTree>
    <p:extLst>
      <p:ext uri="{BB962C8B-B14F-4D97-AF65-F5344CB8AC3E}">
        <p14:creationId xmlns:p14="http://schemas.microsoft.com/office/powerpoint/2010/main" val="3978524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60624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slideLayout" Target="../slideLayouts/slideLayout8.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12192000" cy="5715000"/>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26421" t="53545" r="22272"/>
          <a:stretch/>
        </p:blipFill>
        <p:spPr>
          <a:xfrm>
            <a:off x="2944089" y="4239491"/>
            <a:ext cx="6781709" cy="2878283"/>
          </a:xfrm>
          <a:prstGeom prst="rect">
            <a:avLst/>
          </a:prstGeom>
        </p:spPr>
      </p:pic>
      <p:sp>
        <p:nvSpPr>
          <p:cNvPr id="7" name="文本框 6"/>
          <p:cNvSpPr txBox="1"/>
          <p:nvPr/>
        </p:nvSpPr>
        <p:spPr>
          <a:xfrm>
            <a:off x="4061049" y="1382315"/>
            <a:ext cx="4026569" cy="1938992"/>
          </a:xfrm>
          <a:prstGeom prst="rect">
            <a:avLst/>
          </a:prstGeom>
          <a:noFill/>
        </p:spPr>
        <p:txBody>
          <a:bodyPr wrap="square" rtlCol="0">
            <a:spAutoFit/>
          </a:bodyPr>
          <a:lstStyle/>
          <a:p>
            <a:pPr algn="ctr"/>
            <a:r>
              <a:rPr lang="zh-CN" altLang="en-US" sz="6000" b="1" smtClean="0">
                <a:solidFill>
                  <a:srgbClr val="784B23"/>
                </a:solidFill>
                <a:latin typeface="微软雅黑" panose="020B0503020204020204" pitchFamily="34" charset="-122"/>
                <a:ea typeface="微软雅黑" panose="020B0503020204020204" pitchFamily="34" charset="-122"/>
              </a:rPr>
              <a:t>信息化教学工作报告</a:t>
            </a:r>
            <a:endParaRPr lang="zh-CN" altLang="en-US" sz="6000" b="1">
              <a:solidFill>
                <a:srgbClr val="784B23"/>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204317" y="3321307"/>
            <a:ext cx="4026569" cy="400110"/>
          </a:xfrm>
          <a:prstGeom prst="rect">
            <a:avLst/>
          </a:prstGeom>
          <a:noFill/>
        </p:spPr>
        <p:txBody>
          <a:bodyPr wrap="square" rtlCol="0">
            <a:spAutoFit/>
          </a:bodyPr>
          <a:lstStyle/>
          <a:p>
            <a:r>
              <a:rPr lang="zh-CN" altLang="en-US" sz="2000" dirty="0" smtClean="0">
                <a:solidFill>
                  <a:srgbClr val="784B23"/>
                </a:solidFill>
                <a:latin typeface="微软雅黑" panose="020B0503020204020204" pitchFamily="34" charset="-122"/>
                <a:ea typeface="微软雅黑" panose="020B0503020204020204" pitchFamily="34" charset="-122"/>
              </a:rPr>
              <a:t>汇报人：</a:t>
            </a:r>
            <a:r>
              <a:rPr lang="zh-CN" altLang="en-US" sz="2000" dirty="0">
                <a:solidFill>
                  <a:srgbClr val="784B23"/>
                </a:solidFill>
                <a:latin typeface="微软雅黑" panose="020B0503020204020204" pitchFamily="34" charset="-122"/>
                <a:ea typeface="微软雅黑" panose="020B0503020204020204" pitchFamily="34" charset="-122"/>
              </a:rPr>
              <a:t>优</a:t>
            </a:r>
            <a:r>
              <a:rPr lang="zh-CN" altLang="en-US" sz="2000" dirty="0" smtClean="0">
                <a:solidFill>
                  <a:srgbClr val="784B23"/>
                </a:solidFill>
                <a:latin typeface="微软雅黑" panose="020B0503020204020204" pitchFamily="34" charset="-122"/>
                <a:ea typeface="微软雅黑" panose="020B0503020204020204" pitchFamily="34" charset="-122"/>
              </a:rPr>
              <a:t>品</a:t>
            </a:r>
            <a:r>
              <a:rPr lang="en-US" altLang="zh-CN" sz="2000" dirty="0" smtClean="0">
                <a:solidFill>
                  <a:srgbClr val="784B23"/>
                </a:solidFill>
                <a:latin typeface="微软雅黑" panose="020B0503020204020204" pitchFamily="34" charset="-122"/>
                <a:ea typeface="微软雅黑" panose="020B0503020204020204" pitchFamily="34" charset="-122"/>
              </a:rPr>
              <a:t>PPT</a:t>
            </a:r>
            <a:r>
              <a:rPr lang="zh-CN" altLang="en-US" sz="2000" dirty="0" smtClean="0">
                <a:solidFill>
                  <a:srgbClr val="784B23"/>
                </a:solidFill>
                <a:latin typeface="微软雅黑" panose="020B0503020204020204" pitchFamily="34" charset="-122"/>
                <a:ea typeface="微软雅黑" panose="020B0503020204020204" pitchFamily="34" charset="-122"/>
              </a:rPr>
              <a:t>  </a:t>
            </a:r>
            <a:r>
              <a:rPr lang="en-US" altLang="zh-CN" sz="2000" dirty="0" smtClean="0">
                <a:solidFill>
                  <a:srgbClr val="784B23"/>
                </a:solidFill>
                <a:latin typeface="微软雅黑" panose="020B0503020204020204" pitchFamily="34" charset="-122"/>
                <a:ea typeface="微软雅黑" panose="020B0503020204020204" pitchFamily="34" charset="-122"/>
              </a:rPr>
              <a:t>2018</a:t>
            </a:r>
            <a:r>
              <a:rPr lang="zh-CN" altLang="en-US" sz="2000" dirty="0" smtClean="0">
                <a:solidFill>
                  <a:srgbClr val="784B23"/>
                </a:solidFill>
                <a:latin typeface="微软雅黑" panose="020B0503020204020204" pitchFamily="34" charset="-122"/>
                <a:ea typeface="微软雅黑" panose="020B0503020204020204" pitchFamily="34" charset="-122"/>
              </a:rPr>
              <a:t>年</a:t>
            </a:r>
            <a:r>
              <a:rPr lang="en-US" altLang="zh-CN" sz="2000" dirty="0" smtClean="0">
                <a:solidFill>
                  <a:srgbClr val="784B23"/>
                </a:solidFill>
                <a:latin typeface="微软雅黑" panose="020B0503020204020204" pitchFamily="34" charset="-122"/>
                <a:ea typeface="微软雅黑" panose="020B0503020204020204" pitchFamily="34" charset="-122"/>
              </a:rPr>
              <a:t>X</a:t>
            </a:r>
            <a:r>
              <a:rPr lang="zh-CN" altLang="en-US" sz="2000" dirty="0" smtClean="0">
                <a:solidFill>
                  <a:srgbClr val="784B23"/>
                </a:solidFill>
                <a:latin typeface="微软雅黑" panose="020B0503020204020204" pitchFamily="34" charset="-122"/>
                <a:ea typeface="微软雅黑" panose="020B0503020204020204" pitchFamily="34" charset="-122"/>
              </a:rPr>
              <a:t>月</a:t>
            </a:r>
            <a:r>
              <a:rPr lang="en-US" altLang="zh-CN" sz="2000" dirty="0" smtClean="0">
                <a:solidFill>
                  <a:srgbClr val="784B23"/>
                </a:solidFill>
                <a:latin typeface="微软雅黑" panose="020B0503020204020204" pitchFamily="34" charset="-122"/>
                <a:ea typeface="微软雅黑" panose="020B0503020204020204" pitchFamily="34" charset="-122"/>
              </a:rPr>
              <a:t>X</a:t>
            </a:r>
            <a:r>
              <a:rPr lang="zh-CN" altLang="en-US" sz="2000" dirty="0" smtClean="0">
                <a:solidFill>
                  <a:srgbClr val="784B23"/>
                </a:solidFill>
                <a:latin typeface="微软雅黑" panose="020B0503020204020204" pitchFamily="34" charset="-122"/>
                <a:ea typeface="微软雅黑" panose="020B0503020204020204" pitchFamily="34" charset="-122"/>
              </a:rPr>
              <a:t>日</a:t>
            </a:r>
            <a:endParaRPr lang="zh-CN" altLang="en-US" sz="2000" dirty="0">
              <a:solidFill>
                <a:srgbClr val="784B2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556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500"/>
                                        <p:tgtEl>
                                          <p:spTgt spid="6"/>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4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教学设计</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Hexagon 4"/>
          <p:cNvSpPr/>
          <p:nvPr/>
        </p:nvSpPr>
        <p:spPr>
          <a:xfrm>
            <a:off x="2094354" y="3338492"/>
            <a:ext cx="2316572" cy="1997043"/>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4" name="Hexagon 6"/>
          <p:cNvSpPr/>
          <p:nvPr/>
        </p:nvSpPr>
        <p:spPr>
          <a:xfrm>
            <a:off x="7831278" y="2263161"/>
            <a:ext cx="2316572" cy="199704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5" name="Hexagon 7"/>
          <p:cNvSpPr/>
          <p:nvPr/>
        </p:nvSpPr>
        <p:spPr>
          <a:xfrm>
            <a:off x="4005541" y="2263703"/>
            <a:ext cx="2316572" cy="199704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6" name="Hexagon 10"/>
          <p:cNvSpPr/>
          <p:nvPr/>
        </p:nvSpPr>
        <p:spPr>
          <a:xfrm>
            <a:off x="5917834" y="3300324"/>
            <a:ext cx="2316572" cy="199704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p>
        </p:txBody>
      </p:sp>
      <p:sp>
        <p:nvSpPr>
          <p:cNvPr id="7" name="Freeform 83"/>
          <p:cNvSpPr>
            <a:spLocks/>
          </p:cNvSpPr>
          <p:nvPr/>
        </p:nvSpPr>
        <p:spPr bwMode="auto">
          <a:xfrm>
            <a:off x="2966616" y="3830783"/>
            <a:ext cx="572045" cy="572045"/>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 name="Freeform 23"/>
          <p:cNvSpPr>
            <a:spLocks noEditPoints="1"/>
          </p:cNvSpPr>
          <p:nvPr/>
        </p:nvSpPr>
        <p:spPr bwMode="auto">
          <a:xfrm>
            <a:off x="4897457" y="2782943"/>
            <a:ext cx="532736" cy="532733"/>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47" y="21"/>
              </a:cxn>
              <a:cxn ang="0">
                <a:pos x="51" y="16"/>
              </a:cxn>
              <a:cxn ang="0">
                <a:pos x="45" y="19"/>
              </a:cxn>
              <a:cxn ang="0">
                <a:pos x="39" y="16"/>
              </a:cxn>
              <a:cxn ang="0">
                <a:pos x="31" y="24"/>
              </a:cxn>
              <a:cxn ang="0">
                <a:pos x="31" y="26"/>
              </a:cxn>
              <a:cxn ang="0">
                <a:pos x="14" y="17"/>
              </a:cxn>
              <a:cxn ang="0">
                <a:pos x="12" y="22"/>
              </a:cxn>
              <a:cxn ang="0">
                <a:pos x="16" y="29"/>
              </a:cxn>
              <a:cxn ang="0">
                <a:pos x="12" y="28"/>
              </a:cxn>
              <a:cxn ang="0">
                <a:pos x="12" y="28"/>
              </a:cxn>
              <a:cxn ang="0">
                <a:pos x="19" y="36"/>
              </a:cxn>
              <a:cxn ang="0">
                <a:pos x="17" y="36"/>
              </a:cxn>
              <a:cxn ang="0">
                <a:pos x="15" y="36"/>
              </a:cxn>
              <a:cxn ang="0">
                <a:pos x="23" y="42"/>
              </a:cxn>
              <a:cxn ang="0">
                <a:pos x="13" y="46"/>
              </a:cxn>
              <a:cxn ang="0">
                <a:pos x="11" y="46"/>
              </a:cxn>
              <a:cxn ang="0">
                <a:pos x="24" y="49"/>
              </a:cxn>
              <a:cxn ang="0">
                <a:pos x="48" y="25"/>
              </a:cxn>
              <a:cxn ang="0">
                <a:pos x="48" y="24"/>
              </a:cxn>
              <a:cxn ang="0">
                <a:pos x="52" y="20"/>
              </a:cxn>
              <a:cxn ang="0">
                <a:pos x="47" y="2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 name="Freeform 104"/>
          <p:cNvSpPr>
            <a:spLocks noEditPoints="1"/>
          </p:cNvSpPr>
          <p:nvPr/>
        </p:nvSpPr>
        <p:spPr bwMode="auto">
          <a:xfrm>
            <a:off x="8703541" y="2750069"/>
            <a:ext cx="572043" cy="572043"/>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 name="Freeform 211"/>
          <p:cNvSpPr>
            <a:spLocks noEditPoints="1"/>
          </p:cNvSpPr>
          <p:nvPr/>
        </p:nvSpPr>
        <p:spPr bwMode="auto">
          <a:xfrm>
            <a:off x="6807623" y="3825970"/>
            <a:ext cx="536992" cy="532733"/>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11" name="Group 31"/>
          <p:cNvGrpSpPr/>
          <p:nvPr/>
        </p:nvGrpSpPr>
        <p:grpSpPr>
          <a:xfrm>
            <a:off x="1875054" y="3396472"/>
            <a:ext cx="821877" cy="821877"/>
            <a:chOff x="2138721" y="2867884"/>
            <a:chExt cx="616408" cy="616408"/>
          </a:xfrm>
        </p:grpSpPr>
        <p:grpSp>
          <p:nvGrpSpPr>
            <p:cNvPr id="12" name="Group 21"/>
            <p:cNvGrpSpPr/>
            <p:nvPr/>
          </p:nvGrpSpPr>
          <p:grpSpPr>
            <a:xfrm>
              <a:off x="2138721" y="2867884"/>
              <a:ext cx="616408" cy="616408"/>
              <a:chOff x="2786183" y="1189182"/>
              <a:chExt cx="921712" cy="921712"/>
            </a:xfrm>
          </p:grpSpPr>
          <p:sp>
            <p:nvSpPr>
              <p:cNvPr id="14" name="Oval 22"/>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Oval 23"/>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13" name="Freeform 9"/>
            <p:cNvSpPr>
              <a:spLocks noEditPoints="1"/>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6" name="Group 32"/>
          <p:cNvGrpSpPr/>
          <p:nvPr/>
        </p:nvGrpSpPr>
        <p:grpSpPr>
          <a:xfrm>
            <a:off x="4752887" y="1879115"/>
            <a:ext cx="821877" cy="821877"/>
            <a:chOff x="6412691" y="2896967"/>
            <a:chExt cx="616408" cy="616408"/>
          </a:xfrm>
        </p:grpSpPr>
        <p:grpSp>
          <p:nvGrpSpPr>
            <p:cNvPr id="17" name="Group 25"/>
            <p:cNvGrpSpPr/>
            <p:nvPr/>
          </p:nvGrpSpPr>
          <p:grpSpPr>
            <a:xfrm>
              <a:off x="6412691" y="2896967"/>
              <a:ext cx="616408" cy="616408"/>
              <a:chOff x="2786183" y="1189182"/>
              <a:chExt cx="921712" cy="921712"/>
            </a:xfrm>
          </p:grpSpPr>
          <p:sp>
            <p:nvSpPr>
              <p:cNvPr id="21" name="Oval 26"/>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Oval 2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8" name="Group 28"/>
            <p:cNvGrpSpPr/>
            <p:nvPr/>
          </p:nvGrpSpPr>
          <p:grpSpPr>
            <a:xfrm>
              <a:off x="6566423" y="3063819"/>
              <a:ext cx="319678" cy="300106"/>
              <a:chOff x="504825" y="971550"/>
              <a:chExt cx="1089026" cy="1022350"/>
            </a:xfrm>
            <a:solidFill>
              <a:schemeClr val="accent4"/>
            </a:solidFill>
          </p:grpSpPr>
          <p:sp>
            <p:nvSpPr>
              <p:cNvPr id="19" name="Freeform 29"/>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31"/>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grpSp>
        <p:nvGrpSpPr>
          <p:cNvPr id="23" name="Group 41"/>
          <p:cNvGrpSpPr/>
          <p:nvPr/>
        </p:nvGrpSpPr>
        <p:grpSpPr>
          <a:xfrm>
            <a:off x="6665180" y="4875690"/>
            <a:ext cx="821877" cy="821877"/>
            <a:chOff x="5664096" y="2537414"/>
            <a:chExt cx="616408" cy="616408"/>
          </a:xfrm>
        </p:grpSpPr>
        <p:grpSp>
          <p:nvGrpSpPr>
            <p:cNvPr id="24" name="Group 33"/>
            <p:cNvGrpSpPr/>
            <p:nvPr/>
          </p:nvGrpSpPr>
          <p:grpSpPr>
            <a:xfrm>
              <a:off x="5664096" y="2537414"/>
              <a:ext cx="616408" cy="616408"/>
              <a:chOff x="2786183" y="1189182"/>
              <a:chExt cx="921712" cy="921712"/>
            </a:xfrm>
          </p:grpSpPr>
          <p:sp>
            <p:nvSpPr>
              <p:cNvPr id="30" name="Oval 34"/>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1" name="Oval 3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5" name="Group 36"/>
            <p:cNvGrpSpPr/>
            <p:nvPr/>
          </p:nvGrpSpPr>
          <p:grpSpPr>
            <a:xfrm>
              <a:off x="5828448" y="2733085"/>
              <a:ext cx="308466" cy="233388"/>
              <a:chOff x="6629400" y="2008188"/>
              <a:chExt cx="600075" cy="454025"/>
            </a:xfrm>
            <a:solidFill>
              <a:schemeClr val="accent3"/>
            </a:solidFill>
          </p:grpSpPr>
          <p:sp>
            <p:nvSpPr>
              <p:cNvPr id="26" name="Freeform 17"/>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18"/>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19"/>
              <p:cNvSpPr>
                <a:spLocks noEditPoints="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20"/>
              <p:cNvSpPr>
                <a:spLocks noEditPoints="1"/>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grpSp>
        <p:nvGrpSpPr>
          <p:cNvPr id="32" name="Group 48"/>
          <p:cNvGrpSpPr/>
          <p:nvPr/>
        </p:nvGrpSpPr>
        <p:grpSpPr>
          <a:xfrm>
            <a:off x="9540843" y="2304258"/>
            <a:ext cx="842781" cy="842781"/>
            <a:chOff x="3323671" y="3667874"/>
            <a:chExt cx="632086" cy="632086"/>
          </a:xfrm>
        </p:grpSpPr>
        <p:grpSp>
          <p:nvGrpSpPr>
            <p:cNvPr id="33" name="Group 42"/>
            <p:cNvGrpSpPr/>
            <p:nvPr/>
          </p:nvGrpSpPr>
          <p:grpSpPr>
            <a:xfrm>
              <a:off x="3323671" y="3667874"/>
              <a:ext cx="632086" cy="632086"/>
              <a:chOff x="2786183" y="1189182"/>
              <a:chExt cx="921712" cy="921712"/>
            </a:xfrm>
          </p:grpSpPr>
          <p:sp>
            <p:nvSpPr>
              <p:cNvPr id="37" name="Oval 43"/>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8" name="Oval 4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34" name="Group 45"/>
            <p:cNvGrpSpPr/>
            <p:nvPr/>
          </p:nvGrpSpPr>
          <p:grpSpPr>
            <a:xfrm>
              <a:off x="3534447" y="3803607"/>
              <a:ext cx="210535" cy="360620"/>
              <a:chOff x="1668463" y="3354388"/>
              <a:chExt cx="641350" cy="1098550"/>
            </a:xfrm>
            <a:solidFill>
              <a:schemeClr val="accent3"/>
            </a:solidFill>
          </p:grpSpPr>
          <p:sp>
            <p:nvSpPr>
              <p:cNvPr id="35" name="Freeform 36"/>
              <p:cNvSpPr>
                <a:spLocks noEditPoints="1"/>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Freeform 37"/>
              <p:cNvSpPr>
                <a:spLocks noEditPoints="1"/>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sp>
        <p:nvSpPr>
          <p:cNvPr id="39" name="矩形 38"/>
          <p:cNvSpPr/>
          <p:nvPr/>
        </p:nvSpPr>
        <p:spPr>
          <a:xfrm>
            <a:off x="1711873" y="2485235"/>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40" name="矩形 39"/>
          <p:cNvSpPr/>
          <p:nvPr/>
        </p:nvSpPr>
        <p:spPr>
          <a:xfrm>
            <a:off x="4135881" y="4859621"/>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41" name="矩形 40"/>
          <p:cNvSpPr/>
          <p:nvPr/>
        </p:nvSpPr>
        <p:spPr>
          <a:xfrm>
            <a:off x="5976343" y="2291228"/>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42" name="矩形 41"/>
          <p:cNvSpPr/>
          <p:nvPr/>
        </p:nvSpPr>
        <p:spPr>
          <a:xfrm>
            <a:off x="8113114" y="4810652"/>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43" name="矩形 42"/>
          <p:cNvSpPr/>
          <p:nvPr/>
        </p:nvSpPr>
        <p:spPr>
          <a:xfrm>
            <a:off x="2521972" y="4567026"/>
            <a:ext cx="1591223"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a:t>
            </a:r>
          </a:p>
        </p:txBody>
      </p:sp>
      <p:sp>
        <p:nvSpPr>
          <p:cNvPr id="44" name="矩形 43"/>
          <p:cNvSpPr/>
          <p:nvPr/>
        </p:nvSpPr>
        <p:spPr>
          <a:xfrm>
            <a:off x="4380174" y="3476435"/>
            <a:ext cx="1591223"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a:t>
            </a:r>
          </a:p>
        </p:txBody>
      </p:sp>
      <p:sp>
        <p:nvSpPr>
          <p:cNvPr id="45" name="矩形 44"/>
          <p:cNvSpPr/>
          <p:nvPr/>
        </p:nvSpPr>
        <p:spPr>
          <a:xfrm>
            <a:off x="6334701" y="4422684"/>
            <a:ext cx="1591223"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a:t>
            </a:r>
          </a:p>
        </p:txBody>
      </p:sp>
      <p:sp>
        <p:nvSpPr>
          <p:cNvPr id="46" name="矩形 45"/>
          <p:cNvSpPr/>
          <p:nvPr/>
        </p:nvSpPr>
        <p:spPr>
          <a:xfrm>
            <a:off x="8167695" y="3476434"/>
            <a:ext cx="1591223" cy="461665"/>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a:t>
            </a:r>
          </a:p>
        </p:txBody>
      </p:sp>
    </p:spTree>
    <p:extLst>
      <p:ext uri="{BB962C8B-B14F-4D97-AF65-F5344CB8AC3E}">
        <p14:creationId xmlns:p14="http://schemas.microsoft.com/office/powerpoint/2010/main" val="107437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53"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4000"/>
                            </p:stCondLst>
                            <p:childTnLst>
                              <p:par>
                                <p:cTn id="53" presetID="53"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500" fill="hold"/>
                                        <p:tgtEl>
                                          <p:spTgt spid="4"/>
                                        </p:tgtEl>
                                        <p:attrNameLst>
                                          <p:attrName>ppt_w</p:attrName>
                                        </p:attrNameLst>
                                      </p:cBhvr>
                                      <p:tavLst>
                                        <p:tav tm="0">
                                          <p:val>
                                            <p:fltVal val="0"/>
                                          </p:val>
                                        </p:tav>
                                        <p:tav tm="100000">
                                          <p:val>
                                            <p:strVal val="#ppt_w"/>
                                          </p:val>
                                        </p:tav>
                                      </p:tavLst>
                                    </p:anim>
                                    <p:anim calcmode="lin" valueType="num">
                                      <p:cBhvr>
                                        <p:cTn id="62" dur="500" fill="hold"/>
                                        <p:tgtEl>
                                          <p:spTgt spid="4"/>
                                        </p:tgtEl>
                                        <p:attrNameLst>
                                          <p:attrName>ppt_h</p:attrName>
                                        </p:attrNameLst>
                                      </p:cBhvr>
                                      <p:tavLst>
                                        <p:tav tm="0">
                                          <p:val>
                                            <p:fltVal val="0"/>
                                          </p:val>
                                        </p:tav>
                                        <p:tav tm="100000">
                                          <p:val>
                                            <p:strVal val="#ppt_h"/>
                                          </p:val>
                                        </p:tav>
                                      </p:tavLst>
                                    </p:anim>
                                    <p:animEffect transition="in" filter="fade">
                                      <p:cBhvr>
                                        <p:cTn id="63" dur="500"/>
                                        <p:tgtEl>
                                          <p:spTgt spid="4"/>
                                        </p:tgtEl>
                                      </p:cBhvr>
                                    </p:animEffect>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Effect transition="in" filter="fade">
                                      <p:cBhvr>
                                        <p:cTn id="69" dur="500"/>
                                        <p:tgtEl>
                                          <p:spTgt spid="9"/>
                                        </p:tgtEl>
                                      </p:cBhvr>
                                    </p:animEffect>
                                  </p:childTnLst>
                                </p:cTn>
                              </p:par>
                            </p:childTnLst>
                          </p:cTn>
                        </p:par>
                        <p:par>
                          <p:cTn id="70" fill="hold">
                            <p:stCondLst>
                              <p:cond delay="5500"/>
                            </p:stCondLst>
                            <p:childTnLst>
                              <p:par>
                                <p:cTn id="71" presetID="53" presetClass="entr" presetSubtype="0"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fade">
                                      <p:cBhvr>
                                        <p:cTn id="91" dur="500"/>
                                        <p:tgtEl>
                                          <p:spTgt spid="4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fade">
                                      <p:cBhvr>
                                        <p:cTn id="94" dur="500"/>
                                        <p:tgtEl>
                                          <p:spTgt spid="4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39" grpId="0"/>
      <p:bldP spid="40" grpId="0"/>
      <p:bldP spid="41" grpId="0"/>
      <p:bldP spid="42" grpId="0"/>
      <p:bldP spid="43" grpId="0"/>
      <p:bldP spid="44" grpId="0"/>
      <p:bldP spid="45" grpId="0"/>
      <p:bldP spid="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教学设计</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Freeform 1"/>
          <p:cNvSpPr>
            <a:spLocks noChangeArrowheads="1"/>
          </p:cNvSpPr>
          <p:nvPr/>
        </p:nvSpPr>
        <p:spPr bwMode="auto">
          <a:xfrm rot="5400000">
            <a:off x="7603245" y="2088348"/>
            <a:ext cx="3873520" cy="3398699"/>
          </a:xfrm>
          <a:custGeom>
            <a:avLst/>
            <a:gdLst>
              <a:gd name="T0" fmla="*/ 12686 w 12993"/>
              <a:gd name="T1" fmla="*/ 4080 h 11401"/>
              <a:gd name="T2" fmla="*/ 12606 w 12993"/>
              <a:gd name="T3" fmla="*/ 3587 h 11401"/>
              <a:gd name="T4" fmla="*/ 11918 w 12993"/>
              <a:gd name="T5" fmla="*/ 4946 h 11401"/>
              <a:gd name="T6" fmla="*/ 9222 w 12993"/>
              <a:gd name="T7" fmla="*/ 4608 h 11401"/>
              <a:gd name="T8" fmla="*/ 9147 w 12993"/>
              <a:gd name="T9" fmla="*/ 3773 h 11401"/>
              <a:gd name="T10" fmla="*/ 9139 w 12993"/>
              <a:gd name="T11" fmla="*/ 3805 h 11401"/>
              <a:gd name="T12" fmla="*/ 8172 w 12993"/>
              <a:gd name="T13" fmla="*/ 4251 h 11401"/>
              <a:gd name="T14" fmla="*/ 7170 w 12993"/>
              <a:gd name="T15" fmla="*/ 2648 h 11401"/>
              <a:gd name="T16" fmla="*/ 8033 w 12993"/>
              <a:gd name="T17" fmla="*/ 2115 h 11401"/>
              <a:gd name="T18" fmla="*/ 8252 w 12993"/>
              <a:gd name="T19" fmla="*/ 2648 h 11401"/>
              <a:gd name="T20" fmla="*/ 7799 w 12993"/>
              <a:gd name="T21" fmla="*/ 1924 h 11401"/>
              <a:gd name="T22" fmla="*/ 7751 w 12993"/>
              <a:gd name="T23" fmla="*/ 218 h 11401"/>
              <a:gd name="T24" fmla="*/ 7699 w 12993"/>
              <a:gd name="T25" fmla="*/ 171 h 11401"/>
              <a:gd name="T26" fmla="*/ 7091 w 12993"/>
              <a:gd name="T27" fmla="*/ 20 h 11401"/>
              <a:gd name="T28" fmla="*/ 6812 w 12993"/>
              <a:gd name="T29" fmla="*/ 2517 h 11401"/>
              <a:gd name="T30" fmla="*/ 5373 w 12993"/>
              <a:gd name="T31" fmla="*/ 2553 h 11401"/>
              <a:gd name="T32" fmla="*/ 5663 w 12993"/>
              <a:gd name="T33" fmla="*/ 1407 h 11401"/>
              <a:gd name="T34" fmla="*/ 4689 w 12993"/>
              <a:gd name="T35" fmla="*/ 2139 h 11401"/>
              <a:gd name="T36" fmla="*/ 4017 w 12993"/>
              <a:gd name="T37" fmla="*/ 1173 h 11401"/>
              <a:gd name="T38" fmla="*/ 4029 w 12993"/>
              <a:gd name="T39" fmla="*/ 1292 h 11401"/>
              <a:gd name="T40" fmla="*/ 3619 w 12993"/>
              <a:gd name="T41" fmla="*/ 2167 h 11401"/>
              <a:gd name="T42" fmla="*/ 3313 w 12993"/>
              <a:gd name="T43" fmla="*/ 1952 h 11401"/>
              <a:gd name="T44" fmla="*/ 4108 w 12993"/>
              <a:gd name="T45" fmla="*/ 2207 h 11401"/>
              <a:gd name="T46" fmla="*/ 6009 w 12993"/>
              <a:gd name="T47" fmla="*/ 3038 h 11401"/>
              <a:gd name="T48" fmla="*/ 6586 w 12993"/>
              <a:gd name="T49" fmla="*/ 4708 h 11401"/>
              <a:gd name="T50" fmla="*/ 4303 w 12993"/>
              <a:gd name="T51" fmla="*/ 4943 h 11401"/>
              <a:gd name="T52" fmla="*/ 2991 w 12993"/>
              <a:gd name="T53" fmla="*/ 3121 h 11401"/>
              <a:gd name="T54" fmla="*/ 2967 w 12993"/>
              <a:gd name="T55" fmla="*/ 4326 h 11401"/>
              <a:gd name="T56" fmla="*/ 283 w 12993"/>
              <a:gd name="T57" fmla="*/ 2505 h 11401"/>
              <a:gd name="T58" fmla="*/ 247 w 12993"/>
              <a:gd name="T59" fmla="*/ 2489 h 11401"/>
              <a:gd name="T60" fmla="*/ 219 w 12993"/>
              <a:gd name="T61" fmla="*/ 2521 h 11401"/>
              <a:gd name="T62" fmla="*/ 426 w 12993"/>
              <a:gd name="T63" fmla="*/ 3081 h 11401"/>
              <a:gd name="T64" fmla="*/ 501 w 12993"/>
              <a:gd name="T65" fmla="*/ 3181 h 11401"/>
              <a:gd name="T66" fmla="*/ 1488 w 12993"/>
              <a:gd name="T67" fmla="*/ 3992 h 11401"/>
              <a:gd name="T68" fmla="*/ 617 w 12993"/>
              <a:gd name="T69" fmla="*/ 4740 h 11401"/>
              <a:gd name="T70" fmla="*/ 120 w 12993"/>
              <a:gd name="T71" fmla="*/ 4712 h 11401"/>
              <a:gd name="T72" fmla="*/ 565 w 12993"/>
              <a:gd name="T73" fmla="*/ 5213 h 11401"/>
              <a:gd name="T74" fmla="*/ 800 w 12993"/>
              <a:gd name="T75" fmla="*/ 5730 h 11401"/>
              <a:gd name="T76" fmla="*/ 3579 w 12993"/>
              <a:gd name="T77" fmla="*/ 4919 h 11401"/>
              <a:gd name="T78" fmla="*/ 3508 w 12993"/>
              <a:gd name="T79" fmla="*/ 5786 h 11401"/>
              <a:gd name="T80" fmla="*/ 4418 w 12993"/>
              <a:gd name="T81" fmla="*/ 5690 h 11401"/>
              <a:gd name="T82" fmla="*/ 5846 w 12993"/>
              <a:gd name="T83" fmla="*/ 8859 h 11401"/>
              <a:gd name="T84" fmla="*/ 5822 w 12993"/>
              <a:gd name="T85" fmla="*/ 11218 h 11401"/>
              <a:gd name="T86" fmla="*/ 6152 w 12993"/>
              <a:gd name="T87" fmla="*/ 6493 h 11401"/>
              <a:gd name="T88" fmla="*/ 6844 w 12993"/>
              <a:gd name="T89" fmla="*/ 5074 h 11401"/>
              <a:gd name="T90" fmla="*/ 7659 w 12993"/>
              <a:gd name="T91" fmla="*/ 5742 h 11401"/>
              <a:gd name="T92" fmla="*/ 7480 w 12993"/>
              <a:gd name="T93" fmla="*/ 4664 h 11401"/>
              <a:gd name="T94" fmla="*/ 10944 w 12993"/>
              <a:gd name="T95" fmla="*/ 5372 h 11401"/>
              <a:gd name="T96" fmla="*/ 11914 w 12993"/>
              <a:gd name="T97" fmla="*/ 5559 h 11401"/>
              <a:gd name="T98" fmla="*/ 12006 w 12993"/>
              <a:gd name="T99" fmla="*/ 5595 h 11401"/>
              <a:gd name="T100" fmla="*/ 11807 w 12993"/>
              <a:gd name="T101" fmla="*/ 5189 h 11401"/>
              <a:gd name="T102" fmla="*/ 12964 w 12993"/>
              <a:gd name="T103" fmla="*/ 4887 h 1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93" h="11401">
                <a:moveTo>
                  <a:pt x="12618" y="4457"/>
                </a:moveTo>
                <a:lnTo>
                  <a:pt x="12618" y="4457"/>
                </a:lnTo>
                <a:cubicBezTo>
                  <a:pt x="12662" y="4338"/>
                  <a:pt x="12686" y="4211"/>
                  <a:pt x="12686" y="4080"/>
                </a:cubicBezTo>
                <a:cubicBezTo>
                  <a:pt x="12698" y="3948"/>
                  <a:pt x="12690" y="3805"/>
                  <a:pt x="12662" y="3678"/>
                </a:cubicBezTo>
                <a:cubicBezTo>
                  <a:pt x="12658" y="3642"/>
                  <a:pt x="12650" y="3610"/>
                  <a:pt x="12642" y="3575"/>
                </a:cubicBezTo>
                <a:cubicBezTo>
                  <a:pt x="12634" y="3551"/>
                  <a:pt x="12602" y="3563"/>
                  <a:pt x="12606" y="3587"/>
                </a:cubicBezTo>
                <a:cubicBezTo>
                  <a:pt x="12610" y="3606"/>
                  <a:pt x="12614" y="3630"/>
                  <a:pt x="12618" y="3654"/>
                </a:cubicBezTo>
                <a:cubicBezTo>
                  <a:pt x="12622" y="3690"/>
                  <a:pt x="12630" y="3722"/>
                  <a:pt x="12634" y="3757"/>
                </a:cubicBezTo>
                <a:cubicBezTo>
                  <a:pt x="12670" y="4251"/>
                  <a:pt x="12384" y="4752"/>
                  <a:pt x="11918" y="4946"/>
                </a:cubicBezTo>
                <a:cubicBezTo>
                  <a:pt x="11612" y="5074"/>
                  <a:pt x="11258" y="5102"/>
                  <a:pt x="10928" y="5098"/>
                </a:cubicBezTo>
                <a:cubicBezTo>
                  <a:pt x="10594" y="5090"/>
                  <a:pt x="10260" y="5034"/>
                  <a:pt x="9942" y="4927"/>
                </a:cubicBezTo>
                <a:cubicBezTo>
                  <a:pt x="9691" y="4843"/>
                  <a:pt x="9457" y="4724"/>
                  <a:pt x="9222" y="4608"/>
                </a:cubicBezTo>
                <a:cubicBezTo>
                  <a:pt x="9361" y="4529"/>
                  <a:pt x="9457" y="4390"/>
                  <a:pt x="9465" y="4223"/>
                </a:cubicBezTo>
                <a:cubicBezTo>
                  <a:pt x="9469" y="4036"/>
                  <a:pt x="9349" y="3801"/>
                  <a:pt x="9147" y="3773"/>
                </a:cubicBezTo>
                <a:lnTo>
                  <a:pt x="9147" y="3773"/>
                </a:lnTo>
                <a:lnTo>
                  <a:pt x="9147" y="3773"/>
                </a:lnTo>
                <a:lnTo>
                  <a:pt x="9143" y="3773"/>
                </a:lnTo>
                <a:cubicBezTo>
                  <a:pt x="9123" y="3773"/>
                  <a:pt x="9119" y="3805"/>
                  <a:pt x="9139" y="3805"/>
                </a:cubicBezTo>
                <a:cubicBezTo>
                  <a:pt x="9345" y="3845"/>
                  <a:pt x="9437" y="4072"/>
                  <a:pt x="9357" y="4259"/>
                </a:cubicBezTo>
                <a:cubicBezTo>
                  <a:pt x="9298" y="4402"/>
                  <a:pt x="9178" y="4481"/>
                  <a:pt x="9039" y="4521"/>
                </a:cubicBezTo>
                <a:cubicBezTo>
                  <a:pt x="8765" y="4390"/>
                  <a:pt x="8486" y="4278"/>
                  <a:pt x="8172" y="4251"/>
                </a:cubicBezTo>
                <a:cubicBezTo>
                  <a:pt x="7874" y="4219"/>
                  <a:pt x="7568" y="4255"/>
                  <a:pt x="7278" y="4342"/>
                </a:cubicBezTo>
                <a:cubicBezTo>
                  <a:pt x="7278" y="3936"/>
                  <a:pt x="7103" y="3547"/>
                  <a:pt x="6808" y="3272"/>
                </a:cubicBezTo>
                <a:cubicBezTo>
                  <a:pt x="6836" y="3034"/>
                  <a:pt x="7023" y="2823"/>
                  <a:pt x="7170" y="2648"/>
                </a:cubicBezTo>
                <a:cubicBezTo>
                  <a:pt x="7325" y="2465"/>
                  <a:pt x="7480" y="2290"/>
                  <a:pt x="7612" y="2091"/>
                </a:cubicBezTo>
                <a:cubicBezTo>
                  <a:pt x="7639" y="2075"/>
                  <a:pt x="7667" y="2059"/>
                  <a:pt x="7699" y="2052"/>
                </a:cubicBezTo>
                <a:cubicBezTo>
                  <a:pt x="7810" y="2020"/>
                  <a:pt x="7934" y="2063"/>
                  <a:pt x="8033" y="2115"/>
                </a:cubicBezTo>
                <a:cubicBezTo>
                  <a:pt x="8224" y="2215"/>
                  <a:pt x="8359" y="2421"/>
                  <a:pt x="8248" y="2632"/>
                </a:cubicBezTo>
                <a:cubicBezTo>
                  <a:pt x="8244" y="2640"/>
                  <a:pt x="8248" y="2644"/>
                  <a:pt x="8252" y="2648"/>
                </a:cubicBezTo>
                <a:lnTo>
                  <a:pt x="8252" y="2648"/>
                </a:lnTo>
                <a:cubicBezTo>
                  <a:pt x="8240" y="2668"/>
                  <a:pt x="8268" y="2684"/>
                  <a:pt x="8284" y="2668"/>
                </a:cubicBezTo>
                <a:cubicBezTo>
                  <a:pt x="8435" y="2465"/>
                  <a:pt x="8355" y="2171"/>
                  <a:pt x="8156" y="2032"/>
                </a:cubicBezTo>
                <a:cubicBezTo>
                  <a:pt x="8053" y="1960"/>
                  <a:pt x="7926" y="1924"/>
                  <a:pt x="7799" y="1924"/>
                </a:cubicBezTo>
                <a:cubicBezTo>
                  <a:pt x="7771" y="1924"/>
                  <a:pt x="7739" y="1924"/>
                  <a:pt x="7707" y="1928"/>
                </a:cubicBezTo>
                <a:cubicBezTo>
                  <a:pt x="7926" y="1507"/>
                  <a:pt x="7958" y="998"/>
                  <a:pt x="7727" y="572"/>
                </a:cubicBezTo>
                <a:cubicBezTo>
                  <a:pt x="7791" y="465"/>
                  <a:pt x="7791" y="334"/>
                  <a:pt x="7751" y="218"/>
                </a:cubicBezTo>
                <a:cubicBezTo>
                  <a:pt x="7739" y="179"/>
                  <a:pt x="7719" y="139"/>
                  <a:pt x="7695" y="103"/>
                </a:cubicBezTo>
                <a:cubicBezTo>
                  <a:pt x="7683" y="87"/>
                  <a:pt x="7655" y="103"/>
                  <a:pt x="7667" y="119"/>
                </a:cubicBezTo>
                <a:cubicBezTo>
                  <a:pt x="7679" y="135"/>
                  <a:pt x="7691" y="155"/>
                  <a:pt x="7699" y="171"/>
                </a:cubicBezTo>
                <a:cubicBezTo>
                  <a:pt x="7747" y="274"/>
                  <a:pt x="7743" y="393"/>
                  <a:pt x="7683" y="493"/>
                </a:cubicBezTo>
                <a:cubicBezTo>
                  <a:pt x="7544" y="278"/>
                  <a:pt x="7349" y="107"/>
                  <a:pt x="7115" y="8"/>
                </a:cubicBezTo>
                <a:cubicBezTo>
                  <a:pt x="7103" y="0"/>
                  <a:pt x="7091" y="12"/>
                  <a:pt x="7091" y="20"/>
                </a:cubicBezTo>
                <a:cubicBezTo>
                  <a:pt x="7079" y="27"/>
                  <a:pt x="7071" y="43"/>
                  <a:pt x="7087" y="55"/>
                </a:cubicBezTo>
                <a:cubicBezTo>
                  <a:pt x="7544" y="290"/>
                  <a:pt x="7799" y="791"/>
                  <a:pt x="7715" y="1300"/>
                </a:cubicBezTo>
                <a:cubicBezTo>
                  <a:pt x="7624" y="1849"/>
                  <a:pt x="7150" y="2127"/>
                  <a:pt x="6812" y="2517"/>
                </a:cubicBezTo>
                <a:cubicBezTo>
                  <a:pt x="6677" y="2672"/>
                  <a:pt x="6558" y="2855"/>
                  <a:pt x="6518" y="3058"/>
                </a:cubicBezTo>
                <a:cubicBezTo>
                  <a:pt x="6216" y="2891"/>
                  <a:pt x="5878" y="2787"/>
                  <a:pt x="5564" y="2644"/>
                </a:cubicBezTo>
                <a:cubicBezTo>
                  <a:pt x="5500" y="2616"/>
                  <a:pt x="5436" y="2584"/>
                  <a:pt x="5373" y="2553"/>
                </a:cubicBezTo>
                <a:cubicBezTo>
                  <a:pt x="5222" y="2382"/>
                  <a:pt x="5110" y="2163"/>
                  <a:pt x="5098" y="1936"/>
                </a:cubicBezTo>
                <a:cubicBezTo>
                  <a:pt x="5082" y="1618"/>
                  <a:pt x="5381" y="1447"/>
                  <a:pt x="5659" y="1431"/>
                </a:cubicBezTo>
                <a:cubicBezTo>
                  <a:pt x="5671" y="1431"/>
                  <a:pt x="5675" y="1411"/>
                  <a:pt x="5663" y="1407"/>
                </a:cubicBezTo>
                <a:cubicBezTo>
                  <a:pt x="5385" y="1344"/>
                  <a:pt x="5094" y="1503"/>
                  <a:pt x="5011" y="1781"/>
                </a:cubicBezTo>
                <a:cubicBezTo>
                  <a:pt x="4955" y="1964"/>
                  <a:pt x="4975" y="2215"/>
                  <a:pt x="5079" y="2398"/>
                </a:cubicBezTo>
                <a:cubicBezTo>
                  <a:pt x="4943" y="2322"/>
                  <a:pt x="4812" y="2234"/>
                  <a:pt x="4689" y="2139"/>
                </a:cubicBezTo>
                <a:cubicBezTo>
                  <a:pt x="4458" y="1960"/>
                  <a:pt x="4231" y="1737"/>
                  <a:pt x="4112" y="1471"/>
                </a:cubicBezTo>
                <a:cubicBezTo>
                  <a:pt x="4080" y="1376"/>
                  <a:pt x="4057" y="1276"/>
                  <a:pt x="4041" y="1173"/>
                </a:cubicBezTo>
                <a:cubicBezTo>
                  <a:pt x="4041" y="1157"/>
                  <a:pt x="4017" y="1161"/>
                  <a:pt x="4017" y="1173"/>
                </a:cubicBezTo>
                <a:cubicBezTo>
                  <a:pt x="4017" y="1177"/>
                  <a:pt x="4017" y="1181"/>
                  <a:pt x="4017" y="1181"/>
                </a:cubicBezTo>
                <a:cubicBezTo>
                  <a:pt x="4017" y="1185"/>
                  <a:pt x="4017" y="1185"/>
                  <a:pt x="4017" y="1185"/>
                </a:cubicBezTo>
                <a:cubicBezTo>
                  <a:pt x="4017" y="1220"/>
                  <a:pt x="4021" y="1256"/>
                  <a:pt x="4029" y="1292"/>
                </a:cubicBezTo>
                <a:cubicBezTo>
                  <a:pt x="4064" y="1574"/>
                  <a:pt x="4204" y="1829"/>
                  <a:pt x="4395" y="2044"/>
                </a:cubicBezTo>
                <a:cubicBezTo>
                  <a:pt x="4275" y="2028"/>
                  <a:pt x="4148" y="2056"/>
                  <a:pt x="4033" y="2091"/>
                </a:cubicBezTo>
                <a:cubicBezTo>
                  <a:pt x="3901" y="2131"/>
                  <a:pt x="3762" y="2183"/>
                  <a:pt x="3619" y="2167"/>
                </a:cubicBezTo>
                <a:cubicBezTo>
                  <a:pt x="3480" y="2151"/>
                  <a:pt x="3369" y="2067"/>
                  <a:pt x="3333" y="1932"/>
                </a:cubicBezTo>
                <a:cubicBezTo>
                  <a:pt x="3329" y="1920"/>
                  <a:pt x="3313" y="1920"/>
                  <a:pt x="3313" y="1932"/>
                </a:cubicBezTo>
                <a:cubicBezTo>
                  <a:pt x="3313" y="1940"/>
                  <a:pt x="3313" y="1944"/>
                  <a:pt x="3313" y="1952"/>
                </a:cubicBezTo>
                <a:cubicBezTo>
                  <a:pt x="3293" y="2012"/>
                  <a:pt x="3361" y="2079"/>
                  <a:pt x="3404" y="2119"/>
                </a:cubicBezTo>
                <a:cubicBezTo>
                  <a:pt x="3488" y="2191"/>
                  <a:pt x="3599" y="2234"/>
                  <a:pt x="3711" y="2246"/>
                </a:cubicBezTo>
                <a:cubicBezTo>
                  <a:pt x="3842" y="2262"/>
                  <a:pt x="3977" y="2238"/>
                  <a:pt x="4108" y="2207"/>
                </a:cubicBezTo>
                <a:cubicBezTo>
                  <a:pt x="4235" y="2171"/>
                  <a:pt x="4375" y="2127"/>
                  <a:pt x="4506" y="2167"/>
                </a:cubicBezTo>
                <a:cubicBezTo>
                  <a:pt x="4693" y="2346"/>
                  <a:pt x="4908" y="2501"/>
                  <a:pt x="5122" y="2620"/>
                </a:cubicBezTo>
                <a:cubicBezTo>
                  <a:pt x="5409" y="2779"/>
                  <a:pt x="5715" y="2895"/>
                  <a:pt x="6009" y="3038"/>
                </a:cubicBezTo>
                <a:cubicBezTo>
                  <a:pt x="6299" y="3185"/>
                  <a:pt x="6582" y="3376"/>
                  <a:pt x="6737" y="3670"/>
                </a:cubicBezTo>
                <a:cubicBezTo>
                  <a:pt x="6876" y="3940"/>
                  <a:pt x="6904" y="4255"/>
                  <a:pt x="6828" y="4541"/>
                </a:cubicBezTo>
                <a:cubicBezTo>
                  <a:pt x="6745" y="4593"/>
                  <a:pt x="6661" y="4644"/>
                  <a:pt x="6586" y="4708"/>
                </a:cubicBezTo>
                <a:cubicBezTo>
                  <a:pt x="6180" y="5026"/>
                  <a:pt x="5878" y="5507"/>
                  <a:pt x="5778" y="6020"/>
                </a:cubicBezTo>
                <a:cubicBezTo>
                  <a:pt x="5667" y="5897"/>
                  <a:pt x="5552" y="5774"/>
                  <a:pt x="5428" y="5662"/>
                </a:cubicBezTo>
                <a:cubicBezTo>
                  <a:pt x="5094" y="5352"/>
                  <a:pt x="4709" y="5133"/>
                  <a:pt x="4303" y="4943"/>
                </a:cubicBezTo>
                <a:cubicBezTo>
                  <a:pt x="3989" y="4791"/>
                  <a:pt x="3675" y="4644"/>
                  <a:pt x="3357" y="4501"/>
                </a:cubicBezTo>
                <a:cubicBezTo>
                  <a:pt x="3086" y="4096"/>
                  <a:pt x="2959" y="3618"/>
                  <a:pt x="3015" y="3125"/>
                </a:cubicBezTo>
                <a:cubicBezTo>
                  <a:pt x="3019" y="3109"/>
                  <a:pt x="2995" y="3105"/>
                  <a:pt x="2991" y="3121"/>
                </a:cubicBezTo>
                <a:cubicBezTo>
                  <a:pt x="2903" y="3419"/>
                  <a:pt x="2927" y="3734"/>
                  <a:pt x="2999" y="4032"/>
                </a:cubicBezTo>
                <a:cubicBezTo>
                  <a:pt x="3027" y="4151"/>
                  <a:pt x="3066" y="4282"/>
                  <a:pt x="3130" y="4398"/>
                </a:cubicBezTo>
                <a:cubicBezTo>
                  <a:pt x="3078" y="4374"/>
                  <a:pt x="3023" y="4350"/>
                  <a:pt x="2967" y="4326"/>
                </a:cubicBezTo>
                <a:cubicBezTo>
                  <a:pt x="2541" y="4131"/>
                  <a:pt x="2108" y="3952"/>
                  <a:pt x="1682" y="3754"/>
                </a:cubicBezTo>
                <a:cubicBezTo>
                  <a:pt x="1293" y="3571"/>
                  <a:pt x="907" y="3348"/>
                  <a:pt x="613" y="3022"/>
                </a:cubicBezTo>
                <a:cubicBezTo>
                  <a:pt x="474" y="2871"/>
                  <a:pt x="358" y="2696"/>
                  <a:pt x="283" y="2505"/>
                </a:cubicBezTo>
                <a:cubicBezTo>
                  <a:pt x="279" y="2505"/>
                  <a:pt x="279" y="2501"/>
                  <a:pt x="279" y="2501"/>
                </a:cubicBezTo>
                <a:cubicBezTo>
                  <a:pt x="279" y="2497"/>
                  <a:pt x="279" y="2493"/>
                  <a:pt x="279" y="2489"/>
                </a:cubicBezTo>
                <a:cubicBezTo>
                  <a:pt x="279" y="2469"/>
                  <a:pt x="247" y="2469"/>
                  <a:pt x="247" y="2489"/>
                </a:cubicBezTo>
                <a:lnTo>
                  <a:pt x="247" y="2489"/>
                </a:lnTo>
                <a:cubicBezTo>
                  <a:pt x="243" y="2493"/>
                  <a:pt x="239" y="2497"/>
                  <a:pt x="235" y="2501"/>
                </a:cubicBezTo>
                <a:cubicBezTo>
                  <a:pt x="227" y="2501"/>
                  <a:pt x="223" y="2509"/>
                  <a:pt x="219" y="2521"/>
                </a:cubicBezTo>
                <a:cubicBezTo>
                  <a:pt x="203" y="2553"/>
                  <a:pt x="231" y="2628"/>
                  <a:pt x="239" y="2660"/>
                </a:cubicBezTo>
                <a:cubicBezTo>
                  <a:pt x="251" y="2716"/>
                  <a:pt x="267" y="2767"/>
                  <a:pt x="287" y="2815"/>
                </a:cubicBezTo>
                <a:cubicBezTo>
                  <a:pt x="322" y="2907"/>
                  <a:pt x="370" y="2998"/>
                  <a:pt x="426" y="3081"/>
                </a:cubicBezTo>
                <a:cubicBezTo>
                  <a:pt x="271" y="3113"/>
                  <a:pt x="112" y="3038"/>
                  <a:pt x="28" y="2891"/>
                </a:cubicBezTo>
                <a:cubicBezTo>
                  <a:pt x="24" y="2879"/>
                  <a:pt x="0" y="2887"/>
                  <a:pt x="8" y="2899"/>
                </a:cubicBezTo>
                <a:cubicBezTo>
                  <a:pt x="84" y="3109"/>
                  <a:pt x="299" y="3181"/>
                  <a:pt x="501" y="3181"/>
                </a:cubicBezTo>
                <a:cubicBezTo>
                  <a:pt x="525" y="3209"/>
                  <a:pt x="553" y="3237"/>
                  <a:pt x="581" y="3264"/>
                </a:cubicBezTo>
                <a:cubicBezTo>
                  <a:pt x="641" y="3336"/>
                  <a:pt x="704" y="3400"/>
                  <a:pt x="772" y="3463"/>
                </a:cubicBezTo>
                <a:cubicBezTo>
                  <a:pt x="987" y="3670"/>
                  <a:pt x="1229" y="3841"/>
                  <a:pt x="1488" y="3992"/>
                </a:cubicBezTo>
                <a:cubicBezTo>
                  <a:pt x="1368" y="4016"/>
                  <a:pt x="1249" y="4064"/>
                  <a:pt x="1154" y="4111"/>
                </a:cubicBezTo>
                <a:cubicBezTo>
                  <a:pt x="959" y="4215"/>
                  <a:pt x="796" y="4370"/>
                  <a:pt x="688" y="4565"/>
                </a:cubicBezTo>
                <a:cubicBezTo>
                  <a:pt x="660" y="4620"/>
                  <a:pt x="637" y="4680"/>
                  <a:pt x="617" y="4740"/>
                </a:cubicBezTo>
                <a:cubicBezTo>
                  <a:pt x="565" y="4772"/>
                  <a:pt x="513" y="4795"/>
                  <a:pt x="446" y="4803"/>
                </a:cubicBezTo>
                <a:cubicBezTo>
                  <a:pt x="334" y="4811"/>
                  <a:pt x="227" y="4768"/>
                  <a:pt x="148" y="4688"/>
                </a:cubicBezTo>
                <a:cubicBezTo>
                  <a:pt x="132" y="4676"/>
                  <a:pt x="112" y="4692"/>
                  <a:pt x="120" y="4712"/>
                </a:cubicBezTo>
                <a:cubicBezTo>
                  <a:pt x="175" y="4819"/>
                  <a:pt x="283" y="4887"/>
                  <a:pt x="402" y="4895"/>
                </a:cubicBezTo>
                <a:cubicBezTo>
                  <a:pt x="454" y="4899"/>
                  <a:pt x="521" y="4895"/>
                  <a:pt x="581" y="4879"/>
                </a:cubicBezTo>
                <a:cubicBezTo>
                  <a:pt x="557" y="4990"/>
                  <a:pt x="553" y="5102"/>
                  <a:pt x="565" y="5213"/>
                </a:cubicBezTo>
                <a:cubicBezTo>
                  <a:pt x="589" y="5424"/>
                  <a:pt x="668" y="5658"/>
                  <a:pt x="820" y="5813"/>
                </a:cubicBezTo>
                <a:cubicBezTo>
                  <a:pt x="831" y="5821"/>
                  <a:pt x="847" y="5809"/>
                  <a:pt x="839" y="5797"/>
                </a:cubicBezTo>
                <a:cubicBezTo>
                  <a:pt x="828" y="5774"/>
                  <a:pt x="812" y="5754"/>
                  <a:pt x="800" y="5730"/>
                </a:cubicBezTo>
                <a:cubicBezTo>
                  <a:pt x="672" y="5364"/>
                  <a:pt x="708" y="4943"/>
                  <a:pt x="935" y="4620"/>
                </a:cubicBezTo>
                <a:cubicBezTo>
                  <a:pt x="1126" y="4350"/>
                  <a:pt x="1432" y="4175"/>
                  <a:pt x="1758" y="4135"/>
                </a:cubicBezTo>
                <a:cubicBezTo>
                  <a:pt x="2347" y="4434"/>
                  <a:pt x="2979" y="4644"/>
                  <a:pt x="3579" y="4919"/>
                </a:cubicBezTo>
                <a:cubicBezTo>
                  <a:pt x="3989" y="5110"/>
                  <a:pt x="4375" y="5332"/>
                  <a:pt x="4705" y="5623"/>
                </a:cubicBezTo>
                <a:cubicBezTo>
                  <a:pt x="4605" y="5595"/>
                  <a:pt x="4506" y="5579"/>
                  <a:pt x="4410" y="5567"/>
                </a:cubicBezTo>
                <a:cubicBezTo>
                  <a:pt x="4092" y="5527"/>
                  <a:pt x="3758" y="5579"/>
                  <a:pt x="3508" y="5786"/>
                </a:cubicBezTo>
                <a:cubicBezTo>
                  <a:pt x="3492" y="5797"/>
                  <a:pt x="3512" y="5825"/>
                  <a:pt x="3528" y="5813"/>
                </a:cubicBezTo>
                <a:cubicBezTo>
                  <a:pt x="3659" y="5714"/>
                  <a:pt x="3826" y="5694"/>
                  <a:pt x="3985" y="5682"/>
                </a:cubicBezTo>
                <a:cubicBezTo>
                  <a:pt x="4128" y="5674"/>
                  <a:pt x="4275" y="5674"/>
                  <a:pt x="4418" y="5690"/>
                </a:cubicBezTo>
                <a:cubicBezTo>
                  <a:pt x="4597" y="5710"/>
                  <a:pt x="4768" y="5758"/>
                  <a:pt x="4927" y="5833"/>
                </a:cubicBezTo>
                <a:cubicBezTo>
                  <a:pt x="5067" y="5980"/>
                  <a:pt x="5194" y="6139"/>
                  <a:pt x="5305" y="6318"/>
                </a:cubicBezTo>
                <a:cubicBezTo>
                  <a:pt x="5778" y="7074"/>
                  <a:pt x="5930" y="7981"/>
                  <a:pt x="5846" y="8859"/>
                </a:cubicBezTo>
                <a:cubicBezTo>
                  <a:pt x="5822" y="9102"/>
                  <a:pt x="5782" y="9337"/>
                  <a:pt x="5727" y="9571"/>
                </a:cubicBezTo>
                <a:cubicBezTo>
                  <a:pt x="5675" y="9802"/>
                  <a:pt x="5595" y="10029"/>
                  <a:pt x="5548" y="10263"/>
                </a:cubicBezTo>
                <a:cubicBezTo>
                  <a:pt x="5484" y="10597"/>
                  <a:pt x="5512" y="11011"/>
                  <a:pt x="5822" y="11218"/>
                </a:cubicBezTo>
                <a:cubicBezTo>
                  <a:pt x="6097" y="11400"/>
                  <a:pt x="6474" y="11305"/>
                  <a:pt x="6705" y="11098"/>
                </a:cubicBezTo>
                <a:cubicBezTo>
                  <a:pt x="6999" y="10840"/>
                  <a:pt x="7091" y="10426"/>
                  <a:pt x="7126" y="10056"/>
                </a:cubicBezTo>
                <a:cubicBezTo>
                  <a:pt x="7258" y="8812"/>
                  <a:pt x="6876" y="7519"/>
                  <a:pt x="6152" y="6493"/>
                </a:cubicBezTo>
                <a:cubicBezTo>
                  <a:pt x="6212" y="6259"/>
                  <a:pt x="6275" y="6024"/>
                  <a:pt x="6371" y="5797"/>
                </a:cubicBezTo>
                <a:cubicBezTo>
                  <a:pt x="6482" y="5543"/>
                  <a:pt x="6625" y="5300"/>
                  <a:pt x="6820" y="5098"/>
                </a:cubicBezTo>
                <a:cubicBezTo>
                  <a:pt x="6828" y="5090"/>
                  <a:pt x="6836" y="5082"/>
                  <a:pt x="6844" y="5074"/>
                </a:cubicBezTo>
                <a:cubicBezTo>
                  <a:pt x="7015" y="5022"/>
                  <a:pt x="7206" y="5054"/>
                  <a:pt x="7353" y="5161"/>
                </a:cubicBezTo>
                <a:cubicBezTo>
                  <a:pt x="7536" y="5292"/>
                  <a:pt x="7628" y="5519"/>
                  <a:pt x="7631" y="5738"/>
                </a:cubicBezTo>
                <a:cubicBezTo>
                  <a:pt x="7631" y="5754"/>
                  <a:pt x="7651" y="5758"/>
                  <a:pt x="7659" y="5742"/>
                </a:cubicBezTo>
                <a:cubicBezTo>
                  <a:pt x="7739" y="5467"/>
                  <a:pt x="7612" y="5161"/>
                  <a:pt x="7361" y="5018"/>
                </a:cubicBezTo>
                <a:cubicBezTo>
                  <a:pt x="7254" y="4958"/>
                  <a:pt x="7122" y="4931"/>
                  <a:pt x="6999" y="4935"/>
                </a:cubicBezTo>
                <a:cubicBezTo>
                  <a:pt x="7142" y="4815"/>
                  <a:pt x="7305" y="4724"/>
                  <a:pt x="7480" y="4664"/>
                </a:cubicBezTo>
                <a:cubicBezTo>
                  <a:pt x="7779" y="4565"/>
                  <a:pt x="8097" y="4577"/>
                  <a:pt x="8395" y="4636"/>
                </a:cubicBezTo>
                <a:cubicBezTo>
                  <a:pt x="8988" y="4760"/>
                  <a:pt x="9508" y="5074"/>
                  <a:pt x="10081" y="5253"/>
                </a:cubicBezTo>
                <a:cubicBezTo>
                  <a:pt x="10359" y="5340"/>
                  <a:pt x="10654" y="5392"/>
                  <a:pt x="10944" y="5372"/>
                </a:cubicBezTo>
                <a:cubicBezTo>
                  <a:pt x="11151" y="5360"/>
                  <a:pt x="11358" y="5320"/>
                  <a:pt x="11560" y="5265"/>
                </a:cubicBezTo>
                <a:cubicBezTo>
                  <a:pt x="11608" y="5277"/>
                  <a:pt x="11656" y="5292"/>
                  <a:pt x="11700" y="5320"/>
                </a:cubicBezTo>
                <a:cubicBezTo>
                  <a:pt x="11795" y="5376"/>
                  <a:pt x="11871" y="5459"/>
                  <a:pt x="11914" y="5559"/>
                </a:cubicBezTo>
                <a:cubicBezTo>
                  <a:pt x="12010" y="5774"/>
                  <a:pt x="11946" y="6020"/>
                  <a:pt x="11803" y="6199"/>
                </a:cubicBezTo>
                <a:cubicBezTo>
                  <a:pt x="11787" y="6219"/>
                  <a:pt x="11811" y="6243"/>
                  <a:pt x="11835" y="6227"/>
                </a:cubicBezTo>
                <a:cubicBezTo>
                  <a:pt x="12010" y="6088"/>
                  <a:pt x="12038" y="5801"/>
                  <a:pt x="12006" y="5595"/>
                </a:cubicBezTo>
                <a:cubicBezTo>
                  <a:pt x="11990" y="5483"/>
                  <a:pt x="11954" y="5376"/>
                  <a:pt x="11883" y="5285"/>
                </a:cubicBezTo>
                <a:cubicBezTo>
                  <a:pt x="11863" y="5257"/>
                  <a:pt x="11831" y="5221"/>
                  <a:pt x="11795" y="5193"/>
                </a:cubicBezTo>
                <a:cubicBezTo>
                  <a:pt x="11799" y="5193"/>
                  <a:pt x="11803" y="5193"/>
                  <a:pt x="11807" y="5189"/>
                </a:cubicBezTo>
                <a:cubicBezTo>
                  <a:pt x="12077" y="5098"/>
                  <a:pt x="12320" y="4958"/>
                  <a:pt x="12487" y="4720"/>
                </a:cubicBezTo>
                <a:cubicBezTo>
                  <a:pt x="12515" y="4676"/>
                  <a:pt x="12543" y="4628"/>
                  <a:pt x="12566" y="4577"/>
                </a:cubicBezTo>
                <a:cubicBezTo>
                  <a:pt x="12765" y="4545"/>
                  <a:pt x="12948" y="4672"/>
                  <a:pt x="12964" y="4887"/>
                </a:cubicBezTo>
                <a:cubicBezTo>
                  <a:pt x="12968" y="4903"/>
                  <a:pt x="12988" y="4903"/>
                  <a:pt x="12988" y="4887"/>
                </a:cubicBezTo>
                <a:cubicBezTo>
                  <a:pt x="12992" y="4660"/>
                  <a:pt x="12813" y="4525"/>
                  <a:pt x="12618" y="4457"/>
                </a:cubicBezTo>
              </a:path>
            </a:pathLst>
          </a:custGeom>
          <a:solidFill>
            <a:schemeClr val="accent4"/>
          </a:solidFill>
          <a:ln>
            <a:noFill/>
          </a:ln>
          <a:effectLst/>
        </p:spPr>
        <p:txBody>
          <a:bodyPr wrap="none" lIns="121885" tIns="60943" rIns="121885" bIns="60943"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 name="Freeform 1"/>
          <p:cNvSpPr>
            <a:spLocks noChangeArrowheads="1"/>
          </p:cNvSpPr>
          <p:nvPr/>
        </p:nvSpPr>
        <p:spPr bwMode="auto">
          <a:xfrm rot="5594423" flipV="1">
            <a:off x="708711" y="2002899"/>
            <a:ext cx="3873520" cy="3400127"/>
          </a:xfrm>
          <a:custGeom>
            <a:avLst/>
            <a:gdLst>
              <a:gd name="T0" fmla="*/ 12686 w 12993"/>
              <a:gd name="T1" fmla="*/ 4080 h 11401"/>
              <a:gd name="T2" fmla="*/ 12606 w 12993"/>
              <a:gd name="T3" fmla="*/ 3587 h 11401"/>
              <a:gd name="T4" fmla="*/ 11918 w 12993"/>
              <a:gd name="T5" fmla="*/ 4946 h 11401"/>
              <a:gd name="T6" fmla="*/ 9222 w 12993"/>
              <a:gd name="T7" fmla="*/ 4608 h 11401"/>
              <a:gd name="T8" fmla="*/ 9147 w 12993"/>
              <a:gd name="T9" fmla="*/ 3773 h 11401"/>
              <a:gd name="T10" fmla="*/ 9139 w 12993"/>
              <a:gd name="T11" fmla="*/ 3805 h 11401"/>
              <a:gd name="T12" fmla="*/ 8172 w 12993"/>
              <a:gd name="T13" fmla="*/ 4251 h 11401"/>
              <a:gd name="T14" fmla="*/ 7170 w 12993"/>
              <a:gd name="T15" fmla="*/ 2648 h 11401"/>
              <a:gd name="T16" fmla="*/ 8033 w 12993"/>
              <a:gd name="T17" fmla="*/ 2115 h 11401"/>
              <a:gd name="T18" fmla="*/ 8252 w 12993"/>
              <a:gd name="T19" fmla="*/ 2648 h 11401"/>
              <a:gd name="T20" fmla="*/ 7799 w 12993"/>
              <a:gd name="T21" fmla="*/ 1924 h 11401"/>
              <a:gd name="T22" fmla="*/ 7751 w 12993"/>
              <a:gd name="T23" fmla="*/ 218 h 11401"/>
              <a:gd name="T24" fmla="*/ 7699 w 12993"/>
              <a:gd name="T25" fmla="*/ 171 h 11401"/>
              <a:gd name="T26" fmla="*/ 7091 w 12993"/>
              <a:gd name="T27" fmla="*/ 20 h 11401"/>
              <a:gd name="T28" fmla="*/ 6812 w 12993"/>
              <a:gd name="T29" fmla="*/ 2517 h 11401"/>
              <a:gd name="T30" fmla="*/ 5373 w 12993"/>
              <a:gd name="T31" fmla="*/ 2553 h 11401"/>
              <a:gd name="T32" fmla="*/ 5663 w 12993"/>
              <a:gd name="T33" fmla="*/ 1407 h 11401"/>
              <a:gd name="T34" fmla="*/ 4689 w 12993"/>
              <a:gd name="T35" fmla="*/ 2139 h 11401"/>
              <a:gd name="T36" fmla="*/ 4017 w 12993"/>
              <a:gd name="T37" fmla="*/ 1173 h 11401"/>
              <a:gd name="T38" fmla="*/ 4029 w 12993"/>
              <a:gd name="T39" fmla="*/ 1292 h 11401"/>
              <a:gd name="T40" fmla="*/ 3619 w 12993"/>
              <a:gd name="T41" fmla="*/ 2167 h 11401"/>
              <a:gd name="T42" fmla="*/ 3313 w 12993"/>
              <a:gd name="T43" fmla="*/ 1952 h 11401"/>
              <a:gd name="T44" fmla="*/ 4108 w 12993"/>
              <a:gd name="T45" fmla="*/ 2207 h 11401"/>
              <a:gd name="T46" fmla="*/ 6009 w 12993"/>
              <a:gd name="T47" fmla="*/ 3038 h 11401"/>
              <a:gd name="T48" fmla="*/ 6586 w 12993"/>
              <a:gd name="T49" fmla="*/ 4708 h 11401"/>
              <a:gd name="T50" fmla="*/ 4303 w 12993"/>
              <a:gd name="T51" fmla="*/ 4943 h 11401"/>
              <a:gd name="T52" fmla="*/ 2991 w 12993"/>
              <a:gd name="T53" fmla="*/ 3121 h 11401"/>
              <a:gd name="T54" fmla="*/ 2967 w 12993"/>
              <a:gd name="T55" fmla="*/ 4326 h 11401"/>
              <a:gd name="T56" fmla="*/ 283 w 12993"/>
              <a:gd name="T57" fmla="*/ 2505 h 11401"/>
              <a:gd name="T58" fmla="*/ 247 w 12993"/>
              <a:gd name="T59" fmla="*/ 2489 h 11401"/>
              <a:gd name="T60" fmla="*/ 219 w 12993"/>
              <a:gd name="T61" fmla="*/ 2521 h 11401"/>
              <a:gd name="T62" fmla="*/ 426 w 12993"/>
              <a:gd name="T63" fmla="*/ 3081 h 11401"/>
              <a:gd name="T64" fmla="*/ 501 w 12993"/>
              <a:gd name="T65" fmla="*/ 3181 h 11401"/>
              <a:gd name="T66" fmla="*/ 1488 w 12993"/>
              <a:gd name="T67" fmla="*/ 3992 h 11401"/>
              <a:gd name="T68" fmla="*/ 617 w 12993"/>
              <a:gd name="T69" fmla="*/ 4740 h 11401"/>
              <a:gd name="T70" fmla="*/ 120 w 12993"/>
              <a:gd name="T71" fmla="*/ 4712 h 11401"/>
              <a:gd name="T72" fmla="*/ 565 w 12993"/>
              <a:gd name="T73" fmla="*/ 5213 h 11401"/>
              <a:gd name="T74" fmla="*/ 800 w 12993"/>
              <a:gd name="T75" fmla="*/ 5730 h 11401"/>
              <a:gd name="T76" fmla="*/ 3579 w 12993"/>
              <a:gd name="T77" fmla="*/ 4919 h 11401"/>
              <a:gd name="T78" fmla="*/ 3508 w 12993"/>
              <a:gd name="T79" fmla="*/ 5786 h 11401"/>
              <a:gd name="T80" fmla="*/ 4418 w 12993"/>
              <a:gd name="T81" fmla="*/ 5690 h 11401"/>
              <a:gd name="T82" fmla="*/ 5846 w 12993"/>
              <a:gd name="T83" fmla="*/ 8859 h 11401"/>
              <a:gd name="T84" fmla="*/ 5822 w 12993"/>
              <a:gd name="T85" fmla="*/ 11218 h 11401"/>
              <a:gd name="T86" fmla="*/ 6152 w 12993"/>
              <a:gd name="T87" fmla="*/ 6493 h 11401"/>
              <a:gd name="T88" fmla="*/ 6844 w 12993"/>
              <a:gd name="T89" fmla="*/ 5074 h 11401"/>
              <a:gd name="T90" fmla="*/ 7659 w 12993"/>
              <a:gd name="T91" fmla="*/ 5742 h 11401"/>
              <a:gd name="T92" fmla="*/ 7480 w 12993"/>
              <a:gd name="T93" fmla="*/ 4664 h 11401"/>
              <a:gd name="T94" fmla="*/ 10944 w 12993"/>
              <a:gd name="T95" fmla="*/ 5372 h 11401"/>
              <a:gd name="T96" fmla="*/ 11914 w 12993"/>
              <a:gd name="T97" fmla="*/ 5559 h 11401"/>
              <a:gd name="T98" fmla="*/ 12006 w 12993"/>
              <a:gd name="T99" fmla="*/ 5595 h 11401"/>
              <a:gd name="T100" fmla="*/ 11807 w 12993"/>
              <a:gd name="T101" fmla="*/ 5189 h 11401"/>
              <a:gd name="T102" fmla="*/ 12964 w 12993"/>
              <a:gd name="T103" fmla="*/ 4887 h 1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93" h="11401">
                <a:moveTo>
                  <a:pt x="12618" y="4457"/>
                </a:moveTo>
                <a:lnTo>
                  <a:pt x="12618" y="4457"/>
                </a:lnTo>
                <a:cubicBezTo>
                  <a:pt x="12662" y="4338"/>
                  <a:pt x="12686" y="4211"/>
                  <a:pt x="12686" y="4080"/>
                </a:cubicBezTo>
                <a:cubicBezTo>
                  <a:pt x="12698" y="3948"/>
                  <a:pt x="12690" y="3805"/>
                  <a:pt x="12662" y="3678"/>
                </a:cubicBezTo>
                <a:cubicBezTo>
                  <a:pt x="12658" y="3642"/>
                  <a:pt x="12650" y="3610"/>
                  <a:pt x="12642" y="3575"/>
                </a:cubicBezTo>
                <a:cubicBezTo>
                  <a:pt x="12634" y="3551"/>
                  <a:pt x="12602" y="3563"/>
                  <a:pt x="12606" y="3587"/>
                </a:cubicBezTo>
                <a:cubicBezTo>
                  <a:pt x="12610" y="3606"/>
                  <a:pt x="12614" y="3630"/>
                  <a:pt x="12618" y="3654"/>
                </a:cubicBezTo>
                <a:cubicBezTo>
                  <a:pt x="12622" y="3690"/>
                  <a:pt x="12630" y="3722"/>
                  <a:pt x="12634" y="3757"/>
                </a:cubicBezTo>
                <a:cubicBezTo>
                  <a:pt x="12670" y="4251"/>
                  <a:pt x="12384" y="4752"/>
                  <a:pt x="11918" y="4946"/>
                </a:cubicBezTo>
                <a:cubicBezTo>
                  <a:pt x="11612" y="5074"/>
                  <a:pt x="11258" y="5102"/>
                  <a:pt x="10928" y="5098"/>
                </a:cubicBezTo>
                <a:cubicBezTo>
                  <a:pt x="10594" y="5090"/>
                  <a:pt x="10260" y="5034"/>
                  <a:pt x="9942" y="4927"/>
                </a:cubicBezTo>
                <a:cubicBezTo>
                  <a:pt x="9691" y="4843"/>
                  <a:pt x="9457" y="4724"/>
                  <a:pt x="9222" y="4608"/>
                </a:cubicBezTo>
                <a:cubicBezTo>
                  <a:pt x="9361" y="4529"/>
                  <a:pt x="9457" y="4390"/>
                  <a:pt x="9465" y="4223"/>
                </a:cubicBezTo>
                <a:cubicBezTo>
                  <a:pt x="9469" y="4036"/>
                  <a:pt x="9349" y="3801"/>
                  <a:pt x="9147" y="3773"/>
                </a:cubicBezTo>
                <a:lnTo>
                  <a:pt x="9147" y="3773"/>
                </a:lnTo>
                <a:lnTo>
                  <a:pt x="9147" y="3773"/>
                </a:lnTo>
                <a:lnTo>
                  <a:pt x="9143" y="3773"/>
                </a:lnTo>
                <a:cubicBezTo>
                  <a:pt x="9123" y="3773"/>
                  <a:pt x="9119" y="3805"/>
                  <a:pt x="9139" y="3805"/>
                </a:cubicBezTo>
                <a:cubicBezTo>
                  <a:pt x="9345" y="3845"/>
                  <a:pt x="9437" y="4072"/>
                  <a:pt x="9357" y="4259"/>
                </a:cubicBezTo>
                <a:cubicBezTo>
                  <a:pt x="9298" y="4402"/>
                  <a:pt x="9178" y="4481"/>
                  <a:pt x="9039" y="4521"/>
                </a:cubicBezTo>
                <a:cubicBezTo>
                  <a:pt x="8765" y="4390"/>
                  <a:pt x="8486" y="4278"/>
                  <a:pt x="8172" y="4251"/>
                </a:cubicBezTo>
                <a:cubicBezTo>
                  <a:pt x="7874" y="4219"/>
                  <a:pt x="7568" y="4255"/>
                  <a:pt x="7278" y="4342"/>
                </a:cubicBezTo>
                <a:cubicBezTo>
                  <a:pt x="7278" y="3936"/>
                  <a:pt x="7103" y="3547"/>
                  <a:pt x="6808" y="3272"/>
                </a:cubicBezTo>
                <a:cubicBezTo>
                  <a:pt x="6836" y="3034"/>
                  <a:pt x="7023" y="2823"/>
                  <a:pt x="7170" y="2648"/>
                </a:cubicBezTo>
                <a:cubicBezTo>
                  <a:pt x="7325" y="2465"/>
                  <a:pt x="7480" y="2290"/>
                  <a:pt x="7612" y="2091"/>
                </a:cubicBezTo>
                <a:cubicBezTo>
                  <a:pt x="7639" y="2075"/>
                  <a:pt x="7667" y="2059"/>
                  <a:pt x="7699" y="2052"/>
                </a:cubicBezTo>
                <a:cubicBezTo>
                  <a:pt x="7810" y="2020"/>
                  <a:pt x="7934" y="2063"/>
                  <a:pt x="8033" y="2115"/>
                </a:cubicBezTo>
                <a:cubicBezTo>
                  <a:pt x="8224" y="2215"/>
                  <a:pt x="8359" y="2421"/>
                  <a:pt x="8248" y="2632"/>
                </a:cubicBezTo>
                <a:cubicBezTo>
                  <a:pt x="8244" y="2640"/>
                  <a:pt x="8248" y="2644"/>
                  <a:pt x="8252" y="2648"/>
                </a:cubicBezTo>
                <a:lnTo>
                  <a:pt x="8252" y="2648"/>
                </a:lnTo>
                <a:cubicBezTo>
                  <a:pt x="8240" y="2668"/>
                  <a:pt x="8268" y="2684"/>
                  <a:pt x="8284" y="2668"/>
                </a:cubicBezTo>
                <a:cubicBezTo>
                  <a:pt x="8435" y="2465"/>
                  <a:pt x="8355" y="2171"/>
                  <a:pt x="8156" y="2032"/>
                </a:cubicBezTo>
                <a:cubicBezTo>
                  <a:pt x="8053" y="1960"/>
                  <a:pt x="7926" y="1924"/>
                  <a:pt x="7799" y="1924"/>
                </a:cubicBezTo>
                <a:cubicBezTo>
                  <a:pt x="7771" y="1924"/>
                  <a:pt x="7739" y="1924"/>
                  <a:pt x="7707" y="1928"/>
                </a:cubicBezTo>
                <a:cubicBezTo>
                  <a:pt x="7926" y="1507"/>
                  <a:pt x="7958" y="998"/>
                  <a:pt x="7727" y="572"/>
                </a:cubicBezTo>
                <a:cubicBezTo>
                  <a:pt x="7791" y="465"/>
                  <a:pt x="7791" y="334"/>
                  <a:pt x="7751" y="218"/>
                </a:cubicBezTo>
                <a:cubicBezTo>
                  <a:pt x="7739" y="179"/>
                  <a:pt x="7719" y="139"/>
                  <a:pt x="7695" y="103"/>
                </a:cubicBezTo>
                <a:cubicBezTo>
                  <a:pt x="7683" y="87"/>
                  <a:pt x="7655" y="103"/>
                  <a:pt x="7667" y="119"/>
                </a:cubicBezTo>
                <a:cubicBezTo>
                  <a:pt x="7679" y="135"/>
                  <a:pt x="7691" y="155"/>
                  <a:pt x="7699" y="171"/>
                </a:cubicBezTo>
                <a:cubicBezTo>
                  <a:pt x="7747" y="274"/>
                  <a:pt x="7743" y="393"/>
                  <a:pt x="7683" y="493"/>
                </a:cubicBezTo>
                <a:cubicBezTo>
                  <a:pt x="7544" y="278"/>
                  <a:pt x="7349" y="107"/>
                  <a:pt x="7115" y="8"/>
                </a:cubicBezTo>
                <a:cubicBezTo>
                  <a:pt x="7103" y="0"/>
                  <a:pt x="7091" y="12"/>
                  <a:pt x="7091" y="20"/>
                </a:cubicBezTo>
                <a:cubicBezTo>
                  <a:pt x="7079" y="27"/>
                  <a:pt x="7071" y="43"/>
                  <a:pt x="7087" y="55"/>
                </a:cubicBezTo>
                <a:cubicBezTo>
                  <a:pt x="7544" y="290"/>
                  <a:pt x="7799" y="791"/>
                  <a:pt x="7715" y="1300"/>
                </a:cubicBezTo>
                <a:cubicBezTo>
                  <a:pt x="7624" y="1849"/>
                  <a:pt x="7150" y="2127"/>
                  <a:pt x="6812" y="2517"/>
                </a:cubicBezTo>
                <a:cubicBezTo>
                  <a:pt x="6677" y="2672"/>
                  <a:pt x="6558" y="2855"/>
                  <a:pt x="6518" y="3058"/>
                </a:cubicBezTo>
                <a:cubicBezTo>
                  <a:pt x="6216" y="2891"/>
                  <a:pt x="5878" y="2787"/>
                  <a:pt x="5564" y="2644"/>
                </a:cubicBezTo>
                <a:cubicBezTo>
                  <a:pt x="5500" y="2616"/>
                  <a:pt x="5436" y="2584"/>
                  <a:pt x="5373" y="2553"/>
                </a:cubicBezTo>
                <a:cubicBezTo>
                  <a:pt x="5222" y="2382"/>
                  <a:pt x="5110" y="2163"/>
                  <a:pt x="5098" y="1936"/>
                </a:cubicBezTo>
                <a:cubicBezTo>
                  <a:pt x="5082" y="1618"/>
                  <a:pt x="5381" y="1447"/>
                  <a:pt x="5659" y="1431"/>
                </a:cubicBezTo>
                <a:cubicBezTo>
                  <a:pt x="5671" y="1431"/>
                  <a:pt x="5675" y="1411"/>
                  <a:pt x="5663" y="1407"/>
                </a:cubicBezTo>
                <a:cubicBezTo>
                  <a:pt x="5385" y="1344"/>
                  <a:pt x="5094" y="1503"/>
                  <a:pt x="5011" y="1781"/>
                </a:cubicBezTo>
                <a:cubicBezTo>
                  <a:pt x="4955" y="1964"/>
                  <a:pt x="4975" y="2215"/>
                  <a:pt x="5079" y="2398"/>
                </a:cubicBezTo>
                <a:cubicBezTo>
                  <a:pt x="4943" y="2322"/>
                  <a:pt x="4812" y="2234"/>
                  <a:pt x="4689" y="2139"/>
                </a:cubicBezTo>
                <a:cubicBezTo>
                  <a:pt x="4458" y="1960"/>
                  <a:pt x="4231" y="1737"/>
                  <a:pt x="4112" y="1471"/>
                </a:cubicBezTo>
                <a:cubicBezTo>
                  <a:pt x="4080" y="1376"/>
                  <a:pt x="4057" y="1276"/>
                  <a:pt x="4041" y="1173"/>
                </a:cubicBezTo>
                <a:cubicBezTo>
                  <a:pt x="4041" y="1157"/>
                  <a:pt x="4017" y="1161"/>
                  <a:pt x="4017" y="1173"/>
                </a:cubicBezTo>
                <a:cubicBezTo>
                  <a:pt x="4017" y="1177"/>
                  <a:pt x="4017" y="1181"/>
                  <a:pt x="4017" y="1181"/>
                </a:cubicBezTo>
                <a:cubicBezTo>
                  <a:pt x="4017" y="1185"/>
                  <a:pt x="4017" y="1185"/>
                  <a:pt x="4017" y="1185"/>
                </a:cubicBezTo>
                <a:cubicBezTo>
                  <a:pt x="4017" y="1220"/>
                  <a:pt x="4021" y="1256"/>
                  <a:pt x="4029" y="1292"/>
                </a:cubicBezTo>
                <a:cubicBezTo>
                  <a:pt x="4064" y="1574"/>
                  <a:pt x="4204" y="1829"/>
                  <a:pt x="4395" y="2044"/>
                </a:cubicBezTo>
                <a:cubicBezTo>
                  <a:pt x="4275" y="2028"/>
                  <a:pt x="4148" y="2056"/>
                  <a:pt x="4033" y="2091"/>
                </a:cubicBezTo>
                <a:cubicBezTo>
                  <a:pt x="3901" y="2131"/>
                  <a:pt x="3762" y="2183"/>
                  <a:pt x="3619" y="2167"/>
                </a:cubicBezTo>
                <a:cubicBezTo>
                  <a:pt x="3480" y="2151"/>
                  <a:pt x="3369" y="2067"/>
                  <a:pt x="3333" y="1932"/>
                </a:cubicBezTo>
                <a:cubicBezTo>
                  <a:pt x="3329" y="1920"/>
                  <a:pt x="3313" y="1920"/>
                  <a:pt x="3313" y="1932"/>
                </a:cubicBezTo>
                <a:cubicBezTo>
                  <a:pt x="3313" y="1940"/>
                  <a:pt x="3313" y="1944"/>
                  <a:pt x="3313" y="1952"/>
                </a:cubicBezTo>
                <a:cubicBezTo>
                  <a:pt x="3293" y="2012"/>
                  <a:pt x="3361" y="2079"/>
                  <a:pt x="3404" y="2119"/>
                </a:cubicBezTo>
                <a:cubicBezTo>
                  <a:pt x="3488" y="2191"/>
                  <a:pt x="3599" y="2234"/>
                  <a:pt x="3711" y="2246"/>
                </a:cubicBezTo>
                <a:cubicBezTo>
                  <a:pt x="3842" y="2262"/>
                  <a:pt x="3977" y="2238"/>
                  <a:pt x="4108" y="2207"/>
                </a:cubicBezTo>
                <a:cubicBezTo>
                  <a:pt x="4235" y="2171"/>
                  <a:pt x="4375" y="2127"/>
                  <a:pt x="4506" y="2167"/>
                </a:cubicBezTo>
                <a:cubicBezTo>
                  <a:pt x="4693" y="2346"/>
                  <a:pt x="4908" y="2501"/>
                  <a:pt x="5122" y="2620"/>
                </a:cubicBezTo>
                <a:cubicBezTo>
                  <a:pt x="5409" y="2779"/>
                  <a:pt x="5715" y="2895"/>
                  <a:pt x="6009" y="3038"/>
                </a:cubicBezTo>
                <a:cubicBezTo>
                  <a:pt x="6299" y="3185"/>
                  <a:pt x="6582" y="3376"/>
                  <a:pt x="6737" y="3670"/>
                </a:cubicBezTo>
                <a:cubicBezTo>
                  <a:pt x="6876" y="3940"/>
                  <a:pt x="6904" y="4255"/>
                  <a:pt x="6828" y="4541"/>
                </a:cubicBezTo>
                <a:cubicBezTo>
                  <a:pt x="6745" y="4593"/>
                  <a:pt x="6661" y="4644"/>
                  <a:pt x="6586" y="4708"/>
                </a:cubicBezTo>
                <a:cubicBezTo>
                  <a:pt x="6180" y="5026"/>
                  <a:pt x="5878" y="5507"/>
                  <a:pt x="5778" y="6020"/>
                </a:cubicBezTo>
                <a:cubicBezTo>
                  <a:pt x="5667" y="5897"/>
                  <a:pt x="5552" y="5774"/>
                  <a:pt x="5428" y="5662"/>
                </a:cubicBezTo>
                <a:cubicBezTo>
                  <a:pt x="5094" y="5352"/>
                  <a:pt x="4709" y="5133"/>
                  <a:pt x="4303" y="4943"/>
                </a:cubicBezTo>
                <a:cubicBezTo>
                  <a:pt x="3989" y="4791"/>
                  <a:pt x="3675" y="4644"/>
                  <a:pt x="3357" y="4501"/>
                </a:cubicBezTo>
                <a:cubicBezTo>
                  <a:pt x="3086" y="4096"/>
                  <a:pt x="2959" y="3618"/>
                  <a:pt x="3015" y="3125"/>
                </a:cubicBezTo>
                <a:cubicBezTo>
                  <a:pt x="3019" y="3109"/>
                  <a:pt x="2995" y="3105"/>
                  <a:pt x="2991" y="3121"/>
                </a:cubicBezTo>
                <a:cubicBezTo>
                  <a:pt x="2903" y="3419"/>
                  <a:pt x="2927" y="3734"/>
                  <a:pt x="2999" y="4032"/>
                </a:cubicBezTo>
                <a:cubicBezTo>
                  <a:pt x="3027" y="4151"/>
                  <a:pt x="3066" y="4282"/>
                  <a:pt x="3130" y="4398"/>
                </a:cubicBezTo>
                <a:cubicBezTo>
                  <a:pt x="3078" y="4374"/>
                  <a:pt x="3023" y="4350"/>
                  <a:pt x="2967" y="4326"/>
                </a:cubicBezTo>
                <a:cubicBezTo>
                  <a:pt x="2541" y="4131"/>
                  <a:pt x="2108" y="3952"/>
                  <a:pt x="1682" y="3754"/>
                </a:cubicBezTo>
                <a:cubicBezTo>
                  <a:pt x="1293" y="3571"/>
                  <a:pt x="907" y="3348"/>
                  <a:pt x="613" y="3022"/>
                </a:cubicBezTo>
                <a:cubicBezTo>
                  <a:pt x="474" y="2871"/>
                  <a:pt x="358" y="2696"/>
                  <a:pt x="283" y="2505"/>
                </a:cubicBezTo>
                <a:cubicBezTo>
                  <a:pt x="279" y="2505"/>
                  <a:pt x="279" y="2501"/>
                  <a:pt x="279" y="2501"/>
                </a:cubicBezTo>
                <a:cubicBezTo>
                  <a:pt x="279" y="2497"/>
                  <a:pt x="279" y="2493"/>
                  <a:pt x="279" y="2489"/>
                </a:cubicBezTo>
                <a:cubicBezTo>
                  <a:pt x="279" y="2469"/>
                  <a:pt x="247" y="2469"/>
                  <a:pt x="247" y="2489"/>
                </a:cubicBezTo>
                <a:lnTo>
                  <a:pt x="247" y="2489"/>
                </a:lnTo>
                <a:cubicBezTo>
                  <a:pt x="243" y="2493"/>
                  <a:pt x="239" y="2497"/>
                  <a:pt x="235" y="2501"/>
                </a:cubicBezTo>
                <a:cubicBezTo>
                  <a:pt x="227" y="2501"/>
                  <a:pt x="223" y="2509"/>
                  <a:pt x="219" y="2521"/>
                </a:cubicBezTo>
                <a:cubicBezTo>
                  <a:pt x="203" y="2553"/>
                  <a:pt x="231" y="2628"/>
                  <a:pt x="239" y="2660"/>
                </a:cubicBezTo>
                <a:cubicBezTo>
                  <a:pt x="251" y="2716"/>
                  <a:pt x="267" y="2767"/>
                  <a:pt x="287" y="2815"/>
                </a:cubicBezTo>
                <a:cubicBezTo>
                  <a:pt x="322" y="2907"/>
                  <a:pt x="370" y="2998"/>
                  <a:pt x="426" y="3081"/>
                </a:cubicBezTo>
                <a:cubicBezTo>
                  <a:pt x="271" y="3113"/>
                  <a:pt x="112" y="3038"/>
                  <a:pt x="28" y="2891"/>
                </a:cubicBezTo>
                <a:cubicBezTo>
                  <a:pt x="24" y="2879"/>
                  <a:pt x="0" y="2887"/>
                  <a:pt x="8" y="2899"/>
                </a:cubicBezTo>
                <a:cubicBezTo>
                  <a:pt x="84" y="3109"/>
                  <a:pt x="299" y="3181"/>
                  <a:pt x="501" y="3181"/>
                </a:cubicBezTo>
                <a:cubicBezTo>
                  <a:pt x="525" y="3209"/>
                  <a:pt x="553" y="3237"/>
                  <a:pt x="581" y="3264"/>
                </a:cubicBezTo>
                <a:cubicBezTo>
                  <a:pt x="641" y="3336"/>
                  <a:pt x="704" y="3400"/>
                  <a:pt x="772" y="3463"/>
                </a:cubicBezTo>
                <a:cubicBezTo>
                  <a:pt x="987" y="3670"/>
                  <a:pt x="1229" y="3841"/>
                  <a:pt x="1488" y="3992"/>
                </a:cubicBezTo>
                <a:cubicBezTo>
                  <a:pt x="1368" y="4016"/>
                  <a:pt x="1249" y="4064"/>
                  <a:pt x="1154" y="4111"/>
                </a:cubicBezTo>
                <a:cubicBezTo>
                  <a:pt x="959" y="4215"/>
                  <a:pt x="796" y="4370"/>
                  <a:pt x="688" y="4565"/>
                </a:cubicBezTo>
                <a:cubicBezTo>
                  <a:pt x="660" y="4620"/>
                  <a:pt x="637" y="4680"/>
                  <a:pt x="617" y="4740"/>
                </a:cubicBezTo>
                <a:cubicBezTo>
                  <a:pt x="565" y="4772"/>
                  <a:pt x="513" y="4795"/>
                  <a:pt x="446" y="4803"/>
                </a:cubicBezTo>
                <a:cubicBezTo>
                  <a:pt x="334" y="4811"/>
                  <a:pt x="227" y="4768"/>
                  <a:pt x="148" y="4688"/>
                </a:cubicBezTo>
                <a:cubicBezTo>
                  <a:pt x="132" y="4676"/>
                  <a:pt x="112" y="4692"/>
                  <a:pt x="120" y="4712"/>
                </a:cubicBezTo>
                <a:cubicBezTo>
                  <a:pt x="175" y="4819"/>
                  <a:pt x="283" y="4887"/>
                  <a:pt x="402" y="4895"/>
                </a:cubicBezTo>
                <a:cubicBezTo>
                  <a:pt x="454" y="4899"/>
                  <a:pt x="521" y="4895"/>
                  <a:pt x="581" y="4879"/>
                </a:cubicBezTo>
                <a:cubicBezTo>
                  <a:pt x="557" y="4990"/>
                  <a:pt x="553" y="5102"/>
                  <a:pt x="565" y="5213"/>
                </a:cubicBezTo>
                <a:cubicBezTo>
                  <a:pt x="589" y="5424"/>
                  <a:pt x="668" y="5658"/>
                  <a:pt x="820" y="5813"/>
                </a:cubicBezTo>
                <a:cubicBezTo>
                  <a:pt x="831" y="5821"/>
                  <a:pt x="847" y="5809"/>
                  <a:pt x="839" y="5797"/>
                </a:cubicBezTo>
                <a:cubicBezTo>
                  <a:pt x="828" y="5774"/>
                  <a:pt x="812" y="5754"/>
                  <a:pt x="800" y="5730"/>
                </a:cubicBezTo>
                <a:cubicBezTo>
                  <a:pt x="672" y="5364"/>
                  <a:pt x="708" y="4943"/>
                  <a:pt x="935" y="4620"/>
                </a:cubicBezTo>
                <a:cubicBezTo>
                  <a:pt x="1126" y="4350"/>
                  <a:pt x="1432" y="4175"/>
                  <a:pt x="1758" y="4135"/>
                </a:cubicBezTo>
                <a:cubicBezTo>
                  <a:pt x="2347" y="4434"/>
                  <a:pt x="2979" y="4644"/>
                  <a:pt x="3579" y="4919"/>
                </a:cubicBezTo>
                <a:cubicBezTo>
                  <a:pt x="3989" y="5110"/>
                  <a:pt x="4375" y="5332"/>
                  <a:pt x="4705" y="5623"/>
                </a:cubicBezTo>
                <a:cubicBezTo>
                  <a:pt x="4605" y="5595"/>
                  <a:pt x="4506" y="5579"/>
                  <a:pt x="4410" y="5567"/>
                </a:cubicBezTo>
                <a:cubicBezTo>
                  <a:pt x="4092" y="5527"/>
                  <a:pt x="3758" y="5579"/>
                  <a:pt x="3508" y="5786"/>
                </a:cubicBezTo>
                <a:cubicBezTo>
                  <a:pt x="3492" y="5797"/>
                  <a:pt x="3512" y="5825"/>
                  <a:pt x="3528" y="5813"/>
                </a:cubicBezTo>
                <a:cubicBezTo>
                  <a:pt x="3659" y="5714"/>
                  <a:pt x="3826" y="5694"/>
                  <a:pt x="3985" y="5682"/>
                </a:cubicBezTo>
                <a:cubicBezTo>
                  <a:pt x="4128" y="5674"/>
                  <a:pt x="4275" y="5674"/>
                  <a:pt x="4418" y="5690"/>
                </a:cubicBezTo>
                <a:cubicBezTo>
                  <a:pt x="4597" y="5710"/>
                  <a:pt x="4768" y="5758"/>
                  <a:pt x="4927" y="5833"/>
                </a:cubicBezTo>
                <a:cubicBezTo>
                  <a:pt x="5067" y="5980"/>
                  <a:pt x="5194" y="6139"/>
                  <a:pt x="5305" y="6318"/>
                </a:cubicBezTo>
                <a:cubicBezTo>
                  <a:pt x="5778" y="7074"/>
                  <a:pt x="5930" y="7981"/>
                  <a:pt x="5846" y="8859"/>
                </a:cubicBezTo>
                <a:cubicBezTo>
                  <a:pt x="5822" y="9102"/>
                  <a:pt x="5782" y="9337"/>
                  <a:pt x="5727" y="9571"/>
                </a:cubicBezTo>
                <a:cubicBezTo>
                  <a:pt x="5675" y="9802"/>
                  <a:pt x="5595" y="10029"/>
                  <a:pt x="5548" y="10263"/>
                </a:cubicBezTo>
                <a:cubicBezTo>
                  <a:pt x="5484" y="10597"/>
                  <a:pt x="5512" y="11011"/>
                  <a:pt x="5822" y="11218"/>
                </a:cubicBezTo>
                <a:cubicBezTo>
                  <a:pt x="6097" y="11400"/>
                  <a:pt x="6474" y="11305"/>
                  <a:pt x="6705" y="11098"/>
                </a:cubicBezTo>
                <a:cubicBezTo>
                  <a:pt x="6999" y="10840"/>
                  <a:pt x="7091" y="10426"/>
                  <a:pt x="7126" y="10056"/>
                </a:cubicBezTo>
                <a:cubicBezTo>
                  <a:pt x="7258" y="8812"/>
                  <a:pt x="6876" y="7519"/>
                  <a:pt x="6152" y="6493"/>
                </a:cubicBezTo>
                <a:cubicBezTo>
                  <a:pt x="6212" y="6259"/>
                  <a:pt x="6275" y="6024"/>
                  <a:pt x="6371" y="5797"/>
                </a:cubicBezTo>
                <a:cubicBezTo>
                  <a:pt x="6482" y="5543"/>
                  <a:pt x="6625" y="5300"/>
                  <a:pt x="6820" y="5098"/>
                </a:cubicBezTo>
                <a:cubicBezTo>
                  <a:pt x="6828" y="5090"/>
                  <a:pt x="6836" y="5082"/>
                  <a:pt x="6844" y="5074"/>
                </a:cubicBezTo>
                <a:cubicBezTo>
                  <a:pt x="7015" y="5022"/>
                  <a:pt x="7206" y="5054"/>
                  <a:pt x="7353" y="5161"/>
                </a:cubicBezTo>
                <a:cubicBezTo>
                  <a:pt x="7536" y="5292"/>
                  <a:pt x="7628" y="5519"/>
                  <a:pt x="7631" y="5738"/>
                </a:cubicBezTo>
                <a:cubicBezTo>
                  <a:pt x="7631" y="5754"/>
                  <a:pt x="7651" y="5758"/>
                  <a:pt x="7659" y="5742"/>
                </a:cubicBezTo>
                <a:cubicBezTo>
                  <a:pt x="7739" y="5467"/>
                  <a:pt x="7612" y="5161"/>
                  <a:pt x="7361" y="5018"/>
                </a:cubicBezTo>
                <a:cubicBezTo>
                  <a:pt x="7254" y="4958"/>
                  <a:pt x="7122" y="4931"/>
                  <a:pt x="6999" y="4935"/>
                </a:cubicBezTo>
                <a:cubicBezTo>
                  <a:pt x="7142" y="4815"/>
                  <a:pt x="7305" y="4724"/>
                  <a:pt x="7480" y="4664"/>
                </a:cubicBezTo>
                <a:cubicBezTo>
                  <a:pt x="7779" y="4565"/>
                  <a:pt x="8097" y="4577"/>
                  <a:pt x="8395" y="4636"/>
                </a:cubicBezTo>
                <a:cubicBezTo>
                  <a:pt x="8988" y="4760"/>
                  <a:pt x="9508" y="5074"/>
                  <a:pt x="10081" y="5253"/>
                </a:cubicBezTo>
                <a:cubicBezTo>
                  <a:pt x="10359" y="5340"/>
                  <a:pt x="10654" y="5392"/>
                  <a:pt x="10944" y="5372"/>
                </a:cubicBezTo>
                <a:cubicBezTo>
                  <a:pt x="11151" y="5360"/>
                  <a:pt x="11358" y="5320"/>
                  <a:pt x="11560" y="5265"/>
                </a:cubicBezTo>
                <a:cubicBezTo>
                  <a:pt x="11608" y="5277"/>
                  <a:pt x="11656" y="5292"/>
                  <a:pt x="11700" y="5320"/>
                </a:cubicBezTo>
                <a:cubicBezTo>
                  <a:pt x="11795" y="5376"/>
                  <a:pt x="11871" y="5459"/>
                  <a:pt x="11914" y="5559"/>
                </a:cubicBezTo>
                <a:cubicBezTo>
                  <a:pt x="12010" y="5774"/>
                  <a:pt x="11946" y="6020"/>
                  <a:pt x="11803" y="6199"/>
                </a:cubicBezTo>
                <a:cubicBezTo>
                  <a:pt x="11787" y="6219"/>
                  <a:pt x="11811" y="6243"/>
                  <a:pt x="11835" y="6227"/>
                </a:cubicBezTo>
                <a:cubicBezTo>
                  <a:pt x="12010" y="6088"/>
                  <a:pt x="12038" y="5801"/>
                  <a:pt x="12006" y="5595"/>
                </a:cubicBezTo>
                <a:cubicBezTo>
                  <a:pt x="11990" y="5483"/>
                  <a:pt x="11954" y="5376"/>
                  <a:pt x="11883" y="5285"/>
                </a:cubicBezTo>
                <a:cubicBezTo>
                  <a:pt x="11863" y="5257"/>
                  <a:pt x="11831" y="5221"/>
                  <a:pt x="11795" y="5193"/>
                </a:cubicBezTo>
                <a:cubicBezTo>
                  <a:pt x="11799" y="5193"/>
                  <a:pt x="11803" y="5193"/>
                  <a:pt x="11807" y="5189"/>
                </a:cubicBezTo>
                <a:cubicBezTo>
                  <a:pt x="12077" y="5098"/>
                  <a:pt x="12320" y="4958"/>
                  <a:pt x="12487" y="4720"/>
                </a:cubicBezTo>
                <a:cubicBezTo>
                  <a:pt x="12515" y="4676"/>
                  <a:pt x="12543" y="4628"/>
                  <a:pt x="12566" y="4577"/>
                </a:cubicBezTo>
                <a:cubicBezTo>
                  <a:pt x="12765" y="4545"/>
                  <a:pt x="12948" y="4672"/>
                  <a:pt x="12964" y="4887"/>
                </a:cubicBezTo>
                <a:cubicBezTo>
                  <a:pt x="12968" y="4903"/>
                  <a:pt x="12988" y="4903"/>
                  <a:pt x="12988" y="4887"/>
                </a:cubicBezTo>
                <a:cubicBezTo>
                  <a:pt x="12992" y="4660"/>
                  <a:pt x="12813" y="4525"/>
                  <a:pt x="12618" y="4457"/>
                </a:cubicBezTo>
              </a:path>
            </a:pathLst>
          </a:custGeom>
          <a:solidFill>
            <a:schemeClr val="accent1"/>
          </a:solidFill>
          <a:ln>
            <a:noFill/>
          </a:ln>
          <a:effectLst/>
        </p:spPr>
        <p:txBody>
          <a:bodyPr wrap="none" lIns="121885" tIns="60943" rIns="121885" bIns="60943"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 name="Freeform 2"/>
          <p:cNvSpPr>
            <a:spLocks noChangeArrowheads="1"/>
          </p:cNvSpPr>
          <p:nvPr/>
        </p:nvSpPr>
        <p:spPr bwMode="auto">
          <a:xfrm>
            <a:off x="4430571" y="3779546"/>
            <a:ext cx="941096" cy="610607"/>
          </a:xfrm>
          <a:custGeom>
            <a:avLst/>
            <a:gdLst>
              <a:gd name="T0" fmla="*/ 1514 w 2315"/>
              <a:gd name="T1" fmla="*/ 1502 h 1503"/>
              <a:gd name="T2" fmla="*/ 1514 w 2315"/>
              <a:gd name="T3" fmla="*/ 1502 h 1503"/>
              <a:gd name="T4" fmla="*/ 543 w 2315"/>
              <a:gd name="T5" fmla="*/ 1189 h 1503"/>
              <a:gd name="T6" fmla="*/ 15 w 2315"/>
              <a:gd name="T7" fmla="*/ 472 h 1503"/>
              <a:gd name="T8" fmla="*/ 50 w 2315"/>
              <a:gd name="T9" fmla="*/ 353 h 1503"/>
              <a:gd name="T10" fmla="*/ 1024 w 2315"/>
              <a:gd name="T11" fmla="*/ 0 h 1503"/>
              <a:gd name="T12" fmla="*/ 1093 w 2315"/>
              <a:gd name="T13" fmla="*/ 0 h 1503"/>
              <a:gd name="T14" fmla="*/ 2277 w 2315"/>
              <a:gd name="T15" fmla="*/ 572 h 1503"/>
              <a:gd name="T16" fmla="*/ 2295 w 2315"/>
              <a:gd name="T17" fmla="*/ 689 h 1503"/>
              <a:gd name="T18" fmla="*/ 2142 w 2315"/>
              <a:gd name="T19" fmla="*/ 1338 h 1503"/>
              <a:gd name="T20" fmla="*/ 2062 w 2315"/>
              <a:gd name="T21" fmla="*/ 1433 h 1503"/>
              <a:gd name="T22" fmla="*/ 1514 w 2315"/>
              <a:gd name="T23" fmla="*/ 1502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5" h="1503">
                <a:moveTo>
                  <a:pt x="1514" y="1502"/>
                </a:moveTo>
                <a:lnTo>
                  <a:pt x="1514" y="1502"/>
                </a:lnTo>
                <a:cubicBezTo>
                  <a:pt x="1141" y="1502"/>
                  <a:pt x="812" y="1396"/>
                  <a:pt x="543" y="1189"/>
                </a:cubicBezTo>
                <a:cubicBezTo>
                  <a:pt x="312" y="1012"/>
                  <a:pt x="129" y="766"/>
                  <a:pt x="15" y="472"/>
                </a:cubicBezTo>
                <a:cubicBezTo>
                  <a:pt x="0" y="430"/>
                  <a:pt x="13" y="379"/>
                  <a:pt x="50" y="353"/>
                </a:cubicBezTo>
                <a:cubicBezTo>
                  <a:pt x="365" y="117"/>
                  <a:pt x="693" y="0"/>
                  <a:pt x="1024" y="0"/>
                </a:cubicBezTo>
                <a:cubicBezTo>
                  <a:pt x="1048" y="0"/>
                  <a:pt x="1072" y="0"/>
                  <a:pt x="1093" y="0"/>
                </a:cubicBezTo>
                <a:cubicBezTo>
                  <a:pt x="1729" y="32"/>
                  <a:pt x="2192" y="482"/>
                  <a:pt x="2277" y="572"/>
                </a:cubicBezTo>
                <a:cubicBezTo>
                  <a:pt x="2309" y="604"/>
                  <a:pt x="2314" y="649"/>
                  <a:pt x="2295" y="689"/>
                </a:cubicBezTo>
                <a:cubicBezTo>
                  <a:pt x="2182" y="922"/>
                  <a:pt x="2150" y="1168"/>
                  <a:pt x="2142" y="1338"/>
                </a:cubicBezTo>
                <a:cubicBezTo>
                  <a:pt x="2142" y="1383"/>
                  <a:pt x="2107" y="1423"/>
                  <a:pt x="2062" y="1433"/>
                </a:cubicBezTo>
                <a:cubicBezTo>
                  <a:pt x="1872" y="1478"/>
                  <a:pt x="1689" y="1502"/>
                  <a:pt x="1514" y="1502"/>
                </a:cubicBezTo>
              </a:path>
            </a:pathLst>
          </a:custGeom>
          <a:solidFill>
            <a:schemeClr val="accent4"/>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 name="Freeform 3"/>
          <p:cNvSpPr>
            <a:spLocks noChangeArrowheads="1"/>
          </p:cNvSpPr>
          <p:nvPr/>
        </p:nvSpPr>
        <p:spPr bwMode="auto">
          <a:xfrm>
            <a:off x="4383875" y="3736444"/>
            <a:ext cx="1034488" cy="695013"/>
          </a:xfrm>
          <a:custGeom>
            <a:avLst/>
            <a:gdLst>
              <a:gd name="T0" fmla="*/ 1139 w 2544"/>
              <a:gd name="T1" fmla="*/ 207 h 1709"/>
              <a:gd name="T2" fmla="*/ 1139 w 2544"/>
              <a:gd name="T3" fmla="*/ 207 h 1709"/>
              <a:gd name="T4" fmla="*/ 1203 w 2544"/>
              <a:gd name="T5" fmla="*/ 207 h 1709"/>
              <a:gd name="T6" fmla="*/ 2318 w 2544"/>
              <a:gd name="T7" fmla="*/ 747 h 1709"/>
              <a:gd name="T8" fmla="*/ 2153 w 2544"/>
              <a:gd name="T9" fmla="*/ 1436 h 1709"/>
              <a:gd name="T10" fmla="*/ 1629 w 2544"/>
              <a:gd name="T11" fmla="*/ 1501 h 1709"/>
              <a:gd name="T12" fmla="*/ 228 w 2544"/>
              <a:gd name="T13" fmla="*/ 538 h 1709"/>
              <a:gd name="T14" fmla="*/ 1139 w 2544"/>
              <a:gd name="T15" fmla="*/ 207 h 1709"/>
              <a:gd name="T16" fmla="*/ 1139 w 2544"/>
              <a:gd name="T17" fmla="*/ 0 h 1709"/>
              <a:gd name="T18" fmla="*/ 1139 w 2544"/>
              <a:gd name="T19" fmla="*/ 0 h 1709"/>
              <a:gd name="T20" fmla="*/ 104 w 2544"/>
              <a:gd name="T21" fmla="*/ 371 h 1709"/>
              <a:gd name="T22" fmla="*/ 35 w 2544"/>
              <a:gd name="T23" fmla="*/ 612 h 1709"/>
              <a:gd name="T24" fmla="*/ 594 w 2544"/>
              <a:gd name="T25" fmla="*/ 1375 h 1709"/>
              <a:gd name="T26" fmla="*/ 1629 w 2544"/>
              <a:gd name="T27" fmla="*/ 1708 h 1709"/>
              <a:gd name="T28" fmla="*/ 2204 w 2544"/>
              <a:gd name="T29" fmla="*/ 1637 h 1709"/>
              <a:gd name="T30" fmla="*/ 2360 w 2544"/>
              <a:gd name="T31" fmla="*/ 1444 h 1709"/>
              <a:gd name="T32" fmla="*/ 2503 w 2544"/>
              <a:gd name="T33" fmla="*/ 837 h 1709"/>
              <a:gd name="T34" fmla="*/ 2469 w 2544"/>
              <a:gd name="T35" fmla="*/ 604 h 1709"/>
              <a:gd name="T36" fmla="*/ 1214 w 2544"/>
              <a:gd name="T37" fmla="*/ 0 h 1709"/>
              <a:gd name="T38" fmla="*/ 1139 w 2544"/>
              <a:gd name="T39" fmla="*/ 0 h 1709"/>
              <a:gd name="T40" fmla="*/ 1139 w 2544"/>
              <a:gd name="T41" fmla="*/ 2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4" h="1709">
                <a:moveTo>
                  <a:pt x="1139" y="207"/>
                </a:moveTo>
                <a:lnTo>
                  <a:pt x="1139" y="207"/>
                </a:lnTo>
                <a:cubicBezTo>
                  <a:pt x="1160" y="207"/>
                  <a:pt x="1181" y="207"/>
                  <a:pt x="1203" y="207"/>
                </a:cubicBezTo>
                <a:cubicBezTo>
                  <a:pt x="1804" y="236"/>
                  <a:pt x="2246" y="673"/>
                  <a:pt x="2318" y="747"/>
                </a:cubicBezTo>
                <a:cubicBezTo>
                  <a:pt x="2196" y="993"/>
                  <a:pt x="2161" y="1258"/>
                  <a:pt x="2153" y="1436"/>
                </a:cubicBezTo>
                <a:cubicBezTo>
                  <a:pt x="1965" y="1480"/>
                  <a:pt x="1791" y="1501"/>
                  <a:pt x="1629" y="1501"/>
                </a:cubicBezTo>
                <a:cubicBezTo>
                  <a:pt x="877" y="1501"/>
                  <a:pt x="427" y="1046"/>
                  <a:pt x="228" y="538"/>
                </a:cubicBezTo>
                <a:cubicBezTo>
                  <a:pt x="522" y="318"/>
                  <a:pt x="829" y="207"/>
                  <a:pt x="1139" y="207"/>
                </a:cubicBezTo>
                <a:lnTo>
                  <a:pt x="1139" y="0"/>
                </a:lnTo>
                <a:lnTo>
                  <a:pt x="1139" y="0"/>
                </a:lnTo>
                <a:cubicBezTo>
                  <a:pt x="784" y="0"/>
                  <a:pt x="435" y="125"/>
                  <a:pt x="104" y="371"/>
                </a:cubicBezTo>
                <a:cubicBezTo>
                  <a:pt x="30" y="426"/>
                  <a:pt x="0" y="527"/>
                  <a:pt x="35" y="612"/>
                </a:cubicBezTo>
                <a:cubicBezTo>
                  <a:pt x="157" y="924"/>
                  <a:pt x="350" y="1187"/>
                  <a:pt x="594" y="1375"/>
                </a:cubicBezTo>
                <a:cubicBezTo>
                  <a:pt x="885" y="1597"/>
                  <a:pt x="1232" y="1708"/>
                  <a:pt x="1629" y="1708"/>
                </a:cubicBezTo>
                <a:cubicBezTo>
                  <a:pt x="1812" y="1708"/>
                  <a:pt x="2002" y="1684"/>
                  <a:pt x="2204" y="1637"/>
                </a:cubicBezTo>
                <a:cubicBezTo>
                  <a:pt x="2294" y="1616"/>
                  <a:pt x="2357" y="1536"/>
                  <a:pt x="2360" y="1444"/>
                </a:cubicBezTo>
                <a:cubicBezTo>
                  <a:pt x="2368" y="1287"/>
                  <a:pt x="2397" y="1054"/>
                  <a:pt x="2503" y="837"/>
                </a:cubicBezTo>
                <a:cubicBezTo>
                  <a:pt x="2543" y="760"/>
                  <a:pt x="2527" y="665"/>
                  <a:pt x="2469" y="604"/>
                </a:cubicBezTo>
                <a:cubicBezTo>
                  <a:pt x="2376" y="508"/>
                  <a:pt x="1889" y="32"/>
                  <a:pt x="1214" y="0"/>
                </a:cubicBezTo>
                <a:cubicBezTo>
                  <a:pt x="1189" y="0"/>
                  <a:pt x="1166" y="0"/>
                  <a:pt x="1139" y="0"/>
                </a:cubicBezTo>
                <a:lnTo>
                  <a:pt x="1139" y="207"/>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 name="Freeform 4"/>
          <p:cNvSpPr>
            <a:spLocks noChangeArrowheads="1"/>
          </p:cNvSpPr>
          <p:nvPr/>
        </p:nvSpPr>
        <p:spPr bwMode="auto">
          <a:xfrm>
            <a:off x="4380286" y="2599642"/>
            <a:ext cx="2133631" cy="1400801"/>
          </a:xfrm>
          <a:custGeom>
            <a:avLst/>
            <a:gdLst>
              <a:gd name="T0" fmla="*/ 2449 w 5244"/>
              <a:gd name="T1" fmla="*/ 3443 h 3444"/>
              <a:gd name="T2" fmla="*/ 2449 w 5244"/>
              <a:gd name="T3" fmla="*/ 3443 h 3444"/>
              <a:gd name="T4" fmla="*/ 2378 w 5244"/>
              <a:gd name="T5" fmla="*/ 3414 h 3444"/>
              <a:gd name="T6" fmla="*/ 1221 w 5244"/>
              <a:gd name="T7" fmla="*/ 2876 h 3444"/>
              <a:gd name="T8" fmla="*/ 1149 w 5244"/>
              <a:gd name="T9" fmla="*/ 2876 h 3444"/>
              <a:gd name="T10" fmla="*/ 225 w 5244"/>
              <a:gd name="T11" fmla="*/ 3188 h 3444"/>
              <a:gd name="T12" fmla="*/ 167 w 5244"/>
              <a:gd name="T13" fmla="*/ 3207 h 3444"/>
              <a:gd name="T14" fmla="*/ 129 w 5244"/>
              <a:gd name="T15" fmla="*/ 3199 h 3444"/>
              <a:gd name="T16" fmla="*/ 66 w 5244"/>
              <a:gd name="T17" fmla="*/ 3128 h 3444"/>
              <a:gd name="T18" fmla="*/ 24 w 5244"/>
              <a:gd name="T19" fmla="*/ 2524 h 3444"/>
              <a:gd name="T20" fmla="*/ 678 w 5244"/>
              <a:gd name="T21" fmla="*/ 1366 h 3444"/>
              <a:gd name="T22" fmla="*/ 1194 w 5244"/>
              <a:gd name="T23" fmla="*/ 474 h 3444"/>
              <a:gd name="T24" fmla="*/ 2333 w 5244"/>
              <a:gd name="T25" fmla="*/ 0 h 3444"/>
              <a:gd name="T26" fmla="*/ 2336 w 5244"/>
              <a:gd name="T27" fmla="*/ 0 h 3444"/>
              <a:gd name="T28" fmla="*/ 2362 w 5244"/>
              <a:gd name="T29" fmla="*/ 5 h 3444"/>
              <a:gd name="T30" fmla="*/ 3377 w 5244"/>
              <a:gd name="T31" fmla="*/ 628 h 3444"/>
              <a:gd name="T32" fmla="*/ 3753 w 5244"/>
              <a:gd name="T33" fmla="*/ 1150 h 3444"/>
              <a:gd name="T34" fmla="*/ 3755 w 5244"/>
              <a:gd name="T35" fmla="*/ 1152 h 3444"/>
              <a:gd name="T36" fmla="*/ 3763 w 5244"/>
              <a:gd name="T37" fmla="*/ 1157 h 3444"/>
              <a:gd name="T38" fmla="*/ 3766 w 5244"/>
              <a:gd name="T39" fmla="*/ 1155 h 3444"/>
              <a:gd name="T40" fmla="*/ 4248 w 5244"/>
              <a:gd name="T41" fmla="*/ 1057 h 3444"/>
              <a:gd name="T42" fmla="*/ 4918 w 5244"/>
              <a:gd name="T43" fmla="*/ 1269 h 3444"/>
              <a:gd name="T44" fmla="*/ 5151 w 5244"/>
              <a:gd name="T45" fmla="*/ 2055 h 3444"/>
              <a:gd name="T46" fmla="*/ 4311 w 5244"/>
              <a:gd name="T47" fmla="*/ 2860 h 3444"/>
              <a:gd name="T48" fmla="*/ 3638 w 5244"/>
              <a:gd name="T49" fmla="*/ 2958 h 3444"/>
              <a:gd name="T50" fmla="*/ 3615 w 5244"/>
              <a:gd name="T51" fmla="*/ 2958 h 3444"/>
              <a:gd name="T52" fmla="*/ 3615 w 5244"/>
              <a:gd name="T53" fmla="*/ 2958 h 3444"/>
              <a:gd name="T54" fmla="*/ 3612 w 5244"/>
              <a:gd name="T55" fmla="*/ 2958 h 3444"/>
              <a:gd name="T56" fmla="*/ 3601 w 5244"/>
              <a:gd name="T57" fmla="*/ 2958 h 3444"/>
              <a:gd name="T58" fmla="*/ 3591 w 5244"/>
              <a:gd name="T59" fmla="*/ 2958 h 3444"/>
              <a:gd name="T60" fmla="*/ 3363 w 5244"/>
              <a:gd name="T61" fmla="*/ 2979 h 3444"/>
              <a:gd name="T62" fmla="*/ 3358 w 5244"/>
              <a:gd name="T63" fmla="*/ 2979 h 3444"/>
              <a:gd name="T64" fmla="*/ 2555 w 5244"/>
              <a:gd name="T65" fmla="*/ 3371 h 3444"/>
              <a:gd name="T66" fmla="*/ 2532 w 5244"/>
              <a:gd name="T67" fmla="*/ 3403 h 3444"/>
              <a:gd name="T68" fmla="*/ 2457 w 5244"/>
              <a:gd name="T69" fmla="*/ 3443 h 3444"/>
              <a:gd name="T70" fmla="*/ 2449 w 5244"/>
              <a:gd name="T71" fmla="*/ 3443 h 3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44" h="3444">
                <a:moveTo>
                  <a:pt x="2449" y="3443"/>
                </a:moveTo>
                <a:lnTo>
                  <a:pt x="2449" y="3443"/>
                </a:lnTo>
                <a:cubicBezTo>
                  <a:pt x="2423" y="3443"/>
                  <a:pt x="2397" y="3432"/>
                  <a:pt x="2378" y="3414"/>
                </a:cubicBezTo>
                <a:cubicBezTo>
                  <a:pt x="2222" y="3263"/>
                  <a:pt x="1795" y="2905"/>
                  <a:pt x="1221" y="2876"/>
                </a:cubicBezTo>
                <a:cubicBezTo>
                  <a:pt x="1197" y="2876"/>
                  <a:pt x="1173" y="2876"/>
                  <a:pt x="1149" y="2876"/>
                </a:cubicBezTo>
                <a:cubicBezTo>
                  <a:pt x="834" y="2876"/>
                  <a:pt x="522" y="2979"/>
                  <a:pt x="225" y="3188"/>
                </a:cubicBezTo>
                <a:cubicBezTo>
                  <a:pt x="206" y="3199"/>
                  <a:pt x="188" y="3207"/>
                  <a:pt x="167" y="3207"/>
                </a:cubicBezTo>
                <a:cubicBezTo>
                  <a:pt x="154" y="3207"/>
                  <a:pt x="140" y="3204"/>
                  <a:pt x="129" y="3199"/>
                </a:cubicBezTo>
                <a:cubicBezTo>
                  <a:pt x="98" y="3186"/>
                  <a:pt x="74" y="3159"/>
                  <a:pt x="66" y="3128"/>
                </a:cubicBezTo>
                <a:cubicBezTo>
                  <a:pt x="16" y="2921"/>
                  <a:pt x="0" y="2712"/>
                  <a:pt x="24" y="2524"/>
                </a:cubicBezTo>
                <a:cubicBezTo>
                  <a:pt x="111" y="1817"/>
                  <a:pt x="522" y="1472"/>
                  <a:pt x="678" y="1366"/>
                </a:cubicBezTo>
                <a:cubicBezTo>
                  <a:pt x="678" y="1224"/>
                  <a:pt x="739" y="906"/>
                  <a:pt x="1194" y="474"/>
                </a:cubicBezTo>
                <a:cubicBezTo>
                  <a:pt x="1610" y="82"/>
                  <a:pt x="2087" y="11"/>
                  <a:pt x="2333" y="0"/>
                </a:cubicBezTo>
                <a:cubicBezTo>
                  <a:pt x="2333" y="0"/>
                  <a:pt x="2333" y="0"/>
                  <a:pt x="2336" y="0"/>
                </a:cubicBezTo>
                <a:cubicBezTo>
                  <a:pt x="2344" y="0"/>
                  <a:pt x="2354" y="3"/>
                  <a:pt x="2362" y="5"/>
                </a:cubicBezTo>
                <a:cubicBezTo>
                  <a:pt x="2741" y="103"/>
                  <a:pt x="3082" y="313"/>
                  <a:pt x="3377" y="628"/>
                </a:cubicBezTo>
                <a:cubicBezTo>
                  <a:pt x="3609" y="877"/>
                  <a:pt x="3731" y="1104"/>
                  <a:pt x="3753" y="1150"/>
                </a:cubicBezTo>
                <a:cubicBezTo>
                  <a:pt x="3753" y="1150"/>
                  <a:pt x="3755" y="1150"/>
                  <a:pt x="3755" y="1152"/>
                </a:cubicBezTo>
                <a:cubicBezTo>
                  <a:pt x="3758" y="1157"/>
                  <a:pt x="3760" y="1157"/>
                  <a:pt x="3763" y="1157"/>
                </a:cubicBezTo>
                <a:cubicBezTo>
                  <a:pt x="3763" y="1157"/>
                  <a:pt x="3766" y="1157"/>
                  <a:pt x="3766" y="1155"/>
                </a:cubicBezTo>
                <a:cubicBezTo>
                  <a:pt x="3901" y="1091"/>
                  <a:pt x="4070" y="1057"/>
                  <a:pt x="4248" y="1057"/>
                </a:cubicBezTo>
                <a:cubicBezTo>
                  <a:pt x="4510" y="1057"/>
                  <a:pt x="4748" y="1134"/>
                  <a:pt x="4918" y="1269"/>
                </a:cubicBezTo>
                <a:cubicBezTo>
                  <a:pt x="5076" y="1393"/>
                  <a:pt x="5243" y="1631"/>
                  <a:pt x="5151" y="2055"/>
                </a:cubicBezTo>
                <a:cubicBezTo>
                  <a:pt x="5063" y="2444"/>
                  <a:pt x="4780" y="2714"/>
                  <a:pt x="4311" y="2860"/>
                </a:cubicBezTo>
                <a:cubicBezTo>
                  <a:pt x="4007" y="2950"/>
                  <a:pt x="3720" y="2958"/>
                  <a:pt x="3638" y="2958"/>
                </a:cubicBezTo>
                <a:cubicBezTo>
                  <a:pt x="3628" y="2958"/>
                  <a:pt x="3620" y="2958"/>
                  <a:pt x="3615" y="2958"/>
                </a:cubicBezTo>
                <a:lnTo>
                  <a:pt x="3615" y="2958"/>
                </a:lnTo>
                <a:lnTo>
                  <a:pt x="3612" y="2958"/>
                </a:lnTo>
                <a:cubicBezTo>
                  <a:pt x="3609" y="2958"/>
                  <a:pt x="3604" y="2958"/>
                  <a:pt x="3601" y="2958"/>
                </a:cubicBezTo>
                <a:cubicBezTo>
                  <a:pt x="3596" y="2958"/>
                  <a:pt x="3594" y="2958"/>
                  <a:pt x="3591" y="2958"/>
                </a:cubicBezTo>
                <a:cubicBezTo>
                  <a:pt x="3488" y="2961"/>
                  <a:pt x="3366" y="2979"/>
                  <a:pt x="3363" y="2979"/>
                </a:cubicBezTo>
                <a:cubicBezTo>
                  <a:pt x="3360" y="2979"/>
                  <a:pt x="3360" y="2979"/>
                  <a:pt x="3358" y="2979"/>
                </a:cubicBezTo>
                <a:cubicBezTo>
                  <a:pt x="3011" y="3011"/>
                  <a:pt x="2744" y="3144"/>
                  <a:pt x="2555" y="3371"/>
                </a:cubicBezTo>
                <a:cubicBezTo>
                  <a:pt x="2547" y="3382"/>
                  <a:pt x="2539" y="3392"/>
                  <a:pt x="2532" y="3403"/>
                </a:cubicBezTo>
                <a:cubicBezTo>
                  <a:pt x="2513" y="3427"/>
                  <a:pt x="2487" y="3440"/>
                  <a:pt x="2457" y="3443"/>
                </a:cubicBezTo>
                <a:cubicBezTo>
                  <a:pt x="2455" y="3443"/>
                  <a:pt x="2452" y="3443"/>
                  <a:pt x="2449" y="3443"/>
                </a:cubicBezTo>
              </a:path>
            </a:pathLst>
          </a:custGeom>
          <a:solidFill>
            <a:schemeClr val="accent2"/>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 name="Freeform 5"/>
          <p:cNvSpPr>
            <a:spLocks noChangeArrowheads="1"/>
          </p:cNvSpPr>
          <p:nvPr/>
        </p:nvSpPr>
        <p:spPr bwMode="auto">
          <a:xfrm>
            <a:off x="4337181" y="2558333"/>
            <a:ext cx="2221635" cy="1485208"/>
          </a:xfrm>
          <a:custGeom>
            <a:avLst/>
            <a:gdLst>
              <a:gd name="T0" fmla="*/ 2439 w 5461"/>
              <a:gd name="T1" fmla="*/ 209 h 3650"/>
              <a:gd name="T2" fmla="*/ 2439 w 5461"/>
              <a:gd name="T3" fmla="*/ 209 h 3650"/>
              <a:gd name="T4" fmla="*/ 3405 w 5461"/>
              <a:gd name="T5" fmla="*/ 800 h 3650"/>
              <a:gd name="T6" fmla="*/ 3763 w 5461"/>
              <a:gd name="T7" fmla="*/ 1300 h 3650"/>
              <a:gd name="T8" fmla="*/ 3866 w 5461"/>
              <a:gd name="T9" fmla="*/ 1364 h 3650"/>
              <a:gd name="T10" fmla="*/ 3914 w 5461"/>
              <a:gd name="T11" fmla="*/ 1353 h 3650"/>
              <a:gd name="T12" fmla="*/ 4351 w 5461"/>
              <a:gd name="T13" fmla="*/ 1263 h 3650"/>
              <a:gd name="T14" fmla="*/ 4957 w 5461"/>
              <a:gd name="T15" fmla="*/ 1451 h 3650"/>
              <a:gd name="T16" fmla="*/ 5153 w 5461"/>
              <a:gd name="T17" fmla="*/ 2137 h 3650"/>
              <a:gd name="T18" fmla="*/ 4383 w 5461"/>
              <a:gd name="T19" fmla="*/ 2862 h 3650"/>
              <a:gd name="T20" fmla="*/ 3741 w 5461"/>
              <a:gd name="T21" fmla="*/ 2958 h 3650"/>
              <a:gd name="T22" fmla="*/ 3720 w 5461"/>
              <a:gd name="T23" fmla="*/ 2958 h 3650"/>
              <a:gd name="T24" fmla="*/ 3718 w 5461"/>
              <a:gd name="T25" fmla="*/ 2958 h 3650"/>
              <a:gd name="T26" fmla="*/ 3704 w 5461"/>
              <a:gd name="T27" fmla="*/ 2958 h 3650"/>
              <a:gd name="T28" fmla="*/ 3704 w 5461"/>
              <a:gd name="T29" fmla="*/ 2958 h 3650"/>
              <a:gd name="T30" fmla="*/ 3450 w 5461"/>
              <a:gd name="T31" fmla="*/ 2979 h 3650"/>
              <a:gd name="T32" fmla="*/ 2579 w 5461"/>
              <a:gd name="T33" fmla="*/ 3408 h 3650"/>
              <a:gd name="T34" fmla="*/ 2552 w 5461"/>
              <a:gd name="T35" fmla="*/ 3442 h 3650"/>
              <a:gd name="T36" fmla="*/ 1329 w 5461"/>
              <a:gd name="T37" fmla="*/ 2876 h 3650"/>
              <a:gd name="T38" fmla="*/ 1252 w 5461"/>
              <a:gd name="T39" fmla="*/ 2876 h 3650"/>
              <a:gd name="T40" fmla="*/ 270 w 5461"/>
              <a:gd name="T41" fmla="*/ 3204 h 3650"/>
              <a:gd name="T42" fmla="*/ 230 w 5461"/>
              <a:gd name="T43" fmla="*/ 2640 h 3650"/>
              <a:gd name="T44" fmla="*/ 892 w 5461"/>
              <a:gd name="T45" fmla="*/ 1523 h 3650"/>
              <a:gd name="T46" fmla="*/ 1369 w 5461"/>
              <a:gd name="T47" fmla="*/ 654 h 3650"/>
              <a:gd name="T48" fmla="*/ 2439 w 5461"/>
              <a:gd name="T49" fmla="*/ 209 h 3650"/>
              <a:gd name="T50" fmla="*/ 2439 w 5461"/>
              <a:gd name="T51" fmla="*/ 0 h 3650"/>
              <a:gd name="T52" fmla="*/ 2439 w 5461"/>
              <a:gd name="T53" fmla="*/ 0 h 3650"/>
              <a:gd name="T54" fmla="*/ 2431 w 5461"/>
              <a:gd name="T55" fmla="*/ 0 h 3650"/>
              <a:gd name="T56" fmla="*/ 1226 w 5461"/>
              <a:gd name="T57" fmla="*/ 503 h 3650"/>
              <a:gd name="T58" fmla="*/ 720 w 5461"/>
              <a:gd name="T59" fmla="*/ 1226 h 3650"/>
              <a:gd name="T60" fmla="*/ 680 w 5461"/>
              <a:gd name="T61" fmla="*/ 1414 h 3650"/>
              <a:gd name="T62" fmla="*/ 23 w 5461"/>
              <a:gd name="T63" fmla="*/ 2614 h 3650"/>
              <a:gd name="T64" fmla="*/ 69 w 5461"/>
              <a:gd name="T65" fmla="*/ 3254 h 3650"/>
              <a:gd name="T66" fmla="*/ 196 w 5461"/>
              <a:gd name="T67" fmla="*/ 3400 h 3650"/>
              <a:gd name="T68" fmla="*/ 270 w 5461"/>
              <a:gd name="T69" fmla="*/ 3413 h 3650"/>
              <a:gd name="T70" fmla="*/ 386 w 5461"/>
              <a:gd name="T71" fmla="*/ 3376 h 3650"/>
              <a:gd name="T72" fmla="*/ 1252 w 5461"/>
              <a:gd name="T73" fmla="*/ 3082 h 3650"/>
              <a:gd name="T74" fmla="*/ 1321 w 5461"/>
              <a:gd name="T75" fmla="*/ 3082 h 3650"/>
              <a:gd name="T76" fmla="*/ 2407 w 5461"/>
              <a:gd name="T77" fmla="*/ 3590 h 3650"/>
              <a:gd name="T78" fmla="*/ 2552 w 5461"/>
              <a:gd name="T79" fmla="*/ 3649 h 3650"/>
              <a:gd name="T80" fmla="*/ 2569 w 5461"/>
              <a:gd name="T81" fmla="*/ 3649 h 3650"/>
              <a:gd name="T82" fmla="*/ 2717 w 5461"/>
              <a:gd name="T83" fmla="*/ 3567 h 3650"/>
              <a:gd name="T84" fmla="*/ 2740 w 5461"/>
              <a:gd name="T85" fmla="*/ 3540 h 3650"/>
              <a:gd name="T86" fmla="*/ 3469 w 5461"/>
              <a:gd name="T87" fmla="*/ 3185 h 3650"/>
              <a:gd name="T88" fmla="*/ 3482 w 5461"/>
              <a:gd name="T89" fmla="*/ 3183 h 3650"/>
              <a:gd name="T90" fmla="*/ 3691 w 5461"/>
              <a:gd name="T91" fmla="*/ 3164 h 3650"/>
              <a:gd name="T92" fmla="*/ 3704 w 5461"/>
              <a:gd name="T93" fmla="*/ 3164 h 3650"/>
              <a:gd name="T94" fmla="*/ 3720 w 5461"/>
              <a:gd name="T95" fmla="*/ 3164 h 3650"/>
              <a:gd name="T96" fmla="*/ 3741 w 5461"/>
              <a:gd name="T97" fmla="*/ 3164 h 3650"/>
              <a:gd name="T98" fmla="*/ 4443 w 5461"/>
              <a:gd name="T99" fmla="*/ 3061 h 3650"/>
              <a:gd name="T100" fmla="*/ 5042 w 5461"/>
              <a:gd name="T101" fmla="*/ 2733 h 3650"/>
              <a:gd name="T102" fmla="*/ 5355 w 5461"/>
              <a:gd name="T103" fmla="*/ 2182 h 3650"/>
              <a:gd name="T104" fmla="*/ 5087 w 5461"/>
              <a:gd name="T105" fmla="*/ 1289 h 3650"/>
              <a:gd name="T106" fmla="*/ 4351 w 5461"/>
              <a:gd name="T107" fmla="*/ 1057 h 3650"/>
              <a:gd name="T108" fmla="*/ 3908 w 5461"/>
              <a:gd name="T109" fmla="*/ 1130 h 3650"/>
              <a:gd name="T110" fmla="*/ 3556 w 5461"/>
              <a:gd name="T111" fmla="*/ 659 h 3650"/>
              <a:gd name="T112" fmla="*/ 2492 w 5461"/>
              <a:gd name="T113" fmla="*/ 8 h 3650"/>
              <a:gd name="T114" fmla="*/ 2439 w 5461"/>
              <a:gd name="T115" fmla="*/ 0 h 3650"/>
              <a:gd name="T116" fmla="*/ 2439 w 5461"/>
              <a:gd name="T117" fmla="*/ 209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61" h="3650">
                <a:moveTo>
                  <a:pt x="2439" y="209"/>
                </a:moveTo>
                <a:lnTo>
                  <a:pt x="2439" y="209"/>
                </a:lnTo>
                <a:cubicBezTo>
                  <a:pt x="2799" y="302"/>
                  <a:pt x="3122" y="500"/>
                  <a:pt x="3405" y="800"/>
                </a:cubicBezTo>
                <a:cubicBezTo>
                  <a:pt x="3646" y="1059"/>
                  <a:pt x="3763" y="1297"/>
                  <a:pt x="3763" y="1300"/>
                </a:cubicBezTo>
                <a:cubicBezTo>
                  <a:pt x="3784" y="1340"/>
                  <a:pt x="3823" y="1364"/>
                  <a:pt x="3866" y="1364"/>
                </a:cubicBezTo>
                <a:cubicBezTo>
                  <a:pt x="3882" y="1364"/>
                  <a:pt x="3898" y="1358"/>
                  <a:pt x="3914" y="1353"/>
                </a:cubicBezTo>
                <a:cubicBezTo>
                  <a:pt x="4033" y="1295"/>
                  <a:pt x="4189" y="1263"/>
                  <a:pt x="4351" y="1263"/>
                </a:cubicBezTo>
                <a:cubicBezTo>
                  <a:pt x="4565" y="1263"/>
                  <a:pt x="4793" y="1321"/>
                  <a:pt x="4957" y="1451"/>
                </a:cubicBezTo>
                <a:cubicBezTo>
                  <a:pt x="5153" y="1607"/>
                  <a:pt x="5219" y="1838"/>
                  <a:pt x="5153" y="2137"/>
                </a:cubicBezTo>
                <a:cubicBezTo>
                  <a:pt x="5073" y="2486"/>
                  <a:pt x="4817" y="2730"/>
                  <a:pt x="4383" y="2862"/>
                </a:cubicBezTo>
                <a:cubicBezTo>
                  <a:pt x="4094" y="2950"/>
                  <a:pt x="3818" y="2958"/>
                  <a:pt x="3741" y="2958"/>
                </a:cubicBezTo>
                <a:cubicBezTo>
                  <a:pt x="3728" y="2958"/>
                  <a:pt x="3720" y="2958"/>
                  <a:pt x="3720" y="2958"/>
                </a:cubicBezTo>
                <a:lnTo>
                  <a:pt x="3718" y="2958"/>
                </a:lnTo>
                <a:cubicBezTo>
                  <a:pt x="3712" y="2958"/>
                  <a:pt x="3710" y="2958"/>
                  <a:pt x="3704" y="2958"/>
                </a:cubicBezTo>
                <a:lnTo>
                  <a:pt x="3704" y="2958"/>
                </a:lnTo>
                <a:cubicBezTo>
                  <a:pt x="3591" y="2958"/>
                  <a:pt x="3450" y="2979"/>
                  <a:pt x="3450" y="2979"/>
                </a:cubicBezTo>
                <a:cubicBezTo>
                  <a:pt x="3077" y="3013"/>
                  <a:pt x="2783" y="3159"/>
                  <a:pt x="2579" y="3408"/>
                </a:cubicBezTo>
                <a:cubicBezTo>
                  <a:pt x="2571" y="3419"/>
                  <a:pt x="2560" y="3432"/>
                  <a:pt x="2552" y="3442"/>
                </a:cubicBezTo>
                <a:cubicBezTo>
                  <a:pt x="2399" y="3291"/>
                  <a:pt x="1946" y="2907"/>
                  <a:pt x="1329" y="2876"/>
                </a:cubicBezTo>
                <a:cubicBezTo>
                  <a:pt x="1305" y="2876"/>
                  <a:pt x="1279" y="2876"/>
                  <a:pt x="1252" y="2876"/>
                </a:cubicBezTo>
                <a:cubicBezTo>
                  <a:pt x="916" y="2876"/>
                  <a:pt x="585" y="2984"/>
                  <a:pt x="270" y="3204"/>
                </a:cubicBezTo>
                <a:cubicBezTo>
                  <a:pt x="219" y="3008"/>
                  <a:pt x="209" y="2812"/>
                  <a:pt x="230" y="2640"/>
                </a:cubicBezTo>
                <a:cubicBezTo>
                  <a:pt x="331" y="1822"/>
                  <a:pt x="892" y="1523"/>
                  <a:pt x="892" y="1523"/>
                </a:cubicBezTo>
                <a:cubicBezTo>
                  <a:pt x="892" y="1523"/>
                  <a:pt x="799" y="1191"/>
                  <a:pt x="1369" y="654"/>
                </a:cubicBezTo>
                <a:cubicBezTo>
                  <a:pt x="1755" y="286"/>
                  <a:pt x="2195" y="217"/>
                  <a:pt x="2439" y="209"/>
                </a:cubicBezTo>
                <a:lnTo>
                  <a:pt x="2439" y="0"/>
                </a:lnTo>
                <a:lnTo>
                  <a:pt x="2439" y="0"/>
                </a:lnTo>
                <a:cubicBezTo>
                  <a:pt x="2436" y="0"/>
                  <a:pt x="2433" y="0"/>
                  <a:pt x="2431" y="0"/>
                </a:cubicBezTo>
                <a:cubicBezTo>
                  <a:pt x="2171" y="10"/>
                  <a:pt x="1665" y="87"/>
                  <a:pt x="1226" y="503"/>
                </a:cubicBezTo>
                <a:cubicBezTo>
                  <a:pt x="964" y="749"/>
                  <a:pt x="794" y="993"/>
                  <a:pt x="720" y="1226"/>
                </a:cubicBezTo>
                <a:cubicBezTo>
                  <a:pt x="696" y="1300"/>
                  <a:pt x="686" y="1364"/>
                  <a:pt x="680" y="1414"/>
                </a:cubicBezTo>
                <a:cubicBezTo>
                  <a:pt x="487" y="1560"/>
                  <a:pt x="108" y="1925"/>
                  <a:pt x="23" y="2614"/>
                </a:cubicBezTo>
                <a:cubicBezTo>
                  <a:pt x="0" y="2815"/>
                  <a:pt x="16" y="3037"/>
                  <a:pt x="69" y="3254"/>
                </a:cubicBezTo>
                <a:cubicBezTo>
                  <a:pt x="84" y="3320"/>
                  <a:pt x="132" y="3373"/>
                  <a:pt x="196" y="3400"/>
                </a:cubicBezTo>
                <a:cubicBezTo>
                  <a:pt x="219" y="3408"/>
                  <a:pt x="243" y="3413"/>
                  <a:pt x="270" y="3413"/>
                </a:cubicBezTo>
                <a:cubicBezTo>
                  <a:pt x="309" y="3413"/>
                  <a:pt x="352" y="3400"/>
                  <a:pt x="386" y="3376"/>
                </a:cubicBezTo>
                <a:cubicBezTo>
                  <a:pt x="667" y="3180"/>
                  <a:pt x="958" y="3082"/>
                  <a:pt x="1252" y="3082"/>
                </a:cubicBezTo>
                <a:cubicBezTo>
                  <a:pt x="1276" y="3082"/>
                  <a:pt x="1297" y="3082"/>
                  <a:pt x="1321" y="3082"/>
                </a:cubicBezTo>
                <a:cubicBezTo>
                  <a:pt x="1859" y="3109"/>
                  <a:pt x="2261" y="3448"/>
                  <a:pt x="2407" y="3590"/>
                </a:cubicBezTo>
                <a:cubicBezTo>
                  <a:pt x="2447" y="3628"/>
                  <a:pt x="2500" y="3649"/>
                  <a:pt x="2552" y="3649"/>
                </a:cubicBezTo>
                <a:cubicBezTo>
                  <a:pt x="2558" y="3649"/>
                  <a:pt x="2563" y="3649"/>
                  <a:pt x="2569" y="3649"/>
                </a:cubicBezTo>
                <a:cubicBezTo>
                  <a:pt x="2627" y="3644"/>
                  <a:pt x="2682" y="3615"/>
                  <a:pt x="2717" y="3567"/>
                </a:cubicBezTo>
                <a:cubicBezTo>
                  <a:pt x="2725" y="3556"/>
                  <a:pt x="2732" y="3548"/>
                  <a:pt x="2740" y="3540"/>
                </a:cubicBezTo>
                <a:cubicBezTo>
                  <a:pt x="2907" y="3334"/>
                  <a:pt x="3154" y="3214"/>
                  <a:pt x="3469" y="3185"/>
                </a:cubicBezTo>
                <a:cubicBezTo>
                  <a:pt x="3474" y="3185"/>
                  <a:pt x="3477" y="3185"/>
                  <a:pt x="3482" y="3183"/>
                </a:cubicBezTo>
                <a:cubicBezTo>
                  <a:pt x="3482" y="3183"/>
                  <a:pt x="3599" y="3167"/>
                  <a:pt x="3691" y="3164"/>
                </a:cubicBezTo>
                <a:cubicBezTo>
                  <a:pt x="3694" y="3164"/>
                  <a:pt x="3699" y="3164"/>
                  <a:pt x="3704" y="3164"/>
                </a:cubicBezTo>
                <a:cubicBezTo>
                  <a:pt x="3710" y="3164"/>
                  <a:pt x="3715" y="3164"/>
                  <a:pt x="3720" y="3164"/>
                </a:cubicBezTo>
                <a:cubicBezTo>
                  <a:pt x="3728" y="3164"/>
                  <a:pt x="3736" y="3164"/>
                  <a:pt x="3741" y="3164"/>
                </a:cubicBezTo>
                <a:cubicBezTo>
                  <a:pt x="3826" y="3164"/>
                  <a:pt x="4128" y="3156"/>
                  <a:pt x="4443" y="3061"/>
                </a:cubicBezTo>
                <a:cubicBezTo>
                  <a:pt x="4690" y="2987"/>
                  <a:pt x="4891" y="2876"/>
                  <a:pt x="5042" y="2733"/>
                </a:cubicBezTo>
                <a:cubicBezTo>
                  <a:pt x="5201" y="2582"/>
                  <a:pt x="5307" y="2396"/>
                  <a:pt x="5355" y="2182"/>
                </a:cubicBezTo>
                <a:cubicBezTo>
                  <a:pt x="5460" y="1705"/>
                  <a:pt x="5267" y="1435"/>
                  <a:pt x="5087" y="1289"/>
                </a:cubicBezTo>
                <a:cubicBezTo>
                  <a:pt x="4896" y="1138"/>
                  <a:pt x="4637" y="1057"/>
                  <a:pt x="4351" y="1057"/>
                </a:cubicBezTo>
                <a:cubicBezTo>
                  <a:pt x="4195" y="1057"/>
                  <a:pt x="4038" y="1083"/>
                  <a:pt x="3908" y="1130"/>
                </a:cubicBezTo>
                <a:cubicBezTo>
                  <a:pt x="3850" y="1030"/>
                  <a:pt x="3734" y="850"/>
                  <a:pt x="3556" y="659"/>
                </a:cubicBezTo>
                <a:cubicBezTo>
                  <a:pt x="3246" y="331"/>
                  <a:pt x="2889" y="111"/>
                  <a:pt x="2492" y="8"/>
                </a:cubicBezTo>
                <a:cubicBezTo>
                  <a:pt x="2473" y="3"/>
                  <a:pt x="2457" y="0"/>
                  <a:pt x="2439" y="0"/>
                </a:cubicBezTo>
                <a:lnTo>
                  <a:pt x="2439" y="20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 name="Freeform 6"/>
          <p:cNvSpPr>
            <a:spLocks noChangeArrowheads="1"/>
          </p:cNvSpPr>
          <p:nvPr/>
        </p:nvSpPr>
        <p:spPr bwMode="auto">
          <a:xfrm>
            <a:off x="5312402" y="3359304"/>
            <a:ext cx="2428172" cy="1892877"/>
          </a:xfrm>
          <a:custGeom>
            <a:avLst/>
            <a:gdLst>
              <a:gd name="T0" fmla="*/ 4388 w 5967"/>
              <a:gd name="T1" fmla="*/ 4650 h 4651"/>
              <a:gd name="T2" fmla="*/ 4388 w 5967"/>
              <a:gd name="T3" fmla="*/ 4650 h 4651"/>
              <a:gd name="T4" fmla="*/ 4364 w 5967"/>
              <a:gd name="T5" fmla="*/ 4647 h 4651"/>
              <a:gd name="T6" fmla="*/ 2979 w 5967"/>
              <a:gd name="T7" fmla="*/ 3702 h 4651"/>
              <a:gd name="T8" fmla="*/ 2780 w 5967"/>
              <a:gd name="T9" fmla="*/ 3167 h 4651"/>
              <a:gd name="T10" fmla="*/ 2460 w 5967"/>
              <a:gd name="T11" fmla="*/ 3212 h 4651"/>
              <a:gd name="T12" fmla="*/ 1960 w 5967"/>
              <a:gd name="T13" fmla="*/ 3082 h 4651"/>
              <a:gd name="T14" fmla="*/ 1279 w 5967"/>
              <a:gd name="T15" fmla="*/ 3262 h 4651"/>
              <a:gd name="T16" fmla="*/ 392 w 5967"/>
              <a:gd name="T17" fmla="*/ 2883 h 4651"/>
              <a:gd name="T18" fmla="*/ 13 w 5967"/>
              <a:gd name="T19" fmla="*/ 2388 h 4651"/>
              <a:gd name="T20" fmla="*/ 0 w 5967"/>
              <a:gd name="T21" fmla="*/ 2333 h 4651"/>
              <a:gd name="T22" fmla="*/ 283 w 5967"/>
              <a:gd name="T23" fmla="*/ 1520 h 4651"/>
              <a:gd name="T24" fmla="*/ 1070 w 5967"/>
              <a:gd name="T25" fmla="*/ 1136 h 4651"/>
              <a:gd name="T26" fmla="*/ 1311 w 5967"/>
              <a:gd name="T27" fmla="*/ 1115 h 4651"/>
              <a:gd name="T28" fmla="*/ 1321 w 5967"/>
              <a:gd name="T29" fmla="*/ 1115 h 4651"/>
              <a:gd name="T30" fmla="*/ 1329 w 5967"/>
              <a:gd name="T31" fmla="*/ 1115 h 4651"/>
              <a:gd name="T32" fmla="*/ 1353 w 5967"/>
              <a:gd name="T33" fmla="*/ 1115 h 4651"/>
              <a:gd name="T34" fmla="*/ 2023 w 5967"/>
              <a:gd name="T35" fmla="*/ 1017 h 4651"/>
              <a:gd name="T36" fmla="*/ 2881 w 5967"/>
              <a:gd name="T37" fmla="*/ 198 h 4651"/>
              <a:gd name="T38" fmla="*/ 2892 w 5967"/>
              <a:gd name="T39" fmla="*/ 145 h 4651"/>
              <a:gd name="T40" fmla="*/ 2971 w 5967"/>
              <a:gd name="T41" fmla="*/ 61 h 4651"/>
              <a:gd name="T42" fmla="*/ 3501 w 5967"/>
              <a:gd name="T43" fmla="*/ 0 h 4651"/>
              <a:gd name="T44" fmla="*/ 4333 w 5967"/>
              <a:gd name="T45" fmla="*/ 254 h 4651"/>
              <a:gd name="T46" fmla="*/ 4860 w 5967"/>
              <a:gd name="T47" fmla="*/ 1271 h 4651"/>
              <a:gd name="T48" fmla="*/ 4788 w 5967"/>
              <a:gd name="T49" fmla="*/ 1382 h 4651"/>
              <a:gd name="T50" fmla="*/ 4441 w 5967"/>
              <a:gd name="T51" fmla="*/ 1625 h 4651"/>
              <a:gd name="T52" fmla="*/ 4359 w 5967"/>
              <a:gd name="T53" fmla="*/ 2235 h 4651"/>
              <a:gd name="T54" fmla="*/ 4367 w 5967"/>
              <a:gd name="T55" fmla="*/ 2240 h 4651"/>
              <a:gd name="T56" fmla="*/ 4372 w 5967"/>
              <a:gd name="T57" fmla="*/ 2240 h 4651"/>
              <a:gd name="T58" fmla="*/ 4375 w 5967"/>
              <a:gd name="T59" fmla="*/ 2227 h 4651"/>
              <a:gd name="T60" fmla="*/ 4454 w 5967"/>
              <a:gd name="T61" fmla="*/ 1636 h 4651"/>
              <a:gd name="T62" fmla="*/ 5034 w 5967"/>
              <a:gd name="T63" fmla="*/ 1364 h 4651"/>
              <a:gd name="T64" fmla="*/ 5108 w 5967"/>
              <a:gd name="T65" fmla="*/ 1366 h 4651"/>
              <a:gd name="T66" fmla="*/ 5884 w 5967"/>
              <a:gd name="T67" fmla="*/ 1753 h 4651"/>
              <a:gd name="T68" fmla="*/ 5911 w 5967"/>
              <a:gd name="T69" fmla="*/ 1814 h 4651"/>
              <a:gd name="T70" fmla="*/ 5132 w 5967"/>
              <a:gd name="T71" fmla="*/ 3246 h 4651"/>
              <a:gd name="T72" fmla="*/ 4333 w 5967"/>
              <a:gd name="T73" fmla="*/ 3585 h 4651"/>
              <a:gd name="T74" fmla="*/ 4356 w 5967"/>
              <a:gd name="T75" fmla="*/ 3948 h 4651"/>
              <a:gd name="T76" fmla="*/ 4714 w 5967"/>
              <a:gd name="T77" fmla="*/ 4247 h 4651"/>
              <a:gd name="T78" fmla="*/ 4783 w 5967"/>
              <a:gd name="T79" fmla="*/ 4332 h 4651"/>
              <a:gd name="T80" fmla="*/ 4740 w 5967"/>
              <a:gd name="T81" fmla="*/ 4430 h 4651"/>
              <a:gd name="T82" fmla="*/ 4446 w 5967"/>
              <a:gd name="T83" fmla="*/ 4631 h 4651"/>
              <a:gd name="T84" fmla="*/ 4388 w 5967"/>
              <a:gd name="T85" fmla="*/ 4650 h 4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67" h="4651">
                <a:moveTo>
                  <a:pt x="4388" y="4650"/>
                </a:moveTo>
                <a:lnTo>
                  <a:pt x="4388" y="4650"/>
                </a:lnTo>
                <a:cubicBezTo>
                  <a:pt x="4380" y="4650"/>
                  <a:pt x="4372" y="4647"/>
                  <a:pt x="4364" y="4647"/>
                </a:cubicBezTo>
                <a:cubicBezTo>
                  <a:pt x="3556" y="4446"/>
                  <a:pt x="3167" y="4022"/>
                  <a:pt x="2979" y="3702"/>
                </a:cubicBezTo>
                <a:cubicBezTo>
                  <a:pt x="2855" y="3487"/>
                  <a:pt x="2805" y="3291"/>
                  <a:pt x="2780" y="3167"/>
                </a:cubicBezTo>
                <a:cubicBezTo>
                  <a:pt x="2672" y="3196"/>
                  <a:pt x="2563" y="3212"/>
                  <a:pt x="2460" y="3212"/>
                </a:cubicBezTo>
                <a:cubicBezTo>
                  <a:pt x="2216" y="3212"/>
                  <a:pt x="2044" y="3132"/>
                  <a:pt x="1960" y="3082"/>
                </a:cubicBezTo>
                <a:cubicBezTo>
                  <a:pt x="1729" y="3201"/>
                  <a:pt x="1499" y="3262"/>
                  <a:pt x="1279" y="3262"/>
                </a:cubicBezTo>
                <a:cubicBezTo>
                  <a:pt x="956" y="3262"/>
                  <a:pt x="659" y="3135"/>
                  <a:pt x="392" y="2883"/>
                </a:cubicBezTo>
                <a:cubicBezTo>
                  <a:pt x="186" y="2690"/>
                  <a:pt x="58" y="2473"/>
                  <a:pt x="13" y="2388"/>
                </a:cubicBezTo>
                <a:cubicBezTo>
                  <a:pt x="3" y="2373"/>
                  <a:pt x="0" y="2354"/>
                  <a:pt x="0" y="2333"/>
                </a:cubicBezTo>
                <a:cubicBezTo>
                  <a:pt x="13" y="2105"/>
                  <a:pt x="74" y="1776"/>
                  <a:pt x="283" y="1520"/>
                </a:cubicBezTo>
                <a:cubicBezTo>
                  <a:pt x="466" y="1297"/>
                  <a:pt x="731" y="1167"/>
                  <a:pt x="1070" y="1136"/>
                </a:cubicBezTo>
                <a:cubicBezTo>
                  <a:pt x="1311" y="1115"/>
                  <a:pt x="1311" y="1115"/>
                  <a:pt x="1311" y="1115"/>
                </a:cubicBezTo>
                <a:cubicBezTo>
                  <a:pt x="1313" y="1115"/>
                  <a:pt x="1316" y="1115"/>
                  <a:pt x="1321" y="1115"/>
                </a:cubicBezTo>
                <a:cubicBezTo>
                  <a:pt x="1321" y="1115"/>
                  <a:pt x="1327" y="1115"/>
                  <a:pt x="1329" y="1115"/>
                </a:cubicBezTo>
                <a:cubicBezTo>
                  <a:pt x="1332" y="1115"/>
                  <a:pt x="1340" y="1115"/>
                  <a:pt x="1353" y="1115"/>
                </a:cubicBezTo>
                <a:cubicBezTo>
                  <a:pt x="1432" y="1115"/>
                  <a:pt x="1719" y="1107"/>
                  <a:pt x="2023" y="1017"/>
                </a:cubicBezTo>
                <a:cubicBezTo>
                  <a:pt x="2497" y="873"/>
                  <a:pt x="2794" y="590"/>
                  <a:pt x="2881" y="198"/>
                </a:cubicBezTo>
                <a:cubicBezTo>
                  <a:pt x="2884" y="180"/>
                  <a:pt x="2887" y="164"/>
                  <a:pt x="2892" y="145"/>
                </a:cubicBezTo>
                <a:cubicBezTo>
                  <a:pt x="2897" y="103"/>
                  <a:pt x="2929" y="71"/>
                  <a:pt x="2971" y="61"/>
                </a:cubicBezTo>
                <a:cubicBezTo>
                  <a:pt x="3159" y="21"/>
                  <a:pt x="3340" y="0"/>
                  <a:pt x="3501" y="0"/>
                </a:cubicBezTo>
                <a:cubicBezTo>
                  <a:pt x="3832" y="0"/>
                  <a:pt x="4113" y="84"/>
                  <a:pt x="4333" y="254"/>
                </a:cubicBezTo>
                <a:cubicBezTo>
                  <a:pt x="4735" y="561"/>
                  <a:pt x="4835" y="1067"/>
                  <a:pt x="4860" y="1271"/>
                </a:cubicBezTo>
                <a:cubicBezTo>
                  <a:pt x="4865" y="1318"/>
                  <a:pt x="4835" y="1366"/>
                  <a:pt x="4788" y="1382"/>
                </a:cubicBezTo>
                <a:cubicBezTo>
                  <a:pt x="4645" y="1424"/>
                  <a:pt x="4523" y="1509"/>
                  <a:pt x="4441" y="1625"/>
                </a:cubicBezTo>
                <a:cubicBezTo>
                  <a:pt x="4308" y="1803"/>
                  <a:pt x="4279" y="2036"/>
                  <a:pt x="4359" y="2235"/>
                </a:cubicBezTo>
                <a:cubicBezTo>
                  <a:pt x="4359" y="2240"/>
                  <a:pt x="4364" y="2240"/>
                  <a:pt x="4367" y="2240"/>
                </a:cubicBezTo>
                <a:cubicBezTo>
                  <a:pt x="4367" y="2240"/>
                  <a:pt x="4369" y="2240"/>
                  <a:pt x="4372" y="2240"/>
                </a:cubicBezTo>
                <a:cubicBezTo>
                  <a:pt x="4375" y="2237"/>
                  <a:pt x="4377" y="2232"/>
                  <a:pt x="4375" y="2227"/>
                </a:cubicBezTo>
                <a:cubicBezTo>
                  <a:pt x="4298" y="2036"/>
                  <a:pt x="4327" y="1808"/>
                  <a:pt x="4454" y="1636"/>
                </a:cubicBezTo>
                <a:cubicBezTo>
                  <a:pt x="4584" y="1462"/>
                  <a:pt x="4791" y="1364"/>
                  <a:pt x="5034" y="1364"/>
                </a:cubicBezTo>
                <a:cubicBezTo>
                  <a:pt x="5058" y="1364"/>
                  <a:pt x="5084" y="1364"/>
                  <a:pt x="5108" y="1366"/>
                </a:cubicBezTo>
                <a:cubicBezTo>
                  <a:pt x="5476" y="1395"/>
                  <a:pt x="5733" y="1591"/>
                  <a:pt x="5884" y="1753"/>
                </a:cubicBezTo>
                <a:cubicBezTo>
                  <a:pt x="5900" y="1769"/>
                  <a:pt x="5911" y="1790"/>
                  <a:pt x="5911" y="1814"/>
                </a:cubicBezTo>
                <a:cubicBezTo>
                  <a:pt x="5966" y="2399"/>
                  <a:pt x="5696" y="2894"/>
                  <a:pt x="5132" y="3246"/>
                </a:cubicBezTo>
                <a:cubicBezTo>
                  <a:pt x="4801" y="3453"/>
                  <a:pt x="4467" y="3551"/>
                  <a:pt x="4333" y="3585"/>
                </a:cubicBezTo>
                <a:cubicBezTo>
                  <a:pt x="4295" y="3720"/>
                  <a:pt x="4303" y="3842"/>
                  <a:pt x="4356" y="3948"/>
                </a:cubicBezTo>
                <a:cubicBezTo>
                  <a:pt x="4459" y="4157"/>
                  <a:pt x="4711" y="4247"/>
                  <a:pt x="4714" y="4247"/>
                </a:cubicBezTo>
                <a:cubicBezTo>
                  <a:pt x="4751" y="4260"/>
                  <a:pt x="4777" y="4292"/>
                  <a:pt x="4783" y="4332"/>
                </a:cubicBezTo>
                <a:cubicBezTo>
                  <a:pt x="4791" y="4369"/>
                  <a:pt x="4772" y="4409"/>
                  <a:pt x="4740" y="4430"/>
                </a:cubicBezTo>
                <a:cubicBezTo>
                  <a:pt x="4446" y="4631"/>
                  <a:pt x="4446" y="4631"/>
                  <a:pt x="4446" y="4631"/>
                </a:cubicBezTo>
                <a:cubicBezTo>
                  <a:pt x="4431" y="4642"/>
                  <a:pt x="4409" y="4650"/>
                  <a:pt x="4388" y="4650"/>
                </a:cubicBezTo>
              </a:path>
            </a:pathLst>
          </a:custGeom>
          <a:solidFill>
            <a:schemeClr val="accent6"/>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0" name="Freeform 7"/>
          <p:cNvSpPr>
            <a:spLocks noChangeArrowheads="1"/>
          </p:cNvSpPr>
          <p:nvPr/>
        </p:nvSpPr>
        <p:spPr bwMode="auto">
          <a:xfrm>
            <a:off x="5267503" y="3316204"/>
            <a:ext cx="2516175" cy="1977285"/>
          </a:xfrm>
          <a:custGeom>
            <a:avLst/>
            <a:gdLst>
              <a:gd name="T0" fmla="*/ 3607 w 6182"/>
              <a:gd name="T1" fmla="*/ 209 h 4860"/>
              <a:gd name="T2" fmla="*/ 4862 w 6182"/>
              <a:gd name="T3" fmla="*/ 1388 h 4860"/>
              <a:gd name="T4" fmla="*/ 4370 w 6182"/>
              <a:gd name="T5" fmla="*/ 2381 h 4860"/>
              <a:gd name="T6" fmla="*/ 4515 w 6182"/>
              <a:gd name="T7" fmla="*/ 2441 h 4860"/>
              <a:gd name="T8" fmla="*/ 4645 w 6182"/>
              <a:gd name="T9" fmla="*/ 1803 h 4860"/>
              <a:gd name="T10" fmla="*/ 5206 w 6182"/>
              <a:gd name="T11" fmla="*/ 1575 h 4860"/>
              <a:gd name="T12" fmla="*/ 4356 w 6182"/>
              <a:gd name="T13" fmla="*/ 3604 h 4860"/>
              <a:gd name="T14" fmla="*/ 4494 w 6182"/>
              <a:gd name="T15" fmla="*/ 4653 h 4860"/>
              <a:gd name="T16" fmla="*/ 2566 w 6182"/>
              <a:gd name="T17" fmla="*/ 3215 h 4860"/>
              <a:gd name="T18" fmla="*/ 1385 w 6182"/>
              <a:gd name="T19" fmla="*/ 3265 h 4860"/>
              <a:gd name="T20" fmla="*/ 469 w 6182"/>
              <a:gd name="T21" fmla="*/ 1692 h 4860"/>
              <a:gd name="T22" fmla="*/ 1427 w 6182"/>
              <a:gd name="T23" fmla="*/ 1324 h 4860"/>
              <a:gd name="T24" fmla="*/ 1459 w 6182"/>
              <a:gd name="T25" fmla="*/ 1324 h 4860"/>
              <a:gd name="T26" fmla="*/ 3088 w 6182"/>
              <a:gd name="T27" fmla="*/ 326 h 4860"/>
              <a:gd name="T28" fmla="*/ 3607 w 6182"/>
              <a:gd name="T29" fmla="*/ 209 h 4860"/>
              <a:gd name="T30" fmla="*/ 3607 w 6182"/>
              <a:gd name="T31" fmla="*/ 0 h 4860"/>
              <a:gd name="T32" fmla="*/ 3053 w 6182"/>
              <a:gd name="T33" fmla="*/ 66 h 4860"/>
              <a:gd name="T34" fmla="*/ 2886 w 6182"/>
              <a:gd name="T35" fmla="*/ 281 h 4860"/>
              <a:gd name="T36" fmla="*/ 1459 w 6182"/>
              <a:gd name="T37" fmla="*/ 1117 h 4860"/>
              <a:gd name="T38" fmla="*/ 1427 w 6182"/>
              <a:gd name="T39" fmla="*/ 1117 h 4860"/>
              <a:gd name="T40" fmla="*/ 1168 w 6182"/>
              <a:gd name="T41" fmla="*/ 1138 h 4860"/>
              <a:gd name="T42" fmla="*/ 307 w 6182"/>
              <a:gd name="T43" fmla="*/ 1562 h 4860"/>
              <a:gd name="T44" fmla="*/ 27 w 6182"/>
              <a:gd name="T45" fmla="*/ 2542 h 4860"/>
              <a:gd name="T46" fmla="*/ 1385 w 6182"/>
              <a:gd name="T47" fmla="*/ 3474 h 4860"/>
              <a:gd name="T48" fmla="*/ 2566 w 6182"/>
              <a:gd name="T49" fmla="*/ 3421 h 4860"/>
              <a:gd name="T50" fmla="*/ 2995 w 6182"/>
              <a:gd name="T51" fmla="*/ 3861 h 4860"/>
              <a:gd name="T52" fmla="*/ 4446 w 6182"/>
              <a:gd name="T53" fmla="*/ 4851 h 4860"/>
              <a:gd name="T54" fmla="*/ 4611 w 6182"/>
              <a:gd name="T55" fmla="*/ 4822 h 4860"/>
              <a:gd name="T56" fmla="*/ 4995 w 6182"/>
              <a:gd name="T57" fmla="*/ 4422 h 4860"/>
              <a:gd name="T58" fmla="*/ 4629 w 6182"/>
              <a:gd name="T59" fmla="*/ 4110 h 4860"/>
              <a:gd name="T60" fmla="*/ 5291 w 6182"/>
              <a:gd name="T61" fmla="*/ 3442 h 4860"/>
              <a:gd name="T62" fmla="*/ 6067 w 6182"/>
              <a:gd name="T63" fmla="*/ 1787 h 4860"/>
              <a:gd name="T64" fmla="*/ 5140 w 6182"/>
              <a:gd name="T65" fmla="*/ 1366 h 4860"/>
              <a:gd name="T66" fmla="*/ 5069 w 6182"/>
              <a:gd name="T67" fmla="*/ 1363 h 4860"/>
              <a:gd name="T68" fmla="*/ 3607 w 6182"/>
              <a:gd name="T69" fmla="*/ 0 h 4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82" h="4860">
                <a:moveTo>
                  <a:pt x="3607" y="209"/>
                </a:moveTo>
                <a:lnTo>
                  <a:pt x="3607" y="209"/>
                </a:lnTo>
                <a:cubicBezTo>
                  <a:pt x="3917" y="209"/>
                  <a:pt x="4174" y="286"/>
                  <a:pt x="4375" y="442"/>
                </a:cubicBezTo>
                <a:cubicBezTo>
                  <a:pt x="4751" y="728"/>
                  <a:pt x="4841" y="1210"/>
                  <a:pt x="4862" y="1388"/>
                </a:cubicBezTo>
                <a:cubicBezTo>
                  <a:pt x="4701" y="1440"/>
                  <a:pt x="4560" y="1536"/>
                  <a:pt x="4462" y="1671"/>
                </a:cubicBezTo>
                <a:cubicBezTo>
                  <a:pt x="4311" y="1877"/>
                  <a:pt x="4274" y="2150"/>
                  <a:pt x="4370" y="2381"/>
                </a:cubicBezTo>
                <a:cubicBezTo>
                  <a:pt x="4385" y="2423"/>
                  <a:pt x="4428" y="2449"/>
                  <a:pt x="4473" y="2449"/>
                </a:cubicBezTo>
                <a:cubicBezTo>
                  <a:pt x="4486" y="2449"/>
                  <a:pt x="4502" y="2446"/>
                  <a:pt x="4515" y="2441"/>
                </a:cubicBezTo>
                <a:cubicBezTo>
                  <a:pt x="4573" y="2420"/>
                  <a:pt x="4600" y="2354"/>
                  <a:pt x="4579" y="2296"/>
                </a:cubicBezTo>
                <a:cubicBezTo>
                  <a:pt x="4513" y="2137"/>
                  <a:pt x="4539" y="1949"/>
                  <a:pt x="4645" y="1803"/>
                </a:cubicBezTo>
                <a:cubicBezTo>
                  <a:pt x="4753" y="1652"/>
                  <a:pt x="4928" y="1573"/>
                  <a:pt x="5140" y="1573"/>
                </a:cubicBezTo>
                <a:cubicBezTo>
                  <a:pt x="5162" y="1573"/>
                  <a:pt x="5185" y="1573"/>
                  <a:pt x="5206" y="1575"/>
                </a:cubicBezTo>
                <a:cubicBezTo>
                  <a:pt x="5548" y="1602"/>
                  <a:pt x="5787" y="1790"/>
                  <a:pt x="5916" y="1928"/>
                </a:cubicBezTo>
                <a:cubicBezTo>
                  <a:pt x="6040" y="3259"/>
                  <a:pt x="4356" y="3604"/>
                  <a:pt x="4356" y="3604"/>
                </a:cubicBezTo>
                <a:cubicBezTo>
                  <a:pt x="4142" y="4237"/>
                  <a:pt x="4788" y="4451"/>
                  <a:pt x="4788" y="4451"/>
                </a:cubicBezTo>
                <a:cubicBezTo>
                  <a:pt x="4494" y="4653"/>
                  <a:pt x="4494" y="4653"/>
                  <a:pt x="4494" y="4653"/>
                </a:cubicBezTo>
                <a:cubicBezTo>
                  <a:pt x="3001" y="4282"/>
                  <a:pt x="2976" y="3138"/>
                  <a:pt x="2976" y="3138"/>
                </a:cubicBezTo>
                <a:cubicBezTo>
                  <a:pt x="2821" y="3194"/>
                  <a:pt x="2683" y="3215"/>
                  <a:pt x="2566" y="3215"/>
                </a:cubicBezTo>
                <a:cubicBezTo>
                  <a:pt x="2248" y="3215"/>
                  <a:pt x="2073" y="3066"/>
                  <a:pt x="2073" y="3066"/>
                </a:cubicBezTo>
                <a:cubicBezTo>
                  <a:pt x="1816" y="3209"/>
                  <a:pt x="1589" y="3265"/>
                  <a:pt x="1385" y="3265"/>
                </a:cubicBezTo>
                <a:cubicBezTo>
                  <a:pt x="691" y="3265"/>
                  <a:pt x="294" y="2603"/>
                  <a:pt x="209" y="2446"/>
                </a:cubicBezTo>
                <a:cubicBezTo>
                  <a:pt x="220" y="2240"/>
                  <a:pt x="273" y="1930"/>
                  <a:pt x="469" y="1692"/>
                </a:cubicBezTo>
                <a:cubicBezTo>
                  <a:pt x="633" y="1491"/>
                  <a:pt x="874" y="1374"/>
                  <a:pt x="1187" y="1345"/>
                </a:cubicBezTo>
                <a:cubicBezTo>
                  <a:pt x="1427" y="1324"/>
                  <a:pt x="1427" y="1324"/>
                  <a:pt x="1427" y="1324"/>
                </a:cubicBezTo>
                <a:cubicBezTo>
                  <a:pt x="1427" y="1324"/>
                  <a:pt x="1427" y="1324"/>
                  <a:pt x="1430" y="1324"/>
                </a:cubicBezTo>
                <a:cubicBezTo>
                  <a:pt x="1430" y="1324"/>
                  <a:pt x="1441" y="1324"/>
                  <a:pt x="1459" y="1324"/>
                </a:cubicBezTo>
                <a:cubicBezTo>
                  <a:pt x="1552" y="1324"/>
                  <a:pt x="1843" y="1316"/>
                  <a:pt x="2158" y="1221"/>
                </a:cubicBezTo>
                <a:cubicBezTo>
                  <a:pt x="2669" y="1067"/>
                  <a:pt x="2993" y="757"/>
                  <a:pt x="3088" y="326"/>
                </a:cubicBezTo>
                <a:cubicBezTo>
                  <a:pt x="3093" y="307"/>
                  <a:pt x="3096" y="289"/>
                  <a:pt x="3099" y="267"/>
                </a:cubicBezTo>
                <a:cubicBezTo>
                  <a:pt x="3281" y="228"/>
                  <a:pt x="3451" y="209"/>
                  <a:pt x="3607" y="209"/>
                </a:cubicBezTo>
                <a:lnTo>
                  <a:pt x="3607" y="0"/>
                </a:lnTo>
                <a:lnTo>
                  <a:pt x="3607" y="0"/>
                </a:lnTo>
                <a:lnTo>
                  <a:pt x="3607" y="0"/>
                </a:lnTo>
                <a:cubicBezTo>
                  <a:pt x="3437" y="0"/>
                  <a:pt x="3250" y="24"/>
                  <a:pt x="3053" y="66"/>
                </a:cubicBezTo>
                <a:cubicBezTo>
                  <a:pt x="2971" y="84"/>
                  <a:pt x="2911" y="151"/>
                  <a:pt x="2894" y="233"/>
                </a:cubicBezTo>
                <a:cubicBezTo>
                  <a:pt x="2892" y="249"/>
                  <a:pt x="2889" y="267"/>
                  <a:pt x="2886" y="281"/>
                </a:cubicBezTo>
                <a:cubicBezTo>
                  <a:pt x="2805" y="640"/>
                  <a:pt x="2540" y="889"/>
                  <a:pt x="2098" y="1022"/>
                </a:cubicBezTo>
                <a:cubicBezTo>
                  <a:pt x="1809" y="1109"/>
                  <a:pt x="1536" y="1117"/>
                  <a:pt x="1459" y="1117"/>
                </a:cubicBezTo>
                <a:cubicBezTo>
                  <a:pt x="1449" y="1117"/>
                  <a:pt x="1443" y="1117"/>
                  <a:pt x="1441" y="1117"/>
                </a:cubicBezTo>
                <a:cubicBezTo>
                  <a:pt x="1435" y="1117"/>
                  <a:pt x="1430" y="1117"/>
                  <a:pt x="1427" y="1117"/>
                </a:cubicBezTo>
                <a:cubicBezTo>
                  <a:pt x="1419" y="1117"/>
                  <a:pt x="1414" y="1117"/>
                  <a:pt x="1409" y="1117"/>
                </a:cubicBezTo>
                <a:cubicBezTo>
                  <a:pt x="1168" y="1138"/>
                  <a:pt x="1168" y="1138"/>
                  <a:pt x="1168" y="1138"/>
                </a:cubicBezTo>
                <a:lnTo>
                  <a:pt x="1168" y="1138"/>
                </a:lnTo>
                <a:cubicBezTo>
                  <a:pt x="800" y="1173"/>
                  <a:pt x="509" y="1316"/>
                  <a:pt x="307" y="1562"/>
                </a:cubicBezTo>
                <a:cubicBezTo>
                  <a:pt x="82" y="1840"/>
                  <a:pt x="16" y="2190"/>
                  <a:pt x="3" y="2433"/>
                </a:cubicBezTo>
                <a:cubicBezTo>
                  <a:pt x="0" y="2471"/>
                  <a:pt x="8" y="2510"/>
                  <a:pt x="27" y="2542"/>
                </a:cubicBezTo>
                <a:cubicBezTo>
                  <a:pt x="74" y="2632"/>
                  <a:pt x="209" y="2860"/>
                  <a:pt x="426" y="3066"/>
                </a:cubicBezTo>
                <a:cubicBezTo>
                  <a:pt x="710" y="3331"/>
                  <a:pt x="1041" y="3474"/>
                  <a:pt x="1385" y="3474"/>
                </a:cubicBezTo>
                <a:cubicBezTo>
                  <a:pt x="1605" y="3474"/>
                  <a:pt x="1833" y="3416"/>
                  <a:pt x="2063" y="3305"/>
                </a:cubicBezTo>
                <a:cubicBezTo>
                  <a:pt x="2169" y="3357"/>
                  <a:pt x="2338" y="3421"/>
                  <a:pt x="2566" y="3421"/>
                </a:cubicBezTo>
                <a:cubicBezTo>
                  <a:pt x="2646" y="3421"/>
                  <a:pt x="2728" y="3413"/>
                  <a:pt x="2810" y="3397"/>
                </a:cubicBezTo>
                <a:cubicBezTo>
                  <a:pt x="2839" y="3524"/>
                  <a:pt x="2897" y="3689"/>
                  <a:pt x="2995" y="3861"/>
                </a:cubicBezTo>
                <a:cubicBezTo>
                  <a:pt x="3122" y="4078"/>
                  <a:pt x="3292" y="4266"/>
                  <a:pt x="3503" y="4425"/>
                </a:cubicBezTo>
                <a:cubicBezTo>
                  <a:pt x="3760" y="4618"/>
                  <a:pt x="4078" y="4761"/>
                  <a:pt x="4446" y="4851"/>
                </a:cubicBezTo>
                <a:cubicBezTo>
                  <a:pt x="4462" y="4856"/>
                  <a:pt x="4478" y="4859"/>
                  <a:pt x="4494" y="4859"/>
                </a:cubicBezTo>
                <a:cubicBezTo>
                  <a:pt x="4537" y="4859"/>
                  <a:pt x="4576" y="4846"/>
                  <a:pt x="4611" y="4822"/>
                </a:cubicBezTo>
                <a:cubicBezTo>
                  <a:pt x="4905" y="4623"/>
                  <a:pt x="4905" y="4623"/>
                  <a:pt x="4905" y="4623"/>
                </a:cubicBezTo>
                <a:cubicBezTo>
                  <a:pt x="4971" y="4578"/>
                  <a:pt x="5005" y="4499"/>
                  <a:pt x="4995" y="4422"/>
                </a:cubicBezTo>
                <a:cubicBezTo>
                  <a:pt x="4981" y="4342"/>
                  <a:pt x="4928" y="4279"/>
                  <a:pt x="4854" y="4255"/>
                </a:cubicBezTo>
                <a:cubicBezTo>
                  <a:pt x="4844" y="4252"/>
                  <a:pt x="4722" y="4208"/>
                  <a:pt x="4629" y="4110"/>
                </a:cubicBezTo>
                <a:cubicBezTo>
                  <a:pt x="4537" y="4014"/>
                  <a:pt x="4504" y="3908"/>
                  <a:pt x="4526" y="3776"/>
                </a:cubicBezTo>
                <a:cubicBezTo>
                  <a:pt x="4690" y="3728"/>
                  <a:pt x="4995" y="3627"/>
                  <a:pt x="5291" y="3442"/>
                </a:cubicBezTo>
                <a:cubicBezTo>
                  <a:pt x="5892" y="3066"/>
                  <a:pt x="6181" y="2536"/>
                  <a:pt x="6120" y="1909"/>
                </a:cubicBezTo>
                <a:cubicBezTo>
                  <a:pt x="6117" y="1864"/>
                  <a:pt x="6096" y="1821"/>
                  <a:pt x="6067" y="1787"/>
                </a:cubicBezTo>
                <a:cubicBezTo>
                  <a:pt x="5903" y="1612"/>
                  <a:pt x="5625" y="1401"/>
                  <a:pt x="5222" y="1369"/>
                </a:cubicBezTo>
                <a:cubicBezTo>
                  <a:pt x="5196" y="1366"/>
                  <a:pt x="5167" y="1366"/>
                  <a:pt x="5140" y="1366"/>
                </a:cubicBezTo>
                <a:cubicBezTo>
                  <a:pt x="5116" y="1366"/>
                  <a:pt x="5093" y="1366"/>
                  <a:pt x="5069" y="1369"/>
                </a:cubicBezTo>
                <a:cubicBezTo>
                  <a:pt x="5069" y="1366"/>
                  <a:pt x="5069" y="1366"/>
                  <a:pt x="5069" y="1363"/>
                </a:cubicBezTo>
                <a:cubicBezTo>
                  <a:pt x="5042" y="1149"/>
                  <a:pt x="4936" y="609"/>
                  <a:pt x="4502" y="278"/>
                </a:cubicBezTo>
                <a:cubicBezTo>
                  <a:pt x="4264" y="92"/>
                  <a:pt x="3962" y="0"/>
                  <a:pt x="3607" y="0"/>
                </a:cubicBezTo>
                <a:lnTo>
                  <a:pt x="3607" y="20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1" name="Freeform 8"/>
          <p:cNvSpPr>
            <a:spLocks noChangeArrowheads="1"/>
          </p:cNvSpPr>
          <p:nvPr/>
        </p:nvSpPr>
        <p:spPr bwMode="auto">
          <a:xfrm>
            <a:off x="6923399" y="2867229"/>
            <a:ext cx="1041672" cy="1161947"/>
          </a:xfrm>
          <a:custGeom>
            <a:avLst/>
            <a:gdLst>
              <a:gd name="T0" fmla="*/ 1891 w 2560"/>
              <a:gd name="T1" fmla="*/ 2858 h 2859"/>
              <a:gd name="T2" fmla="*/ 1891 w 2560"/>
              <a:gd name="T3" fmla="*/ 2858 h 2859"/>
              <a:gd name="T4" fmla="*/ 1825 w 2560"/>
              <a:gd name="T5" fmla="*/ 2833 h 2859"/>
              <a:gd name="T6" fmla="*/ 1155 w 2560"/>
              <a:gd name="T7" fmla="*/ 2555 h 2859"/>
              <a:gd name="T8" fmla="*/ 1081 w 2560"/>
              <a:gd name="T9" fmla="*/ 2553 h 2859"/>
              <a:gd name="T10" fmla="*/ 1028 w 2560"/>
              <a:gd name="T11" fmla="*/ 2553 h 2859"/>
              <a:gd name="T12" fmla="*/ 1023 w 2560"/>
              <a:gd name="T13" fmla="*/ 2555 h 2859"/>
              <a:gd name="T14" fmla="*/ 919 w 2560"/>
              <a:gd name="T15" fmla="*/ 2463 h 2859"/>
              <a:gd name="T16" fmla="*/ 390 w 2560"/>
              <a:gd name="T17" fmla="*/ 1446 h 2859"/>
              <a:gd name="T18" fmla="*/ 80 w 2560"/>
              <a:gd name="T19" fmla="*/ 1276 h 2859"/>
              <a:gd name="T20" fmla="*/ 16 w 2560"/>
              <a:gd name="T21" fmla="*/ 1147 h 2859"/>
              <a:gd name="T22" fmla="*/ 331 w 2560"/>
              <a:gd name="T23" fmla="*/ 845 h 2859"/>
              <a:gd name="T24" fmla="*/ 342 w 2560"/>
              <a:gd name="T25" fmla="*/ 842 h 2859"/>
              <a:gd name="T26" fmla="*/ 874 w 2560"/>
              <a:gd name="T27" fmla="*/ 488 h 2859"/>
              <a:gd name="T28" fmla="*/ 941 w 2560"/>
              <a:gd name="T29" fmla="*/ 112 h 2859"/>
              <a:gd name="T30" fmla="*/ 991 w 2560"/>
              <a:gd name="T31" fmla="*/ 16 h 2859"/>
              <a:gd name="T32" fmla="*/ 1044 w 2560"/>
              <a:gd name="T33" fmla="*/ 0 h 2859"/>
              <a:gd name="T34" fmla="*/ 1100 w 2560"/>
              <a:gd name="T35" fmla="*/ 16 h 2859"/>
              <a:gd name="T36" fmla="*/ 1989 w 2560"/>
              <a:gd name="T37" fmla="*/ 2791 h 2859"/>
              <a:gd name="T38" fmla="*/ 1918 w 2560"/>
              <a:gd name="T39" fmla="*/ 2855 h 2859"/>
              <a:gd name="T40" fmla="*/ 1891 w 2560"/>
              <a:gd name="T41" fmla="*/ 2858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0" h="2859">
                <a:moveTo>
                  <a:pt x="1891" y="2858"/>
                </a:moveTo>
                <a:lnTo>
                  <a:pt x="1891" y="2858"/>
                </a:lnTo>
                <a:cubicBezTo>
                  <a:pt x="1867" y="2858"/>
                  <a:pt x="1844" y="2850"/>
                  <a:pt x="1825" y="2833"/>
                </a:cubicBezTo>
                <a:cubicBezTo>
                  <a:pt x="1627" y="2670"/>
                  <a:pt x="1401" y="2574"/>
                  <a:pt x="1155" y="2555"/>
                </a:cubicBezTo>
                <a:cubicBezTo>
                  <a:pt x="1131" y="2553"/>
                  <a:pt x="1105" y="2553"/>
                  <a:pt x="1081" y="2553"/>
                </a:cubicBezTo>
                <a:cubicBezTo>
                  <a:pt x="1065" y="2553"/>
                  <a:pt x="1046" y="2553"/>
                  <a:pt x="1028" y="2553"/>
                </a:cubicBezTo>
                <a:cubicBezTo>
                  <a:pt x="1028" y="2553"/>
                  <a:pt x="1025" y="2555"/>
                  <a:pt x="1023" y="2555"/>
                </a:cubicBezTo>
                <a:cubicBezTo>
                  <a:pt x="972" y="2555"/>
                  <a:pt x="927" y="2516"/>
                  <a:pt x="919" y="2463"/>
                </a:cubicBezTo>
                <a:cubicBezTo>
                  <a:pt x="895" y="2262"/>
                  <a:pt x="795" y="1759"/>
                  <a:pt x="390" y="1446"/>
                </a:cubicBezTo>
                <a:cubicBezTo>
                  <a:pt x="297" y="1374"/>
                  <a:pt x="191" y="1319"/>
                  <a:pt x="80" y="1276"/>
                </a:cubicBezTo>
                <a:cubicBezTo>
                  <a:pt x="27" y="1258"/>
                  <a:pt x="0" y="1200"/>
                  <a:pt x="16" y="1147"/>
                </a:cubicBezTo>
                <a:cubicBezTo>
                  <a:pt x="66" y="1004"/>
                  <a:pt x="178" y="895"/>
                  <a:pt x="331" y="845"/>
                </a:cubicBezTo>
                <a:cubicBezTo>
                  <a:pt x="334" y="842"/>
                  <a:pt x="339" y="842"/>
                  <a:pt x="342" y="842"/>
                </a:cubicBezTo>
                <a:cubicBezTo>
                  <a:pt x="604" y="784"/>
                  <a:pt x="784" y="665"/>
                  <a:pt x="874" y="488"/>
                </a:cubicBezTo>
                <a:cubicBezTo>
                  <a:pt x="930" y="381"/>
                  <a:pt x="951" y="254"/>
                  <a:pt x="941" y="112"/>
                </a:cubicBezTo>
                <a:cubicBezTo>
                  <a:pt x="938" y="72"/>
                  <a:pt x="956" y="35"/>
                  <a:pt x="991" y="16"/>
                </a:cubicBezTo>
                <a:cubicBezTo>
                  <a:pt x="1007" y="5"/>
                  <a:pt x="1025" y="0"/>
                  <a:pt x="1044" y="0"/>
                </a:cubicBezTo>
                <a:cubicBezTo>
                  <a:pt x="1062" y="0"/>
                  <a:pt x="1081" y="5"/>
                  <a:pt x="1100" y="16"/>
                </a:cubicBezTo>
                <a:cubicBezTo>
                  <a:pt x="2559" y="940"/>
                  <a:pt x="2148" y="2375"/>
                  <a:pt x="1989" y="2791"/>
                </a:cubicBezTo>
                <a:cubicBezTo>
                  <a:pt x="1976" y="2823"/>
                  <a:pt x="1949" y="2847"/>
                  <a:pt x="1918" y="2855"/>
                </a:cubicBezTo>
                <a:cubicBezTo>
                  <a:pt x="1910" y="2858"/>
                  <a:pt x="1899" y="2858"/>
                  <a:pt x="1891" y="2858"/>
                </a:cubicBezTo>
              </a:path>
            </a:pathLst>
          </a:custGeom>
          <a:solidFill>
            <a:schemeClr val="accent3"/>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2" name="Freeform 9"/>
          <p:cNvSpPr>
            <a:spLocks noChangeArrowheads="1"/>
          </p:cNvSpPr>
          <p:nvPr/>
        </p:nvSpPr>
        <p:spPr bwMode="auto">
          <a:xfrm>
            <a:off x="6874907" y="2824127"/>
            <a:ext cx="1034488" cy="1248151"/>
          </a:xfrm>
          <a:custGeom>
            <a:avLst/>
            <a:gdLst>
              <a:gd name="T0" fmla="*/ 1160 w 2546"/>
              <a:gd name="T1" fmla="*/ 206 h 3067"/>
              <a:gd name="T2" fmla="*/ 1160 w 2546"/>
              <a:gd name="T3" fmla="*/ 206 h 3067"/>
              <a:gd name="T4" fmla="*/ 2007 w 2546"/>
              <a:gd name="T5" fmla="*/ 2857 h 3067"/>
              <a:gd name="T6" fmla="*/ 1279 w 2546"/>
              <a:gd name="T7" fmla="*/ 2555 h 3067"/>
              <a:gd name="T8" fmla="*/ 1197 w 2546"/>
              <a:gd name="T9" fmla="*/ 2553 h 3067"/>
              <a:gd name="T10" fmla="*/ 1139 w 2546"/>
              <a:gd name="T11" fmla="*/ 2553 h 3067"/>
              <a:gd name="T12" fmla="*/ 569 w 2546"/>
              <a:gd name="T13" fmla="*/ 1467 h 3067"/>
              <a:gd name="T14" fmla="*/ 230 w 2546"/>
              <a:gd name="T15" fmla="*/ 1281 h 3067"/>
              <a:gd name="T16" fmla="*/ 479 w 2546"/>
              <a:gd name="T17" fmla="*/ 1046 h 3067"/>
              <a:gd name="T18" fmla="*/ 1083 w 2546"/>
              <a:gd name="T19" fmla="*/ 638 h 3067"/>
              <a:gd name="T20" fmla="*/ 1160 w 2546"/>
              <a:gd name="T21" fmla="*/ 206 h 3067"/>
              <a:gd name="T22" fmla="*/ 1160 w 2546"/>
              <a:gd name="T23" fmla="*/ 0 h 3067"/>
              <a:gd name="T24" fmla="*/ 1160 w 2546"/>
              <a:gd name="T25" fmla="*/ 0 h 3067"/>
              <a:gd name="T26" fmla="*/ 1051 w 2546"/>
              <a:gd name="T27" fmla="*/ 29 h 3067"/>
              <a:gd name="T28" fmla="*/ 953 w 2546"/>
              <a:gd name="T29" fmla="*/ 223 h 3067"/>
              <a:gd name="T30" fmla="*/ 898 w 2546"/>
              <a:gd name="T31" fmla="*/ 543 h 3067"/>
              <a:gd name="T32" fmla="*/ 437 w 2546"/>
              <a:gd name="T33" fmla="*/ 842 h 3067"/>
              <a:gd name="T34" fmla="*/ 416 w 2546"/>
              <a:gd name="T35" fmla="*/ 850 h 3067"/>
              <a:gd name="T36" fmla="*/ 34 w 2546"/>
              <a:gd name="T37" fmla="*/ 1215 h 3067"/>
              <a:gd name="T38" fmla="*/ 159 w 2546"/>
              <a:gd name="T39" fmla="*/ 1477 h 3067"/>
              <a:gd name="T40" fmla="*/ 442 w 2546"/>
              <a:gd name="T41" fmla="*/ 1631 h 3067"/>
              <a:gd name="T42" fmla="*/ 935 w 2546"/>
              <a:gd name="T43" fmla="*/ 2579 h 3067"/>
              <a:gd name="T44" fmla="*/ 1139 w 2546"/>
              <a:gd name="T45" fmla="*/ 2762 h 3067"/>
              <a:gd name="T46" fmla="*/ 1149 w 2546"/>
              <a:gd name="T47" fmla="*/ 2759 h 3067"/>
              <a:gd name="T48" fmla="*/ 1197 w 2546"/>
              <a:gd name="T49" fmla="*/ 2759 h 3067"/>
              <a:gd name="T50" fmla="*/ 1263 w 2546"/>
              <a:gd name="T51" fmla="*/ 2762 h 3067"/>
              <a:gd name="T52" fmla="*/ 1875 w 2546"/>
              <a:gd name="T53" fmla="*/ 3016 h 3067"/>
              <a:gd name="T54" fmla="*/ 2007 w 2546"/>
              <a:gd name="T55" fmla="*/ 3066 h 3067"/>
              <a:gd name="T56" fmla="*/ 2060 w 2546"/>
              <a:gd name="T57" fmla="*/ 3059 h 3067"/>
              <a:gd name="T58" fmla="*/ 2201 w 2546"/>
              <a:gd name="T59" fmla="*/ 2931 h 3067"/>
              <a:gd name="T60" fmla="*/ 2370 w 2546"/>
              <a:gd name="T61" fmla="*/ 1676 h 3067"/>
              <a:gd name="T62" fmla="*/ 2076 w 2546"/>
              <a:gd name="T63" fmla="*/ 823 h 3067"/>
              <a:gd name="T64" fmla="*/ 1271 w 2546"/>
              <a:gd name="T65" fmla="*/ 32 h 3067"/>
              <a:gd name="T66" fmla="*/ 1160 w 2546"/>
              <a:gd name="T67" fmla="*/ 0 h 3067"/>
              <a:gd name="T68" fmla="*/ 1160 w 2546"/>
              <a:gd name="T69" fmla="*/ 206 h 3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6" h="3067">
                <a:moveTo>
                  <a:pt x="1160" y="206"/>
                </a:moveTo>
                <a:lnTo>
                  <a:pt x="1160" y="206"/>
                </a:lnTo>
                <a:cubicBezTo>
                  <a:pt x="2545" y="1083"/>
                  <a:pt x="2171" y="2431"/>
                  <a:pt x="2007" y="2857"/>
                </a:cubicBezTo>
                <a:cubicBezTo>
                  <a:pt x="1843" y="2719"/>
                  <a:pt x="1599" y="2579"/>
                  <a:pt x="1279" y="2555"/>
                </a:cubicBezTo>
                <a:cubicBezTo>
                  <a:pt x="1252" y="2553"/>
                  <a:pt x="1223" y="2553"/>
                  <a:pt x="1197" y="2553"/>
                </a:cubicBezTo>
                <a:cubicBezTo>
                  <a:pt x="1178" y="2553"/>
                  <a:pt x="1157" y="2553"/>
                  <a:pt x="1139" y="2553"/>
                </a:cubicBezTo>
                <a:cubicBezTo>
                  <a:pt x="1112" y="2333"/>
                  <a:pt x="1003" y="1803"/>
                  <a:pt x="569" y="1467"/>
                </a:cubicBezTo>
                <a:cubicBezTo>
                  <a:pt x="466" y="1390"/>
                  <a:pt x="355" y="1327"/>
                  <a:pt x="230" y="1281"/>
                </a:cubicBezTo>
                <a:cubicBezTo>
                  <a:pt x="257" y="1205"/>
                  <a:pt x="320" y="1099"/>
                  <a:pt x="479" y="1046"/>
                </a:cubicBezTo>
                <a:cubicBezTo>
                  <a:pt x="773" y="982"/>
                  <a:pt x="977" y="844"/>
                  <a:pt x="1083" y="638"/>
                </a:cubicBezTo>
                <a:cubicBezTo>
                  <a:pt x="1157" y="495"/>
                  <a:pt x="1170" y="339"/>
                  <a:pt x="1160" y="206"/>
                </a:cubicBezTo>
                <a:lnTo>
                  <a:pt x="1160" y="0"/>
                </a:lnTo>
                <a:lnTo>
                  <a:pt x="1160" y="0"/>
                </a:lnTo>
                <a:cubicBezTo>
                  <a:pt x="1123" y="0"/>
                  <a:pt x="1085" y="10"/>
                  <a:pt x="1051" y="29"/>
                </a:cubicBezTo>
                <a:cubicBezTo>
                  <a:pt x="985" y="69"/>
                  <a:pt x="948" y="146"/>
                  <a:pt x="953" y="223"/>
                </a:cubicBezTo>
                <a:cubicBezTo>
                  <a:pt x="961" y="347"/>
                  <a:pt x="945" y="455"/>
                  <a:pt x="898" y="543"/>
                </a:cubicBezTo>
                <a:cubicBezTo>
                  <a:pt x="821" y="694"/>
                  <a:pt x="670" y="792"/>
                  <a:pt x="437" y="842"/>
                </a:cubicBezTo>
                <a:cubicBezTo>
                  <a:pt x="429" y="844"/>
                  <a:pt x="421" y="848"/>
                  <a:pt x="416" y="850"/>
                </a:cubicBezTo>
                <a:cubicBezTo>
                  <a:pt x="230" y="911"/>
                  <a:pt x="95" y="1041"/>
                  <a:pt x="34" y="1215"/>
                </a:cubicBezTo>
                <a:cubicBezTo>
                  <a:pt x="0" y="1321"/>
                  <a:pt x="56" y="1438"/>
                  <a:pt x="159" y="1477"/>
                </a:cubicBezTo>
                <a:cubicBezTo>
                  <a:pt x="262" y="1515"/>
                  <a:pt x="357" y="1567"/>
                  <a:pt x="442" y="1631"/>
                </a:cubicBezTo>
                <a:cubicBezTo>
                  <a:pt x="815" y="1920"/>
                  <a:pt x="911" y="2391"/>
                  <a:pt x="935" y="2579"/>
                </a:cubicBezTo>
                <a:cubicBezTo>
                  <a:pt x="945" y="2683"/>
                  <a:pt x="1035" y="2762"/>
                  <a:pt x="1139" y="2762"/>
                </a:cubicBezTo>
                <a:cubicBezTo>
                  <a:pt x="1144" y="2762"/>
                  <a:pt x="1147" y="2762"/>
                  <a:pt x="1149" y="2759"/>
                </a:cubicBezTo>
                <a:cubicBezTo>
                  <a:pt x="1165" y="2759"/>
                  <a:pt x="1181" y="2759"/>
                  <a:pt x="1197" y="2759"/>
                </a:cubicBezTo>
                <a:cubicBezTo>
                  <a:pt x="1218" y="2759"/>
                  <a:pt x="1242" y="2759"/>
                  <a:pt x="1263" y="2762"/>
                </a:cubicBezTo>
                <a:cubicBezTo>
                  <a:pt x="1488" y="2780"/>
                  <a:pt x="1695" y="2865"/>
                  <a:pt x="1875" y="3016"/>
                </a:cubicBezTo>
                <a:cubicBezTo>
                  <a:pt x="1912" y="3048"/>
                  <a:pt x="1960" y="3066"/>
                  <a:pt x="2007" y="3066"/>
                </a:cubicBezTo>
                <a:cubicBezTo>
                  <a:pt x="2026" y="3066"/>
                  <a:pt x="2042" y="3064"/>
                  <a:pt x="2060" y="3059"/>
                </a:cubicBezTo>
                <a:cubicBezTo>
                  <a:pt x="2124" y="3043"/>
                  <a:pt x="2176" y="2995"/>
                  <a:pt x="2201" y="2931"/>
                </a:cubicBezTo>
                <a:cubicBezTo>
                  <a:pt x="2291" y="2696"/>
                  <a:pt x="2433" y="2219"/>
                  <a:pt x="2370" y="1676"/>
                </a:cubicBezTo>
                <a:cubicBezTo>
                  <a:pt x="2333" y="1369"/>
                  <a:pt x="2235" y="1080"/>
                  <a:pt x="2076" y="823"/>
                </a:cubicBezTo>
                <a:cubicBezTo>
                  <a:pt x="1888" y="516"/>
                  <a:pt x="1618" y="252"/>
                  <a:pt x="1271" y="32"/>
                </a:cubicBezTo>
                <a:cubicBezTo>
                  <a:pt x="1237" y="10"/>
                  <a:pt x="1197" y="0"/>
                  <a:pt x="1160" y="0"/>
                </a:cubicBezTo>
                <a:lnTo>
                  <a:pt x="1160" y="20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3" name="Freeform 10"/>
          <p:cNvSpPr>
            <a:spLocks noChangeArrowheads="1"/>
          </p:cNvSpPr>
          <p:nvPr/>
        </p:nvSpPr>
        <p:spPr bwMode="auto">
          <a:xfrm>
            <a:off x="5409383" y="2342827"/>
            <a:ext cx="1905540" cy="1027255"/>
          </a:xfrm>
          <a:custGeom>
            <a:avLst/>
            <a:gdLst>
              <a:gd name="T0" fmla="*/ 2770 w 4685"/>
              <a:gd name="T1" fmla="*/ 2524 h 2525"/>
              <a:gd name="T2" fmla="*/ 2770 w 4685"/>
              <a:gd name="T3" fmla="*/ 2524 h 2525"/>
              <a:gd name="T4" fmla="*/ 2704 w 4685"/>
              <a:gd name="T5" fmla="*/ 2502 h 2525"/>
              <a:gd name="T6" fmla="*/ 2667 w 4685"/>
              <a:gd name="T7" fmla="*/ 2423 h 2525"/>
              <a:gd name="T8" fmla="*/ 2402 w 4685"/>
              <a:gd name="T9" fmla="*/ 1883 h 2525"/>
              <a:gd name="T10" fmla="*/ 1719 w 4685"/>
              <a:gd name="T11" fmla="*/ 1668 h 2525"/>
              <a:gd name="T12" fmla="*/ 1319 w 4685"/>
              <a:gd name="T13" fmla="*/ 1732 h 2525"/>
              <a:gd name="T14" fmla="*/ 1284 w 4685"/>
              <a:gd name="T15" fmla="*/ 1740 h 2525"/>
              <a:gd name="T16" fmla="*/ 1194 w 4685"/>
              <a:gd name="T17" fmla="*/ 1687 h 2525"/>
              <a:gd name="T18" fmla="*/ 866 w 4685"/>
              <a:gd name="T19" fmla="*/ 1250 h 2525"/>
              <a:gd name="T20" fmla="*/ 69 w 4685"/>
              <a:gd name="T21" fmla="*/ 694 h 2525"/>
              <a:gd name="T22" fmla="*/ 8 w 4685"/>
              <a:gd name="T23" fmla="*/ 620 h 2525"/>
              <a:gd name="T24" fmla="*/ 32 w 4685"/>
              <a:gd name="T25" fmla="*/ 527 h 2525"/>
              <a:gd name="T26" fmla="*/ 884 w 4685"/>
              <a:gd name="T27" fmla="*/ 40 h 2525"/>
              <a:gd name="T28" fmla="*/ 887 w 4685"/>
              <a:gd name="T29" fmla="*/ 40 h 2525"/>
              <a:gd name="T30" fmla="*/ 1319 w 4685"/>
              <a:gd name="T31" fmla="*/ 0 h 2525"/>
              <a:gd name="T32" fmla="*/ 2201 w 4685"/>
              <a:gd name="T33" fmla="*/ 201 h 2525"/>
              <a:gd name="T34" fmla="*/ 2884 w 4685"/>
              <a:gd name="T35" fmla="*/ 114 h 2525"/>
              <a:gd name="T36" fmla="*/ 4581 w 4685"/>
              <a:gd name="T37" fmla="*/ 1136 h 2525"/>
              <a:gd name="T38" fmla="*/ 4587 w 4685"/>
              <a:gd name="T39" fmla="*/ 1149 h 2525"/>
              <a:gd name="T40" fmla="*/ 4573 w 4685"/>
              <a:gd name="T41" fmla="*/ 1764 h 2525"/>
              <a:gd name="T42" fmla="*/ 4075 w 4685"/>
              <a:gd name="T43" fmla="*/ 2102 h 2525"/>
              <a:gd name="T44" fmla="*/ 4054 w 4685"/>
              <a:gd name="T45" fmla="*/ 2105 h 2525"/>
              <a:gd name="T46" fmla="*/ 3662 w 4685"/>
              <a:gd name="T47" fmla="*/ 2274 h 2525"/>
              <a:gd name="T48" fmla="*/ 3623 w 4685"/>
              <a:gd name="T49" fmla="*/ 2386 h 2525"/>
              <a:gd name="T50" fmla="*/ 3588 w 4685"/>
              <a:gd name="T51" fmla="*/ 2465 h 2525"/>
              <a:gd name="T52" fmla="*/ 3519 w 4685"/>
              <a:gd name="T53" fmla="*/ 2489 h 2525"/>
              <a:gd name="T54" fmla="*/ 3506 w 4685"/>
              <a:gd name="T55" fmla="*/ 2489 h 2525"/>
              <a:gd name="T56" fmla="*/ 3263 w 4685"/>
              <a:gd name="T57" fmla="*/ 2470 h 2525"/>
              <a:gd name="T58" fmla="*/ 2788 w 4685"/>
              <a:gd name="T59" fmla="*/ 2521 h 2525"/>
              <a:gd name="T60" fmla="*/ 2770 w 4685"/>
              <a:gd name="T61" fmla="*/ 2524 h 2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85" h="2525">
                <a:moveTo>
                  <a:pt x="2770" y="2524"/>
                </a:moveTo>
                <a:lnTo>
                  <a:pt x="2770" y="2524"/>
                </a:lnTo>
                <a:cubicBezTo>
                  <a:pt x="2746" y="2524"/>
                  <a:pt x="2723" y="2516"/>
                  <a:pt x="2704" y="2502"/>
                </a:cubicBezTo>
                <a:cubicBezTo>
                  <a:pt x="2680" y="2481"/>
                  <a:pt x="2667" y="2455"/>
                  <a:pt x="2667" y="2423"/>
                </a:cubicBezTo>
                <a:cubicBezTo>
                  <a:pt x="2659" y="2203"/>
                  <a:pt x="2566" y="2015"/>
                  <a:pt x="2402" y="1883"/>
                </a:cubicBezTo>
                <a:cubicBezTo>
                  <a:pt x="2227" y="1745"/>
                  <a:pt x="1986" y="1668"/>
                  <a:pt x="1719" y="1668"/>
                </a:cubicBezTo>
                <a:cubicBezTo>
                  <a:pt x="1576" y="1668"/>
                  <a:pt x="1438" y="1692"/>
                  <a:pt x="1319" y="1732"/>
                </a:cubicBezTo>
                <a:cubicBezTo>
                  <a:pt x="1308" y="1737"/>
                  <a:pt x="1295" y="1740"/>
                  <a:pt x="1284" y="1740"/>
                </a:cubicBezTo>
                <a:cubicBezTo>
                  <a:pt x="1247" y="1740"/>
                  <a:pt x="1213" y="1721"/>
                  <a:pt x="1194" y="1687"/>
                </a:cubicBezTo>
                <a:cubicBezTo>
                  <a:pt x="1133" y="1584"/>
                  <a:pt x="1028" y="1422"/>
                  <a:pt x="866" y="1250"/>
                </a:cubicBezTo>
                <a:cubicBezTo>
                  <a:pt x="633" y="998"/>
                  <a:pt x="365" y="813"/>
                  <a:pt x="69" y="694"/>
                </a:cubicBezTo>
                <a:cubicBezTo>
                  <a:pt x="37" y="681"/>
                  <a:pt x="13" y="654"/>
                  <a:pt x="8" y="620"/>
                </a:cubicBezTo>
                <a:cubicBezTo>
                  <a:pt x="0" y="588"/>
                  <a:pt x="8" y="551"/>
                  <a:pt x="32" y="527"/>
                </a:cubicBezTo>
                <a:cubicBezTo>
                  <a:pt x="193" y="355"/>
                  <a:pt x="471" y="132"/>
                  <a:pt x="884" y="40"/>
                </a:cubicBezTo>
                <a:cubicBezTo>
                  <a:pt x="887" y="40"/>
                  <a:pt x="887" y="40"/>
                  <a:pt x="887" y="40"/>
                </a:cubicBezTo>
                <a:cubicBezTo>
                  <a:pt x="1033" y="13"/>
                  <a:pt x="1176" y="0"/>
                  <a:pt x="1319" y="0"/>
                </a:cubicBezTo>
                <a:cubicBezTo>
                  <a:pt x="1780" y="0"/>
                  <a:pt x="2092" y="143"/>
                  <a:pt x="2201" y="201"/>
                </a:cubicBezTo>
                <a:cubicBezTo>
                  <a:pt x="2439" y="143"/>
                  <a:pt x="2669" y="114"/>
                  <a:pt x="2884" y="114"/>
                </a:cubicBezTo>
                <a:cubicBezTo>
                  <a:pt x="4007" y="114"/>
                  <a:pt x="4468" y="895"/>
                  <a:pt x="4581" y="1136"/>
                </a:cubicBezTo>
                <a:cubicBezTo>
                  <a:pt x="4584" y="1141"/>
                  <a:pt x="4584" y="1144"/>
                  <a:pt x="4587" y="1149"/>
                </a:cubicBezTo>
                <a:cubicBezTo>
                  <a:pt x="4629" y="1284"/>
                  <a:pt x="4684" y="1544"/>
                  <a:pt x="4573" y="1764"/>
                </a:cubicBezTo>
                <a:cubicBezTo>
                  <a:pt x="4489" y="1930"/>
                  <a:pt x="4319" y="2044"/>
                  <a:pt x="4075" y="2102"/>
                </a:cubicBezTo>
                <a:cubicBezTo>
                  <a:pt x="4067" y="2102"/>
                  <a:pt x="4062" y="2105"/>
                  <a:pt x="4054" y="2105"/>
                </a:cubicBezTo>
                <a:cubicBezTo>
                  <a:pt x="3938" y="2108"/>
                  <a:pt x="3724" y="2145"/>
                  <a:pt x="3662" y="2274"/>
                </a:cubicBezTo>
                <a:cubicBezTo>
                  <a:pt x="3628" y="2346"/>
                  <a:pt x="3623" y="2378"/>
                  <a:pt x="3623" y="2386"/>
                </a:cubicBezTo>
                <a:cubicBezTo>
                  <a:pt x="3623" y="2415"/>
                  <a:pt x="3612" y="2444"/>
                  <a:pt x="3588" y="2465"/>
                </a:cubicBezTo>
                <a:cubicBezTo>
                  <a:pt x="3570" y="2481"/>
                  <a:pt x="3546" y="2489"/>
                  <a:pt x="3519" y="2489"/>
                </a:cubicBezTo>
                <a:cubicBezTo>
                  <a:pt x="3517" y="2489"/>
                  <a:pt x="3511" y="2489"/>
                  <a:pt x="3506" y="2489"/>
                </a:cubicBezTo>
                <a:cubicBezTo>
                  <a:pt x="3429" y="2478"/>
                  <a:pt x="3347" y="2470"/>
                  <a:pt x="3263" y="2470"/>
                </a:cubicBezTo>
                <a:cubicBezTo>
                  <a:pt x="3114" y="2470"/>
                  <a:pt x="2955" y="2489"/>
                  <a:pt x="2788" y="2521"/>
                </a:cubicBezTo>
                <a:cubicBezTo>
                  <a:pt x="2783" y="2524"/>
                  <a:pt x="2775" y="2524"/>
                  <a:pt x="2770" y="2524"/>
                </a:cubicBezTo>
              </a:path>
            </a:pathLst>
          </a:custGeom>
          <a:solidFill>
            <a:schemeClr val="accent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4" name="Freeform 11"/>
          <p:cNvSpPr>
            <a:spLocks noChangeArrowheads="1"/>
          </p:cNvSpPr>
          <p:nvPr/>
        </p:nvSpPr>
        <p:spPr bwMode="auto">
          <a:xfrm>
            <a:off x="5364483" y="2299724"/>
            <a:ext cx="1997136" cy="1111661"/>
          </a:xfrm>
          <a:custGeom>
            <a:avLst/>
            <a:gdLst>
              <a:gd name="T0" fmla="*/ 1428 w 4906"/>
              <a:gd name="T1" fmla="*/ 209 h 2734"/>
              <a:gd name="T2" fmla="*/ 1428 w 4906"/>
              <a:gd name="T3" fmla="*/ 209 h 2734"/>
              <a:gd name="T4" fmla="*/ 2294 w 4906"/>
              <a:gd name="T5" fmla="*/ 416 h 2734"/>
              <a:gd name="T6" fmla="*/ 2993 w 4906"/>
              <a:gd name="T7" fmla="*/ 323 h 2734"/>
              <a:gd name="T8" fmla="*/ 4598 w 4906"/>
              <a:gd name="T9" fmla="*/ 1287 h 2734"/>
              <a:gd name="T10" fmla="*/ 4590 w 4906"/>
              <a:gd name="T11" fmla="*/ 1822 h 2734"/>
              <a:gd name="T12" fmla="*/ 4161 w 4906"/>
              <a:gd name="T13" fmla="*/ 2108 h 2734"/>
              <a:gd name="T14" fmla="*/ 3676 w 4906"/>
              <a:gd name="T15" fmla="*/ 2336 h 2734"/>
              <a:gd name="T16" fmla="*/ 3628 w 4906"/>
              <a:gd name="T17" fmla="*/ 2492 h 2734"/>
              <a:gd name="T18" fmla="*/ 3372 w 4906"/>
              <a:gd name="T19" fmla="*/ 2473 h 2734"/>
              <a:gd name="T20" fmla="*/ 2879 w 4906"/>
              <a:gd name="T21" fmla="*/ 2526 h 2734"/>
              <a:gd name="T22" fmla="*/ 2575 w 4906"/>
              <a:gd name="T23" fmla="*/ 1909 h 2734"/>
              <a:gd name="T24" fmla="*/ 1828 w 4906"/>
              <a:gd name="T25" fmla="*/ 1671 h 2734"/>
              <a:gd name="T26" fmla="*/ 1393 w 4906"/>
              <a:gd name="T27" fmla="*/ 1740 h 2734"/>
              <a:gd name="T28" fmla="*/ 1052 w 4906"/>
              <a:gd name="T29" fmla="*/ 1284 h 2734"/>
              <a:gd name="T30" fmla="*/ 217 w 4906"/>
              <a:gd name="T31" fmla="*/ 704 h 2734"/>
              <a:gd name="T32" fmla="*/ 1017 w 4906"/>
              <a:gd name="T33" fmla="*/ 246 h 2734"/>
              <a:gd name="T34" fmla="*/ 1428 w 4906"/>
              <a:gd name="T35" fmla="*/ 209 h 2734"/>
              <a:gd name="T36" fmla="*/ 1428 w 4906"/>
              <a:gd name="T37" fmla="*/ 0 h 2734"/>
              <a:gd name="T38" fmla="*/ 1428 w 4906"/>
              <a:gd name="T39" fmla="*/ 0 h 2734"/>
              <a:gd name="T40" fmla="*/ 978 w 4906"/>
              <a:gd name="T41" fmla="*/ 42 h 2734"/>
              <a:gd name="T42" fmla="*/ 972 w 4906"/>
              <a:gd name="T43" fmla="*/ 45 h 2734"/>
              <a:gd name="T44" fmla="*/ 67 w 4906"/>
              <a:gd name="T45" fmla="*/ 561 h 2734"/>
              <a:gd name="T46" fmla="*/ 14 w 4906"/>
              <a:gd name="T47" fmla="*/ 749 h 2734"/>
              <a:gd name="T48" fmla="*/ 141 w 4906"/>
              <a:gd name="T49" fmla="*/ 895 h 2734"/>
              <a:gd name="T50" fmla="*/ 901 w 4906"/>
              <a:gd name="T51" fmla="*/ 1427 h 2734"/>
              <a:gd name="T52" fmla="*/ 1216 w 4906"/>
              <a:gd name="T53" fmla="*/ 1846 h 2734"/>
              <a:gd name="T54" fmla="*/ 1393 w 4906"/>
              <a:gd name="T55" fmla="*/ 1949 h 2734"/>
              <a:gd name="T56" fmla="*/ 1462 w 4906"/>
              <a:gd name="T57" fmla="*/ 1936 h 2734"/>
              <a:gd name="T58" fmla="*/ 1828 w 4906"/>
              <a:gd name="T59" fmla="*/ 1880 h 2734"/>
              <a:gd name="T60" fmla="*/ 2445 w 4906"/>
              <a:gd name="T61" fmla="*/ 2071 h 2734"/>
              <a:gd name="T62" fmla="*/ 2673 w 4906"/>
              <a:gd name="T63" fmla="*/ 2534 h 2734"/>
              <a:gd name="T64" fmla="*/ 2749 w 4906"/>
              <a:gd name="T65" fmla="*/ 2688 h 2734"/>
              <a:gd name="T66" fmla="*/ 2879 w 4906"/>
              <a:gd name="T67" fmla="*/ 2733 h 2734"/>
              <a:gd name="T68" fmla="*/ 2919 w 4906"/>
              <a:gd name="T69" fmla="*/ 2730 h 2734"/>
              <a:gd name="T70" fmla="*/ 3372 w 4906"/>
              <a:gd name="T71" fmla="*/ 2682 h 2734"/>
              <a:gd name="T72" fmla="*/ 3599 w 4906"/>
              <a:gd name="T73" fmla="*/ 2696 h 2734"/>
              <a:gd name="T74" fmla="*/ 3628 w 4906"/>
              <a:gd name="T75" fmla="*/ 2698 h 2734"/>
              <a:gd name="T76" fmla="*/ 3766 w 4906"/>
              <a:gd name="T77" fmla="*/ 2648 h 2734"/>
              <a:gd name="T78" fmla="*/ 3838 w 4906"/>
              <a:gd name="T79" fmla="*/ 2495 h 2734"/>
              <a:gd name="T80" fmla="*/ 3864 w 4906"/>
              <a:gd name="T81" fmla="*/ 2426 h 2734"/>
              <a:gd name="T82" fmla="*/ 4166 w 4906"/>
              <a:gd name="T83" fmla="*/ 2315 h 2734"/>
              <a:gd name="T84" fmla="*/ 4208 w 4906"/>
              <a:gd name="T85" fmla="*/ 2309 h 2734"/>
              <a:gd name="T86" fmla="*/ 4775 w 4906"/>
              <a:gd name="T87" fmla="*/ 1917 h 2734"/>
              <a:gd name="T88" fmla="*/ 4793 w 4906"/>
              <a:gd name="T89" fmla="*/ 1224 h 2734"/>
              <a:gd name="T90" fmla="*/ 4783 w 4906"/>
              <a:gd name="T91" fmla="*/ 1197 h 2734"/>
              <a:gd name="T92" fmla="*/ 2993 w 4906"/>
              <a:gd name="T93" fmla="*/ 116 h 2734"/>
              <a:gd name="T94" fmla="*/ 2323 w 4906"/>
              <a:gd name="T95" fmla="*/ 196 h 2734"/>
              <a:gd name="T96" fmla="*/ 1428 w 4906"/>
              <a:gd name="T97" fmla="*/ 0 h 2734"/>
              <a:gd name="T98" fmla="*/ 1428 w 4906"/>
              <a:gd name="T99" fmla="*/ 209 h 2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6" h="2734">
                <a:moveTo>
                  <a:pt x="1428" y="209"/>
                </a:moveTo>
                <a:lnTo>
                  <a:pt x="1428" y="209"/>
                </a:lnTo>
                <a:cubicBezTo>
                  <a:pt x="1968" y="209"/>
                  <a:pt x="2294" y="416"/>
                  <a:pt x="2294" y="416"/>
                </a:cubicBezTo>
                <a:cubicBezTo>
                  <a:pt x="2553" y="352"/>
                  <a:pt x="2784" y="323"/>
                  <a:pt x="2993" y="323"/>
                </a:cubicBezTo>
                <a:cubicBezTo>
                  <a:pt x="4055" y="323"/>
                  <a:pt x="4486" y="1057"/>
                  <a:pt x="4598" y="1287"/>
                </a:cubicBezTo>
                <a:cubicBezTo>
                  <a:pt x="4629" y="1393"/>
                  <a:pt x="4688" y="1631"/>
                  <a:pt x="4590" y="1822"/>
                </a:cubicBezTo>
                <a:cubicBezTo>
                  <a:pt x="4518" y="1962"/>
                  <a:pt x="4375" y="2058"/>
                  <a:pt x="4161" y="2108"/>
                </a:cubicBezTo>
                <a:cubicBezTo>
                  <a:pt x="4111" y="2108"/>
                  <a:pt x="3779" y="2124"/>
                  <a:pt x="3676" y="2336"/>
                </a:cubicBezTo>
                <a:cubicBezTo>
                  <a:pt x="3641" y="2407"/>
                  <a:pt x="3628" y="2457"/>
                  <a:pt x="3628" y="2492"/>
                </a:cubicBezTo>
                <a:cubicBezTo>
                  <a:pt x="3546" y="2481"/>
                  <a:pt x="3461" y="2473"/>
                  <a:pt x="3372" y="2473"/>
                </a:cubicBezTo>
                <a:cubicBezTo>
                  <a:pt x="3215" y="2473"/>
                  <a:pt x="3051" y="2492"/>
                  <a:pt x="2879" y="2526"/>
                </a:cubicBezTo>
                <a:cubicBezTo>
                  <a:pt x="2868" y="2275"/>
                  <a:pt x="2765" y="2060"/>
                  <a:pt x="2575" y="1909"/>
                </a:cubicBezTo>
                <a:cubicBezTo>
                  <a:pt x="2368" y="1742"/>
                  <a:pt x="2090" y="1671"/>
                  <a:pt x="1828" y="1671"/>
                </a:cubicBezTo>
                <a:cubicBezTo>
                  <a:pt x="1672" y="1671"/>
                  <a:pt x="1523" y="1698"/>
                  <a:pt x="1393" y="1740"/>
                </a:cubicBezTo>
                <a:cubicBezTo>
                  <a:pt x="1335" y="1639"/>
                  <a:pt x="1221" y="1467"/>
                  <a:pt x="1052" y="1284"/>
                </a:cubicBezTo>
                <a:cubicBezTo>
                  <a:pt x="808" y="1022"/>
                  <a:pt x="525" y="826"/>
                  <a:pt x="217" y="704"/>
                </a:cubicBezTo>
                <a:cubicBezTo>
                  <a:pt x="355" y="556"/>
                  <a:pt x="617" y="336"/>
                  <a:pt x="1017" y="246"/>
                </a:cubicBezTo>
                <a:cubicBezTo>
                  <a:pt x="1163" y="220"/>
                  <a:pt x="1300" y="209"/>
                  <a:pt x="1428" y="209"/>
                </a:cubicBezTo>
                <a:lnTo>
                  <a:pt x="1428" y="0"/>
                </a:lnTo>
                <a:lnTo>
                  <a:pt x="1428" y="0"/>
                </a:lnTo>
                <a:cubicBezTo>
                  <a:pt x="1279" y="0"/>
                  <a:pt x="1129" y="16"/>
                  <a:pt x="978" y="42"/>
                </a:cubicBezTo>
                <a:cubicBezTo>
                  <a:pt x="975" y="45"/>
                  <a:pt x="975" y="45"/>
                  <a:pt x="972" y="45"/>
                </a:cubicBezTo>
                <a:cubicBezTo>
                  <a:pt x="530" y="143"/>
                  <a:pt x="236" y="381"/>
                  <a:pt x="67" y="561"/>
                </a:cubicBezTo>
                <a:cubicBezTo>
                  <a:pt x="19" y="612"/>
                  <a:pt x="0" y="680"/>
                  <a:pt x="14" y="749"/>
                </a:cubicBezTo>
                <a:cubicBezTo>
                  <a:pt x="29" y="816"/>
                  <a:pt x="77" y="871"/>
                  <a:pt x="141" y="895"/>
                </a:cubicBezTo>
                <a:cubicBezTo>
                  <a:pt x="422" y="1009"/>
                  <a:pt x="675" y="1186"/>
                  <a:pt x="901" y="1427"/>
                </a:cubicBezTo>
                <a:cubicBezTo>
                  <a:pt x="1055" y="1591"/>
                  <a:pt x="1155" y="1745"/>
                  <a:pt x="1216" y="1846"/>
                </a:cubicBezTo>
                <a:cubicBezTo>
                  <a:pt x="1253" y="1912"/>
                  <a:pt x="1322" y="1949"/>
                  <a:pt x="1393" y="1949"/>
                </a:cubicBezTo>
                <a:cubicBezTo>
                  <a:pt x="1417" y="1949"/>
                  <a:pt x="1438" y="1943"/>
                  <a:pt x="1462" y="1936"/>
                </a:cubicBezTo>
                <a:cubicBezTo>
                  <a:pt x="1571" y="1899"/>
                  <a:pt x="1698" y="1880"/>
                  <a:pt x="1828" y="1880"/>
                </a:cubicBezTo>
                <a:cubicBezTo>
                  <a:pt x="2071" y="1880"/>
                  <a:pt x="2291" y="1946"/>
                  <a:pt x="2445" y="2071"/>
                </a:cubicBezTo>
                <a:cubicBezTo>
                  <a:pt x="2588" y="2185"/>
                  <a:pt x="2665" y="2341"/>
                  <a:pt x="2673" y="2534"/>
                </a:cubicBezTo>
                <a:cubicBezTo>
                  <a:pt x="2673" y="2595"/>
                  <a:pt x="2702" y="2651"/>
                  <a:pt x="2749" y="2688"/>
                </a:cubicBezTo>
                <a:cubicBezTo>
                  <a:pt x="2786" y="2717"/>
                  <a:pt x="2832" y="2733"/>
                  <a:pt x="2879" y="2733"/>
                </a:cubicBezTo>
                <a:cubicBezTo>
                  <a:pt x="2892" y="2733"/>
                  <a:pt x="2905" y="2733"/>
                  <a:pt x="2919" y="2730"/>
                </a:cubicBezTo>
                <a:cubicBezTo>
                  <a:pt x="3078" y="2698"/>
                  <a:pt x="3231" y="2682"/>
                  <a:pt x="3372" y="2682"/>
                </a:cubicBezTo>
                <a:cubicBezTo>
                  <a:pt x="3451" y="2682"/>
                  <a:pt x="3528" y="2688"/>
                  <a:pt x="3599" y="2696"/>
                </a:cubicBezTo>
                <a:cubicBezTo>
                  <a:pt x="3610" y="2698"/>
                  <a:pt x="3620" y="2698"/>
                  <a:pt x="3628" y="2698"/>
                </a:cubicBezTo>
                <a:cubicBezTo>
                  <a:pt x="3679" y="2698"/>
                  <a:pt x="3726" y="2680"/>
                  <a:pt x="3766" y="2648"/>
                </a:cubicBezTo>
                <a:cubicBezTo>
                  <a:pt x="3808" y="2611"/>
                  <a:pt x="3835" y="2555"/>
                  <a:pt x="3838" y="2495"/>
                </a:cubicBezTo>
                <a:cubicBezTo>
                  <a:pt x="3838" y="2492"/>
                  <a:pt x="3843" y="2471"/>
                  <a:pt x="3864" y="2426"/>
                </a:cubicBezTo>
                <a:cubicBezTo>
                  <a:pt x="3896" y="2359"/>
                  <a:pt x="4044" y="2317"/>
                  <a:pt x="4166" y="2315"/>
                </a:cubicBezTo>
                <a:cubicBezTo>
                  <a:pt x="4179" y="2315"/>
                  <a:pt x="4195" y="2312"/>
                  <a:pt x="4208" y="2309"/>
                </a:cubicBezTo>
                <a:cubicBezTo>
                  <a:pt x="4484" y="2246"/>
                  <a:pt x="4674" y="2113"/>
                  <a:pt x="4775" y="1917"/>
                </a:cubicBezTo>
                <a:cubicBezTo>
                  <a:pt x="4905" y="1663"/>
                  <a:pt x="4841" y="1374"/>
                  <a:pt x="4793" y="1224"/>
                </a:cubicBezTo>
                <a:cubicBezTo>
                  <a:pt x="4791" y="1215"/>
                  <a:pt x="4788" y="1205"/>
                  <a:pt x="4783" y="1197"/>
                </a:cubicBezTo>
                <a:cubicBezTo>
                  <a:pt x="4661" y="943"/>
                  <a:pt x="4176" y="116"/>
                  <a:pt x="2993" y="116"/>
                </a:cubicBezTo>
                <a:cubicBezTo>
                  <a:pt x="2781" y="116"/>
                  <a:pt x="2556" y="143"/>
                  <a:pt x="2323" y="196"/>
                </a:cubicBezTo>
                <a:cubicBezTo>
                  <a:pt x="2180" y="127"/>
                  <a:pt x="1865" y="0"/>
                  <a:pt x="1428" y="0"/>
                </a:cubicBezTo>
                <a:lnTo>
                  <a:pt x="1428" y="20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5" name="Freeform 22"/>
          <p:cNvSpPr>
            <a:spLocks noChangeArrowheads="1"/>
          </p:cNvSpPr>
          <p:nvPr/>
        </p:nvSpPr>
        <p:spPr bwMode="auto">
          <a:xfrm>
            <a:off x="6311027" y="3969300"/>
            <a:ext cx="406452" cy="40645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6" name="Freeform 70"/>
          <p:cNvSpPr>
            <a:spLocks noChangeArrowheads="1"/>
          </p:cNvSpPr>
          <p:nvPr/>
        </p:nvSpPr>
        <p:spPr bwMode="auto">
          <a:xfrm>
            <a:off x="7255486" y="3262244"/>
            <a:ext cx="437423" cy="390971"/>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7" name="Freeform 110"/>
          <p:cNvSpPr>
            <a:spLocks noChangeArrowheads="1"/>
          </p:cNvSpPr>
          <p:nvPr/>
        </p:nvSpPr>
        <p:spPr bwMode="auto">
          <a:xfrm>
            <a:off x="6309687" y="2644028"/>
            <a:ext cx="406452" cy="32903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8" name="Freeform 119"/>
          <p:cNvSpPr>
            <a:spLocks noChangeArrowheads="1"/>
          </p:cNvSpPr>
          <p:nvPr/>
        </p:nvSpPr>
        <p:spPr bwMode="auto">
          <a:xfrm>
            <a:off x="5222711" y="3140257"/>
            <a:ext cx="437420" cy="390968"/>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9" name="Freeform 158"/>
          <p:cNvSpPr>
            <a:spLocks noChangeArrowheads="1"/>
          </p:cNvSpPr>
          <p:nvPr/>
        </p:nvSpPr>
        <p:spPr bwMode="auto">
          <a:xfrm>
            <a:off x="4707310" y="3974384"/>
            <a:ext cx="437423" cy="205161"/>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bg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0" name="矩形 19"/>
          <p:cNvSpPr/>
          <p:nvPr/>
        </p:nvSpPr>
        <p:spPr>
          <a:xfrm>
            <a:off x="7931427" y="4183696"/>
            <a:ext cx="1859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1" name="矩形 20"/>
          <p:cNvSpPr/>
          <p:nvPr/>
        </p:nvSpPr>
        <p:spPr>
          <a:xfrm>
            <a:off x="7834131" y="5448088"/>
            <a:ext cx="1859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2" name="矩形 21"/>
          <p:cNvSpPr/>
          <p:nvPr/>
        </p:nvSpPr>
        <p:spPr>
          <a:xfrm>
            <a:off x="2740631" y="4497788"/>
            <a:ext cx="1859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3" name="矩形 22"/>
          <p:cNvSpPr/>
          <p:nvPr/>
        </p:nvSpPr>
        <p:spPr>
          <a:xfrm>
            <a:off x="2785495" y="1667381"/>
            <a:ext cx="1645076"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4" name="矩形 23"/>
          <p:cNvSpPr/>
          <p:nvPr/>
        </p:nvSpPr>
        <p:spPr>
          <a:xfrm>
            <a:off x="7742802" y="2005456"/>
            <a:ext cx="1859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5" name="矩形 24"/>
          <p:cNvSpPr/>
          <p:nvPr/>
        </p:nvSpPr>
        <p:spPr>
          <a:xfrm>
            <a:off x="509027" y="4375758"/>
            <a:ext cx="1485560"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3315676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right)">
                                      <p:cBhvr>
                                        <p:cTn id="48" dur="500"/>
                                        <p:tgtEl>
                                          <p:spTgt spid="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1" grpId="0" animBg="1"/>
      <p:bldP spid="13"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教学设计</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3" name="Group 2"/>
          <p:cNvGrpSpPr/>
          <p:nvPr/>
        </p:nvGrpSpPr>
        <p:grpSpPr>
          <a:xfrm>
            <a:off x="1614583" y="4359003"/>
            <a:ext cx="852062" cy="1695532"/>
            <a:chOff x="3225985" y="8718008"/>
            <a:chExt cx="1704121" cy="3391063"/>
          </a:xfrm>
        </p:grpSpPr>
        <p:sp>
          <p:nvSpPr>
            <p:cNvPr id="4" name="Oval 145"/>
            <p:cNvSpPr>
              <a:spLocks noChangeAspect="1"/>
            </p:cNvSpPr>
            <p:nvPr/>
          </p:nvSpPr>
          <p:spPr>
            <a:xfrm>
              <a:off x="3308851" y="8718008"/>
              <a:ext cx="1461787" cy="1462179"/>
            </a:xfrm>
            <a:prstGeom prst="ellipse">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21899" tIns="60951" rIns="121899" bIns="60951" rtlCol="0" anchor="ctr"/>
            <a:lstStyle/>
            <a:p>
              <a:pPr algn="ct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 name="Subtitle 2"/>
            <p:cNvSpPr txBox="1">
              <a:spLocks/>
            </p:cNvSpPr>
            <p:nvPr/>
          </p:nvSpPr>
          <p:spPr>
            <a:xfrm>
              <a:off x="3225985" y="9015430"/>
              <a:ext cx="1704121" cy="630840"/>
            </a:xfrm>
            <a:prstGeom prst="rect">
              <a:avLst/>
            </a:prstGeom>
          </p:spPr>
          <p:txBody>
            <a:bodyPr vert="horz" wrap="square" lIns="121872" tIns="60935" rIns="121872" bIns="60935"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500"/>
                </a:lnSpc>
                <a:buNone/>
              </a:pPr>
              <a:r>
                <a:rPr lang="en-US" sz="1200" dirty="0">
                  <a:solidFill>
                    <a:schemeClr val="bg1">
                      <a:lumMod val="50000"/>
                    </a:schemeClr>
                  </a:solidFill>
                  <a:latin typeface="Lato Regular"/>
                  <a:ea typeface="微软雅黑" panose="020B0503020204020204" pitchFamily="34" charset="-122"/>
                  <a:cs typeface="Lato Regular"/>
                </a:rPr>
                <a:t>33%</a:t>
              </a:r>
            </a:p>
          </p:txBody>
        </p:sp>
        <p:sp>
          <p:nvSpPr>
            <p:cNvPr id="6" name="Freeform 76"/>
            <p:cNvSpPr>
              <a:spLocks noChangeArrowheads="1"/>
            </p:cNvSpPr>
            <p:nvPr/>
          </p:nvSpPr>
          <p:spPr bwMode="auto">
            <a:xfrm>
              <a:off x="3757397" y="10373807"/>
              <a:ext cx="619614" cy="1074646"/>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accent1"/>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 name="TextBox 150"/>
            <p:cNvSpPr txBox="1"/>
            <p:nvPr/>
          </p:nvSpPr>
          <p:spPr>
            <a:xfrm>
              <a:off x="3423841" y="11539721"/>
              <a:ext cx="1292590" cy="569350"/>
            </a:xfrm>
            <a:prstGeom prst="rect">
              <a:avLst/>
            </a:prstGeom>
            <a:noFill/>
          </p:spPr>
          <p:txBody>
            <a:bodyPr wrap="none" lIns="91423" tIns="45711" rIns="91423" bIns="45711" rtlCol="0">
              <a:spAutoFit/>
            </a:bodyPr>
            <a:lstStyle/>
            <a:p>
              <a:pPr algn="ctr">
                <a:lnSpc>
                  <a:spcPts val="1500"/>
                </a:lnSpc>
              </a:pPr>
              <a:r>
                <a:rPr lang="id-ID" sz="1200" b="1" dirty="0">
                  <a:solidFill>
                    <a:schemeClr val="bg1">
                      <a:lumMod val="50000"/>
                    </a:schemeClr>
                  </a:solidFill>
                  <a:latin typeface="Lato Regular"/>
                  <a:ea typeface="微软雅黑" panose="020B0503020204020204" pitchFamily="34" charset="-122"/>
                  <a:cs typeface="Lato Regular"/>
                </a:rPr>
                <a:t>Mobile</a:t>
              </a:r>
            </a:p>
          </p:txBody>
        </p:sp>
      </p:grpSp>
      <p:grpSp>
        <p:nvGrpSpPr>
          <p:cNvPr id="8" name="Group 3"/>
          <p:cNvGrpSpPr/>
          <p:nvPr/>
        </p:nvGrpSpPr>
        <p:grpSpPr>
          <a:xfrm>
            <a:off x="2871764" y="4359005"/>
            <a:ext cx="852062" cy="1695962"/>
            <a:chOff x="5740348" y="8718008"/>
            <a:chExt cx="1704121" cy="3391922"/>
          </a:xfrm>
        </p:grpSpPr>
        <p:sp>
          <p:nvSpPr>
            <p:cNvPr id="9" name="Oval 141"/>
            <p:cNvSpPr>
              <a:spLocks noChangeAspect="1"/>
            </p:cNvSpPr>
            <p:nvPr/>
          </p:nvSpPr>
          <p:spPr>
            <a:xfrm>
              <a:off x="5823214" y="8718008"/>
              <a:ext cx="1461787" cy="1462179"/>
            </a:xfrm>
            <a:prstGeom prst="ellipse">
              <a:avLst/>
            </a:prstGeom>
            <a:noFill/>
            <a:ln w="3810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899" tIns="60951" rIns="121899" bIns="60951" rtlCol="0" anchor="ctr"/>
            <a:lstStyle/>
            <a:p>
              <a:pPr algn="ct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0" name="Subtitle 2"/>
            <p:cNvSpPr txBox="1">
              <a:spLocks/>
            </p:cNvSpPr>
            <p:nvPr/>
          </p:nvSpPr>
          <p:spPr>
            <a:xfrm>
              <a:off x="5740348" y="9015430"/>
              <a:ext cx="1704121" cy="630840"/>
            </a:xfrm>
            <a:prstGeom prst="rect">
              <a:avLst/>
            </a:prstGeom>
          </p:spPr>
          <p:txBody>
            <a:bodyPr vert="horz" wrap="square" lIns="121872" tIns="60935" rIns="121872" bIns="60935"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500"/>
                </a:lnSpc>
                <a:buNone/>
              </a:pPr>
              <a:r>
                <a:rPr lang="en-US" sz="1200" dirty="0">
                  <a:solidFill>
                    <a:schemeClr val="bg1">
                      <a:lumMod val="50000"/>
                    </a:schemeClr>
                  </a:solidFill>
                  <a:latin typeface="Lato Regular"/>
                  <a:ea typeface="微软雅黑" panose="020B0503020204020204" pitchFamily="34" charset="-122"/>
                  <a:cs typeface="Lato Regular"/>
                </a:rPr>
                <a:t>33%</a:t>
              </a:r>
            </a:p>
          </p:txBody>
        </p:sp>
        <p:sp>
          <p:nvSpPr>
            <p:cNvPr id="11" name="Freeform 3"/>
            <p:cNvSpPr>
              <a:spLocks noChangeArrowheads="1"/>
            </p:cNvSpPr>
            <p:nvPr/>
          </p:nvSpPr>
          <p:spPr bwMode="auto">
            <a:xfrm>
              <a:off x="6188996" y="10401352"/>
              <a:ext cx="755531" cy="1041643"/>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121893" tIns="60947" rIns="121893" bIns="60947"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2" name="TextBox 151"/>
            <p:cNvSpPr txBox="1"/>
            <p:nvPr/>
          </p:nvSpPr>
          <p:spPr>
            <a:xfrm>
              <a:off x="5915354" y="11540580"/>
              <a:ext cx="1292590" cy="569350"/>
            </a:xfrm>
            <a:prstGeom prst="rect">
              <a:avLst/>
            </a:prstGeom>
            <a:noFill/>
          </p:spPr>
          <p:txBody>
            <a:bodyPr wrap="none" lIns="91423" tIns="45711" rIns="91423" bIns="45711" rtlCol="0">
              <a:spAutoFit/>
            </a:bodyPr>
            <a:lstStyle/>
            <a:p>
              <a:pPr algn="ctr">
                <a:lnSpc>
                  <a:spcPts val="1500"/>
                </a:lnSpc>
              </a:pPr>
              <a:r>
                <a:rPr lang="id-ID" sz="1200" b="1" dirty="0">
                  <a:solidFill>
                    <a:schemeClr val="bg1">
                      <a:lumMod val="50000"/>
                    </a:schemeClr>
                  </a:solidFill>
                  <a:latin typeface="Lato Regular"/>
                  <a:ea typeface="微软雅黑" panose="020B0503020204020204" pitchFamily="34" charset="-122"/>
                  <a:cs typeface="Lato Regular"/>
                </a:rPr>
                <a:t>Tablet</a:t>
              </a:r>
            </a:p>
          </p:txBody>
        </p:sp>
      </p:grpSp>
      <p:grpSp>
        <p:nvGrpSpPr>
          <p:cNvPr id="13" name="Group 9"/>
          <p:cNvGrpSpPr/>
          <p:nvPr/>
        </p:nvGrpSpPr>
        <p:grpSpPr>
          <a:xfrm>
            <a:off x="4096788" y="4359005"/>
            <a:ext cx="852062" cy="1695962"/>
            <a:chOff x="8190406" y="8718008"/>
            <a:chExt cx="1704123" cy="3391922"/>
          </a:xfrm>
        </p:grpSpPr>
        <p:sp>
          <p:nvSpPr>
            <p:cNvPr id="14" name="Oval 143"/>
            <p:cNvSpPr>
              <a:spLocks noChangeAspect="1"/>
            </p:cNvSpPr>
            <p:nvPr/>
          </p:nvSpPr>
          <p:spPr>
            <a:xfrm>
              <a:off x="8273270" y="8718008"/>
              <a:ext cx="1461787" cy="1462179"/>
            </a:xfrm>
            <a:prstGeom prst="ellipse">
              <a:avLst/>
            </a:prstGeom>
            <a:noFill/>
            <a:ln w="381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lIns="121899" tIns="60951" rIns="121899" bIns="60951" rtlCol="0" anchor="ctr"/>
            <a:lstStyle/>
            <a:p>
              <a:pPr algn="ct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5" name="Subtitle 2"/>
            <p:cNvSpPr txBox="1">
              <a:spLocks/>
            </p:cNvSpPr>
            <p:nvPr/>
          </p:nvSpPr>
          <p:spPr>
            <a:xfrm>
              <a:off x="8190406" y="9015430"/>
              <a:ext cx="1704123" cy="630840"/>
            </a:xfrm>
            <a:prstGeom prst="rect">
              <a:avLst/>
            </a:prstGeom>
          </p:spPr>
          <p:txBody>
            <a:bodyPr vert="horz" wrap="square" lIns="121872" tIns="60935" rIns="121872" bIns="60935"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500"/>
                </a:lnSpc>
                <a:buNone/>
              </a:pPr>
              <a:r>
                <a:rPr lang="en-US" sz="1200" dirty="0">
                  <a:solidFill>
                    <a:schemeClr val="bg1">
                      <a:lumMod val="50000"/>
                    </a:schemeClr>
                  </a:solidFill>
                  <a:latin typeface="Lato Regular"/>
                  <a:ea typeface="微软雅黑" panose="020B0503020204020204" pitchFamily="34" charset="-122"/>
                  <a:cs typeface="Lato Regular"/>
                </a:rPr>
                <a:t>64%</a:t>
              </a:r>
            </a:p>
          </p:txBody>
        </p:sp>
        <p:sp>
          <p:nvSpPr>
            <p:cNvPr id="16" name="Freeform 96"/>
            <p:cNvSpPr>
              <a:spLocks noChangeArrowheads="1"/>
            </p:cNvSpPr>
            <p:nvPr/>
          </p:nvSpPr>
          <p:spPr bwMode="auto">
            <a:xfrm>
              <a:off x="8451809" y="10401427"/>
              <a:ext cx="1144228" cy="1048184"/>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accent3"/>
            </a:solidFill>
            <a:ln>
              <a:noFill/>
            </a:ln>
            <a:effectLs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7" name="TextBox 152"/>
            <p:cNvSpPr txBox="1"/>
            <p:nvPr/>
          </p:nvSpPr>
          <p:spPr>
            <a:xfrm>
              <a:off x="8278406" y="11540580"/>
              <a:ext cx="1446481" cy="569350"/>
            </a:xfrm>
            <a:prstGeom prst="rect">
              <a:avLst/>
            </a:prstGeom>
            <a:noFill/>
          </p:spPr>
          <p:txBody>
            <a:bodyPr wrap="none" lIns="91423" tIns="45711" rIns="91423" bIns="45711" rtlCol="0">
              <a:spAutoFit/>
            </a:bodyPr>
            <a:lstStyle/>
            <a:p>
              <a:pPr algn="ctr">
                <a:lnSpc>
                  <a:spcPts val="1500"/>
                </a:lnSpc>
              </a:pPr>
              <a:r>
                <a:rPr lang="id-ID" sz="1200" b="1" dirty="0">
                  <a:solidFill>
                    <a:schemeClr val="bg1">
                      <a:lumMod val="50000"/>
                    </a:schemeClr>
                  </a:solidFill>
                  <a:latin typeface="Lato Regular"/>
                  <a:ea typeface="微软雅黑" panose="020B0503020204020204" pitchFamily="34" charset="-122"/>
                  <a:cs typeface="Lato Regular"/>
                </a:rPr>
                <a:t>Desktop</a:t>
              </a:r>
            </a:p>
          </p:txBody>
        </p:sp>
      </p:grpSp>
      <p:grpSp>
        <p:nvGrpSpPr>
          <p:cNvPr id="18" name="Group 10"/>
          <p:cNvGrpSpPr/>
          <p:nvPr/>
        </p:nvGrpSpPr>
        <p:grpSpPr>
          <a:xfrm>
            <a:off x="6987007" y="1771859"/>
            <a:ext cx="3250604" cy="4448109"/>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1"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9"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28" name="Group 7"/>
            <p:cNvGrpSpPr/>
            <p:nvPr/>
          </p:nvGrpSpPr>
          <p:grpSpPr>
            <a:xfrm>
              <a:off x="18347275" y="3778604"/>
              <a:ext cx="770320" cy="771782"/>
              <a:chOff x="15766849" y="3508425"/>
              <a:chExt cx="821736" cy="823295"/>
            </a:xfrm>
          </p:grpSpPr>
          <p:sp>
            <p:nvSpPr>
              <p:cNvPr id="56"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29"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30" name="Group 11"/>
            <p:cNvGrpSpPr/>
            <p:nvPr/>
          </p:nvGrpSpPr>
          <p:grpSpPr>
            <a:xfrm>
              <a:off x="14493987" y="7249294"/>
              <a:ext cx="1645325" cy="1644231"/>
              <a:chOff x="19502585" y="4333825"/>
              <a:chExt cx="1755143" cy="1753976"/>
            </a:xfrm>
          </p:grpSpPr>
          <p:sp>
            <p:nvSpPr>
              <p:cNvPr id="52"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31" name="Group 15"/>
            <p:cNvGrpSpPr/>
            <p:nvPr/>
          </p:nvGrpSpPr>
          <p:grpSpPr>
            <a:xfrm>
              <a:off x="19352642" y="7299628"/>
              <a:ext cx="770320" cy="771782"/>
              <a:chOff x="19352642" y="7299628"/>
              <a:chExt cx="770320" cy="771782"/>
            </a:xfrm>
          </p:grpSpPr>
          <p:sp>
            <p:nvSpPr>
              <p:cNvPr id="50"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1"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48"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9"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34"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chemeClr val="bg1">
                    <a:lumMod val="50000"/>
                  </a:schemeClr>
                </a:solidFill>
                <a:latin typeface="Calibri Light"/>
                <a:ea typeface="微软雅黑" panose="020B0503020204020204" pitchFamily="34" charset="-122"/>
              </a:endParaRPr>
            </a:p>
          </p:txBody>
        </p:sp>
        <p:sp>
          <p:nvSpPr>
            <p:cNvPr id="35" name="Freeform 21"/>
            <p:cNvSpPr>
              <a:spLocks/>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chemeClr val="bg1">
                    <a:lumMod val="50000"/>
                  </a:schemeClr>
                </a:solidFill>
                <a:latin typeface="Calibri Light"/>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3"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4"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5"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6"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7"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8"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9"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sp>
        <p:nvSpPr>
          <p:cNvPr id="71" name="矩形 70"/>
          <p:cNvSpPr/>
          <p:nvPr/>
        </p:nvSpPr>
        <p:spPr>
          <a:xfrm>
            <a:off x="1078469" y="3155290"/>
            <a:ext cx="1308441"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72" name="矩形 71"/>
          <p:cNvSpPr/>
          <p:nvPr/>
        </p:nvSpPr>
        <p:spPr>
          <a:xfrm>
            <a:off x="2582978" y="3186622"/>
            <a:ext cx="1308441"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73" name="矩形 72"/>
          <p:cNvSpPr/>
          <p:nvPr/>
        </p:nvSpPr>
        <p:spPr>
          <a:xfrm>
            <a:off x="4005502" y="3198622"/>
            <a:ext cx="1308441"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74" name="矩形 73"/>
          <p:cNvSpPr/>
          <p:nvPr/>
        </p:nvSpPr>
        <p:spPr>
          <a:xfrm>
            <a:off x="996343" y="1731046"/>
            <a:ext cx="5606501"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1646468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fade">
                                      <p:cBhvr>
                                        <p:cTn id="28" dur="500"/>
                                        <p:tgtEl>
                                          <p:spTgt spid="7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964" y="197429"/>
            <a:ext cx="12192000" cy="5715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421" t="53545" r="22272"/>
          <a:stretch/>
        </p:blipFill>
        <p:spPr>
          <a:xfrm>
            <a:off x="221671" y="3366656"/>
            <a:ext cx="8789291" cy="3730338"/>
          </a:xfrm>
          <a:prstGeom prst="rect">
            <a:avLst/>
          </a:prstGeom>
        </p:spPr>
      </p:pic>
      <p:sp>
        <p:nvSpPr>
          <p:cNvPr id="5" name="文本框 4"/>
          <p:cNvSpPr txBox="1"/>
          <p:nvPr/>
        </p:nvSpPr>
        <p:spPr>
          <a:xfrm>
            <a:off x="7135656" y="2001130"/>
            <a:ext cx="4832687" cy="923330"/>
          </a:xfrm>
          <a:prstGeom prst="rect">
            <a:avLst/>
          </a:prstGeom>
          <a:noFill/>
        </p:spPr>
        <p:txBody>
          <a:bodyPr wrap="square" rtlCol="0">
            <a:spAutoFit/>
          </a:bodyPr>
          <a:lstStyle/>
          <a:p>
            <a:pPr algn="ctr"/>
            <a:r>
              <a:rPr lang="en-US" altLang="zh-CN" sz="5400" b="1" smtClean="0">
                <a:solidFill>
                  <a:srgbClr val="784B23"/>
                </a:solidFill>
                <a:latin typeface="微软雅黑" panose="020B0503020204020204" pitchFamily="34" charset="-122"/>
                <a:ea typeface="微软雅黑" panose="020B0503020204020204" pitchFamily="34" charset="-122"/>
              </a:rPr>
              <a:t>PART  THREE</a:t>
            </a:r>
            <a:endParaRPr lang="zh-CN" altLang="en-US" sz="5400" b="1">
              <a:solidFill>
                <a:srgbClr val="784B23"/>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538715" y="3188561"/>
            <a:ext cx="4026569" cy="923330"/>
          </a:xfrm>
          <a:prstGeom prst="rect">
            <a:avLst/>
          </a:prstGeom>
          <a:noFill/>
        </p:spPr>
        <p:txBody>
          <a:bodyPr wrap="square" rtlCol="0">
            <a:spAutoFit/>
          </a:bodyPr>
          <a:lstStyle/>
          <a:p>
            <a:pPr algn="ctr"/>
            <a:r>
              <a:rPr lang="zh-CN" altLang="en-US" sz="5400" b="1" smtClean="0">
                <a:solidFill>
                  <a:srgbClr val="784B23"/>
                </a:solidFill>
                <a:latin typeface="微软雅黑" panose="020B0503020204020204" pitchFamily="34" charset="-122"/>
                <a:ea typeface="微软雅黑" panose="020B0503020204020204" pitchFamily="34" charset="-122"/>
              </a:rPr>
              <a:t>教学</a:t>
            </a:r>
            <a:r>
              <a:rPr lang="zh-CN" altLang="en-US" sz="5400" b="1">
                <a:solidFill>
                  <a:srgbClr val="784B23"/>
                </a:solidFill>
                <a:latin typeface="微软雅黑" panose="020B0503020204020204" pitchFamily="34" charset="-122"/>
                <a:ea typeface="微软雅黑" panose="020B0503020204020204" pitchFamily="34" charset="-122"/>
              </a:rPr>
              <a:t>过程</a:t>
            </a:r>
          </a:p>
        </p:txBody>
      </p:sp>
    </p:spTree>
    <p:extLst>
      <p:ext uri="{BB962C8B-B14F-4D97-AF65-F5344CB8AC3E}">
        <p14:creationId xmlns:p14="http://schemas.microsoft.com/office/powerpoint/2010/main" val="232984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250" fill="hold"/>
                                        <p:tgtEl>
                                          <p:spTgt spid="4"/>
                                        </p:tgtEl>
                                        <p:attrNameLst>
                                          <p:attrName>ppt_w</p:attrName>
                                        </p:attrNameLst>
                                      </p:cBhvr>
                                      <p:tavLst>
                                        <p:tav tm="0">
                                          <p:val>
                                            <p:fltVal val="0"/>
                                          </p:val>
                                        </p:tav>
                                        <p:tav tm="100000">
                                          <p:val>
                                            <p:strVal val="#ppt_w"/>
                                          </p:val>
                                        </p:tav>
                                      </p:tavLst>
                                    </p:anim>
                                    <p:anim calcmode="lin" valueType="num">
                                      <p:cBhvr>
                                        <p:cTn id="16" dur="1250" fill="hold"/>
                                        <p:tgtEl>
                                          <p:spTgt spid="4"/>
                                        </p:tgtEl>
                                        <p:attrNameLst>
                                          <p:attrName>ppt_h</p:attrName>
                                        </p:attrNameLst>
                                      </p:cBhvr>
                                      <p:tavLst>
                                        <p:tav tm="0">
                                          <p:val>
                                            <p:fltVal val="0"/>
                                          </p:val>
                                        </p:tav>
                                        <p:tav tm="100000">
                                          <p:val>
                                            <p:strVal val="#ppt_h"/>
                                          </p:val>
                                        </p:tav>
                                      </p:tavLst>
                                    </p:anim>
                                    <p:animEffect transition="in" filter="fade">
                                      <p:cBhvr>
                                        <p:cTn id="17" dur="1250"/>
                                        <p:tgtEl>
                                          <p:spTgt spid="4"/>
                                        </p:tgtEl>
                                      </p:cBhvr>
                                    </p:animEffect>
                                  </p:childTnLst>
                                </p:cTn>
                              </p:par>
                            </p:childTnLst>
                          </p:cTn>
                        </p:par>
                        <p:par>
                          <p:cTn id="18" fill="hold">
                            <p:stCondLst>
                              <p:cond delay="3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42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教学过程</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3" name="Group 256"/>
          <p:cNvGrpSpPr/>
          <p:nvPr/>
        </p:nvGrpSpPr>
        <p:grpSpPr>
          <a:xfrm rot="900000">
            <a:off x="1868314" y="2056728"/>
            <a:ext cx="2163111" cy="2163957"/>
            <a:chOff x="2328110" y="2786149"/>
            <a:chExt cx="6516601" cy="6516602"/>
          </a:xfrm>
        </p:grpSpPr>
        <p:sp>
          <p:nvSpPr>
            <p:cNvPr id="4" name="Freeform 1"/>
            <p:cNvSpPr>
              <a:spLocks noChangeArrowheads="1"/>
            </p:cNvSpPr>
            <p:nvPr/>
          </p:nvSpPr>
          <p:spPr bwMode="auto">
            <a:xfrm>
              <a:off x="2328110" y="4367620"/>
              <a:ext cx="4466256" cy="4935131"/>
            </a:xfrm>
            <a:custGeom>
              <a:avLst/>
              <a:gdLst>
                <a:gd name="T0" fmla="*/ 1472 w 2478"/>
                <a:gd name="T1" fmla="*/ 0 h 2738"/>
                <a:gd name="T2" fmla="*/ 1472 w 2478"/>
                <a:gd name="T3" fmla="*/ 0 h 2738"/>
                <a:gd name="T4" fmla="*/ 1453 w 2478"/>
                <a:gd name="T5" fmla="*/ 0 h 2738"/>
                <a:gd name="T6" fmla="*/ 1342 w 2478"/>
                <a:gd name="T7" fmla="*/ 75 h 2738"/>
                <a:gd name="T8" fmla="*/ 1342 w 2478"/>
                <a:gd name="T9" fmla="*/ 112 h 2738"/>
                <a:gd name="T10" fmla="*/ 1379 w 2478"/>
                <a:gd name="T11" fmla="*/ 186 h 2738"/>
                <a:gd name="T12" fmla="*/ 1360 w 2478"/>
                <a:gd name="T13" fmla="*/ 205 h 2738"/>
                <a:gd name="T14" fmla="*/ 615 w 2478"/>
                <a:gd name="T15" fmla="*/ 1192 h 2738"/>
                <a:gd name="T16" fmla="*/ 615 w 2478"/>
                <a:gd name="T17" fmla="*/ 1229 h 2738"/>
                <a:gd name="T18" fmla="*/ 578 w 2478"/>
                <a:gd name="T19" fmla="*/ 1210 h 2738"/>
                <a:gd name="T20" fmla="*/ 559 w 2478"/>
                <a:gd name="T21" fmla="*/ 1229 h 2738"/>
                <a:gd name="T22" fmla="*/ 19 w 2478"/>
                <a:gd name="T23" fmla="*/ 1527 h 2738"/>
                <a:gd name="T24" fmla="*/ 0 w 2478"/>
                <a:gd name="T25" fmla="*/ 1583 h 2738"/>
                <a:gd name="T26" fmla="*/ 354 w 2478"/>
                <a:gd name="T27" fmla="*/ 2216 h 2738"/>
                <a:gd name="T28" fmla="*/ 392 w 2478"/>
                <a:gd name="T29" fmla="*/ 2235 h 2738"/>
                <a:gd name="T30" fmla="*/ 410 w 2478"/>
                <a:gd name="T31" fmla="*/ 2235 h 2738"/>
                <a:gd name="T32" fmla="*/ 541 w 2478"/>
                <a:gd name="T33" fmla="*/ 2160 h 2738"/>
                <a:gd name="T34" fmla="*/ 839 w 2478"/>
                <a:gd name="T35" fmla="*/ 2718 h 2738"/>
                <a:gd name="T36" fmla="*/ 876 w 2478"/>
                <a:gd name="T37" fmla="*/ 2737 h 2738"/>
                <a:gd name="T38" fmla="*/ 895 w 2478"/>
                <a:gd name="T39" fmla="*/ 2737 h 2738"/>
                <a:gd name="T40" fmla="*/ 1118 w 2478"/>
                <a:gd name="T41" fmla="*/ 2606 h 2738"/>
                <a:gd name="T42" fmla="*/ 1137 w 2478"/>
                <a:gd name="T43" fmla="*/ 2551 h 2738"/>
                <a:gd name="T44" fmla="*/ 988 w 2478"/>
                <a:gd name="T45" fmla="*/ 2290 h 2738"/>
                <a:gd name="T46" fmla="*/ 1062 w 2478"/>
                <a:gd name="T47" fmla="*/ 2197 h 2738"/>
                <a:gd name="T48" fmla="*/ 1062 w 2478"/>
                <a:gd name="T49" fmla="*/ 2141 h 2738"/>
                <a:gd name="T50" fmla="*/ 895 w 2478"/>
                <a:gd name="T51" fmla="*/ 1974 h 2738"/>
                <a:gd name="T52" fmla="*/ 950 w 2478"/>
                <a:gd name="T53" fmla="*/ 1937 h 2738"/>
                <a:gd name="T54" fmla="*/ 969 w 2478"/>
                <a:gd name="T55" fmla="*/ 1881 h 2738"/>
                <a:gd name="T56" fmla="*/ 1006 w 2478"/>
                <a:gd name="T57" fmla="*/ 1899 h 2738"/>
                <a:gd name="T58" fmla="*/ 1025 w 2478"/>
                <a:gd name="T59" fmla="*/ 1899 h 2738"/>
                <a:gd name="T60" fmla="*/ 2236 w 2478"/>
                <a:gd name="T61" fmla="*/ 1788 h 2738"/>
                <a:gd name="T62" fmla="*/ 2254 w 2478"/>
                <a:gd name="T63" fmla="*/ 1788 h 2738"/>
                <a:gd name="T64" fmla="*/ 2272 w 2478"/>
                <a:gd name="T65" fmla="*/ 1788 h 2738"/>
                <a:gd name="T66" fmla="*/ 2310 w 2478"/>
                <a:gd name="T67" fmla="*/ 1843 h 2738"/>
                <a:gd name="T68" fmla="*/ 2328 w 2478"/>
                <a:gd name="T69" fmla="*/ 1862 h 2738"/>
                <a:gd name="T70" fmla="*/ 2347 w 2478"/>
                <a:gd name="T71" fmla="*/ 1862 h 2738"/>
                <a:gd name="T72" fmla="*/ 2459 w 2478"/>
                <a:gd name="T73" fmla="*/ 1806 h 2738"/>
                <a:gd name="T74" fmla="*/ 2477 w 2478"/>
                <a:gd name="T75" fmla="*/ 1750 h 2738"/>
                <a:gd name="T76" fmla="*/ 1509 w 2478"/>
                <a:gd name="T77" fmla="*/ 19 h 2738"/>
                <a:gd name="T78" fmla="*/ 1472 w 2478"/>
                <a:gd name="T79" fmla="*/ 0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78" h="2738">
                  <a:moveTo>
                    <a:pt x="1472" y="0"/>
                  </a:moveTo>
                  <a:lnTo>
                    <a:pt x="1472" y="0"/>
                  </a:lnTo>
                  <a:lnTo>
                    <a:pt x="1453" y="0"/>
                  </a:lnTo>
                  <a:cubicBezTo>
                    <a:pt x="1342" y="75"/>
                    <a:pt x="1342" y="75"/>
                    <a:pt x="1342" y="75"/>
                  </a:cubicBezTo>
                  <a:cubicBezTo>
                    <a:pt x="1323" y="75"/>
                    <a:pt x="1323" y="93"/>
                    <a:pt x="1342" y="112"/>
                  </a:cubicBezTo>
                  <a:cubicBezTo>
                    <a:pt x="1379" y="186"/>
                    <a:pt x="1379" y="186"/>
                    <a:pt x="1379" y="186"/>
                  </a:cubicBezTo>
                  <a:cubicBezTo>
                    <a:pt x="1360" y="186"/>
                    <a:pt x="1360" y="186"/>
                    <a:pt x="1360" y="205"/>
                  </a:cubicBezTo>
                  <a:cubicBezTo>
                    <a:pt x="615" y="1192"/>
                    <a:pt x="615" y="1192"/>
                    <a:pt x="615" y="1192"/>
                  </a:cubicBezTo>
                  <a:cubicBezTo>
                    <a:pt x="597" y="1192"/>
                    <a:pt x="597" y="1210"/>
                    <a:pt x="615" y="1229"/>
                  </a:cubicBezTo>
                  <a:cubicBezTo>
                    <a:pt x="597" y="1229"/>
                    <a:pt x="597" y="1210"/>
                    <a:pt x="578" y="1210"/>
                  </a:cubicBezTo>
                  <a:cubicBezTo>
                    <a:pt x="578" y="1210"/>
                    <a:pt x="559" y="1210"/>
                    <a:pt x="559" y="1229"/>
                  </a:cubicBezTo>
                  <a:cubicBezTo>
                    <a:pt x="19" y="1527"/>
                    <a:pt x="19" y="1527"/>
                    <a:pt x="19" y="1527"/>
                  </a:cubicBezTo>
                  <a:cubicBezTo>
                    <a:pt x="0" y="1527"/>
                    <a:pt x="0" y="1564"/>
                    <a:pt x="0" y="1583"/>
                  </a:cubicBezTo>
                  <a:cubicBezTo>
                    <a:pt x="354" y="2216"/>
                    <a:pt x="354" y="2216"/>
                    <a:pt x="354" y="2216"/>
                  </a:cubicBezTo>
                  <a:cubicBezTo>
                    <a:pt x="373" y="2235"/>
                    <a:pt x="373" y="2235"/>
                    <a:pt x="392" y="2235"/>
                  </a:cubicBezTo>
                  <a:lnTo>
                    <a:pt x="410" y="2235"/>
                  </a:lnTo>
                  <a:cubicBezTo>
                    <a:pt x="541" y="2160"/>
                    <a:pt x="541" y="2160"/>
                    <a:pt x="541" y="2160"/>
                  </a:cubicBezTo>
                  <a:cubicBezTo>
                    <a:pt x="839" y="2718"/>
                    <a:pt x="839" y="2718"/>
                    <a:pt x="839" y="2718"/>
                  </a:cubicBezTo>
                  <a:cubicBezTo>
                    <a:pt x="857" y="2737"/>
                    <a:pt x="857" y="2737"/>
                    <a:pt x="876" y="2737"/>
                  </a:cubicBezTo>
                  <a:lnTo>
                    <a:pt x="895" y="2737"/>
                  </a:lnTo>
                  <a:cubicBezTo>
                    <a:pt x="1118" y="2606"/>
                    <a:pt x="1118" y="2606"/>
                    <a:pt x="1118" y="2606"/>
                  </a:cubicBezTo>
                  <a:cubicBezTo>
                    <a:pt x="1137" y="2588"/>
                    <a:pt x="1137" y="2570"/>
                    <a:pt x="1137" y="2551"/>
                  </a:cubicBezTo>
                  <a:cubicBezTo>
                    <a:pt x="988" y="2290"/>
                    <a:pt x="988" y="2290"/>
                    <a:pt x="988" y="2290"/>
                  </a:cubicBezTo>
                  <a:cubicBezTo>
                    <a:pt x="1062" y="2197"/>
                    <a:pt x="1062" y="2197"/>
                    <a:pt x="1062" y="2197"/>
                  </a:cubicBezTo>
                  <a:cubicBezTo>
                    <a:pt x="1081" y="2179"/>
                    <a:pt x="1081" y="2160"/>
                    <a:pt x="1062" y="2141"/>
                  </a:cubicBezTo>
                  <a:cubicBezTo>
                    <a:pt x="895" y="1974"/>
                    <a:pt x="895" y="1974"/>
                    <a:pt x="895" y="1974"/>
                  </a:cubicBezTo>
                  <a:cubicBezTo>
                    <a:pt x="950" y="1937"/>
                    <a:pt x="950" y="1937"/>
                    <a:pt x="950" y="1937"/>
                  </a:cubicBezTo>
                  <a:cubicBezTo>
                    <a:pt x="969" y="1918"/>
                    <a:pt x="969" y="1899"/>
                    <a:pt x="969" y="1881"/>
                  </a:cubicBezTo>
                  <a:cubicBezTo>
                    <a:pt x="969" y="1899"/>
                    <a:pt x="988" y="1899"/>
                    <a:pt x="1006" y="1899"/>
                  </a:cubicBezTo>
                  <a:cubicBezTo>
                    <a:pt x="1006" y="1899"/>
                    <a:pt x="1006" y="1899"/>
                    <a:pt x="1025" y="1899"/>
                  </a:cubicBezTo>
                  <a:cubicBezTo>
                    <a:pt x="2236" y="1788"/>
                    <a:pt x="2236" y="1788"/>
                    <a:pt x="2236" y="1788"/>
                  </a:cubicBezTo>
                  <a:lnTo>
                    <a:pt x="2254" y="1788"/>
                  </a:lnTo>
                  <a:lnTo>
                    <a:pt x="2272" y="1788"/>
                  </a:lnTo>
                  <a:cubicBezTo>
                    <a:pt x="2310" y="1843"/>
                    <a:pt x="2310" y="1843"/>
                    <a:pt x="2310" y="1843"/>
                  </a:cubicBezTo>
                  <a:cubicBezTo>
                    <a:pt x="2310" y="1862"/>
                    <a:pt x="2328" y="1862"/>
                    <a:pt x="2328" y="1862"/>
                  </a:cubicBezTo>
                  <a:cubicBezTo>
                    <a:pt x="2347" y="1862"/>
                    <a:pt x="2347" y="1862"/>
                    <a:pt x="2347" y="1862"/>
                  </a:cubicBezTo>
                  <a:cubicBezTo>
                    <a:pt x="2459" y="1806"/>
                    <a:pt x="2459" y="1806"/>
                    <a:pt x="2459" y="1806"/>
                  </a:cubicBezTo>
                  <a:cubicBezTo>
                    <a:pt x="2477" y="1788"/>
                    <a:pt x="2477" y="1769"/>
                    <a:pt x="2477" y="1750"/>
                  </a:cubicBezTo>
                  <a:cubicBezTo>
                    <a:pt x="1509" y="19"/>
                    <a:pt x="1509" y="19"/>
                    <a:pt x="1509" y="19"/>
                  </a:cubicBezTo>
                  <a:cubicBezTo>
                    <a:pt x="1491" y="19"/>
                    <a:pt x="1491" y="0"/>
                    <a:pt x="1472" y="0"/>
                  </a:cubicBezTo>
                </a:path>
              </a:pathLst>
            </a:custGeom>
            <a:solidFill>
              <a:schemeClr val="bg1">
                <a:lumMod val="8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 name="Freeform 3"/>
            <p:cNvSpPr>
              <a:spLocks noChangeArrowheads="1"/>
            </p:cNvSpPr>
            <p:nvPr/>
          </p:nvSpPr>
          <p:spPr bwMode="auto">
            <a:xfrm>
              <a:off x="6261915" y="3255029"/>
              <a:ext cx="1176167" cy="1748357"/>
            </a:xfrm>
            <a:custGeom>
              <a:avLst/>
              <a:gdLst>
                <a:gd name="T0" fmla="*/ 595 w 652"/>
                <a:gd name="T1" fmla="*/ 0 h 970"/>
                <a:gd name="T2" fmla="*/ 595 w 652"/>
                <a:gd name="T3" fmla="*/ 0 h 970"/>
                <a:gd name="T4" fmla="*/ 0 w 652"/>
                <a:gd name="T5" fmla="*/ 932 h 970"/>
                <a:gd name="T6" fmla="*/ 56 w 652"/>
                <a:gd name="T7" fmla="*/ 969 h 970"/>
                <a:gd name="T8" fmla="*/ 651 w 652"/>
                <a:gd name="T9" fmla="*/ 38 h 970"/>
                <a:gd name="T10" fmla="*/ 595 w 652"/>
                <a:gd name="T11" fmla="*/ 0 h 970"/>
              </a:gdLst>
              <a:ahLst/>
              <a:cxnLst>
                <a:cxn ang="0">
                  <a:pos x="T0" y="T1"/>
                </a:cxn>
                <a:cxn ang="0">
                  <a:pos x="T2" y="T3"/>
                </a:cxn>
                <a:cxn ang="0">
                  <a:pos x="T4" y="T5"/>
                </a:cxn>
                <a:cxn ang="0">
                  <a:pos x="T6" y="T7"/>
                </a:cxn>
                <a:cxn ang="0">
                  <a:pos x="T8" y="T9"/>
                </a:cxn>
                <a:cxn ang="0">
                  <a:pos x="T10" y="T11"/>
                </a:cxn>
              </a:cxnLst>
              <a:rect l="0" t="0" r="r" b="b"/>
              <a:pathLst>
                <a:path w="652" h="970">
                  <a:moveTo>
                    <a:pt x="595" y="0"/>
                  </a:moveTo>
                  <a:lnTo>
                    <a:pt x="595" y="0"/>
                  </a:lnTo>
                  <a:cubicBezTo>
                    <a:pt x="0" y="932"/>
                    <a:pt x="0" y="932"/>
                    <a:pt x="0" y="932"/>
                  </a:cubicBezTo>
                  <a:cubicBezTo>
                    <a:pt x="56" y="969"/>
                    <a:pt x="56" y="969"/>
                    <a:pt x="56" y="969"/>
                  </a:cubicBezTo>
                  <a:cubicBezTo>
                    <a:pt x="651" y="38"/>
                    <a:pt x="651" y="38"/>
                    <a:pt x="651" y="38"/>
                  </a:cubicBezTo>
                  <a:cubicBezTo>
                    <a:pt x="632" y="19"/>
                    <a:pt x="614" y="19"/>
                    <a:pt x="595" y="0"/>
                  </a:cubicBezTo>
                </a:path>
              </a:pathLst>
            </a:custGeom>
            <a:solidFill>
              <a:schemeClr val="bg1">
                <a:lumMod val="6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 name="Freeform 4"/>
            <p:cNvSpPr>
              <a:spLocks noChangeArrowheads="1"/>
            </p:cNvSpPr>
            <p:nvPr/>
          </p:nvSpPr>
          <p:spPr bwMode="auto">
            <a:xfrm>
              <a:off x="6659268" y="4129207"/>
              <a:ext cx="1613254" cy="1239744"/>
            </a:xfrm>
            <a:custGeom>
              <a:avLst/>
              <a:gdLst>
                <a:gd name="T0" fmla="*/ 875 w 895"/>
                <a:gd name="T1" fmla="*/ 0 h 690"/>
                <a:gd name="T2" fmla="*/ 875 w 895"/>
                <a:gd name="T3" fmla="*/ 0 h 690"/>
                <a:gd name="T4" fmla="*/ 0 w 895"/>
                <a:gd name="T5" fmla="*/ 633 h 690"/>
                <a:gd name="T6" fmla="*/ 37 w 895"/>
                <a:gd name="T7" fmla="*/ 689 h 690"/>
                <a:gd name="T8" fmla="*/ 894 w 895"/>
                <a:gd name="T9" fmla="*/ 37 h 690"/>
                <a:gd name="T10" fmla="*/ 875 w 895"/>
                <a:gd name="T11" fmla="*/ 0 h 690"/>
              </a:gdLst>
              <a:ahLst/>
              <a:cxnLst>
                <a:cxn ang="0">
                  <a:pos x="T0" y="T1"/>
                </a:cxn>
                <a:cxn ang="0">
                  <a:pos x="T2" y="T3"/>
                </a:cxn>
                <a:cxn ang="0">
                  <a:pos x="T4" y="T5"/>
                </a:cxn>
                <a:cxn ang="0">
                  <a:pos x="T6" y="T7"/>
                </a:cxn>
                <a:cxn ang="0">
                  <a:pos x="T8" y="T9"/>
                </a:cxn>
                <a:cxn ang="0">
                  <a:pos x="T10" y="T11"/>
                </a:cxn>
              </a:cxnLst>
              <a:rect l="0" t="0" r="r" b="b"/>
              <a:pathLst>
                <a:path w="895" h="690">
                  <a:moveTo>
                    <a:pt x="875" y="0"/>
                  </a:moveTo>
                  <a:lnTo>
                    <a:pt x="875" y="0"/>
                  </a:lnTo>
                  <a:cubicBezTo>
                    <a:pt x="0" y="633"/>
                    <a:pt x="0" y="633"/>
                    <a:pt x="0" y="633"/>
                  </a:cubicBezTo>
                  <a:cubicBezTo>
                    <a:pt x="37" y="689"/>
                    <a:pt x="37" y="689"/>
                    <a:pt x="37" y="689"/>
                  </a:cubicBezTo>
                  <a:cubicBezTo>
                    <a:pt x="894" y="37"/>
                    <a:pt x="894" y="37"/>
                    <a:pt x="894" y="37"/>
                  </a:cubicBezTo>
                  <a:cubicBezTo>
                    <a:pt x="894" y="18"/>
                    <a:pt x="875" y="18"/>
                    <a:pt x="875" y="0"/>
                  </a:cubicBezTo>
                </a:path>
              </a:pathLst>
            </a:custGeom>
            <a:solidFill>
              <a:schemeClr val="bg1">
                <a:lumMod val="6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 name="Freeform 5"/>
            <p:cNvSpPr>
              <a:spLocks noChangeArrowheads="1"/>
            </p:cNvSpPr>
            <p:nvPr/>
          </p:nvSpPr>
          <p:spPr bwMode="auto">
            <a:xfrm>
              <a:off x="7000990" y="6712004"/>
              <a:ext cx="1843721" cy="643716"/>
            </a:xfrm>
            <a:custGeom>
              <a:avLst/>
              <a:gdLst>
                <a:gd name="T0" fmla="*/ 19 w 1025"/>
                <a:gd name="T1" fmla="*/ 0 h 355"/>
                <a:gd name="T2" fmla="*/ 19 w 1025"/>
                <a:gd name="T3" fmla="*/ 0 h 355"/>
                <a:gd name="T4" fmla="*/ 0 w 1025"/>
                <a:gd name="T5" fmla="*/ 56 h 355"/>
                <a:gd name="T6" fmla="*/ 1006 w 1025"/>
                <a:gd name="T7" fmla="*/ 354 h 355"/>
                <a:gd name="T8" fmla="*/ 1024 w 1025"/>
                <a:gd name="T9" fmla="*/ 298 h 355"/>
                <a:gd name="T10" fmla="*/ 19 w 1025"/>
                <a:gd name="T11" fmla="*/ 0 h 355"/>
              </a:gdLst>
              <a:ahLst/>
              <a:cxnLst>
                <a:cxn ang="0">
                  <a:pos x="T0" y="T1"/>
                </a:cxn>
                <a:cxn ang="0">
                  <a:pos x="T2" y="T3"/>
                </a:cxn>
                <a:cxn ang="0">
                  <a:pos x="T4" y="T5"/>
                </a:cxn>
                <a:cxn ang="0">
                  <a:pos x="T6" y="T7"/>
                </a:cxn>
                <a:cxn ang="0">
                  <a:pos x="T8" y="T9"/>
                </a:cxn>
                <a:cxn ang="0">
                  <a:pos x="T10" y="T11"/>
                </a:cxn>
              </a:cxnLst>
              <a:rect l="0" t="0" r="r" b="b"/>
              <a:pathLst>
                <a:path w="1025" h="355">
                  <a:moveTo>
                    <a:pt x="19" y="0"/>
                  </a:moveTo>
                  <a:lnTo>
                    <a:pt x="19" y="0"/>
                  </a:lnTo>
                  <a:cubicBezTo>
                    <a:pt x="0" y="56"/>
                    <a:pt x="0" y="56"/>
                    <a:pt x="0" y="56"/>
                  </a:cubicBezTo>
                  <a:cubicBezTo>
                    <a:pt x="1006" y="354"/>
                    <a:pt x="1006" y="354"/>
                    <a:pt x="1006" y="354"/>
                  </a:cubicBezTo>
                  <a:cubicBezTo>
                    <a:pt x="1006" y="336"/>
                    <a:pt x="1024" y="317"/>
                    <a:pt x="1024" y="298"/>
                  </a:cubicBezTo>
                  <a:cubicBezTo>
                    <a:pt x="19" y="0"/>
                    <a:pt x="19" y="0"/>
                    <a:pt x="19" y="0"/>
                  </a:cubicBezTo>
                </a:path>
              </a:pathLst>
            </a:custGeom>
            <a:solidFill>
              <a:schemeClr val="bg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 name="Freeform 6"/>
            <p:cNvSpPr>
              <a:spLocks noChangeArrowheads="1"/>
            </p:cNvSpPr>
            <p:nvPr/>
          </p:nvSpPr>
          <p:spPr bwMode="auto">
            <a:xfrm>
              <a:off x="5824823" y="2786149"/>
              <a:ext cx="675504" cy="1915248"/>
            </a:xfrm>
            <a:custGeom>
              <a:avLst/>
              <a:gdLst>
                <a:gd name="T0" fmla="*/ 316 w 373"/>
                <a:gd name="T1" fmla="*/ 0 h 1062"/>
                <a:gd name="T2" fmla="*/ 316 w 373"/>
                <a:gd name="T3" fmla="*/ 0 h 1062"/>
                <a:gd name="T4" fmla="*/ 0 w 373"/>
                <a:gd name="T5" fmla="*/ 1043 h 1062"/>
                <a:gd name="T6" fmla="*/ 55 w 373"/>
                <a:gd name="T7" fmla="*/ 1061 h 1062"/>
                <a:gd name="T8" fmla="*/ 372 w 373"/>
                <a:gd name="T9" fmla="*/ 18 h 1062"/>
                <a:gd name="T10" fmla="*/ 316 w 373"/>
                <a:gd name="T11" fmla="*/ 0 h 1062"/>
              </a:gdLst>
              <a:ahLst/>
              <a:cxnLst>
                <a:cxn ang="0">
                  <a:pos x="T0" y="T1"/>
                </a:cxn>
                <a:cxn ang="0">
                  <a:pos x="T2" y="T3"/>
                </a:cxn>
                <a:cxn ang="0">
                  <a:pos x="T4" y="T5"/>
                </a:cxn>
                <a:cxn ang="0">
                  <a:pos x="T6" y="T7"/>
                </a:cxn>
                <a:cxn ang="0">
                  <a:pos x="T8" y="T9"/>
                </a:cxn>
                <a:cxn ang="0">
                  <a:pos x="T10" y="T11"/>
                </a:cxn>
              </a:cxnLst>
              <a:rect l="0" t="0" r="r" b="b"/>
              <a:pathLst>
                <a:path w="373" h="1062">
                  <a:moveTo>
                    <a:pt x="316" y="0"/>
                  </a:moveTo>
                  <a:lnTo>
                    <a:pt x="316" y="0"/>
                  </a:lnTo>
                  <a:cubicBezTo>
                    <a:pt x="0" y="1043"/>
                    <a:pt x="0" y="1043"/>
                    <a:pt x="0" y="1043"/>
                  </a:cubicBezTo>
                  <a:cubicBezTo>
                    <a:pt x="55" y="1061"/>
                    <a:pt x="55" y="1061"/>
                    <a:pt x="55" y="1061"/>
                  </a:cubicBezTo>
                  <a:cubicBezTo>
                    <a:pt x="372" y="18"/>
                    <a:pt x="372" y="18"/>
                    <a:pt x="372" y="18"/>
                  </a:cubicBezTo>
                  <a:cubicBezTo>
                    <a:pt x="353" y="0"/>
                    <a:pt x="334" y="0"/>
                    <a:pt x="316" y="0"/>
                  </a:cubicBezTo>
                </a:path>
              </a:pathLst>
            </a:custGeom>
            <a:solidFill>
              <a:schemeClr val="bg1">
                <a:lumMod val="6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 name="Freeform 9"/>
            <p:cNvSpPr>
              <a:spLocks noChangeArrowheads="1"/>
            </p:cNvSpPr>
            <p:nvPr/>
          </p:nvSpPr>
          <p:spPr bwMode="auto">
            <a:xfrm>
              <a:off x="3202288" y="7784862"/>
              <a:ext cx="1176167" cy="1509944"/>
            </a:xfrm>
            <a:custGeom>
              <a:avLst/>
              <a:gdLst>
                <a:gd name="T0" fmla="*/ 652 w 653"/>
                <a:gd name="T1" fmla="*/ 652 h 839"/>
                <a:gd name="T2" fmla="*/ 652 w 653"/>
                <a:gd name="T3" fmla="*/ 652 h 839"/>
                <a:gd name="T4" fmla="*/ 633 w 653"/>
                <a:gd name="T5" fmla="*/ 707 h 839"/>
                <a:gd name="T6" fmla="*/ 410 w 653"/>
                <a:gd name="T7" fmla="*/ 838 h 839"/>
                <a:gd name="T8" fmla="*/ 354 w 653"/>
                <a:gd name="T9" fmla="*/ 819 h 839"/>
                <a:gd name="T10" fmla="*/ 0 w 653"/>
                <a:gd name="T11" fmla="*/ 187 h 839"/>
                <a:gd name="T12" fmla="*/ 18 w 653"/>
                <a:gd name="T13" fmla="*/ 131 h 839"/>
                <a:gd name="T14" fmla="*/ 242 w 653"/>
                <a:gd name="T15" fmla="*/ 0 h 839"/>
                <a:gd name="T16" fmla="*/ 298 w 653"/>
                <a:gd name="T17" fmla="*/ 19 h 839"/>
                <a:gd name="T18" fmla="*/ 652 w 653"/>
                <a:gd name="T19" fmla="*/ 65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3" h="839">
                  <a:moveTo>
                    <a:pt x="652" y="652"/>
                  </a:moveTo>
                  <a:lnTo>
                    <a:pt x="652" y="652"/>
                  </a:lnTo>
                  <a:cubicBezTo>
                    <a:pt x="652" y="671"/>
                    <a:pt x="652" y="689"/>
                    <a:pt x="633" y="707"/>
                  </a:cubicBezTo>
                  <a:cubicBezTo>
                    <a:pt x="410" y="838"/>
                    <a:pt x="410" y="838"/>
                    <a:pt x="410" y="838"/>
                  </a:cubicBezTo>
                  <a:cubicBezTo>
                    <a:pt x="391" y="838"/>
                    <a:pt x="372" y="838"/>
                    <a:pt x="354" y="819"/>
                  </a:cubicBezTo>
                  <a:cubicBezTo>
                    <a:pt x="0" y="187"/>
                    <a:pt x="0" y="187"/>
                    <a:pt x="0" y="187"/>
                  </a:cubicBezTo>
                  <a:cubicBezTo>
                    <a:pt x="0" y="168"/>
                    <a:pt x="0" y="149"/>
                    <a:pt x="18" y="131"/>
                  </a:cubicBezTo>
                  <a:cubicBezTo>
                    <a:pt x="242" y="0"/>
                    <a:pt x="242" y="0"/>
                    <a:pt x="242" y="0"/>
                  </a:cubicBezTo>
                  <a:cubicBezTo>
                    <a:pt x="261" y="0"/>
                    <a:pt x="279" y="0"/>
                    <a:pt x="298" y="19"/>
                  </a:cubicBezTo>
                  <a:lnTo>
                    <a:pt x="652" y="652"/>
                  </a:lnTo>
                </a:path>
              </a:pathLst>
            </a:custGeom>
            <a:solidFill>
              <a:schemeClr val="accent5">
                <a:lumMod val="60000"/>
                <a:lumOff val="4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0" name="Freeform 10"/>
            <p:cNvSpPr>
              <a:spLocks noChangeArrowheads="1"/>
            </p:cNvSpPr>
            <p:nvPr/>
          </p:nvSpPr>
          <p:spPr bwMode="auto">
            <a:xfrm>
              <a:off x="2328110" y="6545119"/>
              <a:ext cx="1748357" cy="1883453"/>
            </a:xfrm>
            <a:custGeom>
              <a:avLst/>
              <a:gdLst>
                <a:gd name="T0" fmla="*/ 969 w 970"/>
                <a:gd name="T1" fmla="*/ 671 h 1044"/>
                <a:gd name="T2" fmla="*/ 969 w 970"/>
                <a:gd name="T3" fmla="*/ 671 h 1044"/>
                <a:gd name="T4" fmla="*/ 950 w 970"/>
                <a:gd name="T5" fmla="*/ 727 h 1044"/>
                <a:gd name="T6" fmla="*/ 410 w 970"/>
                <a:gd name="T7" fmla="*/ 1025 h 1044"/>
                <a:gd name="T8" fmla="*/ 354 w 970"/>
                <a:gd name="T9" fmla="*/ 1006 h 1044"/>
                <a:gd name="T10" fmla="*/ 0 w 970"/>
                <a:gd name="T11" fmla="*/ 373 h 1044"/>
                <a:gd name="T12" fmla="*/ 19 w 970"/>
                <a:gd name="T13" fmla="*/ 317 h 1044"/>
                <a:gd name="T14" fmla="*/ 559 w 970"/>
                <a:gd name="T15" fmla="*/ 19 h 1044"/>
                <a:gd name="T16" fmla="*/ 615 w 970"/>
                <a:gd name="T17" fmla="*/ 19 h 1044"/>
                <a:gd name="T18" fmla="*/ 969 w 970"/>
                <a:gd name="T19" fmla="*/ 671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0" h="1044">
                  <a:moveTo>
                    <a:pt x="969" y="671"/>
                  </a:moveTo>
                  <a:lnTo>
                    <a:pt x="969" y="671"/>
                  </a:lnTo>
                  <a:cubicBezTo>
                    <a:pt x="969" y="689"/>
                    <a:pt x="969" y="708"/>
                    <a:pt x="950" y="727"/>
                  </a:cubicBezTo>
                  <a:cubicBezTo>
                    <a:pt x="410" y="1025"/>
                    <a:pt x="410" y="1025"/>
                    <a:pt x="410" y="1025"/>
                  </a:cubicBezTo>
                  <a:cubicBezTo>
                    <a:pt x="392" y="1043"/>
                    <a:pt x="373" y="1025"/>
                    <a:pt x="354" y="1006"/>
                  </a:cubicBezTo>
                  <a:cubicBezTo>
                    <a:pt x="0" y="373"/>
                    <a:pt x="0" y="373"/>
                    <a:pt x="0" y="373"/>
                  </a:cubicBezTo>
                  <a:cubicBezTo>
                    <a:pt x="0" y="354"/>
                    <a:pt x="0" y="317"/>
                    <a:pt x="19" y="317"/>
                  </a:cubicBezTo>
                  <a:cubicBezTo>
                    <a:pt x="559" y="19"/>
                    <a:pt x="559" y="19"/>
                    <a:pt x="559" y="19"/>
                  </a:cubicBezTo>
                  <a:cubicBezTo>
                    <a:pt x="578" y="0"/>
                    <a:pt x="597" y="0"/>
                    <a:pt x="615" y="19"/>
                  </a:cubicBezTo>
                  <a:lnTo>
                    <a:pt x="969" y="671"/>
                  </a:ln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1" name="Freeform 12"/>
            <p:cNvSpPr>
              <a:spLocks noChangeArrowheads="1"/>
            </p:cNvSpPr>
            <p:nvPr/>
          </p:nvSpPr>
          <p:spPr bwMode="auto">
            <a:xfrm>
              <a:off x="4712233" y="4367620"/>
              <a:ext cx="2082134" cy="3393399"/>
            </a:xfrm>
            <a:custGeom>
              <a:avLst/>
              <a:gdLst>
                <a:gd name="T0" fmla="*/ 1154 w 1155"/>
                <a:gd name="T1" fmla="*/ 1750 h 1882"/>
                <a:gd name="T2" fmla="*/ 1154 w 1155"/>
                <a:gd name="T3" fmla="*/ 1750 h 1882"/>
                <a:gd name="T4" fmla="*/ 1136 w 1155"/>
                <a:gd name="T5" fmla="*/ 1806 h 1882"/>
                <a:gd name="T6" fmla="*/ 1024 w 1155"/>
                <a:gd name="T7" fmla="*/ 1862 h 1882"/>
                <a:gd name="T8" fmla="*/ 987 w 1155"/>
                <a:gd name="T9" fmla="*/ 1843 h 1882"/>
                <a:gd name="T10" fmla="*/ 19 w 1155"/>
                <a:gd name="T11" fmla="*/ 112 h 1882"/>
                <a:gd name="T12" fmla="*/ 19 w 1155"/>
                <a:gd name="T13" fmla="*/ 75 h 1882"/>
                <a:gd name="T14" fmla="*/ 130 w 1155"/>
                <a:gd name="T15" fmla="*/ 0 h 1882"/>
                <a:gd name="T16" fmla="*/ 186 w 1155"/>
                <a:gd name="T17" fmla="*/ 19 h 1882"/>
                <a:gd name="T18" fmla="*/ 1154 w 1155"/>
                <a:gd name="T19" fmla="*/ 1750 h 1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5" h="1882">
                  <a:moveTo>
                    <a:pt x="1154" y="1750"/>
                  </a:moveTo>
                  <a:lnTo>
                    <a:pt x="1154" y="1750"/>
                  </a:lnTo>
                  <a:cubicBezTo>
                    <a:pt x="1154" y="1769"/>
                    <a:pt x="1154" y="1788"/>
                    <a:pt x="1136" y="1806"/>
                  </a:cubicBezTo>
                  <a:cubicBezTo>
                    <a:pt x="1024" y="1862"/>
                    <a:pt x="1024" y="1862"/>
                    <a:pt x="1024" y="1862"/>
                  </a:cubicBezTo>
                  <a:cubicBezTo>
                    <a:pt x="1005" y="1881"/>
                    <a:pt x="987" y="1862"/>
                    <a:pt x="987" y="1843"/>
                  </a:cubicBezTo>
                  <a:cubicBezTo>
                    <a:pt x="19" y="112"/>
                    <a:pt x="19" y="112"/>
                    <a:pt x="19" y="112"/>
                  </a:cubicBezTo>
                  <a:cubicBezTo>
                    <a:pt x="0" y="93"/>
                    <a:pt x="0" y="75"/>
                    <a:pt x="19" y="75"/>
                  </a:cubicBezTo>
                  <a:cubicBezTo>
                    <a:pt x="130" y="0"/>
                    <a:pt x="130" y="0"/>
                    <a:pt x="130" y="0"/>
                  </a:cubicBezTo>
                  <a:cubicBezTo>
                    <a:pt x="149" y="0"/>
                    <a:pt x="168" y="0"/>
                    <a:pt x="186" y="19"/>
                  </a:cubicBezTo>
                  <a:lnTo>
                    <a:pt x="1154" y="1750"/>
                  </a:ln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2" name="Freeform 13"/>
            <p:cNvSpPr>
              <a:spLocks noChangeArrowheads="1"/>
            </p:cNvSpPr>
            <p:nvPr/>
          </p:nvSpPr>
          <p:spPr bwMode="auto">
            <a:xfrm>
              <a:off x="2399636" y="6918628"/>
              <a:ext cx="1104642" cy="1374847"/>
            </a:xfrm>
            <a:custGeom>
              <a:avLst/>
              <a:gdLst>
                <a:gd name="T0" fmla="*/ 242 w 615"/>
                <a:gd name="T1" fmla="*/ 93 h 765"/>
                <a:gd name="T2" fmla="*/ 261 w 615"/>
                <a:gd name="T3" fmla="*/ 0 h 765"/>
                <a:gd name="T4" fmla="*/ 298 w 615"/>
                <a:gd name="T5" fmla="*/ 93 h 765"/>
                <a:gd name="T6" fmla="*/ 354 w 615"/>
                <a:gd name="T7" fmla="*/ 205 h 765"/>
                <a:gd name="T8" fmla="*/ 316 w 615"/>
                <a:gd name="T9" fmla="*/ 112 h 765"/>
                <a:gd name="T10" fmla="*/ 298 w 615"/>
                <a:gd name="T11" fmla="*/ 205 h 765"/>
                <a:gd name="T12" fmla="*/ 428 w 615"/>
                <a:gd name="T13" fmla="*/ 298 h 765"/>
                <a:gd name="T14" fmla="*/ 428 w 615"/>
                <a:gd name="T15" fmla="*/ 242 h 765"/>
                <a:gd name="T16" fmla="*/ 335 w 615"/>
                <a:gd name="T17" fmla="*/ 279 h 765"/>
                <a:gd name="T18" fmla="*/ 428 w 615"/>
                <a:gd name="T19" fmla="*/ 298 h 765"/>
                <a:gd name="T20" fmla="*/ 503 w 615"/>
                <a:gd name="T21" fmla="*/ 373 h 765"/>
                <a:gd name="T22" fmla="*/ 410 w 615"/>
                <a:gd name="T23" fmla="*/ 354 h 765"/>
                <a:gd name="T24" fmla="*/ 447 w 615"/>
                <a:gd name="T25" fmla="*/ 428 h 765"/>
                <a:gd name="T26" fmla="*/ 205 w 615"/>
                <a:gd name="T27" fmla="*/ 149 h 765"/>
                <a:gd name="T28" fmla="*/ 149 w 615"/>
                <a:gd name="T29" fmla="*/ 75 h 765"/>
                <a:gd name="T30" fmla="*/ 130 w 615"/>
                <a:gd name="T31" fmla="*/ 149 h 765"/>
                <a:gd name="T32" fmla="*/ 261 w 615"/>
                <a:gd name="T33" fmla="*/ 261 h 765"/>
                <a:gd name="T34" fmla="*/ 261 w 615"/>
                <a:gd name="T35" fmla="*/ 186 h 765"/>
                <a:gd name="T36" fmla="*/ 167 w 615"/>
                <a:gd name="T37" fmla="*/ 224 h 765"/>
                <a:gd name="T38" fmla="*/ 261 w 615"/>
                <a:gd name="T39" fmla="*/ 261 h 765"/>
                <a:gd name="T40" fmla="*/ 335 w 615"/>
                <a:gd name="T41" fmla="*/ 317 h 765"/>
                <a:gd name="T42" fmla="*/ 242 w 615"/>
                <a:gd name="T43" fmla="*/ 298 h 765"/>
                <a:gd name="T44" fmla="*/ 298 w 615"/>
                <a:gd name="T45" fmla="*/ 373 h 765"/>
                <a:gd name="T46" fmla="*/ 372 w 615"/>
                <a:gd name="T47" fmla="*/ 466 h 765"/>
                <a:gd name="T48" fmla="*/ 335 w 615"/>
                <a:gd name="T49" fmla="*/ 391 h 765"/>
                <a:gd name="T50" fmla="*/ 316 w 615"/>
                <a:gd name="T51" fmla="*/ 466 h 765"/>
                <a:gd name="T52" fmla="*/ 93 w 615"/>
                <a:gd name="T53" fmla="*/ 205 h 765"/>
                <a:gd name="T54" fmla="*/ 93 w 615"/>
                <a:gd name="T55" fmla="*/ 130 h 765"/>
                <a:gd name="T56" fmla="*/ 0 w 615"/>
                <a:gd name="T57" fmla="*/ 186 h 765"/>
                <a:gd name="T58" fmla="*/ 93 w 615"/>
                <a:gd name="T59" fmla="*/ 205 h 765"/>
                <a:gd name="T60" fmla="*/ 167 w 615"/>
                <a:gd name="T61" fmla="*/ 279 h 765"/>
                <a:gd name="T62" fmla="*/ 74 w 615"/>
                <a:gd name="T63" fmla="*/ 242 h 765"/>
                <a:gd name="T64" fmla="*/ 130 w 615"/>
                <a:gd name="T65" fmla="*/ 335 h 765"/>
                <a:gd name="T66" fmla="*/ 205 w 615"/>
                <a:gd name="T67" fmla="*/ 428 h 765"/>
                <a:gd name="T68" fmla="*/ 167 w 615"/>
                <a:gd name="T69" fmla="*/ 335 h 765"/>
                <a:gd name="T70" fmla="*/ 149 w 615"/>
                <a:gd name="T71" fmla="*/ 428 h 765"/>
                <a:gd name="T72" fmla="*/ 279 w 615"/>
                <a:gd name="T73" fmla="*/ 522 h 765"/>
                <a:gd name="T74" fmla="*/ 279 w 615"/>
                <a:gd name="T75" fmla="*/ 466 h 765"/>
                <a:gd name="T76" fmla="*/ 186 w 615"/>
                <a:gd name="T77" fmla="*/ 503 h 765"/>
                <a:gd name="T78" fmla="*/ 279 w 615"/>
                <a:gd name="T79" fmla="*/ 522 h 765"/>
                <a:gd name="T80" fmla="*/ 559 w 615"/>
                <a:gd name="T81" fmla="*/ 484 h 765"/>
                <a:gd name="T82" fmla="*/ 465 w 615"/>
                <a:gd name="T83" fmla="*/ 447 h 765"/>
                <a:gd name="T84" fmla="*/ 521 w 615"/>
                <a:gd name="T85" fmla="*/ 540 h 765"/>
                <a:gd name="T86" fmla="*/ 596 w 615"/>
                <a:gd name="T87" fmla="*/ 633 h 765"/>
                <a:gd name="T88" fmla="*/ 559 w 615"/>
                <a:gd name="T89" fmla="*/ 540 h 765"/>
                <a:gd name="T90" fmla="*/ 540 w 615"/>
                <a:gd name="T91" fmla="*/ 633 h 765"/>
                <a:gd name="T92" fmla="*/ 428 w 615"/>
                <a:gd name="T93" fmla="*/ 577 h 765"/>
                <a:gd name="T94" fmla="*/ 428 w 615"/>
                <a:gd name="T95" fmla="*/ 503 h 765"/>
                <a:gd name="T96" fmla="*/ 354 w 615"/>
                <a:gd name="T97" fmla="*/ 559 h 765"/>
                <a:gd name="T98" fmla="*/ 428 w 615"/>
                <a:gd name="T99" fmla="*/ 577 h 765"/>
                <a:gd name="T100" fmla="*/ 503 w 615"/>
                <a:gd name="T101" fmla="*/ 652 h 765"/>
                <a:gd name="T102" fmla="*/ 428 w 615"/>
                <a:gd name="T103" fmla="*/ 615 h 765"/>
                <a:gd name="T104" fmla="*/ 465 w 615"/>
                <a:gd name="T105" fmla="*/ 708 h 765"/>
                <a:gd name="T106" fmla="*/ 335 w 615"/>
                <a:gd name="T107" fmla="*/ 633 h 765"/>
                <a:gd name="T108" fmla="*/ 279 w 615"/>
                <a:gd name="T109" fmla="*/ 559 h 765"/>
                <a:gd name="T110" fmla="*/ 261 w 615"/>
                <a:gd name="T111" fmla="*/ 633 h 765"/>
                <a:gd name="T112" fmla="*/ 391 w 615"/>
                <a:gd name="T113" fmla="*/ 745 h 765"/>
                <a:gd name="T114" fmla="*/ 391 w 615"/>
                <a:gd name="T115" fmla="*/ 671 h 765"/>
                <a:gd name="T116" fmla="*/ 298 w 615"/>
                <a:gd name="T117" fmla="*/ 726 h 765"/>
                <a:gd name="T118" fmla="*/ 391 w 615"/>
                <a:gd name="T119" fmla="*/ 74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5" h="765">
                  <a:moveTo>
                    <a:pt x="279" y="112"/>
                  </a:moveTo>
                  <a:lnTo>
                    <a:pt x="279" y="112"/>
                  </a:lnTo>
                  <a:cubicBezTo>
                    <a:pt x="261" y="112"/>
                    <a:pt x="242" y="112"/>
                    <a:pt x="242" y="93"/>
                  </a:cubicBezTo>
                  <a:cubicBezTo>
                    <a:pt x="223" y="56"/>
                    <a:pt x="223" y="56"/>
                    <a:pt x="223" y="56"/>
                  </a:cubicBezTo>
                  <a:cubicBezTo>
                    <a:pt x="205" y="56"/>
                    <a:pt x="223" y="37"/>
                    <a:pt x="223" y="19"/>
                  </a:cubicBezTo>
                  <a:cubicBezTo>
                    <a:pt x="261" y="0"/>
                    <a:pt x="261" y="0"/>
                    <a:pt x="261" y="0"/>
                  </a:cubicBezTo>
                  <a:cubicBezTo>
                    <a:pt x="279" y="0"/>
                    <a:pt x="298" y="0"/>
                    <a:pt x="298" y="19"/>
                  </a:cubicBezTo>
                  <a:cubicBezTo>
                    <a:pt x="316" y="56"/>
                    <a:pt x="316" y="56"/>
                    <a:pt x="316" y="56"/>
                  </a:cubicBezTo>
                  <a:cubicBezTo>
                    <a:pt x="316" y="56"/>
                    <a:pt x="316" y="75"/>
                    <a:pt x="298" y="93"/>
                  </a:cubicBezTo>
                  <a:lnTo>
                    <a:pt x="279" y="112"/>
                  </a:lnTo>
                  <a:close/>
                  <a:moveTo>
                    <a:pt x="354" y="205"/>
                  </a:moveTo>
                  <a:lnTo>
                    <a:pt x="354" y="205"/>
                  </a:lnTo>
                  <a:cubicBezTo>
                    <a:pt x="372" y="186"/>
                    <a:pt x="391" y="168"/>
                    <a:pt x="372" y="149"/>
                  </a:cubicBezTo>
                  <a:cubicBezTo>
                    <a:pt x="354" y="130"/>
                    <a:pt x="354" y="130"/>
                    <a:pt x="354" y="130"/>
                  </a:cubicBezTo>
                  <a:cubicBezTo>
                    <a:pt x="354" y="112"/>
                    <a:pt x="335" y="112"/>
                    <a:pt x="316" y="112"/>
                  </a:cubicBezTo>
                  <a:cubicBezTo>
                    <a:pt x="298" y="130"/>
                    <a:pt x="298" y="130"/>
                    <a:pt x="298" y="130"/>
                  </a:cubicBezTo>
                  <a:cubicBezTo>
                    <a:pt x="279" y="130"/>
                    <a:pt x="279" y="149"/>
                    <a:pt x="279" y="168"/>
                  </a:cubicBezTo>
                  <a:cubicBezTo>
                    <a:pt x="298" y="205"/>
                    <a:pt x="298" y="205"/>
                    <a:pt x="298" y="205"/>
                  </a:cubicBezTo>
                  <a:cubicBezTo>
                    <a:pt x="298" y="205"/>
                    <a:pt x="316" y="224"/>
                    <a:pt x="335" y="205"/>
                  </a:cubicBezTo>
                  <a:lnTo>
                    <a:pt x="354" y="205"/>
                  </a:lnTo>
                  <a:close/>
                  <a:moveTo>
                    <a:pt x="428" y="298"/>
                  </a:moveTo>
                  <a:lnTo>
                    <a:pt x="428" y="298"/>
                  </a:lnTo>
                  <a:cubicBezTo>
                    <a:pt x="447" y="298"/>
                    <a:pt x="447" y="279"/>
                    <a:pt x="428" y="261"/>
                  </a:cubicBezTo>
                  <a:cubicBezTo>
                    <a:pt x="428" y="242"/>
                    <a:pt x="428" y="242"/>
                    <a:pt x="428" y="242"/>
                  </a:cubicBezTo>
                  <a:cubicBezTo>
                    <a:pt x="410" y="224"/>
                    <a:pt x="391" y="224"/>
                    <a:pt x="372" y="224"/>
                  </a:cubicBezTo>
                  <a:cubicBezTo>
                    <a:pt x="354" y="242"/>
                    <a:pt x="354" y="242"/>
                    <a:pt x="354" y="242"/>
                  </a:cubicBezTo>
                  <a:cubicBezTo>
                    <a:pt x="335" y="242"/>
                    <a:pt x="335" y="261"/>
                    <a:pt x="335" y="279"/>
                  </a:cubicBezTo>
                  <a:cubicBezTo>
                    <a:pt x="354" y="317"/>
                    <a:pt x="354" y="317"/>
                    <a:pt x="354" y="317"/>
                  </a:cubicBezTo>
                  <a:cubicBezTo>
                    <a:pt x="354" y="317"/>
                    <a:pt x="372" y="335"/>
                    <a:pt x="391" y="317"/>
                  </a:cubicBezTo>
                  <a:lnTo>
                    <a:pt x="428" y="298"/>
                  </a:lnTo>
                  <a:close/>
                  <a:moveTo>
                    <a:pt x="484" y="410"/>
                  </a:moveTo>
                  <a:lnTo>
                    <a:pt x="484" y="410"/>
                  </a:lnTo>
                  <a:cubicBezTo>
                    <a:pt x="503" y="410"/>
                    <a:pt x="503" y="391"/>
                    <a:pt x="503" y="373"/>
                  </a:cubicBezTo>
                  <a:cubicBezTo>
                    <a:pt x="484" y="335"/>
                    <a:pt x="484" y="335"/>
                    <a:pt x="484" y="335"/>
                  </a:cubicBezTo>
                  <a:cubicBezTo>
                    <a:pt x="465" y="335"/>
                    <a:pt x="447" y="317"/>
                    <a:pt x="447" y="335"/>
                  </a:cubicBezTo>
                  <a:cubicBezTo>
                    <a:pt x="410" y="354"/>
                    <a:pt x="410" y="354"/>
                    <a:pt x="410" y="354"/>
                  </a:cubicBezTo>
                  <a:cubicBezTo>
                    <a:pt x="391" y="354"/>
                    <a:pt x="391" y="373"/>
                    <a:pt x="391" y="391"/>
                  </a:cubicBezTo>
                  <a:cubicBezTo>
                    <a:pt x="410" y="410"/>
                    <a:pt x="410" y="410"/>
                    <a:pt x="410" y="410"/>
                  </a:cubicBezTo>
                  <a:cubicBezTo>
                    <a:pt x="428" y="428"/>
                    <a:pt x="447" y="428"/>
                    <a:pt x="447" y="428"/>
                  </a:cubicBezTo>
                  <a:lnTo>
                    <a:pt x="484" y="410"/>
                  </a:lnTo>
                  <a:close/>
                  <a:moveTo>
                    <a:pt x="205" y="149"/>
                  </a:moveTo>
                  <a:lnTo>
                    <a:pt x="205" y="149"/>
                  </a:lnTo>
                  <a:cubicBezTo>
                    <a:pt x="205" y="130"/>
                    <a:pt x="223" y="112"/>
                    <a:pt x="205" y="112"/>
                  </a:cubicBezTo>
                  <a:cubicBezTo>
                    <a:pt x="186" y="75"/>
                    <a:pt x="186" y="75"/>
                    <a:pt x="186" y="75"/>
                  </a:cubicBezTo>
                  <a:cubicBezTo>
                    <a:pt x="186" y="56"/>
                    <a:pt x="167" y="56"/>
                    <a:pt x="149" y="75"/>
                  </a:cubicBezTo>
                  <a:cubicBezTo>
                    <a:pt x="130" y="75"/>
                    <a:pt x="130" y="75"/>
                    <a:pt x="130" y="75"/>
                  </a:cubicBezTo>
                  <a:cubicBezTo>
                    <a:pt x="112" y="93"/>
                    <a:pt x="112" y="112"/>
                    <a:pt x="112" y="130"/>
                  </a:cubicBezTo>
                  <a:cubicBezTo>
                    <a:pt x="130" y="149"/>
                    <a:pt x="130" y="149"/>
                    <a:pt x="130" y="149"/>
                  </a:cubicBezTo>
                  <a:cubicBezTo>
                    <a:pt x="130" y="168"/>
                    <a:pt x="149" y="168"/>
                    <a:pt x="167" y="168"/>
                  </a:cubicBezTo>
                  <a:lnTo>
                    <a:pt x="205" y="149"/>
                  </a:lnTo>
                  <a:close/>
                  <a:moveTo>
                    <a:pt x="261" y="261"/>
                  </a:moveTo>
                  <a:lnTo>
                    <a:pt x="261" y="261"/>
                  </a:lnTo>
                  <a:cubicBezTo>
                    <a:pt x="279" y="242"/>
                    <a:pt x="279" y="224"/>
                    <a:pt x="261" y="205"/>
                  </a:cubicBezTo>
                  <a:cubicBezTo>
                    <a:pt x="261" y="186"/>
                    <a:pt x="261" y="186"/>
                    <a:pt x="261" y="186"/>
                  </a:cubicBezTo>
                  <a:cubicBezTo>
                    <a:pt x="242" y="168"/>
                    <a:pt x="223" y="168"/>
                    <a:pt x="205" y="168"/>
                  </a:cubicBezTo>
                  <a:cubicBezTo>
                    <a:pt x="186" y="186"/>
                    <a:pt x="186" y="186"/>
                    <a:pt x="186" y="186"/>
                  </a:cubicBezTo>
                  <a:cubicBezTo>
                    <a:pt x="167" y="205"/>
                    <a:pt x="167" y="224"/>
                    <a:pt x="167" y="224"/>
                  </a:cubicBezTo>
                  <a:cubicBezTo>
                    <a:pt x="186" y="261"/>
                    <a:pt x="186" y="261"/>
                    <a:pt x="186" y="261"/>
                  </a:cubicBezTo>
                  <a:cubicBezTo>
                    <a:pt x="205" y="279"/>
                    <a:pt x="223" y="279"/>
                    <a:pt x="223" y="261"/>
                  </a:cubicBezTo>
                  <a:lnTo>
                    <a:pt x="261" y="261"/>
                  </a:lnTo>
                  <a:close/>
                  <a:moveTo>
                    <a:pt x="316" y="354"/>
                  </a:moveTo>
                  <a:lnTo>
                    <a:pt x="316" y="354"/>
                  </a:lnTo>
                  <a:cubicBezTo>
                    <a:pt x="335" y="354"/>
                    <a:pt x="335" y="335"/>
                    <a:pt x="335" y="317"/>
                  </a:cubicBezTo>
                  <a:cubicBezTo>
                    <a:pt x="316" y="298"/>
                    <a:pt x="316" y="298"/>
                    <a:pt x="316" y="298"/>
                  </a:cubicBezTo>
                  <a:cubicBezTo>
                    <a:pt x="298" y="279"/>
                    <a:pt x="279" y="279"/>
                    <a:pt x="279" y="279"/>
                  </a:cubicBezTo>
                  <a:cubicBezTo>
                    <a:pt x="242" y="298"/>
                    <a:pt x="242" y="298"/>
                    <a:pt x="242" y="298"/>
                  </a:cubicBezTo>
                  <a:cubicBezTo>
                    <a:pt x="223" y="298"/>
                    <a:pt x="223" y="317"/>
                    <a:pt x="242" y="335"/>
                  </a:cubicBezTo>
                  <a:cubicBezTo>
                    <a:pt x="242" y="373"/>
                    <a:pt x="242" y="373"/>
                    <a:pt x="242" y="373"/>
                  </a:cubicBezTo>
                  <a:cubicBezTo>
                    <a:pt x="261" y="373"/>
                    <a:pt x="279" y="391"/>
                    <a:pt x="298" y="373"/>
                  </a:cubicBezTo>
                  <a:lnTo>
                    <a:pt x="316" y="354"/>
                  </a:lnTo>
                  <a:close/>
                  <a:moveTo>
                    <a:pt x="372" y="466"/>
                  </a:moveTo>
                  <a:lnTo>
                    <a:pt x="372" y="466"/>
                  </a:lnTo>
                  <a:cubicBezTo>
                    <a:pt x="391" y="466"/>
                    <a:pt x="391" y="447"/>
                    <a:pt x="391" y="428"/>
                  </a:cubicBezTo>
                  <a:cubicBezTo>
                    <a:pt x="372" y="410"/>
                    <a:pt x="372" y="410"/>
                    <a:pt x="372" y="410"/>
                  </a:cubicBezTo>
                  <a:cubicBezTo>
                    <a:pt x="372" y="391"/>
                    <a:pt x="354" y="391"/>
                    <a:pt x="335" y="391"/>
                  </a:cubicBezTo>
                  <a:cubicBezTo>
                    <a:pt x="298" y="410"/>
                    <a:pt x="298" y="410"/>
                    <a:pt x="298" y="410"/>
                  </a:cubicBezTo>
                  <a:cubicBezTo>
                    <a:pt x="298" y="410"/>
                    <a:pt x="279" y="428"/>
                    <a:pt x="298" y="447"/>
                  </a:cubicBezTo>
                  <a:cubicBezTo>
                    <a:pt x="316" y="466"/>
                    <a:pt x="316" y="466"/>
                    <a:pt x="316" y="466"/>
                  </a:cubicBezTo>
                  <a:cubicBezTo>
                    <a:pt x="316" y="484"/>
                    <a:pt x="335" y="503"/>
                    <a:pt x="354" y="484"/>
                  </a:cubicBezTo>
                  <a:lnTo>
                    <a:pt x="372" y="466"/>
                  </a:lnTo>
                  <a:close/>
                  <a:moveTo>
                    <a:pt x="93" y="205"/>
                  </a:moveTo>
                  <a:lnTo>
                    <a:pt x="93" y="205"/>
                  </a:lnTo>
                  <a:cubicBezTo>
                    <a:pt x="112" y="205"/>
                    <a:pt x="112" y="186"/>
                    <a:pt x="112" y="168"/>
                  </a:cubicBezTo>
                  <a:cubicBezTo>
                    <a:pt x="93" y="130"/>
                    <a:pt x="93" y="130"/>
                    <a:pt x="93" y="130"/>
                  </a:cubicBezTo>
                  <a:cubicBezTo>
                    <a:pt x="74" y="130"/>
                    <a:pt x="56" y="112"/>
                    <a:pt x="56" y="130"/>
                  </a:cubicBezTo>
                  <a:cubicBezTo>
                    <a:pt x="18" y="149"/>
                    <a:pt x="18" y="149"/>
                    <a:pt x="18" y="149"/>
                  </a:cubicBezTo>
                  <a:cubicBezTo>
                    <a:pt x="0" y="149"/>
                    <a:pt x="0" y="168"/>
                    <a:pt x="0" y="186"/>
                  </a:cubicBezTo>
                  <a:cubicBezTo>
                    <a:pt x="18" y="205"/>
                    <a:pt x="18" y="205"/>
                    <a:pt x="18" y="205"/>
                  </a:cubicBezTo>
                  <a:cubicBezTo>
                    <a:pt x="37" y="224"/>
                    <a:pt x="56" y="224"/>
                    <a:pt x="74" y="224"/>
                  </a:cubicBezTo>
                  <a:lnTo>
                    <a:pt x="93" y="205"/>
                  </a:lnTo>
                  <a:close/>
                  <a:moveTo>
                    <a:pt x="149" y="317"/>
                  </a:moveTo>
                  <a:lnTo>
                    <a:pt x="149" y="317"/>
                  </a:lnTo>
                  <a:cubicBezTo>
                    <a:pt x="167" y="298"/>
                    <a:pt x="167" y="279"/>
                    <a:pt x="167" y="279"/>
                  </a:cubicBezTo>
                  <a:cubicBezTo>
                    <a:pt x="149" y="242"/>
                    <a:pt x="149" y="242"/>
                    <a:pt x="149" y="242"/>
                  </a:cubicBezTo>
                  <a:cubicBezTo>
                    <a:pt x="149" y="224"/>
                    <a:pt x="130" y="224"/>
                    <a:pt x="112" y="224"/>
                  </a:cubicBezTo>
                  <a:cubicBezTo>
                    <a:pt x="74" y="242"/>
                    <a:pt x="74" y="242"/>
                    <a:pt x="74" y="242"/>
                  </a:cubicBezTo>
                  <a:cubicBezTo>
                    <a:pt x="74" y="261"/>
                    <a:pt x="56" y="279"/>
                    <a:pt x="74" y="279"/>
                  </a:cubicBezTo>
                  <a:cubicBezTo>
                    <a:pt x="93" y="317"/>
                    <a:pt x="93" y="317"/>
                    <a:pt x="93" y="317"/>
                  </a:cubicBezTo>
                  <a:cubicBezTo>
                    <a:pt x="93" y="335"/>
                    <a:pt x="112" y="335"/>
                    <a:pt x="130" y="335"/>
                  </a:cubicBezTo>
                  <a:lnTo>
                    <a:pt x="149" y="317"/>
                  </a:lnTo>
                  <a:close/>
                  <a:moveTo>
                    <a:pt x="205" y="428"/>
                  </a:moveTo>
                  <a:lnTo>
                    <a:pt x="205" y="428"/>
                  </a:lnTo>
                  <a:cubicBezTo>
                    <a:pt x="223" y="410"/>
                    <a:pt x="242" y="391"/>
                    <a:pt x="223" y="373"/>
                  </a:cubicBezTo>
                  <a:cubicBezTo>
                    <a:pt x="205" y="354"/>
                    <a:pt x="205" y="354"/>
                    <a:pt x="205" y="354"/>
                  </a:cubicBezTo>
                  <a:cubicBezTo>
                    <a:pt x="205" y="335"/>
                    <a:pt x="186" y="335"/>
                    <a:pt x="167" y="335"/>
                  </a:cubicBezTo>
                  <a:cubicBezTo>
                    <a:pt x="149" y="354"/>
                    <a:pt x="149" y="354"/>
                    <a:pt x="149" y="354"/>
                  </a:cubicBezTo>
                  <a:cubicBezTo>
                    <a:pt x="130" y="373"/>
                    <a:pt x="130" y="391"/>
                    <a:pt x="130" y="391"/>
                  </a:cubicBezTo>
                  <a:cubicBezTo>
                    <a:pt x="149" y="428"/>
                    <a:pt x="149" y="428"/>
                    <a:pt x="149" y="428"/>
                  </a:cubicBezTo>
                  <a:cubicBezTo>
                    <a:pt x="149" y="447"/>
                    <a:pt x="167" y="447"/>
                    <a:pt x="186" y="428"/>
                  </a:cubicBezTo>
                  <a:lnTo>
                    <a:pt x="205" y="428"/>
                  </a:lnTo>
                  <a:close/>
                  <a:moveTo>
                    <a:pt x="279" y="522"/>
                  </a:moveTo>
                  <a:lnTo>
                    <a:pt x="279" y="522"/>
                  </a:lnTo>
                  <a:cubicBezTo>
                    <a:pt x="298" y="522"/>
                    <a:pt x="298" y="503"/>
                    <a:pt x="279" y="484"/>
                  </a:cubicBezTo>
                  <a:cubicBezTo>
                    <a:pt x="279" y="466"/>
                    <a:pt x="279" y="466"/>
                    <a:pt x="279" y="466"/>
                  </a:cubicBezTo>
                  <a:cubicBezTo>
                    <a:pt x="261" y="447"/>
                    <a:pt x="242" y="447"/>
                    <a:pt x="223" y="447"/>
                  </a:cubicBezTo>
                  <a:cubicBezTo>
                    <a:pt x="205" y="466"/>
                    <a:pt x="205" y="466"/>
                    <a:pt x="205" y="466"/>
                  </a:cubicBezTo>
                  <a:cubicBezTo>
                    <a:pt x="186" y="466"/>
                    <a:pt x="186" y="484"/>
                    <a:pt x="186" y="503"/>
                  </a:cubicBezTo>
                  <a:cubicBezTo>
                    <a:pt x="205" y="540"/>
                    <a:pt x="205" y="540"/>
                    <a:pt x="205" y="540"/>
                  </a:cubicBezTo>
                  <a:cubicBezTo>
                    <a:pt x="205" y="540"/>
                    <a:pt x="223" y="559"/>
                    <a:pt x="242" y="540"/>
                  </a:cubicBezTo>
                  <a:lnTo>
                    <a:pt x="279" y="522"/>
                  </a:lnTo>
                  <a:close/>
                  <a:moveTo>
                    <a:pt x="540" y="522"/>
                  </a:moveTo>
                  <a:lnTo>
                    <a:pt x="540" y="522"/>
                  </a:lnTo>
                  <a:cubicBezTo>
                    <a:pt x="559" y="503"/>
                    <a:pt x="559" y="484"/>
                    <a:pt x="559" y="484"/>
                  </a:cubicBezTo>
                  <a:cubicBezTo>
                    <a:pt x="540" y="447"/>
                    <a:pt x="540" y="447"/>
                    <a:pt x="540" y="447"/>
                  </a:cubicBezTo>
                  <a:cubicBezTo>
                    <a:pt x="521" y="428"/>
                    <a:pt x="503" y="428"/>
                    <a:pt x="503" y="428"/>
                  </a:cubicBezTo>
                  <a:cubicBezTo>
                    <a:pt x="465" y="447"/>
                    <a:pt x="465" y="447"/>
                    <a:pt x="465" y="447"/>
                  </a:cubicBezTo>
                  <a:cubicBezTo>
                    <a:pt x="447" y="466"/>
                    <a:pt x="447" y="484"/>
                    <a:pt x="447" y="484"/>
                  </a:cubicBezTo>
                  <a:cubicBezTo>
                    <a:pt x="465" y="522"/>
                    <a:pt x="465" y="522"/>
                    <a:pt x="465" y="522"/>
                  </a:cubicBezTo>
                  <a:cubicBezTo>
                    <a:pt x="484" y="540"/>
                    <a:pt x="503" y="540"/>
                    <a:pt x="521" y="540"/>
                  </a:cubicBezTo>
                  <a:lnTo>
                    <a:pt x="540" y="522"/>
                  </a:lnTo>
                  <a:close/>
                  <a:moveTo>
                    <a:pt x="596" y="633"/>
                  </a:moveTo>
                  <a:lnTo>
                    <a:pt x="596" y="633"/>
                  </a:lnTo>
                  <a:cubicBezTo>
                    <a:pt x="614" y="615"/>
                    <a:pt x="614" y="596"/>
                    <a:pt x="614" y="577"/>
                  </a:cubicBezTo>
                  <a:cubicBezTo>
                    <a:pt x="596" y="559"/>
                    <a:pt x="596" y="559"/>
                    <a:pt x="596" y="559"/>
                  </a:cubicBezTo>
                  <a:cubicBezTo>
                    <a:pt x="596" y="540"/>
                    <a:pt x="577" y="540"/>
                    <a:pt x="559" y="540"/>
                  </a:cubicBezTo>
                  <a:cubicBezTo>
                    <a:pt x="521" y="559"/>
                    <a:pt x="521" y="559"/>
                    <a:pt x="521" y="559"/>
                  </a:cubicBezTo>
                  <a:cubicBezTo>
                    <a:pt x="521" y="577"/>
                    <a:pt x="503" y="596"/>
                    <a:pt x="521" y="596"/>
                  </a:cubicBezTo>
                  <a:cubicBezTo>
                    <a:pt x="540" y="633"/>
                    <a:pt x="540" y="633"/>
                    <a:pt x="540" y="633"/>
                  </a:cubicBezTo>
                  <a:cubicBezTo>
                    <a:pt x="540" y="652"/>
                    <a:pt x="559" y="652"/>
                    <a:pt x="577" y="633"/>
                  </a:cubicBezTo>
                  <a:lnTo>
                    <a:pt x="596" y="633"/>
                  </a:lnTo>
                  <a:close/>
                  <a:moveTo>
                    <a:pt x="428" y="577"/>
                  </a:moveTo>
                  <a:lnTo>
                    <a:pt x="428" y="577"/>
                  </a:lnTo>
                  <a:cubicBezTo>
                    <a:pt x="447" y="559"/>
                    <a:pt x="447" y="559"/>
                    <a:pt x="447" y="540"/>
                  </a:cubicBezTo>
                  <a:cubicBezTo>
                    <a:pt x="428" y="503"/>
                    <a:pt x="428" y="503"/>
                    <a:pt x="428" y="503"/>
                  </a:cubicBezTo>
                  <a:cubicBezTo>
                    <a:pt x="428" y="484"/>
                    <a:pt x="410" y="484"/>
                    <a:pt x="391" y="503"/>
                  </a:cubicBezTo>
                  <a:cubicBezTo>
                    <a:pt x="354" y="503"/>
                    <a:pt x="354" y="503"/>
                    <a:pt x="354" y="503"/>
                  </a:cubicBezTo>
                  <a:cubicBezTo>
                    <a:pt x="354" y="522"/>
                    <a:pt x="335" y="540"/>
                    <a:pt x="354" y="559"/>
                  </a:cubicBezTo>
                  <a:cubicBezTo>
                    <a:pt x="372" y="577"/>
                    <a:pt x="372" y="577"/>
                    <a:pt x="372" y="577"/>
                  </a:cubicBezTo>
                  <a:cubicBezTo>
                    <a:pt x="372" y="596"/>
                    <a:pt x="391" y="596"/>
                    <a:pt x="410" y="596"/>
                  </a:cubicBezTo>
                  <a:lnTo>
                    <a:pt x="428" y="577"/>
                  </a:lnTo>
                  <a:close/>
                  <a:moveTo>
                    <a:pt x="503" y="689"/>
                  </a:moveTo>
                  <a:lnTo>
                    <a:pt x="503" y="689"/>
                  </a:lnTo>
                  <a:cubicBezTo>
                    <a:pt x="503" y="671"/>
                    <a:pt x="521" y="652"/>
                    <a:pt x="503" y="652"/>
                  </a:cubicBezTo>
                  <a:cubicBezTo>
                    <a:pt x="484" y="615"/>
                    <a:pt x="484" y="615"/>
                    <a:pt x="484" y="615"/>
                  </a:cubicBezTo>
                  <a:cubicBezTo>
                    <a:pt x="484" y="596"/>
                    <a:pt x="465" y="596"/>
                    <a:pt x="447" y="596"/>
                  </a:cubicBezTo>
                  <a:cubicBezTo>
                    <a:pt x="428" y="615"/>
                    <a:pt x="428" y="615"/>
                    <a:pt x="428" y="615"/>
                  </a:cubicBezTo>
                  <a:cubicBezTo>
                    <a:pt x="410" y="633"/>
                    <a:pt x="410" y="652"/>
                    <a:pt x="410" y="652"/>
                  </a:cubicBezTo>
                  <a:cubicBezTo>
                    <a:pt x="428" y="689"/>
                    <a:pt x="428" y="689"/>
                    <a:pt x="428" y="689"/>
                  </a:cubicBezTo>
                  <a:cubicBezTo>
                    <a:pt x="428" y="708"/>
                    <a:pt x="447" y="708"/>
                    <a:pt x="465" y="708"/>
                  </a:cubicBezTo>
                  <a:lnTo>
                    <a:pt x="503" y="689"/>
                  </a:lnTo>
                  <a:close/>
                  <a:moveTo>
                    <a:pt x="335" y="633"/>
                  </a:moveTo>
                  <a:lnTo>
                    <a:pt x="335" y="633"/>
                  </a:lnTo>
                  <a:cubicBezTo>
                    <a:pt x="354" y="633"/>
                    <a:pt x="354" y="615"/>
                    <a:pt x="335" y="596"/>
                  </a:cubicBezTo>
                  <a:cubicBezTo>
                    <a:pt x="335" y="559"/>
                    <a:pt x="335" y="559"/>
                    <a:pt x="335" y="559"/>
                  </a:cubicBezTo>
                  <a:cubicBezTo>
                    <a:pt x="316" y="559"/>
                    <a:pt x="298" y="540"/>
                    <a:pt x="279" y="559"/>
                  </a:cubicBezTo>
                  <a:cubicBezTo>
                    <a:pt x="261" y="577"/>
                    <a:pt x="261" y="577"/>
                    <a:pt x="261" y="577"/>
                  </a:cubicBezTo>
                  <a:cubicBezTo>
                    <a:pt x="242" y="577"/>
                    <a:pt x="242" y="596"/>
                    <a:pt x="242" y="615"/>
                  </a:cubicBezTo>
                  <a:cubicBezTo>
                    <a:pt x="261" y="633"/>
                    <a:pt x="261" y="633"/>
                    <a:pt x="261" y="633"/>
                  </a:cubicBezTo>
                  <a:cubicBezTo>
                    <a:pt x="279" y="652"/>
                    <a:pt x="279" y="652"/>
                    <a:pt x="298" y="652"/>
                  </a:cubicBezTo>
                  <a:lnTo>
                    <a:pt x="335" y="633"/>
                  </a:lnTo>
                  <a:close/>
                  <a:moveTo>
                    <a:pt x="391" y="745"/>
                  </a:moveTo>
                  <a:lnTo>
                    <a:pt x="391" y="745"/>
                  </a:lnTo>
                  <a:cubicBezTo>
                    <a:pt x="410" y="726"/>
                    <a:pt x="410" y="708"/>
                    <a:pt x="410" y="708"/>
                  </a:cubicBezTo>
                  <a:cubicBezTo>
                    <a:pt x="391" y="671"/>
                    <a:pt x="391" y="671"/>
                    <a:pt x="391" y="671"/>
                  </a:cubicBezTo>
                  <a:cubicBezTo>
                    <a:pt x="372" y="652"/>
                    <a:pt x="354" y="652"/>
                    <a:pt x="354" y="671"/>
                  </a:cubicBezTo>
                  <a:cubicBezTo>
                    <a:pt x="316" y="671"/>
                    <a:pt x="316" y="671"/>
                    <a:pt x="316" y="671"/>
                  </a:cubicBezTo>
                  <a:cubicBezTo>
                    <a:pt x="298" y="689"/>
                    <a:pt x="298" y="708"/>
                    <a:pt x="298" y="726"/>
                  </a:cubicBezTo>
                  <a:cubicBezTo>
                    <a:pt x="316" y="745"/>
                    <a:pt x="316" y="745"/>
                    <a:pt x="316" y="745"/>
                  </a:cubicBezTo>
                  <a:cubicBezTo>
                    <a:pt x="335" y="764"/>
                    <a:pt x="354" y="764"/>
                    <a:pt x="372" y="764"/>
                  </a:cubicBezTo>
                  <a:lnTo>
                    <a:pt x="391" y="745"/>
                  </a:lnTo>
                  <a:close/>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3" name="Freeform 5"/>
            <p:cNvSpPr>
              <a:spLocks noChangeArrowheads="1"/>
            </p:cNvSpPr>
            <p:nvPr/>
          </p:nvSpPr>
          <p:spPr bwMode="auto">
            <a:xfrm rot="19800000">
              <a:off x="6944546" y="5479437"/>
              <a:ext cx="1843721" cy="643716"/>
            </a:xfrm>
            <a:custGeom>
              <a:avLst/>
              <a:gdLst>
                <a:gd name="T0" fmla="*/ 19 w 1025"/>
                <a:gd name="T1" fmla="*/ 0 h 355"/>
                <a:gd name="T2" fmla="*/ 19 w 1025"/>
                <a:gd name="T3" fmla="*/ 0 h 355"/>
                <a:gd name="T4" fmla="*/ 0 w 1025"/>
                <a:gd name="T5" fmla="*/ 56 h 355"/>
                <a:gd name="T6" fmla="*/ 1006 w 1025"/>
                <a:gd name="T7" fmla="*/ 354 h 355"/>
                <a:gd name="T8" fmla="*/ 1024 w 1025"/>
                <a:gd name="T9" fmla="*/ 298 h 355"/>
                <a:gd name="T10" fmla="*/ 19 w 1025"/>
                <a:gd name="T11" fmla="*/ 0 h 355"/>
              </a:gdLst>
              <a:ahLst/>
              <a:cxnLst>
                <a:cxn ang="0">
                  <a:pos x="T0" y="T1"/>
                </a:cxn>
                <a:cxn ang="0">
                  <a:pos x="T2" y="T3"/>
                </a:cxn>
                <a:cxn ang="0">
                  <a:pos x="T4" y="T5"/>
                </a:cxn>
                <a:cxn ang="0">
                  <a:pos x="T6" y="T7"/>
                </a:cxn>
                <a:cxn ang="0">
                  <a:pos x="T8" y="T9"/>
                </a:cxn>
                <a:cxn ang="0">
                  <a:pos x="T10" y="T11"/>
                </a:cxn>
              </a:cxnLst>
              <a:rect l="0" t="0" r="r" b="b"/>
              <a:pathLst>
                <a:path w="1025" h="355">
                  <a:moveTo>
                    <a:pt x="19" y="0"/>
                  </a:moveTo>
                  <a:lnTo>
                    <a:pt x="19" y="0"/>
                  </a:lnTo>
                  <a:cubicBezTo>
                    <a:pt x="0" y="56"/>
                    <a:pt x="0" y="56"/>
                    <a:pt x="0" y="56"/>
                  </a:cubicBezTo>
                  <a:cubicBezTo>
                    <a:pt x="1006" y="354"/>
                    <a:pt x="1006" y="354"/>
                    <a:pt x="1006" y="354"/>
                  </a:cubicBezTo>
                  <a:cubicBezTo>
                    <a:pt x="1006" y="336"/>
                    <a:pt x="1024" y="317"/>
                    <a:pt x="1024" y="298"/>
                  </a:cubicBezTo>
                  <a:cubicBezTo>
                    <a:pt x="19" y="0"/>
                    <a:pt x="19" y="0"/>
                    <a:pt x="19" y="0"/>
                  </a:cubicBezTo>
                </a:path>
              </a:pathLst>
            </a:custGeom>
            <a:solidFill>
              <a:schemeClr val="bg1">
                <a:lumMod val="6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14" name="Group 267"/>
          <p:cNvGrpSpPr/>
          <p:nvPr/>
        </p:nvGrpSpPr>
        <p:grpSpPr>
          <a:xfrm>
            <a:off x="5209117" y="2142359"/>
            <a:ext cx="1767423" cy="203369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grpSp>
        <p:nvGrpSpPr>
          <p:cNvPr id="36" name="Group 289"/>
          <p:cNvGrpSpPr/>
          <p:nvPr/>
        </p:nvGrpSpPr>
        <p:grpSpPr>
          <a:xfrm>
            <a:off x="8414208" y="2162100"/>
            <a:ext cx="2013381" cy="2012291"/>
            <a:chOff x="484188" y="2957513"/>
            <a:chExt cx="1704975" cy="1703387"/>
          </a:xfrm>
        </p:grpSpPr>
        <p:sp>
          <p:nvSpPr>
            <p:cNvPr id="37" name="Freeform 1"/>
            <p:cNvSpPr>
              <a:spLocks noChangeArrowheads="1"/>
            </p:cNvSpPr>
            <p:nvPr/>
          </p:nvSpPr>
          <p:spPr bwMode="auto">
            <a:xfrm>
              <a:off x="484188" y="2957513"/>
              <a:ext cx="1703387" cy="1703387"/>
            </a:xfrm>
            <a:custGeom>
              <a:avLst/>
              <a:gdLst>
                <a:gd name="T0" fmla="*/ 4731 w 4732"/>
                <a:gd name="T1" fmla="*/ 2366 h 4733"/>
                <a:gd name="T2" fmla="*/ 4731 w 4732"/>
                <a:gd name="T3" fmla="*/ 2366 h 4733"/>
                <a:gd name="T4" fmla="*/ 2366 w 4732"/>
                <a:gd name="T5" fmla="*/ 4732 h 4733"/>
                <a:gd name="T6" fmla="*/ 0 w 4732"/>
                <a:gd name="T7" fmla="*/ 2366 h 4733"/>
                <a:gd name="T8" fmla="*/ 2366 w 4732"/>
                <a:gd name="T9" fmla="*/ 0 h 4733"/>
                <a:gd name="T10" fmla="*/ 4731 w 4732"/>
                <a:gd name="T11" fmla="*/ 2366 h 4733"/>
              </a:gdLst>
              <a:ahLst/>
              <a:cxnLst>
                <a:cxn ang="0">
                  <a:pos x="T0" y="T1"/>
                </a:cxn>
                <a:cxn ang="0">
                  <a:pos x="T2" y="T3"/>
                </a:cxn>
                <a:cxn ang="0">
                  <a:pos x="T4" y="T5"/>
                </a:cxn>
                <a:cxn ang="0">
                  <a:pos x="T6" y="T7"/>
                </a:cxn>
                <a:cxn ang="0">
                  <a:pos x="T8" y="T9"/>
                </a:cxn>
                <a:cxn ang="0">
                  <a:pos x="T10" y="T11"/>
                </a:cxn>
              </a:cxnLst>
              <a:rect l="0" t="0" r="r" b="b"/>
              <a:pathLst>
                <a:path w="4732" h="4733">
                  <a:moveTo>
                    <a:pt x="4731" y="2366"/>
                  </a:moveTo>
                  <a:lnTo>
                    <a:pt x="4731" y="2366"/>
                  </a:lnTo>
                  <a:cubicBezTo>
                    <a:pt x="4731" y="3667"/>
                    <a:pt x="3679" y="4732"/>
                    <a:pt x="2366" y="4732"/>
                  </a:cubicBezTo>
                  <a:cubicBezTo>
                    <a:pt x="1065" y="4732"/>
                    <a:pt x="0" y="3667"/>
                    <a:pt x="0" y="2366"/>
                  </a:cubicBezTo>
                  <a:cubicBezTo>
                    <a:pt x="0" y="1052"/>
                    <a:pt x="1065" y="0"/>
                    <a:pt x="2366" y="0"/>
                  </a:cubicBezTo>
                  <a:cubicBezTo>
                    <a:pt x="3679" y="0"/>
                    <a:pt x="4731" y="1052"/>
                    <a:pt x="4731" y="2366"/>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8" name="Freeform 2"/>
            <p:cNvSpPr>
              <a:spLocks noChangeArrowheads="1"/>
            </p:cNvSpPr>
            <p:nvPr/>
          </p:nvSpPr>
          <p:spPr bwMode="auto">
            <a:xfrm>
              <a:off x="952500" y="4013200"/>
              <a:ext cx="25400" cy="20638"/>
            </a:xfrm>
            <a:custGeom>
              <a:avLst/>
              <a:gdLst>
                <a:gd name="T0" fmla="*/ 55 w 70"/>
                <a:gd name="T1" fmla="*/ 55 h 56"/>
                <a:gd name="T2" fmla="*/ 0 w 70"/>
                <a:gd name="T3" fmla="*/ 14 h 56"/>
                <a:gd name="T4" fmla="*/ 0 w 70"/>
                <a:gd name="T5" fmla="*/ 0 h 56"/>
                <a:gd name="T6" fmla="*/ 28 w 70"/>
                <a:gd name="T7" fmla="*/ 14 h 56"/>
                <a:gd name="T8" fmla="*/ 55 w 70"/>
                <a:gd name="T9" fmla="*/ 0 h 56"/>
                <a:gd name="T10" fmla="*/ 55 w 70"/>
                <a:gd name="T11" fmla="*/ 14 h 56"/>
                <a:gd name="T12" fmla="*/ 69 w 70"/>
                <a:gd name="T13" fmla="*/ 42 h 56"/>
                <a:gd name="T14" fmla="*/ 55 w 70"/>
                <a:gd name="T15" fmla="*/ 55 h 56"/>
                <a:gd name="T16" fmla="*/ 42 w 70"/>
                <a:gd name="T17" fmla="*/ 14 h 56"/>
                <a:gd name="T18" fmla="*/ 28 w 70"/>
                <a:gd name="T19" fmla="*/ 28 h 56"/>
                <a:gd name="T20" fmla="*/ 55 w 70"/>
                <a:gd name="T21" fmla="*/ 42 h 56"/>
                <a:gd name="T22" fmla="*/ 55 w 70"/>
                <a:gd name="T23" fmla="*/ 28 h 56"/>
                <a:gd name="T24" fmla="*/ 42 w 70"/>
                <a:gd name="T25"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56">
                  <a:moveTo>
                    <a:pt x="55" y="55"/>
                  </a:moveTo>
                  <a:cubicBezTo>
                    <a:pt x="0" y="14"/>
                    <a:pt x="0" y="14"/>
                    <a:pt x="0" y="14"/>
                  </a:cubicBezTo>
                  <a:lnTo>
                    <a:pt x="0" y="0"/>
                  </a:lnTo>
                  <a:lnTo>
                    <a:pt x="28" y="14"/>
                  </a:lnTo>
                  <a:cubicBezTo>
                    <a:pt x="28" y="0"/>
                    <a:pt x="42" y="0"/>
                    <a:pt x="55" y="0"/>
                  </a:cubicBezTo>
                  <a:lnTo>
                    <a:pt x="55" y="14"/>
                  </a:lnTo>
                  <a:cubicBezTo>
                    <a:pt x="69" y="14"/>
                    <a:pt x="69" y="28"/>
                    <a:pt x="69" y="42"/>
                  </a:cubicBezTo>
                  <a:lnTo>
                    <a:pt x="55" y="55"/>
                  </a:lnTo>
                  <a:close/>
                  <a:moveTo>
                    <a:pt x="42" y="14"/>
                  </a:moveTo>
                  <a:cubicBezTo>
                    <a:pt x="28" y="28"/>
                    <a:pt x="28" y="28"/>
                    <a:pt x="28" y="28"/>
                  </a:cubicBezTo>
                  <a:cubicBezTo>
                    <a:pt x="55" y="42"/>
                    <a:pt x="55" y="42"/>
                    <a:pt x="55" y="42"/>
                  </a:cubicBezTo>
                  <a:lnTo>
                    <a:pt x="55" y="28"/>
                  </a:lnTo>
                  <a:lnTo>
                    <a:pt x="42" y="14"/>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39" name="Freeform 3"/>
            <p:cNvSpPr>
              <a:spLocks noChangeArrowheads="1"/>
            </p:cNvSpPr>
            <p:nvPr/>
          </p:nvSpPr>
          <p:spPr bwMode="auto">
            <a:xfrm>
              <a:off x="962025" y="3987800"/>
              <a:ext cx="25400" cy="25400"/>
            </a:xfrm>
            <a:custGeom>
              <a:avLst/>
              <a:gdLst>
                <a:gd name="T0" fmla="*/ 69 w 70"/>
                <a:gd name="T1" fmla="*/ 55 h 70"/>
                <a:gd name="T2" fmla="*/ 69 w 70"/>
                <a:gd name="T3" fmla="*/ 69 h 70"/>
                <a:gd name="T4" fmla="*/ 0 w 70"/>
                <a:gd name="T5" fmla="*/ 42 h 70"/>
                <a:gd name="T6" fmla="*/ 0 w 70"/>
                <a:gd name="T7" fmla="*/ 28 h 70"/>
                <a:gd name="T8" fmla="*/ 14 w 70"/>
                <a:gd name="T9" fmla="*/ 28 h 70"/>
                <a:gd name="T10" fmla="*/ 27 w 70"/>
                <a:gd name="T11" fmla="*/ 28 h 70"/>
                <a:gd name="T12" fmla="*/ 14 w 70"/>
                <a:gd name="T13" fmla="*/ 14 h 70"/>
                <a:gd name="T14" fmla="*/ 14 w 70"/>
                <a:gd name="T15" fmla="*/ 0 h 70"/>
                <a:gd name="T16" fmla="*/ 69 w 70"/>
                <a:gd name="T17" fmla="*/ 55 h 70"/>
                <a:gd name="T18" fmla="*/ 55 w 70"/>
                <a:gd name="T19" fmla="*/ 55 h 70"/>
                <a:gd name="T20" fmla="*/ 27 w 70"/>
                <a:gd name="T21" fmla="*/ 28 h 70"/>
                <a:gd name="T22" fmla="*/ 27 w 70"/>
                <a:gd name="T23" fmla="*/ 42 h 70"/>
                <a:gd name="T24" fmla="*/ 55 w 70"/>
                <a:gd name="T25"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9" y="55"/>
                  </a:moveTo>
                  <a:lnTo>
                    <a:pt x="69" y="69"/>
                  </a:lnTo>
                  <a:lnTo>
                    <a:pt x="0" y="42"/>
                  </a:lnTo>
                  <a:lnTo>
                    <a:pt x="0" y="28"/>
                  </a:lnTo>
                  <a:lnTo>
                    <a:pt x="14" y="28"/>
                  </a:lnTo>
                  <a:lnTo>
                    <a:pt x="27" y="28"/>
                  </a:lnTo>
                  <a:lnTo>
                    <a:pt x="14" y="14"/>
                  </a:lnTo>
                  <a:lnTo>
                    <a:pt x="14" y="0"/>
                  </a:lnTo>
                  <a:lnTo>
                    <a:pt x="69" y="55"/>
                  </a:lnTo>
                  <a:close/>
                  <a:moveTo>
                    <a:pt x="55" y="55"/>
                  </a:moveTo>
                  <a:lnTo>
                    <a:pt x="27" y="28"/>
                  </a:lnTo>
                  <a:lnTo>
                    <a:pt x="27" y="42"/>
                  </a:lnTo>
                  <a:lnTo>
                    <a:pt x="55" y="55"/>
                  </a:ln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0" name="Freeform 4"/>
            <p:cNvSpPr>
              <a:spLocks noChangeArrowheads="1"/>
            </p:cNvSpPr>
            <p:nvPr/>
          </p:nvSpPr>
          <p:spPr bwMode="auto">
            <a:xfrm>
              <a:off x="962025" y="3987800"/>
              <a:ext cx="25400" cy="25400"/>
            </a:xfrm>
            <a:custGeom>
              <a:avLst/>
              <a:gdLst>
                <a:gd name="T0" fmla="*/ 69 w 70"/>
                <a:gd name="T1" fmla="*/ 55 h 70"/>
                <a:gd name="T2" fmla="*/ 69 w 70"/>
                <a:gd name="T3" fmla="*/ 69 h 70"/>
                <a:gd name="T4" fmla="*/ 0 w 70"/>
                <a:gd name="T5" fmla="*/ 42 h 70"/>
                <a:gd name="T6" fmla="*/ 0 w 70"/>
                <a:gd name="T7" fmla="*/ 28 h 70"/>
                <a:gd name="T8" fmla="*/ 14 w 70"/>
                <a:gd name="T9" fmla="*/ 28 h 70"/>
                <a:gd name="T10" fmla="*/ 27 w 70"/>
                <a:gd name="T11" fmla="*/ 28 h 70"/>
                <a:gd name="T12" fmla="*/ 14 w 70"/>
                <a:gd name="T13" fmla="*/ 14 h 70"/>
                <a:gd name="T14" fmla="*/ 14 w 70"/>
                <a:gd name="T15" fmla="*/ 0 h 70"/>
                <a:gd name="T16" fmla="*/ 69 w 70"/>
                <a:gd name="T17"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69" y="55"/>
                  </a:moveTo>
                  <a:lnTo>
                    <a:pt x="69" y="69"/>
                  </a:lnTo>
                  <a:lnTo>
                    <a:pt x="0" y="42"/>
                  </a:lnTo>
                  <a:lnTo>
                    <a:pt x="0" y="28"/>
                  </a:lnTo>
                  <a:lnTo>
                    <a:pt x="14" y="28"/>
                  </a:lnTo>
                  <a:lnTo>
                    <a:pt x="27" y="28"/>
                  </a:lnTo>
                  <a:lnTo>
                    <a:pt x="14" y="14"/>
                  </a:lnTo>
                  <a:lnTo>
                    <a:pt x="14" y="0"/>
                  </a:lnTo>
                  <a:lnTo>
                    <a:pt x="69" y="55"/>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1" name="Freeform 5"/>
            <p:cNvSpPr>
              <a:spLocks noChangeArrowheads="1"/>
            </p:cNvSpPr>
            <p:nvPr/>
          </p:nvSpPr>
          <p:spPr bwMode="auto">
            <a:xfrm>
              <a:off x="973138" y="3998913"/>
              <a:ext cx="11112" cy="9525"/>
            </a:xfrm>
            <a:custGeom>
              <a:avLst/>
              <a:gdLst>
                <a:gd name="T0" fmla="*/ 28 w 29"/>
                <a:gd name="T1" fmla="*/ 27 h 28"/>
                <a:gd name="T2" fmla="*/ 0 w 29"/>
                <a:gd name="T3" fmla="*/ 14 h 28"/>
                <a:gd name="T4" fmla="*/ 0 w 29"/>
                <a:gd name="T5" fmla="*/ 0 h 28"/>
                <a:gd name="T6" fmla="*/ 28 w 29"/>
                <a:gd name="T7" fmla="*/ 27 h 28"/>
              </a:gdLst>
              <a:ahLst/>
              <a:cxnLst>
                <a:cxn ang="0">
                  <a:pos x="T0" y="T1"/>
                </a:cxn>
                <a:cxn ang="0">
                  <a:pos x="T2" y="T3"/>
                </a:cxn>
                <a:cxn ang="0">
                  <a:pos x="T4" y="T5"/>
                </a:cxn>
                <a:cxn ang="0">
                  <a:pos x="T6" y="T7"/>
                </a:cxn>
              </a:cxnLst>
              <a:rect l="0" t="0" r="r" b="b"/>
              <a:pathLst>
                <a:path w="29" h="28">
                  <a:moveTo>
                    <a:pt x="28" y="27"/>
                  </a:moveTo>
                  <a:lnTo>
                    <a:pt x="0" y="14"/>
                  </a:lnTo>
                  <a:lnTo>
                    <a:pt x="0" y="0"/>
                  </a:lnTo>
                  <a:lnTo>
                    <a:pt x="28" y="27"/>
                  </a:lnTo>
                </a:path>
              </a:pathLst>
            </a:custGeom>
            <a:solidFill>
              <a:srgbClr val="FFFFF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2" name="Freeform 6"/>
            <p:cNvSpPr>
              <a:spLocks noChangeArrowheads="1"/>
            </p:cNvSpPr>
            <p:nvPr/>
          </p:nvSpPr>
          <p:spPr bwMode="auto">
            <a:xfrm>
              <a:off x="973138" y="3973513"/>
              <a:ext cx="30162" cy="25400"/>
            </a:xfrm>
            <a:custGeom>
              <a:avLst/>
              <a:gdLst>
                <a:gd name="T0" fmla="*/ 28 w 85"/>
                <a:gd name="T1" fmla="*/ 0 h 71"/>
                <a:gd name="T2" fmla="*/ 28 w 85"/>
                <a:gd name="T3" fmla="*/ 0 h 71"/>
                <a:gd name="T4" fmla="*/ 28 w 85"/>
                <a:gd name="T5" fmla="*/ 0 h 71"/>
                <a:gd name="T6" fmla="*/ 42 w 85"/>
                <a:gd name="T7" fmla="*/ 15 h 71"/>
                <a:gd name="T8" fmla="*/ 56 w 85"/>
                <a:gd name="T9" fmla="*/ 28 h 71"/>
                <a:gd name="T10" fmla="*/ 70 w 85"/>
                <a:gd name="T11" fmla="*/ 28 h 71"/>
                <a:gd name="T12" fmla="*/ 70 w 85"/>
                <a:gd name="T13" fmla="*/ 28 h 71"/>
                <a:gd name="T14" fmla="*/ 70 w 85"/>
                <a:gd name="T15" fmla="*/ 56 h 71"/>
                <a:gd name="T16" fmla="*/ 70 w 85"/>
                <a:gd name="T17" fmla="*/ 70 h 71"/>
                <a:gd name="T18" fmla="*/ 0 w 85"/>
                <a:gd name="T19" fmla="*/ 28 h 71"/>
                <a:gd name="T20" fmla="*/ 14 w 85"/>
                <a:gd name="T21" fmla="*/ 15 h 71"/>
                <a:gd name="T22" fmla="*/ 42 w 85"/>
                <a:gd name="T23" fmla="*/ 42 h 71"/>
                <a:gd name="T24" fmla="*/ 42 w 85"/>
                <a:gd name="T25" fmla="*/ 28 h 71"/>
                <a:gd name="T26" fmla="*/ 28 w 85"/>
                <a:gd name="T27" fmla="*/ 28 h 71"/>
                <a:gd name="T28" fmla="*/ 28 w 85"/>
                <a:gd name="T29" fmla="*/ 15 h 71"/>
                <a:gd name="T30" fmla="*/ 14 w 85"/>
                <a:gd name="T31" fmla="*/ 15 h 71"/>
                <a:gd name="T32" fmla="*/ 28 w 85"/>
                <a:gd name="T33" fmla="*/ 0 h 71"/>
                <a:gd name="T34" fmla="*/ 70 w 85"/>
                <a:gd name="T35" fmla="*/ 56 h 71"/>
                <a:gd name="T36" fmla="*/ 70 w 85"/>
                <a:gd name="T37" fmla="*/ 56 h 71"/>
                <a:gd name="T38" fmla="*/ 70 w 85"/>
                <a:gd name="T39" fmla="*/ 42 h 71"/>
                <a:gd name="T40" fmla="*/ 56 w 85"/>
                <a:gd name="T41" fmla="*/ 42 h 71"/>
                <a:gd name="T42" fmla="*/ 42 w 85"/>
                <a:gd name="T43" fmla="*/ 42 h 71"/>
                <a:gd name="T44" fmla="*/ 42 w 85"/>
                <a:gd name="T45" fmla="*/ 42 h 71"/>
                <a:gd name="T46" fmla="*/ 70 w 85"/>
                <a:gd name="T4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71">
                  <a:moveTo>
                    <a:pt x="28" y="0"/>
                  </a:moveTo>
                  <a:lnTo>
                    <a:pt x="28" y="0"/>
                  </a:lnTo>
                  <a:lnTo>
                    <a:pt x="28" y="0"/>
                  </a:lnTo>
                  <a:cubicBezTo>
                    <a:pt x="42" y="15"/>
                    <a:pt x="42" y="15"/>
                    <a:pt x="42" y="15"/>
                  </a:cubicBezTo>
                  <a:cubicBezTo>
                    <a:pt x="42" y="15"/>
                    <a:pt x="56" y="15"/>
                    <a:pt x="56" y="28"/>
                  </a:cubicBezTo>
                  <a:cubicBezTo>
                    <a:pt x="56" y="28"/>
                    <a:pt x="56" y="28"/>
                    <a:pt x="70" y="28"/>
                  </a:cubicBezTo>
                  <a:lnTo>
                    <a:pt x="70" y="28"/>
                  </a:lnTo>
                  <a:cubicBezTo>
                    <a:pt x="84" y="42"/>
                    <a:pt x="84" y="42"/>
                    <a:pt x="70" y="56"/>
                  </a:cubicBezTo>
                  <a:cubicBezTo>
                    <a:pt x="70" y="70"/>
                    <a:pt x="70" y="70"/>
                    <a:pt x="70" y="70"/>
                  </a:cubicBezTo>
                  <a:cubicBezTo>
                    <a:pt x="0" y="28"/>
                    <a:pt x="0" y="28"/>
                    <a:pt x="0" y="28"/>
                  </a:cubicBezTo>
                  <a:cubicBezTo>
                    <a:pt x="14" y="15"/>
                    <a:pt x="14" y="15"/>
                    <a:pt x="14" y="15"/>
                  </a:cubicBezTo>
                  <a:cubicBezTo>
                    <a:pt x="42" y="42"/>
                    <a:pt x="42" y="42"/>
                    <a:pt x="42" y="42"/>
                  </a:cubicBezTo>
                  <a:cubicBezTo>
                    <a:pt x="42" y="28"/>
                    <a:pt x="42" y="28"/>
                    <a:pt x="42" y="28"/>
                  </a:cubicBezTo>
                  <a:cubicBezTo>
                    <a:pt x="42" y="28"/>
                    <a:pt x="42" y="28"/>
                    <a:pt x="28" y="28"/>
                  </a:cubicBezTo>
                  <a:cubicBezTo>
                    <a:pt x="28" y="15"/>
                    <a:pt x="28" y="15"/>
                    <a:pt x="28" y="15"/>
                  </a:cubicBezTo>
                  <a:cubicBezTo>
                    <a:pt x="14" y="15"/>
                    <a:pt x="14" y="15"/>
                    <a:pt x="14" y="15"/>
                  </a:cubicBezTo>
                  <a:lnTo>
                    <a:pt x="28" y="0"/>
                  </a:lnTo>
                  <a:close/>
                  <a:moveTo>
                    <a:pt x="70" y="56"/>
                  </a:moveTo>
                  <a:lnTo>
                    <a:pt x="70" y="56"/>
                  </a:lnTo>
                  <a:cubicBezTo>
                    <a:pt x="70" y="42"/>
                    <a:pt x="70" y="42"/>
                    <a:pt x="70" y="42"/>
                  </a:cubicBezTo>
                  <a:cubicBezTo>
                    <a:pt x="56" y="42"/>
                    <a:pt x="56" y="42"/>
                    <a:pt x="56" y="42"/>
                  </a:cubicBezTo>
                  <a:cubicBezTo>
                    <a:pt x="56" y="28"/>
                    <a:pt x="56" y="42"/>
                    <a:pt x="42" y="42"/>
                  </a:cubicBezTo>
                  <a:lnTo>
                    <a:pt x="42" y="42"/>
                  </a:lnTo>
                  <a:cubicBezTo>
                    <a:pt x="70" y="56"/>
                    <a:pt x="70" y="56"/>
                    <a:pt x="70" y="56"/>
                  </a:cubicBez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3" name="Freeform 7"/>
            <p:cNvSpPr>
              <a:spLocks noChangeArrowheads="1"/>
            </p:cNvSpPr>
            <p:nvPr/>
          </p:nvSpPr>
          <p:spPr bwMode="auto">
            <a:xfrm>
              <a:off x="987425" y="3957638"/>
              <a:ext cx="30163" cy="25400"/>
            </a:xfrm>
            <a:custGeom>
              <a:avLst/>
              <a:gdLst>
                <a:gd name="T0" fmla="*/ 42 w 84"/>
                <a:gd name="T1" fmla="*/ 69 h 70"/>
                <a:gd name="T2" fmla="*/ 55 w 84"/>
                <a:gd name="T3" fmla="*/ 56 h 70"/>
                <a:gd name="T4" fmla="*/ 0 w 84"/>
                <a:gd name="T5" fmla="*/ 14 h 70"/>
                <a:gd name="T6" fmla="*/ 0 w 84"/>
                <a:gd name="T7" fmla="*/ 0 h 70"/>
                <a:gd name="T8" fmla="*/ 55 w 84"/>
                <a:gd name="T9" fmla="*/ 41 h 70"/>
                <a:gd name="T10" fmla="*/ 69 w 84"/>
                <a:gd name="T11" fmla="*/ 28 h 70"/>
                <a:gd name="T12" fmla="*/ 83 w 84"/>
                <a:gd name="T13" fmla="*/ 41 h 70"/>
                <a:gd name="T14" fmla="*/ 55 w 84"/>
                <a:gd name="T15" fmla="*/ 69 h 70"/>
                <a:gd name="T16" fmla="*/ 42 w 84"/>
                <a:gd name="T17"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70">
                  <a:moveTo>
                    <a:pt x="42" y="69"/>
                  </a:moveTo>
                  <a:lnTo>
                    <a:pt x="55" y="56"/>
                  </a:lnTo>
                  <a:lnTo>
                    <a:pt x="0" y="14"/>
                  </a:lnTo>
                  <a:lnTo>
                    <a:pt x="0" y="0"/>
                  </a:lnTo>
                  <a:lnTo>
                    <a:pt x="55" y="41"/>
                  </a:lnTo>
                  <a:lnTo>
                    <a:pt x="69" y="28"/>
                  </a:lnTo>
                  <a:lnTo>
                    <a:pt x="83" y="41"/>
                  </a:lnTo>
                  <a:lnTo>
                    <a:pt x="55" y="69"/>
                  </a:lnTo>
                  <a:lnTo>
                    <a:pt x="42" y="69"/>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4" name="Freeform 8"/>
            <p:cNvSpPr>
              <a:spLocks noChangeArrowheads="1"/>
            </p:cNvSpPr>
            <p:nvPr/>
          </p:nvSpPr>
          <p:spPr bwMode="auto">
            <a:xfrm>
              <a:off x="996950" y="3938588"/>
              <a:ext cx="30163" cy="30162"/>
            </a:xfrm>
            <a:custGeom>
              <a:avLst/>
              <a:gdLst>
                <a:gd name="T0" fmla="*/ 14 w 84"/>
                <a:gd name="T1" fmla="*/ 14 h 84"/>
                <a:gd name="T2" fmla="*/ 14 w 84"/>
                <a:gd name="T3" fmla="*/ 0 h 84"/>
                <a:gd name="T4" fmla="*/ 83 w 84"/>
                <a:gd name="T5" fmla="*/ 55 h 84"/>
                <a:gd name="T6" fmla="*/ 69 w 84"/>
                <a:gd name="T7" fmla="*/ 55 h 84"/>
                <a:gd name="T8" fmla="*/ 41 w 84"/>
                <a:gd name="T9" fmla="*/ 27 h 84"/>
                <a:gd name="T10" fmla="*/ 69 w 84"/>
                <a:gd name="T11" fmla="*/ 69 h 84"/>
                <a:gd name="T12" fmla="*/ 55 w 84"/>
                <a:gd name="T13" fmla="*/ 83 h 84"/>
                <a:gd name="T14" fmla="*/ 0 w 84"/>
                <a:gd name="T15" fmla="*/ 41 h 84"/>
                <a:gd name="T16" fmla="*/ 0 w 84"/>
                <a:gd name="T17" fmla="*/ 27 h 84"/>
                <a:gd name="T18" fmla="*/ 55 w 84"/>
                <a:gd name="T19" fmla="*/ 55 h 84"/>
                <a:gd name="T20" fmla="*/ 14 w 84"/>
                <a:gd name="T21" fmla="*/ 1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4">
                  <a:moveTo>
                    <a:pt x="14" y="14"/>
                  </a:moveTo>
                  <a:lnTo>
                    <a:pt x="14" y="0"/>
                  </a:lnTo>
                  <a:lnTo>
                    <a:pt x="83" y="55"/>
                  </a:lnTo>
                  <a:lnTo>
                    <a:pt x="69" y="55"/>
                  </a:lnTo>
                  <a:lnTo>
                    <a:pt x="41" y="27"/>
                  </a:lnTo>
                  <a:lnTo>
                    <a:pt x="69" y="69"/>
                  </a:lnTo>
                  <a:lnTo>
                    <a:pt x="55" y="83"/>
                  </a:lnTo>
                  <a:lnTo>
                    <a:pt x="0" y="41"/>
                  </a:lnTo>
                  <a:lnTo>
                    <a:pt x="0" y="27"/>
                  </a:lnTo>
                  <a:lnTo>
                    <a:pt x="55" y="55"/>
                  </a:lnTo>
                  <a:lnTo>
                    <a:pt x="14" y="1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5" name="Freeform 9"/>
            <p:cNvSpPr>
              <a:spLocks noChangeArrowheads="1"/>
            </p:cNvSpPr>
            <p:nvPr/>
          </p:nvSpPr>
          <p:spPr bwMode="auto">
            <a:xfrm>
              <a:off x="1008063" y="3922713"/>
              <a:ext cx="30162" cy="25400"/>
            </a:xfrm>
            <a:custGeom>
              <a:avLst/>
              <a:gdLst>
                <a:gd name="T0" fmla="*/ 69 w 84"/>
                <a:gd name="T1" fmla="*/ 56 h 70"/>
                <a:gd name="T2" fmla="*/ 83 w 84"/>
                <a:gd name="T3" fmla="*/ 42 h 70"/>
                <a:gd name="T4" fmla="*/ 83 w 84"/>
                <a:gd name="T5" fmla="*/ 42 h 70"/>
                <a:gd name="T6" fmla="*/ 69 w 84"/>
                <a:gd name="T7" fmla="*/ 69 h 70"/>
                <a:gd name="T8" fmla="*/ 0 w 84"/>
                <a:gd name="T9" fmla="*/ 28 h 70"/>
                <a:gd name="T10" fmla="*/ 28 w 84"/>
                <a:gd name="T11" fmla="*/ 0 h 70"/>
                <a:gd name="T12" fmla="*/ 28 w 84"/>
                <a:gd name="T13" fmla="*/ 14 h 70"/>
                <a:gd name="T14" fmla="*/ 14 w 84"/>
                <a:gd name="T15" fmla="*/ 28 h 70"/>
                <a:gd name="T16" fmla="*/ 42 w 84"/>
                <a:gd name="T17" fmla="*/ 42 h 70"/>
                <a:gd name="T18" fmla="*/ 42 w 84"/>
                <a:gd name="T19" fmla="*/ 28 h 70"/>
                <a:gd name="T20" fmla="*/ 56 w 84"/>
                <a:gd name="T21" fmla="*/ 28 h 70"/>
                <a:gd name="T22" fmla="*/ 42 w 84"/>
                <a:gd name="T23" fmla="*/ 42 h 70"/>
                <a:gd name="T24" fmla="*/ 69 w 84"/>
                <a:gd name="T2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70">
                  <a:moveTo>
                    <a:pt x="69" y="56"/>
                  </a:moveTo>
                  <a:lnTo>
                    <a:pt x="83" y="42"/>
                  </a:lnTo>
                  <a:lnTo>
                    <a:pt x="83" y="42"/>
                  </a:lnTo>
                  <a:lnTo>
                    <a:pt x="69" y="69"/>
                  </a:lnTo>
                  <a:lnTo>
                    <a:pt x="0" y="28"/>
                  </a:lnTo>
                  <a:lnTo>
                    <a:pt x="28" y="0"/>
                  </a:lnTo>
                  <a:lnTo>
                    <a:pt x="28" y="14"/>
                  </a:lnTo>
                  <a:lnTo>
                    <a:pt x="14" y="28"/>
                  </a:lnTo>
                  <a:lnTo>
                    <a:pt x="42" y="42"/>
                  </a:lnTo>
                  <a:lnTo>
                    <a:pt x="42" y="28"/>
                  </a:lnTo>
                  <a:lnTo>
                    <a:pt x="56" y="28"/>
                  </a:lnTo>
                  <a:lnTo>
                    <a:pt x="42" y="42"/>
                  </a:lnTo>
                  <a:lnTo>
                    <a:pt x="69" y="56"/>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6" name="Freeform 10"/>
            <p:cNvSpPr>
              <a:spLocks noChangeArrowheads="1"/>
            </p:cNvSpPr>
            <p:nvPr/>
          </p:nvSpPr>
          <p:spPr bwMode="auto">
            <a:xfrm>
              <a:off x="1022350" y="3908425"/>
              <a:ext cx="25400" cy="25400"/>
            </a:xfrm>
            <a:custGeom>
              <a:avLst/>
              <a:gdLst>
                <a:gd name="T0" fmla="*/ 14 w 70"/>
                <a:gd name="T1" fmla="*/ 0 h 70"/>
                <a:gd name="T2" fmla="*/ 14 w 70"/>
                <a:gd name="T3" fmla="*/ 0 h 70"/>
                <a:gd name="T4" fmla="*/ 27 w 70"/>
                <a:gd name="T5" fmla="*/ 0 h 70"/>
                <a:gd name="T6" fmla="*/ 27 w 70"/>
                <a:gd name="T7" fmla="*/ 13 h 70"/>
                <a:gd name="T8" fmla="*/ 41 w 70"/>
                <a:gd name="T9" fmla="*/ 28 h 70"/>
                <a:gd name="T10" fmla="*/ 55 w 70"/>
                <a:gd name="T11" fmla="*/ 28 h 70"/>
                <a:gd name="T12" fmla="*/ 69 w 70"/>
                <a:gd name="T13" fmla="*/ 28 h 70"/>
                <a:gd name="T14" fmla="*/ 69 w 70"/>
                <a:gd name="T15" fmla="*/ 55 h 70"/>
                <a:gd name="T16" fmla="*/ 55 w 70"/>
                <a:gd name="T17" fmla="*/ 69 h 70"/>
                <a:gd name="T18" fmla="*/ 0 w 70"/>
                <a:gd name="T19" fmla="*/ 28 h 70"/>
                <a:gd name="T20" fmla="*/ 0 w 70"/>
                <a:gd name="T21" fmla="*/ 13 h 70"/>
                <a:gd name="T22" fmla="*/ 27 w 70"/>
                <a:gd name="T23" fmla="*/ 41 h 70"/>
                <a:gd name="T24" fmla="*/ 27 w 70"/>
                <a:gd name="T25" fmla="*/ 28 h 70"/>
                <a:gd name="T26" fmla="*/ 27 w 70"/>
                <a:gd name="T27" fmla="*/ 13 h 70"/>
                <a:gd name="T28" fmla="*/ 14 w 70"/>
                <a:gd name="T29" fmla="*/ 13 h 70"/>
                <a:gd name="T30" fmla="*/ 14 w 70"/>
                <a:gd name="T31" fmla="*/ 0 h 70"/>
                <a:gd name="T32" fmla="*/ 55 w 70"/>
                <a:gd name="T33" fmla="*/ 55 h 70"/>
                <a:gd name="T34" fmla="*/ 55 w 70"/>
                <a:gd name="T35" fmla="*/ 55 h 70"/>
                <a:gd name="T36" fmla="*/ 55 w 70"/>
                <a:gd name="T37" fmla="*/ 41 h 70"/>
                <a:gd name="T38" fmla="*/ 55 w 70"/>
                <a:gd name="T39" fmla="*/ 41 h 70"/>
                <a:gd name="T40" fmla="*/ 41 w 70"/>
                <a:gd name="T41" fmla="*/ 41 h 70"/>
                <a:gd name="T42" fmla="*/ 41 w 70"/>
                <a:gd name="T43" fmla="*/ 41 h 70"/>
                <a:gd name="T44" fmla="*/ 55 w 70"/>
                <a:gd name="T45"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70">
                  <a:moveTo>
                    <a:pt x="14" y="0"/>
                  </a:moveTo>
                  <a:lnTo>
                    <a:pt x="14" y="0"/>
                  </a:lnTo>
                  <a:cubicBezTo>
                    <a:pt x="14" y="0"/>
                    <a:pt x="14" y="0"/>
                    <a:pt x="27" y="0"/>
                  </a:cubicBezTo>
                  <a:cubicBezTo>
                    <a:pt x="27" y="13"/>
                    <a:pt x="27" y="13"/>
                    <a:pt x="27" y="13"/>
                  </a:cubicBezTo>
                  <a:cubicBezTo>
                    <a:pt x="41" y="13"/>
                    <a:pt x="41" y="13"/>
                    <a:pt x="41" y="28"/>
                  </a:cubicBezTo>
                  <a:lnTo>
                    <a:pt x="55" y="28"/>
                  </a:lnTo>
                  <a:cubicBezTo>
                    <a:pt x="69" y="28"/>
                    <a:pt x="69" y="28"/>
                    <a:pt x="69" y="28"/>
                  </a:cubicBezTo>
                  <a:cubicBezTo>
                    <a:pt x="69" y="41"/>
                    <a:pt x="69" y="41"/>
                    <a:pt x="69" y="55"/>
                  </a:cubicBezTo>
                  <a:cubicBezTo>
                    <a:pt x="55" y="69"/>
                    <a:pt x="55" y="69"/>
                    <a:pt x="55" y="69"/>
                  </a:cubicBezTo>
                  <a:cubicBezTo>
                    <a:pt x="0" y="28"/>
                    <a:pt x="0" y="28"/>
                    <a:pt x="0" y="28"/>
                  </a:cubicBezTo>
                  <a:cubicBezTo>
                    <a:pt x="0" y="13"/>
                    <a:pt x="0" y="13"/>
                    <a:pt x="0" y="13"/>
                  </a:cubicBezTo>
                  <a:cubicBezTo>
                    <a:pt x="27" y="41"/>
                    <a:pt x="27" y="41"/>
                    <a:pt x="27" y="41"/>
                  </a:cubicBezTo>
                  <a:cubicBezTo>
                    <a:pt x="27" y="28"/>
                    <a:pt x="27" y="28"/>
                    <a:pt x="27" y="28"/>
                  </a:cubicBezTo>
                  <a:cubicBezTo>
                    <a:pt x="27" y="28"/>
                    <a:pt x="27" y="28"/>
                    <a:pt x="27" y="13"/>
                  </a:cubicBezTo>
                  <a:cubicBezTo>
                    <a:pt x="14" y="13"/>
                    <a:pt x="14" y="13"/>
                    <a:pt x="14" y="13"/>
                  </a:cubicBezTo>
                  <a:cubicBezTo>
                    <a:pt x="14" y="13"/>
                    <a:pt x="14" y="13"/>
                    <a:pt x="14" y="0"/>
                  </a:cubicBezTo>
                  <a:close/>
                  <a:moveTo>
                    <a:pt x="55" y="55"/>
                  </a:moveTo>
                  <a:lnTo>
                    <a:pt x="55" y="55"/>
                  </a:lnTo>
                  <a:cubicBezTo>
                    <a:pt x="55" y="41"/>
                    <a:pt x="55" y="41"/>
                    <a:pt x="55" y="41"/>
                  </a:cubicBezTo>
                  <a:lnTo>
                    <a:pt x="55" y="41"/>
                  </a:lnTo>
                  <a:cubicBezTo>
                    <a:pt x="41" y="28"/>
                    <a:pt x="41" y="28"/>
                    <a:pt x="41" y="41"/>
                  </a:cubicBezTo>
                  <a:lnTo>
                    <a:pt x="41" y="41"/>
                  </a:lnTo>
                  <a:cubicBezTo>
                    <a:pt x="55" y="55"/>
                    <a:pt x="55" y="55"/>
                    <a:pt x="55" y="55"/>
                  </a:cubicBezTo>
                  <a:close/>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7" name="Freeform 11"/>
            <p:cNvSpPr>
              <a:spLocks noChangeArrowheads="1"/>
            </p:cNvSpPr>
            <p:nvPr/>
          </p:nvSpPr>
          <p:spPr bwMode="auto">
            <a:xfrm>
              <a:off x="1262063" y="3803650"/>
              <a:ext cx="433387" cy="354013"/>
            </a:xfrm>
            <a:custGeom>
              <a:avLst/>
              <a:gdLst>
                <a:gd name="T0" fmla="*/ 0 w 1204"/>
                <a:gd name="T1" fmla="*/ 249 h 984"/>
                <a:gd name="T2" fmla="*/ 180 w 1204"/>
                <a:gd name="T3" fmla="*/ 0 h 984"/>
                <a:gd name="T4" fmla="*/ 1203 w 1204"/>
                <a:gd name="T5" fmla="*/ 733 h 984"/>
                <a:gd name="T6" fmla="*/ 1023 w 1204"/>
                <a:gd name="T7" fmla="*/ 983 h 984"/>
                <a:gd name="T8" fmla="*/ 0 w 1204"/>
                <a:gd name="T9" fmla="*/ 249 h 984"/>
              </a:gdLst>
              <a:ahLst/>
              <a:cxnLst>
                <a:cxn ang="0">
                  <a:pos x="T0" y="T1"/>
                </a:cxn>
                <a:cxn ang="0">
                  <a:pos x="T2" y="T3"/>
                </a:cxn>
                <a:cxn ang="0">
                  <a:pos x="T4" y="T5"/>
                </a:cxn>
                <a:cxn ang="0">
                  <a:pos x="T6" y="T7"/>
                </a:cxn>
                <a:cxn ang="0">
                  <a:pos x="T8" y="T9"/>
                </a:cxn>
              </a:cxnLst>
              <a:rect l="0" t="0" r="r" b="b"/>
              <a:pathLst>
                <a:path w="1204" h="984">
                  <a:moveTo>
                    <a:pt x="0" y="249"/>
                  </a:moveTo>
                  <a:lnTo>
                    <a:pt x="180" y="0"/>
                  </a:lnTo>
                  <a:lnTo>
                    <a:pt x="1203" y="733"/>
                  </a:lnTo>
                  <a:lnTo>
                    <a:pt x="1023" y="983"/>
                  </a:lnTo>
                  <a:lnTo>
                    <a:pt x="0" y="249"/>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8" name="Freeform 12"/>
            <p:cNvSpPr>
              <a:spLocks noChangeArrowheads="1"/>
            </p:cNvSpPr>
            <p:nvPr/>
          </p:nvSpPr>
          <p:spPr bwMode="auto">
            <a:xfrm>
              <a:off x="1262063" y="3803650"/>
              <a:ext cx="433387" cy="354013"/>
            </a:xfrm>
            <a:custGeom>
              <a:avLst/>
              <a:gdLst>
                <a:gd name="T0" fmla="*/ 0 w 1204"/>
                <a:gd name="T1" fmla="*/ 249 h 984"/>
                <a:gd name="T2" fmla="*/ 180 w 1204"/>
                <a:gd name="T3" fmla="*/ 0 h 984"/>
                <a:gd name="T4" fmla="*/ 1203 w 1204"/>
                <a:gd name="T5" fmla="*/ 733 h 984"/>
                <a:gd name="T6" fmla="*/ 1023 w 1204"/>
                <a:gd name="T7" fmla="*/ 983 h 984"/>
                <a:gd name="T8" fmla="*/ 0 w 1204"/>
                <a:gd name="T9" fmla="*/ 249 h 984"/>
              </a:gdLst>
              <a:ahLst/>
              <a:cxnLst>
                <a:cxn ang="0">
                  <a:pos x="T0" y="T1"/>
                </a:cxn>
                <a:cxn ang="0">
                  <a:pos x="T2" y="T3"/>
                </a:cxn>
                <a:cxn ang="0">
                  <a:pos x="T4" y="T5"/>
                </a:cxn>
                <a:cxn ang="0">
                  <a:pos x="T6" y="T7"/>
                </a:cxn>
                <a:cxn ang="0">
                  <a:pos x="T8" y="T9"/>
                </a:cxn>
              </a:cxnLst>
              <a:rect l="0" t="0" r="r" b="b"/>
              <a:pathLst>
                <a:path w="1204" h="984">
                  <a:moveTo>
                    <a:pt x="0" y="249"/>
                  </a:moveTo>
                  <a:lnTo>
                    <a:pt x="180" y="0"/>
                  </a:lnTo>
                  <a:lnTo>
                    <a:pt x="1203" y="733"/>
                  </a:lnTo>
                  <a:lnTo>
                    <a:pt x="1023" y="983"/>
                  </a:lnTo>
                  <a:lnTo>
                    <a:pt x="0" y="249"/>
                  </a:lnTo>
                </a:path>
              </a:pathLst>
            </a:custGeom>
            <a:solidFill>
              <a:srgbClr val="EAB98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49" name="Freeform 13"/>
            <p:cNvSpPr>
              <a:spLocks noChangeArrowheads="1"/>
            </p:cNvSpPr>
            <p:nvPr/>
          </p:nvSpPr>
          <p:spPr bwMode="auto">
            <a:xfrm>
              <a:off x="1600200" y="4052888"/>
              <a:ext cx="130175" cy="125412"/>
            </a:xfrm>
            <a:custGeom>
              <a:avLst/>
              <a:gdLst>
                <a:gd name="T0" fmla="*/ 82 w 360"/>
                <a:gd name="T1" fmla="*/ 291 h 347"/>
                <a:gd name="T2" fmla="*/ 82 w 360"/>
                <a:gd name="T3" fmla="*/ 291 h 347"/>
                <a:gd name="T4" fmla="*/ 41 w 360"/>
                <a:gd name="T5" fmla="*/ 69 h 347"/>
                <a:gd name="T6" fmla="*/ 262 w 360"/>
                <a:gd name="T7" fmla="*/ 41 h 347"/>
                <a:gd name="T8" fmla="*/ 304 w 360"/>
                <a:gd name="T9" fmla="*/ 263 h 347"/>
                <a:gd name="T10" fmla="*/ 82 w 360"/>
                <a:gd name="T11" fmla="*/ 291 h 347"/>
              </a:gdLst>
              <a:ahLst/>
              <a:cxnLst>
                <a:cxn ang="0">
                  <a:pos x="T0" y="T1"/>
                </a:cxn>
                <a:cxn ang="0">
                  <a:pos x="T2" y="T3"/>
                </a:cxn>
                <a:cxn ang="0">
                  <a:pos x="T4" y="T5"/>
                </a:cxn>
                <a:cxn ang="0">
                  <a:pos x="T6" y="T7"/>
                </a:cxn>
                <a:cxn ang="0">
                  <a:pos x="T8" y="T9"/>
                </a:cxn>
                <a:cxn ang="0">
                  <a:pos x="T10" y="T11"/>
                </a:cxn>
              </a:cxnLst>
              <a:rect l="0" t="0" r="r" b="b"/>
              <a:pathLst>
                <a:path w="360" h="347">
                  <a:moveTo>
                    <a:pt x="82" y="291"/>
                  </a:moveTo>
                  <a:lnTo>
                    <a:pt x="82" y="291"/>
                  </a:lnTo>
                  <a:cubicBezTo>
                    <a:pt x="13" y="235"/>
                    <a:pt x="0" y="138"/>
                    <a:pt x="41" y="69"/>
                  </a:cubicBezTo>
                  <a:cubicBezTo>
                    <a:pt x="97" y="0"/>
                    <a:pt x="193" y="0"/>
                    <a:pt x="262" y="41"/>
                  </a:cubicBezTo>
                  <a:cubicBezTo>
                    <a:pt x="332" y="97"/>
                    <a:pt x="359" y="194"/>
                    <a:pt x="304" y="263"/>
                  </a:cubicBezTo>
                  <a:cubicBezTo>
                    <a:pt x="262" y="332"/>
                    <a:pt x="152" y="346"/>
                    <a:pt x="82" y="291"/>
                  </a:cubicBez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0" name="Freeform 14"/>
            <p:cNvSpPr>
              <a:spLocks noChangeArrowheads="1"/>
            </p:cNvSpPr>
            <p:nvPr/>
          </p:nvSpPr>
          <p:spPr bwMode="auto">
            <a:xfrm>
              <a:off x="1311275" y="3784600"/>
              <a:ext cx="50800" cy="34925"/>
            </a:xfrm>
            <a:custGeom>
              <a:avLst/>
              <a:gdLst>
                <a:gd name="T0" fmla="*/ 139 w 140"/>
                <a:gd name="T1" fmla="*/ 97 h 98"/>
                <a:gd name="T2" fmla="*/ 0 w 140"/>
                <a:gd name="T3" fmla="*/ 97 h 98"/>
                <a:gd name="T4" fmla="*/ 14 w 140"/>
                <a:gd name="T5" fmla="*/ 42 h 98"/>
                <a:gd name="T6" fmla="*/ 55 w 140"/>
                <a:gd name="T7" fmla="*/ 0 h 98"/>
                <a:gd name="T8" fmla="*/ 111 w 140"/>
                <a:gd name="T9" fmla="*/ 27 h 98"/>
                <a:gd name="T10" fmla="*/ 139 w 140"/>
                <a:gd name="T11" fmla="*/ 97 h 98"/>
              </a:gdLst>
              <a:ahLst/>
              <a:cxnLst>
                <a:cxn ang="0">
                  <a:pos x="T0" y="T1"/>
                </a:cxn>
                <a:cxn ang="0">
                  <a:pos x="T2" y="T3"/>
                </a:cxn>
                <a:cxn ang="0">
                  <a:pos x="T4" y="T5"/>
                </a:cxn>
                <a:cxn ang="0">
                  <a:pos x="T6" y="T7"/>
                </a:cxn>
                <a:cxn ang="0">
                  <a:pos x="T8" y="T9"/>
                </a:cxn>
                <a:cxn ang="0">
                  <a:pos x="T10" y="T11"/>
                </a:cxn>
              </a:cxnLst>
              <a:rect l="0" t="0" r="r" b="b"/>
              <a:pathLst>
                <a:path w="140" h="98">
                  <a:moveTo>
                    <a:pt x="139" y="97"/>
                  </a:moveTo>
                  <a:lnTo>
                    <a:pt x="0" y="97"/>
                  </a:lnTo>
                  <a:lnTo>
                    <a:pt x="14" y="42"/>
                  </a:lnTo>
                  <a:lnTo>
                    <a:pt x="55" y="0"/>
                  </a:lnTo>
                  <a:lnTo>
                    <a:pt x="111" y="27"/>
                  </a:lnTo>
                  <a:lnTo>
                    <a:pt x="139" y="97"/>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1" name="Freeform 15"/>
            <p:cNvSpPr>
              <a:spLocks noChangeArrowheads="1"/>
            </p:cNvSpPr>
            <p:nvPr/>
          </p:nvSpPr>
          <p:spPr bwMode="auto">
            <a:xfrm>
              <a:off x="873125" y="3673475"/>
              <a:ext cx="463550" cy="488950"/>
            </a:xfrm>
            <a:custGeom>
              <a:avLst/>
              <a:gdLst>
                <a:gd name="T0" fmla="*/ 1287 w 1288"/>
                <a:gd name="T1" fmla="*/ 347 h 1357"/>
                <a:gd name="T2" fmla="*/ 567 w 1288"/>
                <a:gd name="T3" fmla="*/ 1356 h 1357"/>
                <a:gd name="T4" fmla="*/ 235 w 1288"/>
                <a:gd name="T5" fmla="*/ 1121 h 1357"/>
                <a:gd name="T6" fmla="*/ 194 w 1288"/>
                <a:gd name="T7" fmla="*/ 1093 h 1357"/>
                <a:gd name="T8" fmla="*/ 180 w 1288"/>
                <a:gd name="T9" fmla="*/ 623 h 1357"/>
                <a:gd name="T10" fmla="*/ 429 w 1288"/>
                <a:gd name="T11" fmla="*/ 291 h 1357"/>
                <a:gd name="T12" fmla="*/ 484 w 1288"/>
                <a:gd name="T13" fmla="*/ 222 h 1357"/>
                <a:gd name="T14" fmla="*/ 484 w 1288"/>
                <a:gd name="T15" fmla="*/ 222 h 1357"/>
                <a:gd name="T16" fmla="*/ 830 w 1288"/>
                <a:gd name="T17" fmla="*/ 42 h 1357"/>
                <a:gd name="T18" fmla="*/ 885 w 1288"/>
                <a:gd name="T19" fmla="*/ 70 h 1357"/>
                <a:gd name="T20" fmla="*/ 996 w 1288"/>
                <a:gd name="T21" fmla="*/ 70 h 1357"/>
                <a:gd name="T22" fmla="*/ 968 w 1288"/>
                <a:gd name="T23" fmla="*/ 111 h 1357"/>
                <a:gd name="T24" fmla="*/ 1287 w 1288"/>
                <a:gd name="T25" fmla="*/ 347 h 1357"/>
                <a:gd name="T26" fmla="*/ 1287 w 1288"/>
                <a:gd name="T27" fmla="*/ 347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8" h="1357">
                  <a:moveTo>
                    <a:pt x="1287" y="347"/>
                  </a:moveTo>
                  <a:cubicBezTo>
                    <a:pt x="1287" y="347"/>
                    <a:pt x="1287" y="347"/>
                    <a:pt x="567" y="1356"/>
                  </a:cubicBezTo>
                  <a:cubicBezTo>
                    <a:pt x="567" y="1356"/>
                    <a:pt x="567" y="1356"/>
                    <a:pt x="235" y="1121"/>
                  </a:cubicBezTo>
                  <a:cubicBezTo>
                    <a:pt x="235" y="1121"/>
                    <a:pt x="235" y="1121"/>
                    <a:pt x="194" y="1093"/>
                  </a:cubicBezTo>
                  <a:cubicBezTo>
                    <a:pt x="0" y="872"/>
                    <a:pt x="180" y="623"/>
                    <a:pt x="180" y="623"/>
                  </a:cubicBezTo>
                  <a:cubicBezTo>
                    <a:pt x="180" y="623"/>
                    <a:pt x="180" y="623"/>
                    <a:pt x="429" y="291"/>
                  </a:cubicBezTo>
                  <a:cubicBezTo>
                    <a:pt x="442" y="263"/>
                    <a:pt x="456" y="250"/>
                    <a:pt x="484" y="222"/>
                  </a:cubicBezTo>
                  <a:lnTo>
                    <a:pt x="484" y="222"/>
                  </a:lnTo>
                  <a:cubicBezTo>
                    <a:pt x="650" y="0"/>
                    <a:pt x="830" y="42"/>
                    <a:pt x="830" y="42"/>
                  </a:cubicBezTo>
                  <a:cubicBezTo>
                    <a:pt x="830" y="42"/>
                    <a:pt x="830" y="42"/>
                    <a:pt x="885" y="70"/>
                  </a:cubicBezTo>
                  <a:cubicBezTo>
                    <a:pt x="955" y="70"/>
                    <a:pt x="996" y="70"/>
                    <a:pt x="996" y="70"/>
                  </a:cubicBezTo>
                  <a:cubicBezTo>
                    <a:pt x="996" y="70"/>
                    <a:pt x="996" y="70"/>
                    <a:pt x="968" y="111"/>
                  </a:cubicBezTo>
                  <a:cubicBezTo>
                    <a:pt x="968" y="111"/>
                    <a:pt x="968" y="111"/>
                    <a:pt x="1287" y="347"/>
                  </a:cubicBezTo>
                  <a:lnTo>
                    <a:pt x="1287" y="347"/>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2" name="Freeform 16"/>
            <p:cNvSpPr>
              <a:spLocks noChangeArrowheads="1"/>
            </p:cNvSpPr>
            <p:nvPr/>
          </p:nvSpPr>
          <p:spPr bwMode="auto">
            <a:xfrm>
              <a:off x="733425" y="3594100"/>
              <a:ext cx="384175" cy="384175"/>
            </a:xfrm>
            <a:custGeom>
              <a:avLst/>
              <a:gdLst>
                <a:gd name="T0" fmla="*/ 0 w 1067"/>
                <a:gd name="T1" fmla="*/ 623 h 1067"/>
                <a:gd name="T2" fmla="*/ 443 w 1067"/>
                <a:gd name="T3" fmla="*/ 0 h 1067"/>
                <a:gd name="T4" fmla="*/ 1066 w 1067"/>
                <a:gd name="T5" fmla="*/ 443 h 1067"/>
                <a:gd name="T6" fmla="*/ 623 w 1067"/>
                <a:gd name="T7" fmla="*/ 1066 h 1067"/>
                <a:gd name="T8" fmla="*/ 0 w 1067"/>
                <a:gd name="T9" fmla="*/ 623 h 1067"/>
              </a:gdLst>
              <a:ahLst/>
              <a:cxnLst>
                <a:cxn ang="0">
                  <a:pos x="T0" y="T1"/>
                </a:cxn>
                <a:cxn ang="0">
                  <a:pos x="T2" y="T3"/>
                </a:cxn>
                <a:cxn ang="0">
                  <a:pos x="T4" y="T5"/>
                </a:cxn>
                <a:cxn ang="0">
                  <a:pos x="T6" y="T7"/>
                </a:cxn>
                <a:cxn ang="0">
                  <a:pos x="T8" y="T9"/>
                </a:cxn>
              </a:cxnLst>
              <a:rect l="0" t="0" r="r" b="b"/>
              <a:pathLst>
                <a:path w="1067" h="1067">
                  <a:moveTo>
                    <a:pt x="0" y="623"/>
                  </a:moveTo>
                  <a:lnTo>
                    <a:pt x="443" y="0"/>
                  </a:lnTo>
                  <a:lnTo>
                    <a:pt x="1066" y="443"/>
                  </a:lnTo>
                  <a:lnTo>
                    <a:pt x="623" y="1066"/>
                  </a:lnTo>
                  <a:lnTo>
                    <a:pt x="0" y="623"/>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3" name="Freeform 17"/>
            <p:cNvSpPr>
              <a:spLocks noChangeArrowheads="1"/>
            </p:cNvSpPr>
            <p:nvPr/>
          </p:nvSpPr>
          <p:spPr bwMode="auto">
            <a:xfrm>
              <a:off x="1316038" y="3933825"/>
              <a:ext cx="65087" cy="46038"/>
            </a:xfrm>
            <a:custGeom>
              <a:avLst/>
              <a:gdLst>
                <a:gd name="T0" fmla="*/ 152 w 181"/>
                <a:gd name="T1" fmla="*/ 110 h 126"/>
                <a:gd name="T2" fmla="*/ 111 w 181"/>
                <a:gd name="T3" fmla="*/ 83 h 126"/>
                <a:gd name="T4" fmla="*/ 69 w 181"/>
                <a:gd name="T5" fmla="*/ 55 h 126"/>
                <a:gd name="T6" fmla="*/ 28 w 181"/>
                <a:gd name="T7" fmla="*/ 28 h 126"/>
                <a:gd name="T8" fmla="*/ 28 w 181"/>
                <a:gd name="T9" fmla="*/ 14 h 126"/>
                <a:gd name="T10" fmla="*/ 14 w 181"/>
                <a:gd name="T11" fmla="*/ 14 h 126"/>
                <a:gd name="T12" fmla="*/ 0 w 181"/>
                <a:gd name="T13" fmla="*/ 0 h 126"/>
                <a:gd name="T14" fmla="*/ 14 w 181"/>
                <a:gd name="T15" fmla="*/ 0 h 126"/>
                <a:gd name="T16" fmla="*/ 28 w 181"/>
                <a:gd name="T17" fmla="*/ 14 h 126"/>
                <a:gd name="T18" fmla="*/ 41 w 181"/>
                <a:gd name="T19" fmla="*/ 14 h 126"/>
                <a:gd name="T20" fmla="*/ 83 w 181"/>
                <a:gd name="T21" fmla="*/ 41 h 126"/>
                <a:gd name="T22" fmla="*/ 111 w 181"/>
                <a:gd name="T23" fmla="*/ 69 h 126"/>
                <a:gd name="T24" fmla="*/ 152 w 181"/>
                <a:gd name="T25" fmla="*/ 97 h 126"/>
                <a:gd name="T26" fmla="*/ 180 w 181"/>
                <a:gd name="T27" fmla="*/ 125 h 126"/>
                <a:gd name="T28" fmla="*/ 152 w 181"/>
                <a:gd name="T29" fmla="*/ 11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1" h="126">
                  <a:moveTo>
                    <a:pt x="152" y="110"/>
                  </a:moveTo>
                  <a:cubicBezTo>
                    <a:pt x="138" y="97"/>
                    <a:pt x="125" y="97"/>
                    <a:pt x="111" y="83"/>
                  </a:cubicBezTo>
                  <a:cubicBezTo>
                    <a:pt x="97" y="69"/>
                    <a:pt x="83" y="69"/>
                    <a:pt x="69" y="55"/>
                  </a:cubicBezTo>
                  <a:cubicBezTo>
                    <a:pt x="56" y="55"/>
                    <a:pt x="41" y="41"/>
                    <a:pt x="28" y="28"/>
                  </a:cubicBezTo>
                  <a:lnTo>
                    <a:pt x="28" y="14"/>
                  </a:lnTo>
                  <a:lnTo>
                    <a:pt x="14" y="14"/>
                  </a:lnTo>
                  <a:cubicBezTo>
                    <a:pt x="14" y="0"/>
                    <a:pt x="0" y="0"/>
                    <a:pt x="0" y="0"/>
                  </a:cubicBezTo>
                  <a:lnTo>
                    <a:pt x="14" y="0"/>
                  </a:lnTo>
                  <a:cubicBezTo>
                    <a:pt x="14" y="14"/>
                    <a:pt x="28" y="14"/>
                    <a:pt x="28" y="14"/>
                  </a:cubicBezTo>
                  <a:lnTo>
                    <a:pt x="41" y="14"/>
                  </a:lnTo>
                  <a:cubicBezTo>
                    <a:pt x="56" y="28"/>
                    <a:pt x="69" y="28"/>
                    <a:pt x="83" y="41"/>
                  </a:cubicBezTo>
                  <a:lnTo>
                    <a:pt x="111" y="69"/>
                  </a:lnTo>
                  <a:cubicBezTo>
                    <a:pt x="125" y="83"/>
                    <a:pt x="138" y="83"/>
                    <a:pt x="152" y="97"/>
                  </a:cubicBezTo>
                  <a:cubicBezTo>
                    <a:pt x="166" y="110"/>
                    <a:pt x="180" y="110"/>
                    <a:pt x="180" y="125"/>
                  </a:cubicBezTo>
                  <a:cubicBezTo>
                    <a:pt x="166" y="125"/>
                    <a:pt x="152" y="110"/>
                    <a:pt x="152" y="110"/>
                  </a:cubicBez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4" name="Freeform 18"/>
            <p:cNvSpPr>
              <a:spLocks noChangeArrowheads="1"/>
            </p:cNvSpPr>
            <p:nvPr/>
          </p:nvSpPr>
          <p:spPr bwMode="auto">
            <a:xfrm>
              <a:off x="733425" y="3589338"/>
              <a:ext cx="323850" cy="349250"/>
            </a:xfrm>
            <a:custGeom>
              <a:avLst/>
              <a:gdLst>
                <a:gd name="T0" fmla="*/ 0 w 901"/>
                <a:gd name="T1" fmla="*/ 651 h 970"/>
                <a:gd name="T2" fmla="*/ 457 w 901"/>
                <a:gd name="T3" fmla="*/ 0 h 970"/>
                <a:gd name="T4" fmla="*/ 900 w 901"/>
                <a:gd name="T5" fmla="*/ 305 h 970"/>
                <a:gd name="T6" fmla="*/ 429 w 901"/>
                <a:gd name="T7" fmla="*/ 969 h 970"/>
                <a:gd name="T8" fmla="*/ 0 w 901"/>
                <a:gd name="T9" fmla="*/ 651 h 970"/>
              </a:gdLst>
              <a:ahLst/>
              <a:cxnLst>
                <a:cxn ang="0">
                  <a:pos x="T0" y="T1"/>
                </a:cxn>
                <a:cxn ang="0">
                  <a:pos x="T2" y="T3"/>
                </a:cxn>
                <a:cxn ang="0">
                  <a:pos x="T4" y="T5"/>
                </a:cxn>
                <a:cxn ang="0">
                  <a:pos x="T6" y="T7"/>
                </a:cxn>
                <a:cxn ang="0">
                  <a:pos x="T8" y="T9"/>
                </a:cxn>
              </a:cxnLst>
              <a:rect l="0" t="0" r="r" b="b"/>
              <a:pathLst>
                <a:path w="901" h="970">
                  <a:moveTo>
                    <a:pt x="0" y="651"/>
                  </a:moveTo>
                  <a:lnTo>
                    <a:pt x="457" y="0"/>
                  </a:lnTo>
                  <a:lnTo>
                    <a:pt x="900" y="305"/>
                  </a:lnTo>
                  <a:lnTo>
                    <a:pt x="429" y="969"/>
                  </a:lnTo>
                  <a:lnTo>
                    <a:pt x="0" y="651"/>
                  </a:lnTo>
                </a:path>
              </a:pathLst>
            </a:custGeom>
            <a:solidFill>
              <a:srgbClr val="F0EFE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5" name="Freeform 19"/>
            <p:cNvSpPr>
              <a:spLocks noChangeArrowheads="1"/>
            </p:cNvSpPr>
            <p:nvPr/>
          </p:nvSpPr>
          <p:spPr bwMode="auto">
            <a:xfrm>
              <a:off x="1027113" y="4043363"/>
              <a:ext cx="393700" cy="323850"/>
            </a:xfrm>
            <a:custGeom>
              <a:avLst/>
              <a:gdLst>
                <a:gd name="T0" fmla="*/ 166 w 1094"/>
                <a:gd name="T1" fmla="*/ 0 h 900"/>
                <a:gd name="T2" fmla="*/ 1093 w 1094"/>
                <a:gd name="T3" fmla="*/ 664 h 900"/>
                <a:gd name="T4" fmla="*/ 927 w 1094"/>
                <a:gd name="T5" fmla="*/ 899 h 900"/>
                <a:gd name="T6" fmla="*/ 0 w 1094"/>
                <a:gd name="T7" fmla="*/ 235 h 900"/>
                <a:gd name="T8" fmla="*/ 166 w 1094"/>
                <a:gd name="T9" fmla="*/ 0 h 900"/>
              </a:gdLst>
              <a:ahLst/>
              <a:cxnLst>
                <a:cxn ang="0">
                  <a:pos x="T0" y="T1"/>
                </a:cxn>
                <a:cxn ang="0">
                  <a:pos x="T2" y="T3"/>
                </a:cxn>
                <a:cxn ang="0">
                  <a:pos x="T4" y="T5"/>
                </a:cxn>
                <a:cxn ang="0">
                  <a:pos x="T6" y="T7"/>
                </a:cxn>
                <a:cxn ang="0">
                  <a:pos x="T8" y="T9"/>
                </a:cxn>
              </a:cxnLst>
              <a:rect l="0" t="0" r="r" b="b"/>
              <a:pathLst>
                <a:path w="1094" h="900">
                  <a:moveTo>
                    <a:pt x="166" y="0"/>
                  </a:moveTo>
                  <a:lnTo>
                    <a:pt x="1093" y="664"/>
                  </a:lnTo>
                  <a:lnTo>
                    <a:pt x="927" y="899"/>
                  </a:lnTo>
                  <a:lnTo>
                    <a:pt x="0" y="235"/>
                  </a:lnTo>
                  <a:lnTo>
                    <a:pt x="166" y="0"/>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6" name="Freeform 20"/>
            <p:cNvSpPr>
              <a:spLocks noChangeArrowheads="1"/>
            </p:cNvSpPr>
            <p:nvPr/>
          </p:nvSpPr>
          <p:spPr bwMode="auto">
            <a:xfrm>
              <a:off x="1027113" y="4043363"/>
              <a:ext cx="393700" cy="323850"/>
            </a:xfrm>
            <a:custGeom>
              <a:avLst/>
              <a:gdLst>
                <a:gd name="T0" fmla="*/ 166 w 1094"/>
                <a:gd name="T1" fmla="*/ 0 h 900"/>
                <a:gd name="T2" fmla="*/ 1093 w 1094"/>
                <a:gd name="T3" fmla="*/ 664 h 900"/>
                <a:gd name="T4" fmla="*/ 927 w 1094"/>
                <a:gd name="T5" fmla="*/ 899 h 900"/>
                <a:gd name="T6" fmla="*/ 0 w 1094"/>
                <a:gd name="T7" fmla="*/ 235 h 900"/>
                <a:gd name="T8" fmla="*/ 166 w 1094"/>
                <a:gd name="T9" fmla="*/ 0 h 900"/>
              </a:gdLst>
              <a:ahLst/>
              <a:cxnLst>
                <a:cxn ang="0">
                  <a:pos x="T0" y="T1"/>
                </a:cxn>
                <a:cxn ang="0">
                  <a:pos x="T2" y="T3"/>
                </a:cxn>
                <a:cxn ang="0">
                  <a:pos x="T4" y="T5"/>
                </a:cxn>
                <a:cxn ang="0">
                  <a:pos x="T6" y="T7"/>
                </a:cxn>
                <a:cxn ang="0">
                  <a:pos x="T8" y="T9"/>
                </a:cxn>
              </a:cxnLst>
              <a:rect l="0" t="0" r="r" b="b"/>
              <a:pathLst>
                <a:path w="1094" h="900">
                  <a:moveTo>
                    <a:pt x="166" y="0"/>
                  </a:moveTo>
                  <a:lnTo>
                    <a:pt x="1093" y="664"/>
                  </a:lnTo>
                  <a:lnTo>
                    <a:pt x="927" y="899"/>
                  </a:lnTo>
                  <a:lnTo>
                    <a:pt x="0" y="235"/>
                  </a:lnTo>
                  <a:lnTo>
                    <a:pt x="166" y="0"/>
                  </a:lnTo>
                </a:path>
              </a:pathLst>
            </a:custGeom>
            <a:solidFill>
              <a:srgbClr val="EAB98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7" name="Freeform 21"/>
            <p:cNvSpPr>
              <a:spLocks noChangeArrowheads="1"/>
            </p:cNvSpPr>
            <p:nvPr/>
          </p:nvSpPr>
          <p:spPr bwMode="auto">
            <a:xfrm>
              <a:off x="1087438" y="3952875"/>
              <a:ext cx="477837" cy="388938"/>
            </a:xfrm>
            <a:custGeom>
              <a:avLst/>
              <a:gdLst>
                <a:gd name="T0" fmla="*/ 179 w 1329"/>
                <a:gd name="T1" fmla="*/ 0 h 1080"/>
                <a:gd name="T2" fmla="*/ 1328 w 1329"/>
                <a:gd name="T3" fmla="*/ 816 h 1080"/>
                <a:gd name="T4" fmla="*/ 1148 w 1329"/>
                <a:gd name="T5" fmla="*/ 1079 h 1080"/>
                <a:gd name="T6" fmla="*/ 0 w 1329"/>
                <a:gd name="T7" fmla="*/ 249 h 1080"/>
                <a:gd name="T8" fmla="*/ 179 w 1329"/>
                <a:gd name="T9" fmla="*/ 0 h 1080"/>
              </a:gdLst>
              <a:ahLst/>
              <a:cxnLst>
                <a:cxn ang="0">
                  <a:pos x="T0" y="T1"/>
                </a:cxn>
                <a:cxn ang="0">
                  <a:pos x="T2" y="T3"/>
                </a:cxn>
                <a:cxn ang="0">
                  <a:pos x="T4" y="T5"/>
                </a:cxn>
                <a:cxn ang="0">
                  <a:pos x="T6" y="T7"/>
                </a:cxn>
                <a:cxn ang="0">
                  <a:pos x="T8" y="T9"/>
                </a:cxn>
              </a:cxnLst>
              <a:rect l="0" t="0" r="r" b="b"/>
              <a:pathLst>
                <a:path w="1329" h="1080">
                  <a:moveTo>
                    <a:pt x="179" y="0"/>
                  </a:moveTo>
                  <a:lnTo>
                    <a:pt x="1328" y="816"/>
                  </a:lnTo>
                  <a:lnTo>
                    <a:pt x="1148" y="1079"/>
                  </a:lnTo>
                  <a:lnTo>
                    <a:pt x="0" y="249"/>
                  </a:lnTo>
                  <a:lnTo>
                    <a:pt x="179" y="0"/>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8" name="Freeform 22"/>
            <p:cNvSpPr>
              <a:spLocks noChangeArrowheads="1"/>
            </p:cNvSpPr>
            <p:nvPr/>
          </p:nvSpPr>
          <p:spPr bwMode="auto">
            <a:xfrm>
              <a:off x="1087438" y="3952875"/>
              <a:ext cx="477837" cy="388938"/>
            </a:xfrm>
            <a:custGeom>
              <a:avLst/>
              <a:gdLst>
                <a:gd name="T0" fmla="*/ 179 w 1329"/>
                <a:gd name="T1" fmla="*/ 0 h 1080"/>
                <a:gd name="T2" fmla="*/ 1328 w 1329"/>
                <a:gd name="T3" fmla="*/ 816 h 1080"/>
                <a:gd name="T4" fmla="*/ 1148 w 1329"/>
                <a:gd name="T5" fmla="*/ 1079 h 1080"/>
                <a:gd name="T6" fmla="*/ 0 w 1329"/>
                <a:gd name="T7" fmla="*/ 249 h 1080"/>
                <a:gd name="T8" fmla="*/ 179 w 1329"/>
                <a:gd name="T9" fmla="*/ 0 h 1080"/>
              </a:gdLst>
              <a:ahLst/>
              <a:cxnLst>
                <a:cxn ang="0">
                  <a:pos x="T0" y="T1"/>
                </a:cxn>
                <a:cxn ang="0">
                  <a:pos x="T2" y="T3"/>
                </a:cxn>
                <a:cxn ang="0">
                  <a:pos x="T4" y="T5"/>
                </a:cxn>
                <a:cxn ang="0">
                  <a:pos x="T6" y="T7"/>
                </a:cxn>
                <a:cxn ang="0">
                  <a:pos x="T8" y="T9"/>
                </a:cxn>
              </a:cxnLst>
              <a:rect l="0" t="0" r="r" b="b"/>
              <a:pathLst>
                <a:path w="1329" h="1080">
                  <a:moveTo>
                    <a:pt x="179" y="0"/>
                  </a:moveTo>
                  <a:lnTo>
                    <a:pt x="1328" y="816"/>
                  </a:lnTo>
                  <a:lnTo>
                    <a:pt x="1148" y="1079"/>
                  </a:lnTo>
                  <a:lnTo>
                    <a:pt x="0" y="249"/>
                  </a:lnTo>
                  <a:lnTo>
                    <a:pt x="179" y="0"/>
                  </a:lnTo>
                </a:path>
              </a:pathLst>
            </a:custGeom>
            <a:solidFill>
              <a:srgbClr val="EAB98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59" name="Freeform 23"/>
            <p:cNvSpPr>
              <a:spLocks noChangeArrowheads="1"/>
            </p:cNvSpPr>
            <p:nvPr/>
          </p:nvSpPr>
          <p:spPr bwMode="auto">
            <a:xfrm>
              <a:off x="1150938" y="3863975"/>
              <a:ext cx="542925" cy="428625"/>
            </a:xfrm>
            <a:custGeom>
              <a:avLst/>
              <a:gdLst>
                <a:gd name="T0" fmla="*/ 181 w 1509"/>
                <a:gd name="T1" fmla="*/ 0 h 1191"/>
                <a:gd name="T2" fmla="*/ 1508 w 1509"/>
                <a:gd name="T3" fmla="*/ 941 h 1191"/>
                <a:gd name="T4" fmla="*/ 1328 w 1509"/>
                <a:gd name="T5" fmla="*/ 1190 h 1191"/>
                <a:gd name="T6" fmla="*/ 0 w 1509"/>
                <a:gd name="T7" fmla="*/ 249 h 1191"/>
                <a:gd name="T8" fmla="*/ 181 w 1509"/>
                <a:gd name="T9" fmla="*/ 0 h 1191"/>
              </a:gdLst>
              <a:ahLst/>
              <a:cxnLst>
                <a:cxn ang="0">
                  <a:pos x="T0" y="T1"/>
                </a:cxn>
                <a:cxn ang="0">
                  <a:pos x="T2" y="T3"/>
                </a:cxn>
                <a:cxn ang="0">
                  <a:pos x="T4" y="T5"/>
                </a:cxn>
                <a:cxn ang="0">
                  <a:pos x="T6" y="T7"/>
                </a:cxn>
                <a:cxn ang="0">
                  <a:pos x="T8" y="T9"/>
                </a:cxn>
              </a:cxnLst>
              <a:rect l="0" t="0" r="r" b="b"/>
              <a:pathLst>
                <a:path w="1509" h="1191">
                  <a:moveTo>
                    <a:pt x="181" y="0"/>
                  </a:moveTo>
                  <a:lnTo>
                    <a:pt x="1508" y="941"/>
                  </a:lnTo>
                  <a:lnTo>
                    <a:pt x="1328" y="1190"/>
                  </a:lnTo>
                  <a:lnTo>
                    <a:pt x="0" y="249"/>
                  </a:lnTo>
                  <a:lnTo>
                    <a:pt x="181" y="0"/>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0" name="Freeform 24"/>
            <p:cNvSpPr>
              <a:spLocks noChangeArrowheads="1"/>
            </p:cNvSpPr>
            <p:nvPr/>
          </p:nvSpPr>
          <p:spPr bwMode="auto">
            <a:xfrm>
              <a:off x="1150938" y="3863975"/>
              <a:ext cx="542925" cy="428625"/>
            </a:xfrm>
            <a:custGeom>
              <a:avLst/>
              <a:gdLst>
                <a:gd name="T0" fmla="*/ 181 w 1509"/>
                <a:gd name="T1" fmla="*/ 0 h 1191"/>
                <a:gd name="T2" fmla="*/ 1508 w 1509"/>
                <a:gd name="T3" fmla="*/ 941 h 1191"/>
                <a:gd name="T4" fmla="*/ 1328 w 1509"/>
                <a:gd name="T5" fmla="*/ 1190 h 1191"/>
                <a:gd name="T6" fmla="*/ 0 w 1509"/>
                <a:gd name="T7" fmla="*/ 249 h 1191"/>
                <a:gd name="T8" fmla="*/ 181 w 1509"/>
                <a:gd name="T9" fmla="*/ 0 h 1191"/>
              </a:gdLst>
              <a:ahLst/>
              <a:cxnLst>
                <a:cxn ang="0">
                  <a:pos x="T0" y="T1"/>
                </a:cxn>
                <a:cxn ang="0">
                  <a:pos x="T2" y="T3"/>
                </a:cxn>
                <a:cxn ang="0">
                  <a:pos x="T4" y="T5"/>
                </a:cxn>
                <a:cxn ang="0">
                  <a:pos x="T6" y="T7"/>
                </a:cxn>
                <a:cxn ang="0">
                  <a:pos x="T8" y="T9"/>
                </a:cxn>
              </a:cxnLst>
              <a:rect l="0" t="0" r="r" b="b"/>
              <a:pathLst>
                <a:path w="1509" h="1191">
                  <a:moveTo>
                    <a:pt x="181" y="0"/>
                  </a:moveTo>
                  <a:lnTo>
                    <a:pt x="1508" y="941"/>
                  </a:lnTo>
                  <a:lnTo>
                    <a:pt x="1328" y="1190"/>
                  </a:lnTo>
                  <a:lnTo>
                    <a:pt x="0" y="249"/>
                  </a:lnTo>
                  <a:lnTo>
                    <a:pt x="181" y="0"/>
                  </a:lnTo>
                </a:path>
              </a:pathLst>
            </a:custGeom>
            <a:solidFill>
              <a:srgbClr val="EAB98C"/>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1" name="Freeform 25"/>
            <p:cNvSpPr>
              <a:spLocks noChangeArrowheads="1"/>
            </p:cNvSpPr>
            <p:nvPr/>
          </p:nvSpPr>
          <p:spPr bwMode="auto">
            <a:xfrm>
              <a:off x="1330325" y="4267200"/>
              <a:ext cx="120650" cy="114300"/>
            </a:xfrm>
            <a:custGeom>
              <a:avLst/>
              <a:gdLst>
                <a:gd name="T0" fmla="*/ 250 w 333"/>
                <a:gd name="T1" fmla="*/ 41 h 319"/>
                <a:gd name="T2" fmla="*/ 277 w 333"/>
                <a:gd name="T3" fmla="*/ 249 h 319"/>
                <a:gd name="T4" fmla="*/ 84 w 333"/>
                <a:gd name="T5" fmla="*/ 276 h 319"/>
                <a:gd name="T6" fmla="*/ 56 w 333"/>
                <a:gd name="T7" fmla="*/ 83 h 319"/>
                <a:gd name="T8" fmla="*/ 250 w 333"/>
                <a:gd name="T9" fmla="*/ 41 h 319"/>
                <a:gd name="T10" fmla="*/ 250 w 333"/>
                <a:gd name="T11" fmla="*/ 41 h 319"/>
              </a:gdLst>
              <a:ahLst/>
              <a:cxnLst>
                <a:cxn ang="0">
                  <a:pos x="T0" y="T1"/>
                </a:cxn>
                <a:cxn ang="0">
                  <a:pos x="T2" y="T3"/>
                </a:cxn>
                <a:cxn ang="0">
                  <a:pos x="T4" y="T5"/>
                </a:cxn>
                <a:cxn ang="0">
                  <a:pos x="T6" y="T7"/>
                </a:cxn>
                <a:cxn ang="0">
                  <a:pos x="T8" y="T9"/>
                </a:cxn>
                <a:cxn ang="0">
                  <a:pos x="T10" y="T11"/>
                </a:cxn>
              </a:cxnLst>
              <a:rect l="0" t="0" r="r" b="b"/>
              <a:pathLst>
                <a:path w="333" h="319">
                  <a:moveTo>
                    <a:pt x="250" y="41"/>
                  </a:moveTo>
                  <a:cubicBezTo>
                    <a:pt x="319" y="97"/>
                    <a:pt x="332" y="180"/>
                    <a:pt x="277" y="249"/>
                  </a:cubicBezTo>
                  <a:cubicBezTo>
                    <a:pt x="236" y="304"/>
                    <a:pt x="153" y="318"/>
                    <a:pt x="84" y="276"/>
                  </a:cubicBezTo>
                  <a:cubicBezTo>
                    <a:pt x="15" y="235"/>
                    <a:pt x="0" y="138"/>
                    <a:pt x="56" y="83"/>
                  </a:cubicBezTo>
                  <a:cubicBezTo>
                    <a:pt x="97" y="14"/>
                    <a:pt x="180" y="0"/>
                    <a:pt x="250" y="41"/>
                  </a:cubicBezTo>
                  <a:lnTo>
                    <a:pt x="250" y="41"/>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2" name="Freeform 26"/>
            <p:cNvSpPr>
              <a:spLocks noChangeArrowheads="1"/>
            </p:cNvSpPr>
            <p:nvPr/>
          </p:nvSpPr>
          <p:spPr bwMode="auto">
            <a:xfrm>
              <a:off x="1470025" y="4232275"/>
              <a:ext cx="125413" cy="125413"/>
            </a:xfrm>
            <a:custGeom>
              <a:avLst/>
              <a:gdLst>
                <a:gd name="T0" fmla="*/ 263 w 347"/>
                <a:gd name="T1" fmla="*/ 41 h 347"/>
                <a:gd name="T2" fmla="*/ 304 w 347"/>
                <a:gd name="T3" fmla="*/ 263 h 347"/>
                <a:gd name="T4" fmla="*/ 83 w 347"/>
                <a:gd name="T5" fmla="*/ 304 h 347"/>
                <a:gd name="T6" fmla="*/ 41 w 347"/>
                <a:gd name="T7" fmla="*/ 83 h 347"/>
                <a:gd name="T8" fmla="*/ 263 w 347"/>
                <a:gd name="T9" fmla="*/ 41 h 347"/>
                <a:gd name="T10" fmla="*/ 263 w 347"/>
                <a:gd name="T11" fmla="*/ 41 h 347"/>
              </a:gdLst>
              <a:ahLst/>
              <a:cxnLst>
                <a:cxn ang="0">
                  <a:pos x="T0" y="T1"/>
                </a:cxn>
                <a:cxn ang="0">
                  <a:pos x="T2" y="T3"/>
                </a:cxn>
                <a:cxn ang="0">
                  <a:pos x="T4" y="T5"/>
                </a:cxn>
                <a:cxn ang="0">
                  <a:pos x="T6" y="T7"/>
                </a:cxn>
                <a:cxn ang="0">
                  <a:pos x="T8" y="T9"/>
                </a:cxn>
                <a:cxn ang="0">
                  <a:pos x="T10" y="T11"/>
                </a:cxn>
              </a:cxnLst>
              <a:rect l="0" t="0" r="r" b="b"/>
              <a:pathLst>
                <a:path w="347" h="347">
                  <a:moveTo>
                    <a:pt x="263" y="41"/>
                  </a:moveTo>
                  <a:cubicBezTo>
                    <a:pt x="332" y="97"/>
                    <a:pt x="346" y="194"/>
                    <a:pt x="304" y="263"/>
                  </a:cubicBezTo>
                  <a:cubicBezTo>
                    <a:pt x="249" y="332"/>
                    <a:pt x="152" y="346"/>
                    <a:pt x="83" y="304"/>
                  </a:cubicBezTo>
                  <a:cubicBezTo>
                    <a:pt x="13" y="249"/>
                    <a:pt x="0" y="152"/>
                    <a:pt x="41" y="83"/>
                  </a:cubicBezTo>
                  <a:cubicBezTo>
                    <a:pt x="97" y="14"/>
                    <a:pt x="194" y="0"/>
                    <a:pt x="263" y="41"/>
                  </a:cubicBezTo>
                  <a:lnTo>
                    <a:pt x="263" y="41"/>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3" name="Freeform 27"/>
            <p:cNvSpPr>
              <a:spLocks noChangeArrowheads="1"/>
            </p:cNvSpPr>
            <p:nvPr/>
          </p:nvSpPr>
          <p:spPr bwMode="auto">
            <a:xfrm>
              <a:off x="1604963" y="4192588"/>
              <a:ext cx="130175" cy="125412"/>
            </a:xfrm>
            <a:custGeom>
              <a:avLst/>
              <a:gdLst>
                <a:gd name="T0" fmla="*/ 277 w 361"/>
                <a:gd name="T1" fmla="*/ 42 h 347"/>
                <a:gd name="T2" fmla="*/ 305 w 361"/>
                <a:gd name="T3" fmla="*/ 263 h 347"/>
                <a:gd name="T4" fmla="*/ 84 w 361"/>
                <a:gd name="T5" fmla="*/ 305 h 347"/>
                <a:gd name="T6" fmla="*/ 56 w 361"/>
                <a:gd name="T7" fmla="*/ 83 h 347"/>
                <a:gd name="T8" fmla="*/ 277 w 361"/>
                <a:gd name="T9" fmla="*/ 42 h 347"/>
                <a:gd name="T10" fmla="*/ 277 w 361"/>
                <a:gd name="T11" fmla="*/ 42 h 347"/>
              </a:gdLst>
              <a:ahLst/>
              <a:cxnLst>
                <a:cxn ang="0">
                  <a:pos x="T0" y="T1"/>
                </a:cxn>
                <a:cxn ang="0">
                  <a:pos x="T2" y="T3"/>
                </a:cxn>
                <a:cxn ang="0">
                  <a:pos x="T4" y="T5"/>
                </a:cxn>
                <a:cxn ang="0">
                  <a:pos x="T6" y="T7"/>
                </a:cxn>
                <a:cxn ang="0">
                  <a:pos x="T8" y="T9"/>
                </a:cxn>
                <a:cxn ang="0">
                  <a:pos x="T10" y="T11"/>
                </a:cxn>
              </a:cxnLst>
              <a:rect l="0" t="0" r="r" b="b"/>
              <a:pathLst>
                <a:path w="361" h="347">
                  <a:moveTo>
                    <a:pt x="277" y="42"/>
                  </a:moveTo>
                  <a:cubicBezTo>
                    <a:pt x="346" y="97"/>
                    <a:pt x="360" y="194"/>
                    <a:pt x="305" y="263"/>
                  </a:cubicBezTo>
                  <a:cubicBezTo>
                    <a:pt x="263" y="332"/>
                    <a:pt x="153" y="346"/>
                    <a:pt x="84" y="305"/>
                  </a:cubicBezTo>
                  <a:cubicBezTo>
                    <a:pt x="14" y="249"/>
                    <a:pt x="0" y="152"/>
                    <a:pt x="56" y="83"/>
                  </a:cubicBezTo>
                  <a:cubicBezTo>
                    <a:pt x="97" y="14"/>
                    <a:pt x="194" y="0"/>
                    <a:pt x="277" y="42"/>
                  </a:cubicBezTo>
                  <a:lnTo>
                    <a:pt x="277" y="42"/>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4" name="Freeform 28"/>
            <p:cNvSpPr>
              <a:spLocks noChangeArrowheads="1"/>
            </p:cNvSpPr>
            <p:nvPr/>
          </p:nvSpPr>
          <p:spPr bwMode="auto">
            <a:xfrm>
              <a:off x="922338" y="3813175"/>
              <a:ext cx="398462" cy="225425"/>
            </a:xfrm>
            <a:custGeom>
              <a:avLst/>
              <a:gdLst>
                <a:gd name="T0" fmla="*/ 0 w 1108"/>
                <a:gd name="T1" fmla="*/ 623 h 624"/>
                <a:gd name="T2" fmla="*/ 0 w 1108"/>
                <a:gd name="T3" fmla="*/ 623 h 624"/>
                <a:gd name="T4" fmla="*/ 152 w 1108"/>
                <a:gd name="T5" fmla="*/ 484 h 624"/>
                <a:gd name="T6" fmla="*/ 1065 w 1108"/>
                <a:gd name="T7" fmla="*/ 0 h 624"/>
                <a:gd name="T8" fmla="*/ 1107 w 1108"/>
                <a:gd name="T9" fmla="*/ 0 h 624"/>
                <a:gd name="T10" fmla="*/ 0 w 1108"/>
                <a:gd name="T11" fmla="*/ 623 h 624"/>
              </a:gdLst>
              <a:ahLst/>
              <a:cxnLst>
                <a:cxn ang="0">
                  <a:pos x="T0" y="T1"/>
                </a:cxn>
                <a:cxn ang="0">
                  <a:pos x="T2" y="T3"/>
                </a:cxn>
                <a:cxn ang="0">
                  <a:pos x="T4" y="T5"/>
                </a:cxn>
                <a:cxn ang="0">
                  <a:pos x="T6" y="T7"/>
                </a:cxn>
                <a:cxn ang="0">
                  <a:pos x="T8" y="T9"/>
                </a:cxn>
                <a:cxn ang="0">
                  <a:pos x="T10" y="T11"/>
                </a:cxn>
              </a:cxnLst>
              <a:rect l="0" t="0" r="r" b="b"/>
              <a:pathLst>
                <a:path w="1108" h="624">
                  <a:moveTo>
                    <a:pt x="0" y="623"/>
                  </a:moveTo>
                  <a:lnTo>
                    <a:pt x="0" y="623"/>
                  </a:lnTo>
                  <a:cubicBezTo>
                    <a:pt x="0" y="623"/>
                    <a:pt x="28" y="553"/>
                    <a:pt x="152" y="484"/>
                  </a:cubicBezTo>
                  <a:cubicBezTo>
                    <a:pt x="1065" y="0"/>
                    <a:pt x="1065" y="0"/>
                    <a:pt x="1065" y="0"/>
                  </a:cubicBezTo>
                  <a:cubicBezTo>
                    <a:pt x="1107" y="0"/>
                    <a:pt x="1107" y="0"/>
                    <a:pt x="1107" y="0"/>
                  </a:cubicBezTo>
                  <a:cubicBezTo>
                    <a:pt x="0" y="623"/>
                    <a:pt x="0" y="623"/>
                    <a:pt x="0" y="623"/>
                  </a:cubicBezTo>
                </a:path>
              </a:pathLst>
            </a:custGeom>
            <a:solidFill>
              <a:srgbClr val="E0B1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5" name="Freeform 29"/>
            <p:cNvSpPr>
              <a:spLocks noChangeArrowheads="1"/>
            </p:cNvSpPr>
            <p:nvPr/>
          </p:nvSpPr>
          <p:spPr bwMode="auto">
            <a:xfrm>
              <a:off x="947738" y="3798888"/>
              <a:ext cx="458787" cy="309562"/>
            </a:xfrm>
            <a:custGeom>
              <a:avLst/>
              <a:gdLst>
                <a:gd name="T0" fmla="*/ 1273 w 1274"/>
                <a:gd name="T1" fmla="*/ 262 h 858"/>
                <a:gd name="T2" fmla="*/ 153 w 1274"/>
                <a:gd name="T3" fmla="*/ 857 h 858"/>
                <a:gd name="T4" fmla="*/ 0 w 1274"/>
                <a:gd name="T5" fmla="*/ 594 h 858"/>
                <a:gd name="T6" fmla="*/ 1121 w 1274"/>
                <a:gd name="T7" fmla="*/ 0 h 858"/>
                <a:gd name="T8" fmla="*/ 1273 w 1274"/>
                <a:gd name="T9" fmla="*/ 262 h 858"/>
              </a:gdLst>
              <a:ahLst/>
              <a:cxnLst>
                <a:cxn ang="0">
                  <a:pos x="T0" y="T1"/>
                </a:cxn>
                <a:cxn ang="0">
                  <a:pos x="T2" y="T3"/>
                </a:cxn>
                <a:cxn ang="0">
                  <a:pos x="T4" y="T5"/>
                </a:cxn>
                <a:cxn ang="0">
                  <a:pos x="T6" y="T7"/>
                </a:cxn>
                <a:cxn ang="0">
                  <a:pos x="T8" y="T9"/>
                </a:cxn>
              </a:cxnLst>
              <a:rect l="0" t="0" r="r" b="b"/>
              <a:pathLst>
                <a:path w="1274" h="858">
                  <a:moveTo>
                    <a:pt x="1273" y="262"/>
                  </a:moveTo>
                  <a:lnTo>
                    <a:pt x="153" y="857"/>
                  </a:lnTo>
                  <a:lnTo>
                    <a:pt x="0" y="594"/>
                  </a:lnTo>
                  <a:lnTo>
                    <a:pt x="1121" y="0"/>
                  </a:lnTo>
                  <a:lnTo>
                    <a:pt x="1273" y="262"/>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6" name="Freeform 30"/>
            <p:cNvSpPr>
              <a:spLocks noChangeArrowheads="1"/>
            </p:cNvSpPr>
            <p:nvPr/>
          </p:nvSpPr>
          <p:spPr bwMode="auto">
            <a:xfrm>
              <a:off x="947738" y="3798888"/>
              <a:ext cx="458787" cy="309562"/>
            </a:xfrm>
            <a:custGeom>
              <a:avLst/>
              <a:gdLst>
                <a:gd name="T0" fmla="*/ 1273 w 1274"/>
                <a:gd name="T1" fmla="*/ 262 h 858"/>
                <a:gd name="T2" fmla="*/ 153 w 1274"/>
                <a:gd name="T3" fmla="*/ 857 h 858"/>
                <a:gd name="T4" fmla="*/ 0 w 1274"/>
                <a:gd name="T5" fmla="*/ 594 h 858"/>
                <a:gd name="T6" fmla="*/ 1121 w 1274"/>
                <a:gd name="T7" fmla="*/ 0 h 858"/>
                <a:gd name="T8" fmla="*/ 1273 w 1274"/>
                <a:gd name="T9" fmla="*/ 262 h 858"/>
              </a:gdLst>
              <a:ahLst/>
              <a:cxnLst>
                <a:cxn ang="0">
                  <a:pos x="T0" y="T1"/>
                </a:cxn>
                <a:cxn ang="0">
                  <a:pos x="T2" y="T3"/>
                </a:cxn>
                <a:cxn ang="0">
                  <a:pos x="T4" y="T5"/>
                </a:cxn>
                <a:cxn ang="0">
                  <a:pos x="T6" y="T7"/>
                </a:cxn>
                <a:cxn ang="0">
                  <a:pos x="T8" y="T9"/>
                </a:cxn>
              </a:cxnLst>
              <a:rect l="0" t="0" r="r" b="b"/>
              <a:pathLst>
                <a:path w="1274" h="858">
                  <a:moveTo>
                    <a:pt x="1273" y="262"/>
                  </a:moveTo>
                  <a:lnTo>
                    <a:pt x="153" y="857"/>
                  </a:lnTo>
                  <a:lnTo>
                    <a:pt x="0" y="594"/>
                  </a:lnTo>
                  <a:lnTo>
                    <a:pt x="1121" y="0"/>
                  </a:lnTo>
                  <a:lnTo>
                    <a:pt x="1273" y="262"/>
                  </a:lnTo>
                </a:path>
              </a:pathLst>
            </a:custGeom>
            <a:solidFill>
              <a:srgbClr val="FED6B6"/>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7" name="Freeform 31"/>
            <p:cNvSpPr>
              <a:spLocks noChangeArrowheads="1"/>
            </p:cNvSpPr>
            <p:nvPr/>
          </p:nvSpPr>
          <p:spPr bwMode="auto">
            <a:xfrm>
              <a:off x="908050" y="3998913"/>
              <a:ext cx="134938" cy="125412"/>
            </a:xfrm>
            <a:custGeom>
              <a:avLst/>
              <a:gdLst>
                <a:gd name="T0" fmla="*/ 263 w 374"/>
                <a:gd name="T1" fmla="*/ 304 h 347"/>
                <a:gd name="T2" fmla="*/ 41 w 374"/>
                <a:gd name="T3" fmla="*/ 249 h 347"/>
                <a:gd name="T4" fmla="*/ 110 w 374"/>
                <a:gd name="T5" fmla="*/ 41 h 347"/>
                <a:gd name="T6" fmla="*/ 332 w 374"/>
                <a:gd name="T7" fmla="*/ 96 h 347"/>
                <a:gd name="T8" fmla="*/ 263 w 374"/>
                <a:gd name="T9" fmla="*/ 304 h 347"/>
                <a:gd name="T10" fmla="*/ 263 w 374"/>
                <a:gd name="T11" fmla="*/ 304 h 347"/>
              </a:gdLst>
              <a:ahLst/>
              <a:cxnLst>
                <a:cxn ang="0">
                  <a:pos x="T0" y="T1"/>
                </a:cxn>
                <a:cxn ang="0">
                  <a:pos x="T2" y="T3"/>
                </a:cxn>
                <a:cxn ang="0">
                  <a:pos x="T4" y="T5"/>
                </a:cxn>
                <a:cxn ang="0">
                  <a:pos x="T6" y="T7"/>
                </a:cxn>
                <a:cxn ang="0">
                  <a:pos x="T8" y="T9"/>
                </a:cxn>
                <a:cxn ang="0">
                  <a:pos x="T10" y="T11"/>
                </a:cxn>
              </a:cxnLst>
              <a:rect l="0" t="0" r="r" b="b"/>
              <a:pathLst>
                <a:path w="374" h="347">
                  <a:moveTo>
                    <a:pt x="263" y="304"/>
                  </a:moveTo>
                  <a:cubicBezTo>
                    <a:pt x="179" y="346"/>
                    <a:pt x="83" y="318"/>
                    <a:pt x="41" y="249"/>
                  </a:cubicBezTo>
                  <a:cubicBezTo>
                    <a:pt x="0" y="180"/>
                    <a:pt x="41" y="83"/>
                    <a:pt x="110" y="41"/>
                  </a:cubicBezTo>
                  <a:cubicBezTo>
                    <a:pt x="193" y="0"/>
                    <a:pt x="290" y="27"/>
                    <a:pt x="332" y="96"/>
                  </a:cubicBezTo>
                  <a:cubicBezTo>
                    <a:pt x="373" y="166"/>
                    <a:pt x="332" y="263"/>
                    <a:pt x="263" y="304"/>
                  </a:cubicBezTo>
                  <a:lnTo>
                    <a:pt x="263" y="304"/>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8" name="Freeform 32"/>
            <p:cNvSpPr>
              <a:spLocks noChangeArrowheads="1"/>
            </p:cNvSpPr>
            <p:nvPr/>
          </p:nvSpPr>
          <p:spPr bwMode="auto">
            <a:xfrm>
              <a:off x="1565275" y="3649663"/>
              <a:ext cx="368300" cy="368300"/>
            </a:xfrm>
            <a:custGeom>
              <a:avLst/>
              <a:gdLst>
                <a:gd name="T0" fmla="*/ 1024 w 1025"/>
                <a:gd name="T1" fmla="*/ 678 h 1025"/>
                <a:gd name="T2" fmla="*/ 359 w 1025"/>
                <a:gd name="T3" fmla="*/ 1024 h 1025"/>
                <a:gd name="T4" fmla="*/ 0 w 1025"/>
                <a:gd name="T5" fmla="*/ 360 h 1025"/>
                <a:gd name="T6" fmla="*/ 664 w 1025"/>
                <a:gd name="T7" fmla="*/ 0 h 1025"/>
                <a:gd name="T8" fmla="*/ 1024 w 1025"/>
                <a:gd name="T9" fmla="*/ 678 h 1025"/>
              </a:gdLst>
              <a:ahLst/>
              <a:cxnLst>
                <a:cxn ang="0">
                  <a:pos x="T0" y="T1"/>
                </a:cxn>
                <a:cxn ang="0">
                  <a:pos x="T2" y="T3"/>
                </a:cxn>
                <a:cxn ang="0">
                  <a:pos x="T4" y="T5"/>
                </a:cxn>
                <a:cxn ang="0">
                  <a:pos x="T6" y="T7"/>
                </a:cxn>
                <a:cxn ang="0">
                  <a:pos x="T8" y="T9"/>
                </a:cxn>
              </a:cxnLst>
              <a:rect l="0" t="0" r="r" b="b"/>
              <a:pathLst>
                <a:path w="1025" h="1025">
                  <a:moveTo>
                    <a:pt x="1024" y="678"/>
                  </a:moveTo>
                  <a:lnTo>
                    <a:pt x="359" y="1024"/>
                  </a:lnTo>
                  <a:lnTo>
                    <a:pt x="0" y="360"/>
                  </a:lnTo>
                  <a:lnTo>
                    <a:pt x="664" y="0"/>
                  </a:lnTo>
                  <a:lnTo>
                    <a:pt x="1024" y="678"/>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69" name="Freeform 33"/>
            <p:cNvSpPr>
              <a:spLocks noChangeArrowheads="1"/>
            </p:cNvSpPr>
            <p:nvPr/>
          </p:nvSpPr>
          <p:spPr bwMode="auto">
            <a:xfrm>
              <a:off x="1255713" y="3929063"/>
              <a:ext cx="85725" cy="44450"/>
            </a:xfrm>
            <a:custGeom>
              <a:avLst/>
              <a:gdLst>
                <a:gd name="T0" fmla="*/ 0 w 236"/>
                <a:gd name="T1" fmla="*/ 124 h 125"/>
                <a:gd name="T2" fmla="*/ 41 w 236"/>
                <a:gd name="T3" fmla="*/ 97 h 125"/>
                <a:gd name="T4" fmla="*/ 69 w 236"/>
                <a:gd name="T5" fmla="*/ 83 h 125"/>
                <a:gd name="T6" fmla="*/ 111 w 236"/>
                <a:gd name="T7" fmla="*/ 55 h 125"/>
                <a:gd name="T8" fmla="*/ 152 w 236"/>
                <a:gd name="T9" fmla="*/ 28 h 125"/>
                <a:gd name="T10" fmla="*/ 194 w 236"/>
                <a:gd name="T11" fmla="*/ 14 h 125"/>
                <a:gd name="T12" fmla="*/ 207 w 236"/>
                <a:gd name="T13" fmla="*/ 0 h 125"/>
                <a:gd name="T14" fmla="*/ 222 w 236"/>
                <a:gd name="T15" fmla="*/ 0 h 125"/>
                <a:gd name="T16" fmla="*/ 235 w 236"/>
                <a:gd name="T17" fmla="*/ 0 h 125"/>
                <a:gd name="T18" fmla="*/ 235 w 236"/>
                <a:gd name="T19" fmla="*/ 0 h 125"/>
                <a:gd name="T20" fmla="*/ 235 w 236"/>
                <a:gd name="T21" fmla="*/ 0 h 125"/>
                <a:gd name="T22" fmla="*/ 222 w 236"/>
                <a:gd name="T23" fmla="*/ 14 h 125"/>
                <a:gd name="T24" fmla="*/ 222 w 236"/>
                <a:gd name="T25" fmla="*/ 14 h 125"/>
                <a:gd name="T26" fmla="*/ 207 w 236"/>
                <a:gd name="T27" fmla="*/ 28 h 125"/>
                <a:gd name="T28" fmla="*/ 166 w 236"/>
                <a:gd name="T29" fmla="*/ 42 h 125"/>
                <a:gd name="T30" fmla="*/ 125 w 236"/>
                <a:gd name="T31" fmla="*/ 69 h 125"/>
                <a:gd name="T32" fmla="*/ 83 w 236"/>
                <a:gd name="T33" fmla="*/ 83 h 125"/>
                <a:gd name="T34" fmla="*/ 41 w 236"/>
                <a:gd name="T35" fmla="*/ 111 h 125"/>
                <a:gd name="T36" fmla="*/ 0 w 236"/>
                <a:gd name="T37" fmla="*/ 124 h 125"/>
                <a:gd name="T38" fmla="*/ 0 w 236"/>
                <a:gd name="T39"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6" h="125">
                  <a:moveTo>
                    <a:pt x="0" y="124"/>
                  </a:moveTo>
                  <a:cubicBezTo>
                    <a:pt x="0" y="124"/>
                    <a:pt x="14" y="111"/>
                    <a:pt x="41" y="97"/>
                  </a:cubicBezTo>
                  <a:cubicBezTo>
                    <a:pt x="56" y="97"/>
                    <a:pt x="69" y="83"/>
                    <a:pt x="69" y="83"/>
                  </a:cubicBezTo>
                  <a:cubicBezTo>
                    <a:pt x="83" y="69"/>
                    <a:pt x="97" y="55"/>
                    <a:pt x="111" y="55"/>
                  </a:cubicBezTo>
                  <a:cubicBezTo>
                    <a:pt x="125" y="42"/>
                    <a:pt x="138" y="42"/>
                    <a:pt x="152" y="28"/>
                  </a:cubicBezTo>
                  <a:cubicBezTo>
                    <a:pt x="166" y="28"/>
                    <a:pt x="180" y="14"/>
                    <a:pt x="194" y="14"/>
                  </a:cubicBezTo>
                  <a:cubicBezTo>
                    <a:pt x="207" y="14"/>
                    <a:pt x="207" y="14"/>
                    <a:pt x="207" y="0"/>
                  </a:cubicBezTo>
                  <a:cubicBezTo>
                    <a:pt x="222" y="0"/>
                    <a:pt x="222" y="0"/>
                    <a:pt x="222" y="0"/>
                  </a:cubicBezTo>
                  <a:cubicBezTo>
                    <a:pt x="235" y="0"/>
                    <a:pt x="235" y="0"/>
                    <a:pt x="235" y="0"/>
                  </a:cubicBezTo>
                  <a:lnTo>
                    <a:pt x="235" y="0"/>
                  </a:lnTo>
                  <a:lnTo>
                    <a:pt x="235" y="0"/>
                  </a:lnTo>
                  <a:cubicBezTo>
                    <a:pt x="235" y="0"/>
                    <a:pt x="235" y="0"/>
                    <a:pt x="222" y="14"/>
                  </a:cubicBezTo>
                  <a:lnTo>
                    <a:pt x="222" y="14"/>
                  </a:lnTo>
                  <a:cubicBezTo>
                    <a:pt x="207" y="14"/>
                    <a:pt x="207" y="28"/>
                    <a:pt x="207" y="28"/>
                  </a:cubicBezTo>
                  <a:cubicBezTo>
                    <a:pt x="194" y="28"/>
                    <a:pt x="180" y="42"/>
                    <a:pt x="166" y="42"/>
                  </a:cubicBezTo>
                  <a:cubicBezTo>
                    <a:pt x="152" y="55"/>
                    <a:pt x="138" y="55"/>
                    <a:pt x="125" y="69"/>
                  </a:cubicBezTo>
                  <a:cubicBezTo>
                    <a:pt x="111" y="69"/>
                    <a:pt x="97" y="83"/>
                    <a:pt x="83" y="83"/>
                  </a:cubicBezTo>
                  <a:cubicBezTo>
                    <a:pt x="69" y="97"/>
                    <a:pt x="56" y="97"/>
                    <a:pt x="41" y="111"/>
                  </a:cubicBezTo>
                  <a:cubicBezTo>
                    <a:pt x="28" y="111"/>
                    <a:pt x="0" y="124"/>
                    <a:pt x="0" y="124"/>
                  </a:cubicBezTo>
                  <a:lnTo>
                    <a:pt x="0" y="124"/>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0" name="Freeform 34"/>
            <p:cNvSpPr>
              <a:spLocks noChangeArrowheads="1"/>
            </p:cNvSpPr>
            <p:nvPr/>
          </p:nvSpPr>
          <p:spPr bwMode="auto">
            <a:xfrm>
              <a:off x="1630363" y="3640138"/>
              <a:ext cx="309562" cy="349250"/>
            </a:xfrm>
            <a:custGeom>
              <a:avLst/>
              <a:gdLst>
                <a:gd name="T0" fmla="*/ 858 w 859"/>
                <a:gd name="T1" fmla="*/ 719 h 969"/>
                <a:gd name="T2" fmla="*/ 388 w 859"/>
                <a:gd name="T3" fmla="*/ 968 h 969"/>
                <a:gd name="T4" fmla="*/ 0 w 859"/>
                <a:gd name="T5" fmla="*/ 262 h 969"/>
                <a:gd name="T6" fmla="*/ 471 w 859"/>
                <a:gd name="T7" fmla="*/ 0 h 969"/>
                <a:gd name="T8" fmla="*/ 858 w 859"/>
                <a:gd name="T9" fmla="*/ 719 h 969"/>
              </a:gdLst>
              <a:ahLst/>
              <a:cxnLst>
                <a:cxn ang="0">
                  <a:pos x="T0" y="T1"/>
                </a:cxn>
                <a:cxn ang="0">
                  <a:pos x="T2" y="T3"/>
                </a:cxn>
                <a:cxn ang="0">
                  <a:pos x="T4" y="T5"/>
                </a:cxn>
                <a:cxn ang="0">
                  <a:pos x="T6" y="T7"/>
                </a:cxn>
                <a:cxn ang="0">
                  <a:pos x="T8" y="T9"/>
                </a:cxn>
              </a:cxnLst>
              <a:rect l="0" t="0" r="r" b="b"/>
              <a:pathLst>
                <a:path w="859" h="969">
                  <a:moveTo>
                    <a:pt x="858" y="719"/>
                  </a:moveTo>
                  <a:lnTo>
                    <a:pt x="388" y="968"/>
                  </a:lnTo>
                  <a:lnTo>
                    <a:pt x="0" y="262"/>
                  </a:lnTo>
                  <a:lnTo>
                    <a:pt x="471" y="0"/>
                  </a:lnTo>
                  <a:lnTo>
                    <a:pt x="858" y="719"/>
                  </a:lnTo>
                </a:path>
              </a:pathLst>
            </a:custGeom>
            <a:solidFill>
              <a:srgbClr val="F0EFE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1" name="Freeform 35"/>
            <p:cNvSpPr>
              <a:spLocks noChangeArrowheads="1"/>
            </p:cNvSpPr>
            <p:nvPr/>
          </p:nvSpPr>
          <p:spPr bwMode="auto">
            <a:xfrm>
              <a:off x="1346200" y="3708400"/>
              <a:ext cx="428625" cy="477838"/>
            </a:xfrm>
            <a:custGeom>
              <a:avLst/>
              <a:gdLst>
                <a:gd name="T0" fmla="*/ 1038 w 1191"/>
                <a:gd name="T1" fmla="*/ 651 h 1329"/>
                <a:gd name="T2" fmla="*/ 968 w 1191"/>
                <a:gd name="T3" fmla="*/ 1121 h 1329"/>
                <a:gd name="T4" fmla="*/ 927 w 1191"/>
                <a:gd name="T5" fmla="*/ 1135 h 1329"/>
                <a:gd name="T6" fmla="*/ 567 w 1191"/>
                <a:gd name="T7" fmla="*/ 1328 h 1329"/>
                <a:gd name="T8" fmla="*/ 0 w 1191"/>
                <a:gd name="T9" fmla="*/ 250 h 1329"/>
                <a:gd name="T10" fmla="*/ 526 w 1191"/>
                <a:gd name="T11" fmla="*/ 0 h 1329"/>
                <a:gd name="T12" fmla="*/ 803 w 1191"/>
                <a:gd name="T13" fmla="*/ 222 h 1329"/>
                <a:gd name="T14" fmla="*/ 803 w 1191"/>
                <a:gd name="T15" fmla="*/ 222 h 1329"/>
                <a:gd name="T16" fmla="*/ 844 w 1191"/>
                <a:gd name="T17" fmla="*/ 291 h 1329"/>
                <a:gd name="T18" fmla="*/ 1038 w 1191"/>
                <a:gd name="T19" fmla="*/ 651 h 1329"/>
                <a:gd name="T20" fmla="*/ 1038 w 1191"/>
                <a:gd name="T21" fmla="*/ 651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1" h="1329">
                  <a:moveTo>
                    <a:pt x="1038" y="651"/>
                  </a:moveTo>
                  <a:cubicBezTo>
                    <a:pt x="1038" y="651"/>
                    <a:pt x="1190" y="927"/>
                    <a:pt x="968" y="1121"/>
                  </a:cubicBezTo>
                  <a:cubicBezTo>
                    <a:pt x="968" y="1121"/>
                    <a:pt x="968" y="1121"/>
                    <a:pt x="927" y="1135"/>
                  </a:cubicBezTo>
                  <a:cubicBezTo>
                    <a:pt x="927" y="1135"/>
                    <a:pt x="927" y="1135"/>
                    <a:pt x="567" y="1328"/>
                  </a:cubicBezTo>
                  <a:cubicBezTo>
                    <a:pt x="567" y="1328"/>
                    <a:pt x="567" y="1328"/>
                    <a:pt x="0" y="250"/>
                  </a:cubicBezTo>
                  <a:cubicBezTo>
                    <a:pt x="0" y="250"/>
                    <a:pt x="0" y="250"/>
                    <a:pt x="526" y="0"/>
                  </a:cubicBezTo>
                  <a:cubicBezTo>
                    <a:pt x="581" y="0"/>
                    <a:pt x="706" y="42"/>
                    <a:pt x="803" y="222"/>
                  </a:cubicBezTo>
                  <a:lnTo>
                    <a:pt x="803" y="222"/>
                  </a:lnTo>
                  <a:cubicBezTo>
                    <a:pt x="816" y="235"/>
                    <a:pt x="830" y="263"/>
                    <a:pt x="844" y="291"/>
                  </a:cubicBezTo>
                  <a:cubicBezTo>
                    <a:pt x="844" y="291"/>
                    <a:pt x="844" y="291"/>
                    <a:pt x="1038" y="651"/>
                  </a:cubicBezTo>
                  <a:lnTo>
                    <a:pt x="1038" y="651"/>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2" name="Freeform 36"/>
            <p:cNvSpPr>
              <a:spLocks noChangeArrowheads="1"/>
            </p:cNvSpPr>
            <p:nvPr/>
          </p:nvSpPr>
          <p:spPr bwMode="auto">
            <a:xfrm>
              <a:off x="1192213" y="4067175"/>
              <a:ext cx="414337" cy="284163"/>
            </a:xfrm>
            <a:custGeom>
              <a:avLst/>
              <a:gdLst>
                <a:gd name="T0" fmla="*/ 1010 w 1149"/>
                <a:gd name="T1" fmla="*/ 0 h 790"/>
                <a:gd name="T2" fmla="*/ 1148 w 1149"/>
                <a:gd name="T3" fmla="*/ 250 h 790"/>
                <a:gd name="T4" fmla="*/ 139 w 1149"/>
                <a:gd name="T5" fmla="*/ 789 h 790"/>
                <a:gd name="T6" fmla="*/ 0 w 1149"/>
                <a:gd name="T7" fmla="*/ 540 h 790"/>
                <a:gd name="T8" fmla="*/ 1010 w 1149"/>
                <a:gd name="T9" fmla="*/ 0 h 790"/>
              </a:gdLst>
              <a:ahLst/>
              <a:cxnLst>
                <a:cxn ang="0">
                  <a:pos x="T0" y="T1"/>
                </a:cxn>
                <a:cxn ang="0">
                  <a:pos x="T2" y="T3"/>
                </a:cxn>
                <a:cxn ang="0">
                  <a:pos x="T4" y="T5"/>
                </a:cxn>
                <a:cxn ang="0">
                  <a:pos x="T6" y="T7"/>
                </a:cxn>
                <a:cxn ang="0">
                  <a:pos x="T8" y="T9"/>
                </a:cxn>
              </a:cxnLst>
              <a:rect l="0" t="0" r="r" b="b"/>
              <a:pathLst>
                <a:path w="1149" h="790">
                  <a:moveTo>
                    <a:pt x="1010" y="0"/>
                  </a:moveTo>
                  <a:lnTo>
                    <a:pt x="1148" y="250"/>
                  </a:lnTo>
                  <a:lnTo>
                    <a:pt x="139" y="789"/>
                  </a:lnTo>
                  <a:lnTo>
                    <a:pt x="0" y="540"/>
                  </a:lnTo>
                  <a:lnTo>
                    <a:pt x="1010" y="0"/>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3" name="Freeform 37"/>
            <p:cNvSpPr>
              <a:spLocks noChangeArrowheads="1"/>
            </p:cNvSpPr>
            <p:nvPr/>
          </p:nvSpPr>
          <p:spPr bwMode="auto">
            <a:xfrm>
              <a:off x="1192213" y="4067175"/>
              <a:ext cx="414337" cy="284163"/>
            </a:xfrm>
            <a:custGeom>
              <a:avLst/>
              <a:gdLst>
                <a:gd name="T0" fmla="*/ 1010 w 1149"/>
                <a:gd name="T1" fmla="*/ 0 h 790"/>
                <a:gd name="T2" fmla="*/ 1148 w 1149"/>
                <a:gd name="T3" fmla="*/ 250 h 790"/>
                <a:gd name="T4" fmla="*/ 139 w 1149"/>
                <a:gd name="T5" fmla="*/ 789 h 790"/>
                <a:gd name="T6" fmla="*/ 0 w 1149"/>
                <a:gd name="T7" fmla="*/ 540 h 790"/>
                <a:gd name="T8" fmla="*/ 1010 w 1149"/>
                <a:gd name="T9" fmla="*/ 0 h 790"/>
              </a:gdLst>
              <a:ahLst/>
              <a:cxnLst>
                <a:cxn ang="0">
                  <a:pos x="T0" y="T1"/>
                </a:cxn>
                <a:cxn ang="0">
                  <a:pos x="T2" y="T3"/>
                </a:cxn>
                <a:cxn ang="0">
                  <a:pos x="T4" y="T5"/>
                </a:cxn>
                <a:cxn ang="0">
                  <a:pos x="T6" y="T7"/>
                </a:cxn>
                <a:cxn ang="0">
                  <a:pos x="T8" y="T9"/>
                </a:cxn>
              </a:cxnLst>
              <a:rect l="0" t="0" r="r" b="b"/>
              <a:pathLst>
                <a:path w="1149" h="790">
                  <a:moveTo>
                    <a:pt x="1010" y="0"/>
                  </a:moveTo>
                  <a:lnTo>
                    <a:pt x="1148" y="250"/>
                  </a:lnTo>
                  <a:lnTo>
                    <a:pt x="139" y="789"/>
                  </a:lnTo>
                  <a:lnTo>
                    <a:pt x="0" y="540"/>
                  </a:lnTo>
                  <a:lnTo>
                    <a:pt x="1010" y="0"/>
                  </a:lnTo>
                </a:path>
              </a:pathLst>
            </a:custGeom>
            <a:solidFill>
              <a:srgbClr val="FED6B6"/>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4" name="Freeform 38"/>
            <p:cNvSpPr>
              <a:spLocks noChangeArrowheads="1"/>
            </p:cNvSpPr>
            <p:nvPr/>
          </p:nvSpPr>
          <p:spPr bwMode="auto">
            <a:xfrm>
              <a:off x="1052513" y="3968750"/>
              <a:ext cx="503237" cy="338138"/>
            </a:xfrm>
            <a:custGeom>
              <a:avLst/>
              <a:gdLst>
                <a:gd name="T0" fmla="*/ 1259 w 1398"/>
                <a:gd name="T1" fmla="*/ 0 h 941"/>
                <a:gd name="T2" fmla="*/ 1397 w 1398"/>
                <a:gd name="T3" fmla="*/ 276 h 941"/>
                <a:gd name="T4" fmla="*/ 152 w 1398"/>
                <a:gd name="T5" fmla="*/ 940 h 941"/>
                <a:gd name="T6" fmla="*/ 0 w 1398"/>
                <a:gd name="T7" fmla="*/ 664 h 941"/>
                <a:gd name="T8" fmla="*/ 1259 w 1398"/>
                <a:gd name="T9" fmla="*/ 0 h 941"/>
              </a:gdLst>
              <a:ahLst/>
              <a:cxnLst>
                <a:cxn ang="0">
                  <a:pos x="T0" y="T1"/>
                </a:cxn>
                <a:cxn ang="0">
                  <a:pos x="T2" y="T3"/>
                </a:cxn>
                <a:cxn ang="0">
                  <a:pos x="T4" y="T5"/>
                </a:cxn>
                <a:cxn ang="0">
                  <a:pos x="T6" y="T7"/>
                </a:cxn>
                <a:cxn ang="0">
                  <a:pos x="T8" y="T9"/>
                </a:cxn>
              </a:cxnLst>
              <a:rect l="0" t="0" r="r" b="b"/>
              <a:pathLst>
                <a:path w="1398" h="941">
                  <a:moveTo>
                    <a:pt x="1259" y="0"/>
                  </a:moveTo>
                  <a:lnTo>
                    <a:pt x="1397" y="276"/>
                  </a:lnTo>
                  <a:lnTo>
                    <a:pt x="152" y="940"/>
                  </a:lnTo>
                  <a:lnTo>
                    <a:pt x="0" y="664"/>
                  </a:lnTo>
                  <a:lnTo>
                    <a:pt x="1259" y="0"/>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5" name="Freeform 39"/>
            <p:cNvSpPr>
              <a:spLocks noChangeArrowheads="1"/>
            </p:cNvSpPr>
            <p:nvPr/>
          </p:nvSpPr>
          <p:spPr bwMode="auto">
            <a:xfrm>
              <a:off x="1052513" y="3968750"/>
              <a:ext cx="503237" cy="338138"/>
            </a:xfrm>
            <a:custGeom>
              <a:avLst/>
              <a:gdLst>
                <a:gd name="T0" fmla="*/ 1259 w 1398"/>
                <a:gd name="T1" fmla="*/ 0 h 941"/>
                <a:gd name="T2" fmla="*/ 1397 w 1398"/>
                <a:gd name="T3" fmla="*/ 276 h 941"/>
                <a:gd name="T4" fmla="*/ 152 w 1398"/>
                <a:gd name="T5" fmla="*/ 940 h 941"/>
                <a:gd name="T6" fmla="*/ 0 w 1398"/>
                <a:gd name="T7" fmla="*/ 664 h 941"/>
                <a:gd name="T8" fmla="*/ 1259 w 1398"/>
                <a:gd name="T9" fmla="*/ 0 h 941"/>
              </a:gdLst>
              <a:ahLst/>
              <a:cxnLst>
                <a:cxn ang="0">
                  <a:pos x="T0" y="T1"/>
                </a:cxn>
                <a:cxn ang="0">
                  <a:pos x="T2" y="T3"/>
                </a:cxn>
                <a:cxn ang="0">
                  <a:pos x="T4" y="T5"/>
                </a:cxn>
                <a:cxn ang="0">
                  <a:pos x="T6" y="T7"/>
                </a:cxn>
                <a:cxn ang="0">
                  <a:pos x="T8" y="T9"/>
                </a:cxn>
              </a:cxnLst>
              <a:rect l="0" t="0" r="r" b="b"/>
              <a:pathLst>
                <a:path w="1398" h="941">
                  <a:moveTo>
                    <a:pt x="1259" y="0"/>
                  </a:moveTo>
                  <a:lnTo>
                    <a:pt x="1397" y="276"/>
                  </a:lnTo>
                  <a:lnTo>
                    <a:pt x="152" y="940"/>
                  </a:lnTo>
                  <a:lnTo>
                    <a:pt x="0" y="664"/>
                  </a:lnTo>
                  <a:lnTo>
                    <a:pt x="1259" y="0"/>
                  </a:lnTo>
                </a:path>
              </a:pathLst>
            </a:custGeom>
            <a:solidFill>
              <a:srgbClr val="FED6B6"/>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6" name="Freeform 40"/>
            <p:cNvSpPr>
              <a:spLocks noChangeArrowheads="1"/>
            </p:cNvSpPr>
            <p:nvPr/>
          </p:nvSpPr>
          <p:spPr bwMode="auto">
            <a:xfrm>
              <a:off x="933450" y="3868738"/>
              <a:ext cx="573088" cy="374650"/>
            </a:xfrm>
            <a:custGeom>
              <a:avLst/>
              <a:gdLst>
                <a:gd name="T0" fmla="*/ 1438 w 1592"/>
                <a:gd name="T1" fmla="*/ 0 h 1039"/>
                <a:gd name="T2" fmla="*/ 1591 w 1592"/>
                <a:gd name="T3" fmla="*/ 277 h 1039"/>
                <a:gd name="T4" fmla="*/ 138 w 1592"/>
                <a:gd name="T5" fmla="*/ 1038 h 1039"/>
                <a:gd name="T6" fmla="*/ 0 w 1592"/>
                <a:gd name="T7" fmla="*/ 775 h 1039"/>
                <a:gd name="T8" fmla="*/ 1438 w 1592"/>
                <a:gd name="T9" fmla="*/ 0 h 1039"/>
              </a:gdLst>
              <a:ahLst/>
              <a:cxnLst>
                <a:cxn ang="0">
                  <a:pos x="T0" y="T1"/>
                </a:cxn>
                <a:cxn ang="0">
                  <a:pos x="T2" y="T3"/>
                </a:cxn>
                <a:cxn ang="0">
                  <a:pos x="T4" y="T5"/>
                </a:cxn>
                <a:cxn ang="0">
                  <a:pos x="T6" y="T7"/>
                </a:cxn>
                <a:cxn ang="0">
                  <a:pos x="T8" y="T9"/>
                </a:cxn>
              </a:cxnLst>
              <a:rect l="0" t="0" r="r" b="b"/>
              <a:pathLst>
                <a:path w="1592" h="1039">
                  <a:moveTo>
                    <a:pt x="1438" y="0"/>
                  </a:moveTo>
                  <a:lnTo>
                    <a:pt x="1591" y="277"/>
                  </a:lnTo>
                  <a:lnTo>
                    <a:pt x="138" y="1038"/>
                  </a:lnTo>
                  <a:lnTo>
                    <a:pt x="0" y="775"/>
                  </a:lnTo>
                  <a:lnTo>
                    <a:pt x="1438" y="0"/>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7" name="Freeform 41"/>
            <p:cNvSpPr>
              <a:spLocks noChangeArrowheads="1"/>
            </p:cNvSpPr>
            <p:nvPr/>
          </p:nvSpPr>
          <p:spPr bwMode="auto">
            <a:xfrm>
              <a:off x="933450" y="3868738"/>
              <a:ext cx="573088" cy="374650"/>
            </a:xfrm>
            <a:custGeom>
              <a:avLst/>
              <a:gdLst>
                <a:gd name="T0" fmla="*/ 1438 w 1592"/>
                <a:gd name="T1" fmla="*/ 0 h 1039"/>
                <a:gd name="T2" fmla="*/ 1591 w 1592"/>
                <a:gd name="T3" fmla="*/ 277 h 1039"/>
                <a:gd name="T4" fmla="*/ 138 w 1592"/>
                <a:gd name="T5" fmla="*/ 1038 h 1039"/>
                <a:gd name="T6" fmla="*/ 0 w 1592"/>
                <a:gd name="T7" fmla="*/ 775 h 1039"/>
                <a:gd name="T8" fmla="*/ 1438 w 1592"/>
                <a:gd name="T9" fmla="*/ 0 h 1039"/>
              </a:gdLst>
              <a:ahLst/>
              <a:cxnLst>
                <a:cxn ang="0">
                  <a:pos x="T0" y="T1"/>
                </a:cxn>
                <a:cxn ang="0">
                  <a:pos x="T2" y="T3"/>
                </a:cxn>
                <a:cxn ang="0">
                  <a:pos x="T4" y="T5"/>
                </a:cxn>
                <a:cxn ang="0">
                  <a:pos x="T6" y="T7"/>
                </a:cxn>
                <a:cxn ang="0">
                  <a:pos x="T8" y="T9"/>
                </a:cxn>
              </a:cxnLst>
              <a:rect l="0" t="0" r="r" b="b"/>
              <a:pathLst>
                <a:path w="1592" h="1039">
                  <a:moveTo>
                    <a:pt x="1438" y="0"/>
                  </a:moveTo>
                  <a:lnTo>
                    <a:pt x="1591" y="277"/>
                  </a:lnTo>
                  <a:lnTo>
                    <a:pt x="138" y="1038"/>
                  </a:lnTo>
                  <a:lnTo>
                    <a:pt x="0" y="775"/>
                  </a:lnTo>
                  <a:lnTo>
                    <a:pt x="1438" y="0"/>
                  </a:lnTo>
                </a:path>
              </a:pathLst>
            </a:custGeom>
            <a:solidFill>
              <a:srgbClr val="FED6B6"/>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8" name="Freeform 42"/>
            <p:cNvSpPr>
              <a:spLocks noChangeArrowheads="1"/>
            </p:cNvSpPr>
            <p:nvPr/>
          </p:nvSpPr>
          <p:spPr bwMode="auto">
            <a:xfrm>
              <a:off x="1157288" y="4246563"/>
              <a:ext cx="120650" cy="120650"/>
            </a:xfrm>
            <a:custGeom>
              <a:avLst/>
              <a:gdLst>
                <a:gd name="T0" fmla="*/ 96 w 333"/>
                <a:gd name="T1" fmla="*/ 42 h 333"/>
                <a:gd name="T2" fmla="*/ 96 w 333"/>
                <a:gd name="T3" fmla="*/ 42 h 333"/>
                <a:gd name="T4" fmla="*/ 290 w 333"/>
                <a:gd name="T5" fmla="*/ 97 h 333"/>
                <a:gd name="T6" fmla="*/ 235 w 333"/>
                <a:gd name="T7" fmla="*/ 291 h 333"/>
                <a:gd name="T8" fmla="*/ 41 w 333"/>
                <a:gd name="T9" fmla="*/ 236 h 333"/>
                <a:gd name="T10" fmla="*/ 96 w 333"/>
                <a:gd name="T11" fmla="*/ 42 h 333"/>
              </a:gdLst>
              <a:ahLst/>
              <a:cxnLst>
                <a:cxn ang="0">
                  <a:pos x="T0" y="T1"/>
                </a:cxn>
                <a:cxn ang="0">
                  <a:pos x="T2" y="T3"/>
                </a:cxn>
                <a:cxn ang="0">
                  <a:pos x="T4" y="T5"/>
                </a:cxn>
                <a:cxn ang="0">
                  <a:pos x="T6" y="T7"/>
                </a:cxn>
                <a:cxn ang="0">
                  <a:pos x="T8" y="T9"/>
                </a:cxn>
                <a:cxn ang="0">
                  <a:pos x="T10" y="T11"/>
                </a:cxn>
              </a:cxnLst>
              <a:rect l="0" t="0" r="r" b="b"/>
              <a:pathLst>
                <a:path w="333" h="333">
                  <a:moveTo>
                    <a:pt x="96" y="42"/>
                  </a:moveTo>
                  <a:lnTo>
                    <a:pt x="96" y="42"/>
                  </a:lnTo>
                  <a:cubicBezTo>
                    <a:pt x="166" y="0"/>
                    <a:pt x="262" y="28"/>
                    <a:pt x="290" y="97"/>
                  </a:cubicBezTo>
                  <a:cubicBezTo>
                    <a:pt x="332" y="166"/>
                    <a:pt x="304" y="249"/>
                    <a:pt x="235" y="291"/>
                  </a:cubicBezTo>
                  <a:cubicBezTo>
                    <a:pt x="166" y="332"/>
                    <a:pt x="82" y="305"/>
                    <a:pt x="41" y="236"/>
                  </a:cubicBezTo>
                  <a:cubicBezTo>
                    <a:pt x="0" y="166"/>
                    <a:pt x="27" y="70"/>
                    <a:pt x="96" y="42"/>
                  </a:cubicBez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79" name="Freeform 43"/>
            <p:cNvSpPr>
              <a:spLocks noChangeArrowheads="1"/>
            </p:cNvSpPr>
            <p:nvPr/>
          </p:nvSpPr>
          <p:spPr bwMode="auto">
            <a:xfrm>
              <a:off x="1017588" y="4192588"/>
              <a:ext cx="130175" cy="130175"/>
            </a:xfrm>
            <a:custGeom>
              <a:avLst/>
              <a:gdLst>
                <a:gd name="T0" fmla="*/ 97 w 361"/>
                <a:gd name="T1" fmla="*/ 42 h 361"/>
                <a:gd name="T2" fmla="*/ 97 w 361"/>
                <a:gd name="T3" fmla="*/ 42 h 361"/>
                <a:gd name="T4" fmla="*/ 318 w 361"/>
                <a:gd name="T5" fmla="*/ 111 h 361"/>
                <a:gd name="T6" fmla="*/ 249 w 361"/>
                <a:gd name="T7" fmla="*/ 318 h 361"/>
                <a:gd name="T8" fmla="*/ 41 w 361"/>
                <a:gd name="T9" fmla="*/ 249 h 361"/>
                <a:gd name="T10" fmla="*/ 97 w 361"/>
                <a:gd name="T11" fmla="*/ 42 h 361"/>
              </a:gdLst>
              <a:ahLst/>
              <a:cxnLst>
                <a:cxn ang="0">
                  <a:pos x="T0" y="T1"/>
                </a:cxn>
                <a:cxn ang="0">
                  <a:pos x="T2" y="T3"/>
                </a:cxn>
                <a:cxn ang="0">
                  <a:pos x="T4" y="T5"/>
                </a:cxn>
                <a:cxn ang="0">
                  <a:pos x="T6" y="T7"/>
                </a:cxn>
                <a:cxn ang="0">
                  <a:pos x="T8" y="T9"/>
                </a:cxn>
                <a:cxn ang="0">
                  <a:pos x="T10" y="T11"/>
                </a:cxn>
              </a:cxnLst>
              <a:rect l="0" t="0" r="r" b="b"/>
              <a:pathLst>
                <a:path w="361" h="361">
                  <a:moveTo>
                    <a:pt x="97" y="42"/>
                  </a:moveTo>
                  <a:lnTo>
                    <a:pt x="97" y="42"/>
                  </a:lnTo>
                  <a:cubicBezTo>
                    <a:pt x="180" y="0"/>
                    <a:pt x="277" y="28"/>
                    <a:pt x="318" y="111"/>
                  </a:cubicBezTo>
                  <a:cubicBezTo>
                    <a:pt x="360" y="180"/>
                    <a:pt x="318" y="277"/>
                    <a:pt x="249" y="318"/>
                  </a:cubicBezTo>
                  <a:cubicBezTo>
                    <a:pt x="166" y="360"/>
                    <a:pt x="83" y="332"/>
                    <a:pt x="41" y="249"/>
                  </a:cubicBezTo>
                  <a:cubicBezTo>
                    <a:pt x="0" y="180"/>
                    <a:pt x="28" y="83"/>
                    <a:pt x="97" y="42"/>
                  </a:cubicBez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0" name="Freeform 44"/>
            <p:cNvSpPr>
              <a:spLocks noChangeArrowheads="1"/>
            </p:cNvSpPr>
            <p:nvPr/>
          </p:nvSpPr>
          <p:spPr bwMode="auto">
            <a:xfrm>
              <a:off x="887413" y="4132263"/>
              <a:ext cx="125412" cy="130175"/>
            </a:xfrm>
            <a:custGeom>
              <a:avLst/>
              <a:gdLst>
                <a:gd name="T0" fmla="*/ 97 w 347"/>
                <a:gd name="T1" fmla="*/ 42 h 361"/>
                <a:gd name="T2" fmla="*/ 97 w 347"/>
                <a:gd name="T3" fmla="*/ 42 h 361"/>
                <a:gd name="T4" fmla="*/ 305 w 347"/>
                <a:gd name="T5" fmla="*/ 111 h 361"/>
                <a:gd name="T6" fmla="*/ 249 w 347"/>
                <a:gd name="T7" fmla="*/ 318 h 361"/>
                <a:gd name="T8" fmla="*/ 28 w 347"/>
                <a:gd name="T9" fmla="*/ 263 h 361"/>
                <a:gd name="T10" fmla="*/ 97 w 347"/>
                <a:gd name="T11" fmla="*/ 42 h 361"/>
              </a:gdLst>
              <a:ahLst/>
              <a:cxnLst>
                <a:cxn ang="0">
                  <a:pos x="T0" y="T1"/>
                </a:cxn>
                <a:cxn ang="0">
                  <a:pos x="T2" y="T3"/>
                </a:cxn>
                <a:cxn ang="0">
                  <a:pos x="T4" y="T5"/>
                </a:cxn>
                <a:cxn ang="0">
                  <a:pos x="T6" y="T7"/>
                </a:cxn>
                <a:cxn ang="0">
                  <a:pos x="T8" y="T9"/>
                </a:cxn>
                <a:cxn ang="0">
                  <a:pos x="T10" y="T11"/>
                </a:cxn>
              </a:cxnLst>
              <a:rect l="0" t="0" r="r" b="b"/>
              <a:pathLst>
                <a:path w="347" h="361">
                  <a:moveTo>
                    <a:pt x="97" y="42"/>
                  </a:moveTo>
                  <a:lnTo>
                    <a:pt x="97" y="42"/>
                  </a:lnTo>
                  <a:cubicBezTo>
                    <a:pt x="180" y="0"/>
                    <a:pt x="277" y="28"/>
                    <a:pt x="305" y="111"/>
                  </a:cubicBezTo>
                  <a:cubicBezTo>
                    <a:pt x="346" y="194"/>
                    <a:pt x="319" y="277"/>
                    <a:pt x="249" y="318"/>
                  </a:cubicBezTo>
                  <a:cubicBezTo>
                    <a:pt x="166" y="360"/>
                    <a:pt x="69" y="332"/>
                    <a:pt x="28" y="263"/>
                  </a:cubicBezTo>
                  <a:cubicBezTo>
                    <a:pt x="0" y="180"/>
                    <a:pt x="28" y="83"/>
                    <a:pt x="97" y="42"/>
                  </a:cubicBez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1" name="Freeform 45"/>
            <p:cNvSpPr>
              <a:spLocks noChangeArrowheads="1"/>
            </p:cNvSpPr>
            <p:nvPr/>
          </p:nvSpPr>
          <p:spPr bwMode="auto">
            <a:xfrm>
              <a:off x="922338" y="4008438"/>
              <a:ext cx="104775" cy="100012"/>
            </a:xfrm>
            <a:custGeom>
              <a:avLst/>
              <a:gdLst>
                <a:gd name="T0" fmla="*/ 152 w 292"/>
                <a:gd name="T1" fmla="*/ 0 h 278"/>
                <a:gd name="T2" fmla="*/ 208 w 292"/>
                <a:gd name="T3" fmla="*/ 69 h 278"/>
                <a:gd name="T4" fmla="*/ 222 w 292"/>
                <a:gd name="T5" fmla="*/ 97 h 278"/>
                <a:gd name="T6" fmla="*/ 291 w 292"/>
                <a:gd name="T7" fmla="*/ 194 h 278"/>
                <a:gd name="T8" fmla="*/ 194 w 292"/>
                <a:gd name="T9" fmla="*/ 263 h 278"/>
                <a:gd name="T10" fmla="*/ 180 w 292"/>
                <a:gd name="T11" fmla="*/ 263 h 278"/>
                <a:gd name="T12" fmla="*/ 138 w 292"/>
                <a:gd name="T13" fmla="*/ 277 h 278"/>
                <a:gd name="T14" fmla="*/ 28 w 292"/>
                <a:gd name="T15" fmla="*/ 208 h 278"/>
                <a:gd name="T16" fmla="*/ 56 w 292"/>
                <a:gd name="T17" fmla="*/ 56 h 278"/>
                <a:gd name="T18" fmla="*/ 56 w 292"/>
                <a:gd name="T19" fmla="*/ 56 h 278"/>
                <a:gd name="T20" fmla="*/ 56 w 292"/>
                <a:gd name="T21" fmla="*/ 56 h 278"/>
                <a:gd name="T22" fmla="*/ 69 w 292"/>
                <a:gd name="T23" fmla="*/ 42 h 278"/>
                <a:gd name="T24" fmla="*/ 83 w 292"/>
                <a:gd name="T25" fmla="*/ 42 h 278"/>
                <a:gd name="T26" fmla="*/ 152 w 292"/>
                <a:gd name="T27" fmla="*/ 0 h 278"/>
                <a:gd name="T28" fmla="*/ 152 w 292"/>
                <a:gd name="T29"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2" h="278">
                  <a:moveTo>
                    <a:pt x="152" y="0"/>
                  </a:moveTo>
                  <a:cubicBezTo>
                    <a:pt x="152" y="0"/>
                    <a:pt x="180" y="42"/>
                    <a:pt x="208" y="69"/>
                  </a:cubicBezTo>
                  <a:cubicBezTo>
                    <a:pt x="222" y="84"/>
                    <a:pt x="222" y="97"/>
                    <a:pt x="222" y="97"/>
                  </a:cubicBezTo>
                  <a:cubicBezTo>
                    <a:pt x="263" y="139"/>
                    <a:pt x="291" y="180"/>
                    <a:pt x="291" y="194"/>
                  </a:cubicBezTo>
                  <a:cubicBezTo>
                    <a:pt x="291" y="194"/>
                    <a:pt x="291" y="194"/>
                    <a:pt x="194" y="263"/>
                  </a:cubicBezTo>
                  <a:cubicBezTo>
                    <a:pt x="194" y="263"/>
                    <a:pt x="194" y="263"/>
                    <a:pt x="180" y="263"/>
                  </a:cubicBezTo>
                  <a:cubicBezTo>
                    <a:pt x="166" y="277"/>
                    <a:pt x="152" y="277"/>
                    <a:pt x="138" y="277"/>
                  </a:cubicBezTo>
                  <a:cubicBezTo>
                    <a:pt x="97" y="277"/>
                    <a:pt x="42" y="250"/>
                    <a:pt x="28" y="208"/>
                  </a:cubicBezTo>
                  <a:cubicBezTo>
                    <a:pt x="0" y="153"/>
                    <a:pt x="14" y="84"/>
                    <a:pt x="56" y="56"/>
                  </a:cubicBezTo>
                  <a:lnTo>
                    <a:pt x="56" y="56"/>
                  </a:lnTo>
                  <a:lnTo>
                    <a:pt x="56" y="56"/>
                  </a:lnTo>
                  <a:cubicBezTo>
                    <a:pt x="69" y="56"/>
                    <a:pt x="69" y="56"/>
                    <a:pt x="69" y="42"/>
                  </a:cubicBezTo>
                  <a:lnTo>
                    <a:pt x="83" y="42"/>
                  </a:lnTo>
                  <a:cubicBezTo>
                    <a:pt x="83" y="42"/>
                    <a:pt x="83" y="42"/>
                    <a:pt x="152" y="0"/>
                  </a:cubicBezTo>
                  <a:lnTo>
                    <a:pt x="152" y="0"/>
                  </a:lnTo>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2" name="Freeform 46"/>
            <p:cNvSpPr>
              <a:spLocks noChangeArrowheads="1"/>
            </p:cNvSpPr>
            <p:nvPr/>
          </p:nvSpPr>
          <p:spPr bwMode="auto">
            <a:xfrm>
              <a:off x="1003300" y="4206875"/>
              <a:ext cx="4763" cy="4763"/>
            </a:xfrm>
            <a:custGeom>
              <a:avLst/>
              <a:gdLst>
                <a:gd name="T0" fmla="*/ 13 w 14"/>
                <a:gd name="T1" fmla="*/ 0 h 15"/>
                <a:gd name="T2" fmla="*/ 13 w 14"/>
                <a:gd name="T3" fmla="*/ 14 h 15"/>
                <a:gd name="T4" fmla="*/ 0 w 14"/>
                <a:gd name="T5" fmla="*/ 14 h 15"/>
                <a:gd name="T6" fmla="*/ 13 w 14"/>
                <a:gd name="T7" fmla="*/ 0 h 15"/>
                <a:gd name="T8" fmla="*/ 13 w 14"/>
                <a:gd name="T9" fmla="*/ 0 h 15"/>
              </a:gdLst>
              <a:ahLst/>
              <a:cxnLst>
                <a:cxn ang="0">
                  <a:pos x="T0" y="T1"/>
                </a:cxn>
                <a:cxn ang="0">
                  <a:pos x="T2" y="T3"/>
                </a:cxn>
                <a:cxn ang="0">
                  <a:pos x="T4" y="T5"/>
                </a:cxn>
                <a:cxn ang="0">
                  <a:pos x="T6" y="T7"/>
                </a:cxn>
                <a:cxn ang="0">
                  <a:pos x="T8" y="T9"/>
                </a:cxn>
              </a:cxnLst>
              <a:rect l="0" t="0" r="r" b="b"/>
              <a:pathLst>
                <a:path w="14" h="15">
                  <a:moveTo>
                    <a:pt x="13" y="0"/>
                  </a:moveTo>
                  <a:cubicBezTo>
                    <a:pt x="13" y="14"/>
                    <a:pt x="13" y="14"/>
                    <a:pt x="13" y="14"/>
                  </a:cubicBezTo>
                  <a:cubicBezTo>
                    <a:pt x="13" y="14"/>
                    <a:pt x="13" y="14"/>
                    <a:pt x="0" y="14"/>
                  </a:cubicBezTo>
                  <a:cubicBezTo>
                    <a:pt x="0" y="14"/>
                    <a:pt x="13" y="14"/>
                    <a:pt x="13" y="0"/>
                  </a:cubicBezTo>
                  <a:lnTo>
                    <a:pt x="13" y="0"/>
                  </a:lnTo>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3" name="Freeform 47"/>
            <p:cNvSpPr>
              <a:spLocks noChangeArrowheads="1"/>
            </p:cNvSpPr>
            <p:nvPr/>
          </p:nvSpPr>
          <p:spPr bwMode="auto">
            <a:xfrm>
              <a:off x="903288" y="4141788"/>
              <a:ext cx="104775" cy="100012"/>
            </a:xfrm>
            <a:custGeom>
              <a:avLst/>
              <a:gdLst>
                <a:gd name="T0" fmla="*/ 152 w 291"/>
                <a:gd name="T1" fmla="*/ 0 h 278"/>
                <a:gd name="T2" fmla="*/ 207 w 291"/>
                <a:gd name="T3" fmla="*/ 69 h 278"/>
                <a:gd name="T4" fmla="*/ 221 w 291"/>
                <a:gd name="T5" fmla="*/ 97 h 278"/>
                <a:gd name="T6" fmla="*/ 290 w 291"/>
                <a:gd name="T7" fmla="*/ 180 h 278"/>
                <a:gd name="T8" fmla="*/ 277 w 291"/>
                <a:gd name="T9" fmla="*/ 194 h 278"/>
                <a:gd name="T10" fmla="*/ 193 w 291"/>
                <a:gd name="T11" fmla="*/ 249 h 278"/>
                <a:gd name="T12" fmla="*/ 180 w 291"/>
                <a:gd name="T13" fmla="*/ 263 h 278"/>
                <a:gd name="T14" fmla="*/ 138 w 291"/>
                <a:gd name="T15" fmla="*/ 277 h 278"/>
                <a:gd name="T16" fmla="*/ 27 w 291"/>
                <a:gd name="T17" fmla="*/ 208 h 278"/>
                <a:gd name="T18" fmla="*/ 69 w 291"/>
                <a:gd name="T19" fmla="*/ 55 h 278"/>
                <a:gd name="T20" fmla="*/ 69 w 291"/>
                <a:gd name="T21" fmla="*/ 55 h 278"/>
                <a:gd name="T22" fmla="*/ 69 w 291"/>
                <a:gd name="T23" fmla="*/ 55 h 278"/>
                <a:gd name="T24" fmla="*/ 69 w 291"/>
                <a:gd name="T25" fmla="*/ 55 h 278"/>
                <a:gd name="T26" fmla="*/ 83 w 291"/>
                <a:gd name="T27" fmla="*/ 42 h 278"/>
                <a:gd name="T28" fmla="*/ 152 w 291"/>
                <a:gd name="T29" fmla="*/ 0 h 278"/>
                <a:gd name="T30" fmla="*/ 152 w 291"/>
                <a:gd name="T3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1" h="278">
                  <a:moveTo>
                    <a:pt x="152" y="0"/>
                  </a:moveTo>
                  <a:cubicBezTo>
                    <a:pt x="152" y="0"/>
                    <a:pt x="180" y="42"/>
                    <a:pt x="207" y="69"/>
                  </a:cubicBezTo>
                  <a:cubicBezTo>
                    <a:pt x="221" y="83"/>
                    <a:pt x="221" y="97"/>
                    <a:pt x="221" y="97"/>
                  </a:cubicBezTo>
                  <a:cubicBezTo>
                    <a:pt x="249" y="138"/>
                    <a:pt x="277" y="166"/>
                    <a:pt x="290" y="180"/>
                  </a:cubicBezTo>
                  <a:cubicBezTo>
                    <a:pt x="290" y="194"/>
                    <a:pt x="277" y="194"/>
                    <a:pt x="277" y="194"/>
                  </a:cubicBezTo>
                  <a:cubicBezTo>
                    <a:pt x="277" y="194"/>
                    <a:pt x="277" y="194"/>
                    <a:pt x="193" y="249"/>
                  </a:cubicBezTo>
                  <a:cubicBezTo>
                    <a:pt x="193" y="249"/>
                    <a:pt x="193" y="263"/>
                    <a:pt x="180" y="263"/>
                  </a:cubicBezTo>
                  <a:cubicBezTo>
                    <a:pt x="166" y="263"/>
                    <a:pt x="152" y="277"/>
                    <a:pt x="138" y="277"/>
                  </a:cubicBezTo>
                  <a:cubicBezTo>
                    <a:pt x="97" y="277"/>
                    <a:pt x="55" y="249"/>
                    <a:pt x="27" y="208"/>
                  </a:cubicBezTo>
                  <a:cubicBezTo>
                    <a:pt x="0" y="152"/>
                    <a:pt x="14" y="83"/>
                    <a:pt x="69" y="55"/>
                  </a:cubicBezTo>
                  <a:lnTo>
                    <a:pt x="69" y="55"/>
                  </a:lnTo>
                  <a:lnTo>
                    <a:pt x="69" y="55"/>
                  </a:lnTo>
                  <a:lnTo>
                    <a:pt x="69" y="55"/>
                  </a:lnTo>
                  <a:cubicBezTo>
                    <a:pt x="83" y="42"/>
                    <a:pt x="83" y="42"/>
                    <a:pt x="83" y="42"/>
                  </a:cubicBezTo>
                  <a:cubicBezTo>
                    <a:pt x="83" y="42"/>
                    <a:pt x="83" y="42"/>
                    <a:pt x="152" y="0"/>
                  </a:cubicBezTo>
                  <a:lnTo>
                    <a:pt x="152" y="0"/>
                  </a:lnTo>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4" name="Freeform 48"/>
            <p:cNvSpPr>
              <a:spLocks noChangeArrowheads="1"/>
            </p:cNvSpPr>
            <p:nvPr/>
          </p:nvSpPr>
          <p:spPr bwMode="auto">
            <a:xfrm>
              <a:off x="1087438" y="4197350"/>
              <a:ext cx="50800" cy="69850"/>
            </a:xfrm>
            <a:custGeom>
              <a:avLst/>
              <a:gdLst>
                <a:gd name="T0" fmla="*/ 138 w 139"/>
                <a:gd name="T1" fmla="*/ 180 h 195"/>
                <a:gd name="T2" fmla="*/ 138 w 139"/>
                <a:gd name="T3" fmla="*/ 194 h 195"/>
                <a:gd name="T4" fmla="*/ 137 w 139"/>
                <a:gd name="T5" fmla="*/ 194 h 195"/>
                <a:gd name="T6" fmla="*/ 138 w 139"/>
                <a:gd name="T7" fmla="*/ 180 h 195"/>
                <a:gd name="T8" fmla="*/ 13 w 139"/>
                <a:gd name="T9" fmla="*/ 14 h 195"/>
                <a:gd name="T10" fmla="*/ 0 w 139"/>
                <a:gd name="T11" fmla="*/ 14 h 195"/>
                <a:gd name="T12" fmla="*/ 13 w 139"/>
                <a:gd name="T13" fmla="*/ 0 h 195"/>
                <a:gd name="T14" fmla="*/ 13 w 139"/>
                <a:gd name="T15" fmla="*/ 14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 h="195">
                  <a:moveTo>
                    <a:pt x="138" y="180"/>
                  </a:moveTo>
                  <a:lnTo>
                    <a:pt x="138" y="194"/>
                  </a:lnTo>
                  <a:lnTo>
                    <a:pt x="137" y="194"/>
                  </a:lnTo>
                  <a:cubicBezTo>
                    <a:pt x="138" y="190"/>
                    <a:pt x="138" y="185"/>
                    <a:pt x="138" y="180"/>
                  </a:cubicBezTo>
                  <a:close/>
                  <a:moveTo>
                    <a:pt x="13" y="14"/>
                  </a:moveTo>
                  <a:lnTo>
                    <a:pt x="0" y="14"/>
                  </a:lnTo>
                  <a:lnTo>
                    <a:pt x="13" y="0"/>
                  </a:lnTo>
                  <a:lnTo>
                    <a:pt x="13" y="14"/>
                  </a:lnTo>
                  <a:close/>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5" name="Freeform 49"/>
            <p:cNvSpPr>
              <a:spLocks noChangeArrowheads="1"/>
            </p:cNvSpPr>
            <p:nvPr/>
          </p:nvSpPr>
          <p:spPr bwMode="auto">
            <a:xfrm>
              <a:off x="1031875" y="4202113"/>
              <a:ext cx="104775" cy="95250"/>
            </a:xfrm>
            <a:custGeom>
              <a:avLst/>
              <a:gdLst>
                <a:gd name="T0" fmla="*/ 153 w 292"/>
                <a:gd name="T1" fmla="*/ 0 h 264"/>
                <a:gd name="T2" fmla="*/ 166 w 292"/>
                <a:gd name="T3" fmla="*/ 0 h 264"/>
                <a:gd name="T4" fmla="*/ 208 w 292"/>
                <a:gd name="T5" fmla="*/ 69 h 264"/>
                <a:gd name="T6" fmla="*/ 236 w 292"/>
                <a:gd name="T7" fmla="*/ 97 h 264"/>
                <a:gd name="T8" fmla="*/ 291 w 292"/>
                <a:gd name="T9" fmla="*/ 166 h 264"/>
                <a:gd name="T10" fmla="*/ 277 w 292"/>
                <a:gd name="T11" fmla="*/ 194 h 264"/>
                <a:gd name="T12" fmla="*/ 208 w 292"/>
                <a:gd name="T13" fmla="*/ 249 h 264"/>
                <a:gd name="T14" fmla="*/ 194 w 292"/>
                <a:gd name="T15" fmla="*/ 249 h 264"/>
                <a:gd name="T16" fmla="*/ 139 w 292"/>
                <a:gd name="T17" fmla="*/ 263 h 264"/>
                <a:gd name="T18" fmla="*/ 28 w 292"/>
                <a:gd name="T19" fmla="*/ 194 h 264"/>
                <a:gd name="T20" fmla="*/ 70 w 292"/>
                <a:gd name="T21" fmla="*/ 42 h 264"/>
                <a:gd name="T22" fmla="*/ 70 w 292"/>
                <a:gd name="T23" fmla="*/ 42 h 264"/>
                <a:gd name="T24" fmla="*/ 70 w 292"/>
                <a:gd name="T25" fmla="*/ 42 h 264"/>
                <a:gd name="T26" fmla="*/ 70 w 292"/>
                <a:gd name="T27" fmla="*/ 42 h 264"/>
                <a:gd name="T28" fmla="*/ 84 w 292"/>
                <a:gd name="T29" fmla="*/ 28 h 264"/>
                <a:gd name="T30" fmla="*/ 153 w 292"/>
                <a:gd name="T31" fmla="*/ 0 h 264"/>
                <a:gd name="T32" fmla="*/ 153 w 292"/>
                <a:gd name="T3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264">
                  <a:moveTo>
                    <a:pt x="153" y="0"/>
                  </a:moveTo>
                  <a:lnTo>
                    <a:pt x="166" y="0"/>
                  </a:lnTo>
                  <a:cubicBezTo>
                    <a:pt x="166" y="14"/>
                    <a:pt x="194" y="28"/>
                    <a:pt x="208" y="69"/>
                  </a:cubicBezTo>
                  <a:cubicBezTo>
                    <a:pt x="222" y="69"/>
                    <a:pt x="222" y="83"/>
                    <a:pt x="236" y="97"/>
                  </a:cubicBezTo>
                  <a:cubicBezTo>
                    <a:pt x="250" y="124"/>
                    <a:pt x="277" y="152"/>
                    <a:pt x="291" y="166"/>
                  </a:cubicBezTo>
                  <a:cubicBezTo>
                    <a:pt x="291" y="180"/>
                    <a:pt x="291" y="194"/>
                    <a:pt x="277" y="194"/>
                  </a:cubicBezTo>
                  <a:cubicBezTo>
                    <a:pt x="277" y="194"/>
                    <a:pt x="277" y="194"/>
                    <a:pt x="208" y="249"/>
                  </a:cubicBezTo>
                  <a:cubicBezTo>
                    <a:pt x="194" y="249"/>
                    <a:pt x="194" y="249"/>
                    <a:pt x="194" y="249"/>
                  </a:cubicBezTo>
                  <a:cubicBezTo>
                    <a:pt x="166" y="263"/>
                    <a:pt x="153" y="263"/>
                    <a:pt x="139" y="263"/>
                  </a:cubicBezTo>
                  <a:cubicBezTo>
                    <a:pt x="97" y="263"/>
                    <a:pt x="56" y="235"/>
                    <a:pt x="28" y="194"/>
                  </a:cubicBezTo>
                  <a:cubicBezTo>
                    <a:pt x="0" y="138"/>
                    <a:pt x="14" y="83"/>
                    <a:pt x="70" y="42"/>
                  </a:cubicBezTo>
                  <a:lnTo>
                    <a:pt x="70" y="42"/>
                  </a:lnTo>
                  <a:lnTo>
                    <a:pt x="70" y="42"/>
                  </a:lnTo>
                  <a:lnTo>
                    <a:pt x="70" y="42"/>
                  </a:lnTo>
                  <a:cubicBezTo>
                    <a:pt x="84" y="42"/>
                    <a:pt x="84" y="28"/>
                    <a:pt x="84" y="28"/>
                  </a:cubicBezTo>
                  <a:cubicBezTo>
                    <a:pt x="84" y="28"/>
                    <a:pt x="84" y="28"/>
                    <a:pt x="153" y="0"/>
                  </a:cubicBezTo>
                  <a:lnTo>
                    <a:pt x="153" y="0"/>
                  </a:lnTo>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6" name="Freeform 50"/>
            <p:cNvSpPr>
              <a:spLocks noChangeArrowheads="1"/>
            </p:cNvSpPr>
            <p:nvPr/>
          </p:nvSpPr>
          <p:spPr bwMode="auto">
            <a:xfrm>
              <a:off x="1262063" y="4316413"/>
              <a:ext cx="9525" cy="11112"/>
            </a:xfrm>
            <a:custGeom>
              <a:avLst/>
              <a:gdLst>
                <a:gd name="T0" fmla="*/ 14 w 28"/>
                <a:gd name="T1" fmla="*/ 0 h 29"/>
                <a:gd name="T2" fmla="*/ 27 w 28"/>
                <a:gd name="T3" fmla="*/ 14 h 29"/>
                <a:gd name="T4" fmla="*/ 0 w 28"/>
                <a:gd name="T5" fmla="*/ 28 h 29"/>
                <a:gd name="T6" fmla="*/ 14 w 28"/>
                <a:gd name="T7" fmla="*/ 0 h 29"/>
                <a:gd name="T8" fmla="*/ 14 w 28"/>
                <a:gd name="T9" fmla="*/ 0 h 29"/>
              </a:gdLst>
              <a:ahLst/>
              <a:cxnLst>
                <a:cxn ang="0">
                  <a:pos x="T0" y="T1"/>
                </a:cxn>
                <a:cxn ang="0">
                  <a:pos x="T2" y="T3"/>
                </a:cxn>
                <a:cxn ang="0">
                  <a:pos x="T4" y="T5"/>
                </a:cxn>
                <a:cxn ang="0">
                  <a:pos x="T6" y="T7"/>
                </a:cxn>
                <a:cxn ang="0">
                  <a:pos x="T8" y="T9"/>
                </a:cxn>
              </a:cxnLst>
              <a:rect l="0" t="0" r="r" b="b"/>
              <a:pathLst>
                <a:path w="28" h="29">
                  <a:moveTo>
                    <a:pt x="14" y="0"/>
                  </a:moveTo>
                  <a:cubicBezTo>
                    <a:pt x="14" y="14"/>
                    <a:pt x="27" y="14"/>
                    <a:pt x="27" y="14"/>
                  </a:cubicBezTo>
                  <a:cubicBezTo>
                    <a:pt x="27" y="14"/>
                    <a:pt x="27" y="14"/>
                    <a:pt x="0" y="28"/>
                  </a:cubicBezTo>
                  <a:cubicBezTo>
                    <a:pt x="14" y="14"/>
                    <a:pt x="14" y="14"/>
                    <a:pt x="14" y="0"/>
                  </a:cubicBezTo>
                  <a:lnTo>
                    <a:pt x="14" y="0"/>
                  </a:lnTo>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7" name="Freeform 51"/>
            <p:cNvSpPr>
              <a:spLocks noChangeArrowheads="1"/>
            </p:cNvSpPr>
            <p:nvPr/>
          </p:nvSpPr>
          <p:spPr bwMode="auto">
            <a:xfrm>
              <a:off x="1176338" y="4262438"/>
              <a:ext cx="90487" cy="85725"/>
            </a:xfrm>
            <a:custGeom>
              <a:avLst/>
              <a:gdLst>
                <a:gd name="T0" fmla="*/ 139 w 251"/>
                <a:gd name="T1" fmla="*/ 0 h 236"/>
                <a:gd name="T2" fmla="*/ 181 w 251"/>
                <a:gd name="T3" fmla="*/ 69 h 236"/>
                <a:gd name="T4" fmla="*/ 208 w 251"/>
                <a:gd name="T5" fmla="*/ 83 h 236"/>
                <a:gd name="T6" fmla="*/ 250 w 251"/>
                <a:gd name="T7" fmla="*/ 152 h 236"/>
                <a:gd name="T8" fmla="*/ 236 w 251"/>
                <a:gd name="T9" fmla="*/ 180 h 236"/>
                <a:gd name="T10" fmla="*/ 181 w 251"/>
                <a:gd name="T11" fmla="*/ 221 h 236"/>
                <a:gd name="T12" fmla="*/ 167 w 251"/>
                <a:gd name="T13" fmla="*/ 235 h 236"/>
                <a:gd name="T14" fmla="*/ 125 w 251"/>
                <a:gd name="T15" fmla="*/ 235 h 236"/>
                <a:gd name="T16" fmla="*/ 28 w 251"/>
                <a:gd name="T17" fmla="*/ 180 h 236"/>
                <a:gd name="T18" fmla="*/ 56 w 251"/>
                <a:gd name="T19" fmla="*/ 42 h 236"/>
                <a:gd name="T20" fmla="*/ 56 w 251"/>
                <a:gd name="T21" fmla="*/ 42 h 236"/>
                <a:gd name="T22" fmla="*/ 56 w 251"/>
                <a:gd name="T23" fmla="*/ 42 h 236"/>
                <a:gd name="T24" fmla="*/ 70 w 251"/>
                <a:gd name="T25" fmla="*/ 42 h 236"/>
                <a:gd name="T26" fmla="*/ 70 w 251"/>
                <a:gd name="T27" fmla="*/ 42 h 236"/>
                <a:gd name="T28" fmla="*/ 139 w 251"/>
                <a:gd name="T29" fmla="*/ 0 h 236"/>
                <a:gd name="T30" fmla="*/ 139 w 251"/>
                <a:gd name="T3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1" h="236">
                  <a:moveTo>
                    <a:pt x="139" y="0"/>
                  </a:moveTo>
                  <a:cubicBezTo>
                    <a:pt x="139" y="0"/>
                    <a:pt x="167" y="28"/>
                    <a:pt x="181" y="69"/>
                  </a:cubicBezTo>
                  <a:cubicBezTo>
                    <a:pt x="194" y="69"/>
                    <a:pt x="194" y="83"/>
                    <a:pt x="208" y="83"/>
                  </a:cubicBezTo>
                  <a:cubicBezTo>
                    <a:pt x="222" y="111"/>
                    <a:pt x="236" y="138"/>
                    <a:pt x="250" y="152"/>
                  </a:cubicBezTo>
                  <a:cubicBezTo>
                    <a:pt x="250" y="166"/>
                    <a:pt x="250" y="166"/>
                    <a:pt x="236" y="180"/>
                  </a:cubicBezTo>
                  <a:cubicBezTo>
                    <a:pt x="236" y="180"/>
                    <a:pt x="236" y="180"/>
                    <a:pt x="181" y="221"/>
                  </a:cubicBezTo>
                  <a:cubicBezTo>
                    <a:pt x="167" y="221"/>
                    <a:pt x="167" y="221"/>
                    <a:pt x="167" y="235"/>
                  </a:cubicBezTo>
                  <a:cubicBezTo>
                    <a:pt x="153" y="235"/>
                    <a:pt x="139" y="235"/>
                    <a:pt x="125" y="235"/>
                  </a:cubicBezTo>
                  <a:cubicBezTo>
                    <a:pt x="84" y="235"/>
                    <a:pt x="42" y="221"/>
                    <a:pt x="28" y="180"/>
                  </a:cubicBezTo>
                  <a:cubicBezTo>
                    <a:pt x="0" y="138"/>
                    <a:pt x="15" y="69"/>
                    <a:pt x="56" y="42"/>
                  </a:cubicBezTo>
                  <a:lnTo>
                    <a:pt x="56" y="42"/>
                  </a:lnTo>
                  <a:lnTo>
                    <a:pt x="56" y="42"/>
                  </a:lnTo>
                  <a:lnTo>
                    <a:pt x="70" y="42"/>
                  </a:lnTo>
                  <a:lnTo>
                    <a:pt x="70" y="42"/>
                  </a:lnTo>
                  <a:cubicBezTo>
                    <a:pt x="70" y="42"/>
                    <a:pt x="70" y="42"/>
                    <a:pt x="139" y="0"/>
                  </a:cubicBezTo>
                  <a:lnTo>
                    <a:pt x="139" y="0"/>
                  </a:lnTo>
                </a:path>
              </a:pathLst>
            </a:custGeom>
            <a:solidFill>
              <a:srgbClr val="EEC4A8"/>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8" name="Freeform 52"/>
            <p:cNvSpPr>
              <a:spLocks noChangeArrowheads="1"/>
            </p:cNvSpPr>
            <p:nvPr/>
          </p:nvSpPr>
          <p:spPr bwMode="auto">
            <a:xfrm>
              <a:off x="1166813" y="3689350"/>
              <a:ext cx="368300" cy="134938"/>
            </a:xfrm>
            <a:custGeom>
              <a:avLst/>
              <a:gdLst>
                <a:gd name="T0" fmla="*/ 927 w 1025"/>
                <a:gd name="T1" fmla="*/ 111 h 375"/>
                <a:gd name="T2" fmla="*/ 996 w 1025"/>
                <a:gd name="T3" fmla="*/ 263 h 375"/>
                <a:gd name="T4" fmla="*/ 816 w 1025"/>
                <a:gd name="T5" fmla="*/ 374 h 375"/>
                <a:gd name="T6" fmla="*/ 526 w 1025"/>
                <a:gd name="T7" fmla="*/ 360 h 375"/>
                <a:gd name="T8" fmla="*/ 429 w 1025"/>
                <a:gd name="T9" fmla="*/ 346 h 375"/>
                <a:gd name="T10" fmla="*/ 305 w 1025"/>
                <a:gd name="T11" fmla="*/ 332 h 375"/>
                <a:gd name="T12" fmla="*/ 360 w 1025"/>
                <a:gd name="T13" fmla="*/ 263 h 375"/>
                <a:gd name="T14" fmla="*/ 360 w 1025"/>
                <a:gd name="T15" fmla="*/ 249 h 375"/>
                <a:gd name="T16" fmla="*/ 0 w 1025"/>
                <a:gd name="T17" fmla="*/ 0 h 375"/>
                <a:gd name="T18" fmla="*/ 747 w 1025"/>
                <a:gd name="T19" fmla="*/ 83 h 375"/>
                <a:gd name="T20" fmla="*/ 927 w 1025"/>
                <a:gd name="T21" fmla="*/ 111 h 375"/>
                <a:gd name="T22" fmla="*/ 927 w 1025"/>
                <a:gd name="T23" fmla="*/ 11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5" h="375">
                  <a:moveTo>
                    <a:pt x="927" y="111"/>
                  </a:moveTo>
                  <a:cubicBezTo>
                    <a:pt x="927" y="111"/>
                    <a:pt x="1024" y="139"/>
                    <a:pt x="996" y="263"/>
                  </a:cubicBezTo>
                  <a:cubicBezTo>
                    <a:pt x="996" y="263"/>
                    <a:pt x="969" y="374"/>
                    <a:pt x="816" y="374"/>
                  </a:cubicBezTo>
                  <a:cubicBezTo>
                    <a:pt x="816" y="374"/>
                    <a:pt x="816" y="374"/>
                    <a:pt x="526" y="360"/>
                  </a:cubicBezTo>
                  <a:cubicBezTo>
                    <a:pt x="526" y="360"/>
                    <a:pt x="526" y="360"/>
                    <a:pt x="429" y="346"/>
                  </a:cubicBezTo>
                  <a:cubicBezTo>
                    <a:pt x="429" y="346"/>
                    <a:pt x="429" y="346"/>
                    <a:pt x="305" y="332"/>
                  </a:cubicBezTo>
                  <a:cubicBezTo>
                    <a:pt x="305" y="332"/>
                    <a:pt x="305" y="332"/>
                    <a:pt x="360" y="263"/>
                  </a:cubicBezTo>
                  <a:cubicBezTo>
                    <a:pt x="360" y="263"/>
                    <a:pt x="360" y="263"/>
                    <a:pt x="360" y="249"/>
                  </a:cubicBezTo>
                  <a:cubicBezTo>
                    <a:pt x="360" y="249"/>
                    <a:pt x="360" y="249"/>
                    <a:pt x="0" y="0"/>
                  </a:cubicBezTo>
                  <a:cubicBezTo>
                    <a:pt x="0" y="0"/>
                    <a:pt x="0" y="0"/>
                    <a:pt x="747" y="83"/>
                  </a:cubicBezTo>
                  <a:cubicBezTo>
                    <a:pt x="747" y="83"/>
                    <a:pt x="747" y="83"/>
                    <a:pt x="927" y="111"/>
                  </a:cubicBezTo>
                  <a:lnTo>
                    <a:pt x="927" y="111"/>
                  </a:lnTo>
                </a:path>
              </a:pathLst>
            </a:custGeom>
            <a:solidFill>
              <a:srgbClr val="EAB98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89" name="Freeform 53"/>
            <p:cNvSpPr>
              <a:spLocks noChangeArrowheads="1"/>
            </p:cNvSpPr>
            <p:nvPr/>
          </p:nvSpPr>
          <p:spPr bwMode="auto">
            <a:xfrm>
              <a:off x="1416050" y="3724275"/>
              <a:ext cx="109538" cy="60325"/>
            </a:xfrm>
            <a:custGeom>
              <a:avLst/>
              <a:gdLst>
                <a:gd name="T0" fmla="*/ 235 w 305"/>
                <a:gd name="T1" fmla="*/ 27 h 167"/>
                <a:gd name="T2" fmla="*/ 235 w 305"/>
                <a:gd name="T3" fmla="*/ 27 h 167"/>
                <a:gd name="T4" fmla="*/ 262 w 305"/>
                <a:gd name="T5" fmla="*/ 138 h 167"/>
                <a:gd name="T6" fmla="*/ 69 w 305"/>
                <a:gd name="T7" fmla="*/ 138 h 167"/>
                <a:gd name="T8" fmla="*/ 14 w 305"/>
                <a:gd name="T9" fmla="*/ 27 h 167"/>
                <a:gd name="T10" fmla="*/ 41 w 305"/>
                <a:gd name="T11" fmla="*/ 0 h 167"/>
                <a:gd name="T12" fmla="*/ 235 w 305"/>
                <a:gd name="T13" fmla="*/ 27 h 167"/>
              </a:gdLst>
              <a:ahLst/>
              <a:cxnLst>
                <a:cxn ang="0">
                  <a:pos x="T0" y="T1"/>
                </a:cxn>
                <a:cxn ang="0">
                  <a:pos x="T2" y="T3"/>
                </a:cxn>
                <a:cxn ang="0">
                  <a:pos x="T4" y="T5"/>
                </a:cxn>
                <a:cxn ang="0">
                  <a:pos x="T6" y="T7"/>
                </a:cxn>
                <a:cxn ang="0">
                  <a:pos x="T8" y="T9"/>
                </a:cxn>
                <a:cxn ang="0">
                  <a:pos x="T10" y="T11"/>
                </a:cxn>
                <a:cxn ang="0">
                  <a:pos x="T12" y="T13"/>
                </a:cxn>
              </a:cxnLst>
              <a:rect l="0" t="0" r="r" b="b"/>
              <a:pathLst>
                <a:path w="305" h="167">
                  <a:moveTo>
                    <a:pt x="235" y="27"/>
                  </a:moveTo>
                  <a:lnTo>
                    <a:pt x="235" y="27"/>
                  </a:lnTo>
                  <a:cubicBezTo>
                    <a:pt x="235" y="27"/>
                    <a:pt x="304" y="83"/>
                    <a:pt x="262" y="138"/>
                  </a:cubicBezTo>
                  <a:cubicBezTo>
                    <a:pt x="262" y="138"/>
                    <a:pt x="235" y="166"/>
                    <a:pt x="69" y="138"/>
                  </a:cubicBezTo>
                  <a:cubicBezTo>
                    <a:pt x="69" y="138"/>
                    <a:pt x="0" y="97"/>
                    <a:pt x="14" y="27"/>
                  </a:cubicBezTo>
                  <a:cubicBezTo>
                    <a:pt x="41" y="0"/>
                    <a:pt x="41" y="0"/>
                    <a:pt x="41" y="0"/>
                  </a:cubicBezTo>
                  <a:lnTo>
                    <a:pt x="235" y="27"/>
                  </a:lnTo>
                </a:path>
              </a:pathLst>
            </a:custGeom>
            <a:solidFill>
              <a:srgbClr val="E3B69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0" name="Freeform 54"/>
            <p:cNvSpPr>
              <a:spLocks noChangeArrowheads="1"/>
            </p:cNvSpPr>
            <p:nvPr/>
          </p:nvSpPr>
          <p:spPr bwMode="auto">
            <a:xfrm>
              <a:off x="1296988" y="3684588"/>
              <a:ext cx="239712" cy="46037"/>
            </a:xfrm>
            <a:custGeom>
              <a:avLst/>
              <a:gdLst>
                <a:gd name="T0" fmla="*/ 664 w 665"/>
                <a:gd name="T1" fmla="*/ 69 h 126"/>
                <a:gd name="T2" fmla="*/ 539 w 665"/>
                <a:gd name="T3" fmla="*/ 125 h 126"/>
                <a:gd name="T4" fmla="*/ 0 w 665"/>
                <a:gd name="T5" fmla="*/ 56 h 126"/>
                <a:gd name="T6" fmla="*/ 332 w 665"/>
                <a:gd name="T7" fmla="*/ 0 h 126"/>
                <a:gd name="T8" fmla="*/ 664 w 665"/>
                <a:gd name="T9" fmla="*/ 69 h 126"/>
                <a:gd name="T10" fmla="*/ 664 w 665"/>
                <a:gd name="T11" fmla="*/ 69 h 126"/>
              </a:gdLst>
              <a:ahLst/>
              <a:cxnLst>
                <a:cxn ang="0">
                  <a:pos x="T0" y="T1"/>
                </a:cxn>
                <a:cxn ang="0">
                  <a:pos x="T2" y="T3"/>
                </a:cxn>
                <a:cxn ang="0">
                  <a:pos x="T4" y="T5"/>
                </a:cxn>
                <a:cxn ang="0">
                  <a:pos x="T6" y="T7"/>
                </a:cxn>
                <a:cxn ang="0">
                  <a:pos x="T8" y="T9"/>
                </a:cxn>
                <a:cxn ang="0">
                  <a:pos x="T10" y="T11"/>
                </a:cxn>
              </a:cxnLst>
              <a:rect l="0" t="0" r="r" b="b"/>
              <a:pathLst>
                <a:path w="665" h="126">
                  <a:moveTo>
                    <a:pt x="664" y="69"/>
                  </a:moveTo>
                  <a:lnTo>
                    <a:pt x="539" y="125"/>
                  </a:lnTo>
                  <a:cubicBezTo>
                    <a:pt x="539" y="125"/>
                    <a:pt x="539" y="125"/>
                    <a:pt x="0" y="56"/>
                  </a:cubicBezTo>
                  <a:cubicBezTo>
                    <a:pt x="111" y="0"/>
                    <a:pt x="332" y="0"/>
                    <a:pt x="332" y="0"/>
                  </a:cubicBezTo>
                  <a:cubicBezTo>
                    <a:pt x="332" y="0"/>
                    <a:pt x="332" y="0"/>
                    <a:pt x="664" y="69"/>
                  </a:cubicBezTo>
                  <a:lnTo>
                    <a:pt x="664" y="69"/>
                  </a:lnTo>
                </a:path>
              </a:pathLst>
            </a:custGeom>
            <a:solidFill>
              <a:srgbClr val="FED6B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1" name="Freeform 55"/>
            <p:cNvSpPr>
              <a:spLocks noChangeArrowheads="1"/>
            </p:cNvSpPr>
            <p:nvPr/>
          </p:nvSpPr>
          <p:spPr bwMode="auto">
            <a:xfrm>
              <a:off x="1022350" y="3944938"/>
              <a:ext cx="279400" cy="153987"/>
            </a:xfrm>
            <a:custGeom>
              <a:avLst/>
              <a:gdLst>
                <a:gd name="T0" fmla="*/ 761 w 775"/>
                <a:gd name="T1" fmla="*/ 9 h 426"/>
                <a:gd name="T2" fmla="*/ 719 w 775"/>
                <a:gd name="T3" fmla="*/ 37 h 426"/>
                <a:gd name="T4" fmla="*/ 691 w 775"/>
                <a:gd name="T5" fmla="*/ 51 h 426"/>
                <a:gd name="T6" fmla="*/ 664 w 775"/>
                <a:gd name="T7" fmla="*/ 67 h 426"/>
                <a:gd name="T8" fmla="*/ 664 w 775"/>
                <a:gd name="T9" fmla="*/ 65 h 426"/>
                <a:gd name="T10" fmla="*/ 525 w 775"/>
                <a:gd name="T11" fmla="*/ 148 h 426"/>
                <a:gd name="T12" fmla="*/ 221 w 775"/>
                <a:gd name="T13" fmla="*/ 300 h 426"/>
                <a:gd name="T14" fmla="*/ 166 w 775"/>
                <a:gd name="T15" fmla="*/ 341 h 426"/>
                <a:gd name="T16" fmla="*/ 0 w 775"/>
                <a:gd name="T17" fmla="*/ 425 h 426"/>
                <a:gd name="T18" fmla="*/ 138 w 775"/>
                <a:gd name="T19" fmla="*/ 341 h 426"/>
                <a:gd name="T20" fmla="*/ 263 w 775"/>
                <a:gd name="T21" fmla="*/ 259 h 426"/>
                <a:gd name="T22" fmla="*/ 346 w 775"/>
                <a:gd name="T23" fmla="*/ 217 h 426"/>
                <a:gd name="T24" fmla="*/ 428 w 775"/>
                <a:gd name="T25" fmla="*/ 175 h 426"/>
                <a:gd name="T26" fmla="*/ 498 w 775"/>
                <a:gd name="T27" fmla="*/ 134 h 426"/>
                <a:gd name="T28" fmla="*/ 581 w 775"/>
                <a:gd name="T29" fmla="*/ 93 h 426"/>
                <a:gd name="T30" fmla="*/ 719 w 775"/>
                <a:gd name="T31" fmla="*/ 23 h 426"/>
                <a:gd name="T32" fmla="*/ 774 w 775"/>
                <a:gd name="T33" fmla="*/ 0 h 426"/>
                <a:gd name="T34" fmla="*/ 761 w 775"/>
                <a:gd name="T35" fmla="*/ 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5" h="426">
                  <a:moveTo>
                    <a:pt x="761" y="9"/>
                  </a:moveTo>
                  <a:cubicBezTo>
                    <a:pt x="747" y="9"/>
                    <a:pt x="733" y="23"/>
                    <a:pt x="719" y="37"/>
                  </a:cubicBezTo>
                  <a:cubicBezTo>
                    <a:pt x="719" y="37"/>
                    <a:pt x="706" y="51"/>
                    <a:pt x="691" y="51"/>
                  </a:cubicBezTo>
                  <a:cubicBezTo>
                    <a:pt x="679" y="57"/>
                    <a:pt x="670" y="62"/>
                    <a:pt x="664" y="67"/>
                  </a:cubicBezTo>
                  <a:cubicBezTo>
                    <a:pt x="664" y="66"/>
                    <a:pt x="664" y="66"/>
                    <a:pt x="664" y="65"/>
                  </a:cubicBezTo>
                  <a:lnTo>
                    <a:pt x="525" y="148"/>
                  </a:lnTo>
                  <a:lnTo>
                    <a:pt x="221" y="300"/>
                  </a:lnTo>
                  <a:lnTo>
                    <a:pt x="166" y="341"/>
                  </a:lnTo>
                  <a:lnTo>
                    <a:pt x="0" y="425"/>
                  </a:lnTo>
                  <a:cubicBezTo>
                    <a:pt x="0" y="425"/>
                    <a:pt x="55" y="383"/>
                    <a:pt x="138" y="341"/>
                  </a:cubicBezTo>
                  <a:cubicBezTo>
                    <a:pt x="166" y="314"/>
                    <a:pt x="221" y="286"/>
                    <a:pt x="263" y="259"/>
                  </a:cubicBezTo>
                  <a:cubicBezTo>
                    <a:pt x="290" y="244"/>
                    <a:pt x="318" y="231"/>
                    <a:pt x="346" y="217"/>
                  </a:cubicBezTo>
                  <a:cubicBezTo>
                    <a:pt x="374" y="203"/>
                    <a:pt x="401" y="189"/>
                    <a:pt x="428" y="175"/>
                  </a:cubicBezTo>
                  <a:cubicBezTo>
                    <a:pt x="456" y="162"/>
                    <a:pt x="484" y="148"/>
                    <a:pt x="498" y="134"/>
                  </a:cubicBezTo>
                  <a:cubicBezTo>
                    <a:pt x="525" y="120"/>
                    <a:pt x="553" y="106"/>
                    <a:pt x="581" y="93"/>
                  </a:cubicBezTo>
                  <a:cubicBezTo>
                    <a:pt x="636" y="65"/>
                    <a:pt x="678" y="51"/>
                    <a:pt x="719" y="23"/>
                  </a:cubicBezTo>
                  <a:cubicBezTo>
                    <a:pt x="737" y="13"/>
                    <a:pt x="756" y="5"/>
                    <a:pt x="774" y="0"/>
                  </a:cubicBezTo>
                  <a:cubicBezTo>
                    <a:pt x="770" y="2"/>
                    <a:pt x="765" y="4"/>
                    <a:pt x="761" y="9"/>
                  </a:cubicBezTo>
                </a:path>
              </a:pathLst>
            </a:custGeom>
            <a:solidFill>
              <a:srgbClr val="F8C9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2" name="Freeform 56"/>
            <p:cNvSpPr>
              <a:spLocks noChangeArrowheads="1"/>
            </p:cNvSpPr>
            <p:nvPr/>
          </p:nvSpPr>
          <p:spPr bwMode="auto">
            <a:xfrm>
              <a:off x="1255713" y="3929063"/>
              <a:ext cx="74612" cy="44450"/>
            </a:xfrm>
            <a:custGeom>
              <a:avLst/>
              <a:gdLst>
                <a:gd name="T0" fmla="*/ 207 w 208"/>
                <a:gd name="T1" fmla="*/ 0 h 125"/>
                <a:gd name="T2" fmla="*/ 152 w 208"/>
                <a:gd name="T3" fmla="*/ 42 h 125"/>
                <a:gd name="T4" fmla="*/ 68 w 208"/>
                <a:gd name="T5" fmla="*/ 84 h 125"/>
                <a:gd name="T6" fmla="*/ 42 w 208"/>
                <a:gd name="T7" fmla="*/ 97 h 125"/>
                <a:gd name="T8" fmla="*/ 30 w 208"/>
                <a:gd name="T9" fmla="*/ 102 h 125"/>
                <a:gd name="T10" fmla="*/ 14 w 208"/>
                <a:gd name="T11" fmla="*/ 111 h 125"/>
                <a:gd name="T12" fmla="*/ 14 w 208"/>
                <a:gd name="T13" fmla="*/ 113 h 125"/>
                <a:gd name="T14" fmla="*/ 30 w 208"/>
                <a:gd name="T15" fmla="*/ 102 h 125"/>
                <a:gd name="T16" fmla="*/ 41 w 208"/>
                <a:gd name="T17" fmla="*/ 97 h 125"/>
                <a:gd name="T18" fmla="*/ 42 w 208"/>
                <a:gd name="T19" fmla="*/ 97 h 125"/>
                <a:gd name="T20" fmla="*/ 68 w 208"/>
                <a:gd name="T21" fmla="*/ 84 h 125"/>
                <a:gd name="T22" fmla="*/ 69 w 208"/>
                <a:gd name="T23" fmla="*/ 83 h 125"/>
                <a:gd name="T24" fmla="*/ 111 w 208"/>
                <a:gd name="T25" fmla="*/ 55 h 125"/>
                <a:gd name="T26" fmla="*/ 152 w 208"/>
                <a:gd name="T27" fmla="*/ 42 h 125"/>
                <a:gd name="T28" fmla="*/ 207 w 208"/>
                <a:gd name="T29" fmla="*/ 0 h 125"/>
                <a:gd name="T30" fmla="*/ 0 w 208"/>
                <a:gd name="T31" fmla="*/ 124 h 125"/>
                <a:gd name="T32" fmla="*/ 14 w 208"/>
                <a:gd name="T33" fmla="*/ 113 h 125"/>
                <a:gd name="T34" fmla="*/ 0 w 208"/>
                <a:gd name="T35"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25">
                  <a:moveTo>
                    <a:pt x="207" y="0"/>
                  </a:moveTo>
                  <a:cubicBezTo>
                    <a:pt x="207" y="0"/>
                    <a:pt x="194" y="28"/>
                    <a:pt x="152" y="42"/>
                  </a:cubicBezTo>
                  <a:lnTo>
                    <a:pt x="68" y="84"/>
                  </a:lnTo>
                  <a:cubicBezTo>
                    <a:pt x="111" y="62"/>
                    <a:pt x="99" y="68"/>
                    <a:pt x="42" y="97"/>
                  </a:cubicBezTo>
                  <a:cubicBezTo>
                    <a:pt x="75" y="80"/>
                    <a:pt x="67" y="84"/>
                    <a:pt x="30" y="102"/>
                  </a:cubicBezTo>
                  <a:cubicBezTo>
                    <a:pt x="45" y="95"/>
                    <a:pt x="30" y="102"/>
                    <a:pt x="14" y="111"/>
                  </a:cubicBezTo>
                  <a:cubicBezTo>
                    <a:pt x="14" y="112"/>
                    <a:pt x="14" y="112"/>
                    <a:pt x="14" y="113"/>
                  </a:cubicBezTo>
                  <a:cubicBezTo>
                    <a:pt x="18" y="110"/>
                    <a:pt x="24" y="106"/>
                    <a:pt x="30" y="102"/>
                  </a:cubicBezTo>
                  <a:cubicBezTo>
                    <a:pt x="34" y="101"/>
                    <a:pt x="37" y="99"/>
                    <a:pt x="41" y="97"/>
                  </a:cubicBezTo>
                  <a:cubicBezTo>
                    <a:pt x="41" y="97"/>
                    <a:pt x="42" y="97"/>
                    <a:pt x="42" y="97"/>
                  </a:cubicBezTo>
                  <a:cubicBezTo>
                    <a:pt x="54" y="96"/>
                    <a:pt x="65" y="87"/>
                    <a:pt x="68" y="84"/>
                  </a:cubicBezTo>
                  <a:cubicBezTo>
                    <a:pt x="69" y="83"/>
                    <a:pt x="69" y="83"/>
                    <a:pt x="69" y="83"/>
                  </a:cubicBezTo>
                  <a:cubicBezTo>
                    <a:pt x="83" y="69"/>
                    <a:pt x="97" y="55"/>
                    <a:pt x="111" y="55"/>
                  </a:cubicBezTo>
                  <a:cubicBezTo>
                    <a:pt x="125" y="42"/>
                    <a:pt x="138" y="42"/>
                    <a:pt x="152" y="42"/>
                  </a:cubicBezTo>
                  <a:cubicBezTo>
                    <a:pt x="194" y="14"/>
                    <a:pt x="207" y="0"/>
                    <a:pt x="207" y="0"/>
                  </a:cubicBezTo>
                  <a:close/>
                  <a:moveTo>
                    <a:pt x="0" y="124"/>
                  </a:moveTo>
                  <a:cubicBezTo>
                    <a:pt x="0" y="124"/>
                    <a:pt x="5" y="119"/>
                    <a:pt x="14" y="113"/>
                  </a:cubicBezTo>
                  <a:cubicBezTo>
                    <a:pt x="12" y="124"/>
                    <a:pt x="0" y="124"/>
                    <a:pt x="0" y="124"/>
                  </a:cubicBezTo>
                  <a:close/>
                </a:path>
              </a:pathLst>
            </a:custGeom>
            <a:solidFill>
              <a:srgbClr val="F1BE9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3" name="Freeform 57"/>
            <p:cNvSpPr>
              <a:spLocks noChangeArrowheads="1"/>
            </p:cNvSpPr>
            <p:nvPr/>
          </p:nvSpPr>
          <p:spPr bwMode="auto">
            <a:xfrm>
              <a:off x="1022350" y="3943350"/>
              <a:ext cx="288925" cy="155575"/>
            </a:xfrm>
            <a:custGeom>
              <a:avLst/>
              <a:gdLst>
                <a:gd name="T0" fmla="*/ 802 w 803"/>
                <a:gd name="T1" fmla="*/ 0 h 430"/>
                <a:gd name="T2" fmla="*/ 733 w 803"/>
                <a:gd name="T3" fmla="*/ 41 h 430"/>
                <a:gd name="T4" fmla="*/ 595 w 803"/>
                <a:gd name="T5" fmla="*/ 124 h 430"/>
                <a:gd name="T6" fmla="*/ 525 w 803"/>
                <a:gd name="T7" fmla="*/ 166 h 430"/>
                <a:gd name="T8" fmla="*/ 443 w 803"/>
                <a:gd name="T9" fmla="*/ 207 h 430"/>
                <a:gd name="T10" fmla="*/ 359 w 803"/>
                <a:gd name="T11" fmla="*/ 248 h 430"/>
                <a:gd name="T12" fmla="*/ 277 w 803"/>
                <a:gd name="T13" fmla="*/ 290 h 430"/>
                <a:gd name="T14" fmla="*/ 138 w 803"/>
                <a:gd name="T15" fmla="*/ 359 h 430"/>
                <a:gd name="T16" fmla="*/ 0 w 803"/>
                <a:gd name="T17" fmla="*/ 429 h 430"/>
                <a:gd name="T18" fmla="*/ 0 w 803"/>
                <a:gd name="T19" fmla="*/ 429 h 430"/>
                <a:gd name="T20" fmla="*/ 166 w 803"/>
                <a:gd name="T21" fmla="*/ 345 h 430"/>
                <a:gd name="T22" fmla="*/ 221 w 803"/>
                <a:gd name="T23" fmla="*/ 304 h 430"/>
                <a:gd name="T24" fmla="*/ 525 w 803"/>
                <a:gd name="T25" fmla="*/ 152 h 430"/>
                <a:gd name="T26" fmla="*/ 525 w 803"/>
                <a:gd name="T27" fmla="*/ 152 h 430"/>
                <a:gd name="T28" fmla="*/ 664 w 803"/>
                <a:gd name="T29" fmla="*/ 69 h 430"/>
                <a:gd name="T30" fmla="*/ 802 w 803"/>
                <a:gd name="T31" fmla="*/ 0 h 430"/>
                <a:gd name="T32" fmla="*/ 802 w 803"/>
                <a:gd name="T33"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3" h="430">
                  <a:moveTo>
                    <a:pt x="802" y="0"/>
                  </a:moveTo>
                  <a:cubicBezTo>
                    <a:pt x="775" y="13"/>
                    <a:pt x="761" y="27"/>
                    <a:pt x="733" y="41"/>
                  </a:cubicBezTo>
                  <a:cubicBezTo>
                    <a:pt x="691" y="69"/>
                    <a:pt x="650" y="97"/>
                    <a:pt x="595" y="124"/>
                  </a:cubicBezTo>
                  <a:cubicBezTo>
                    <a:pt x="567" y="138"/>
                    <a:pt x="553" y="152"/>
                    <a:pt x="525" y="166"/>
                  </a:cubicBezTo>
                  <a:cubicBezTo>
                    <a:pt x="498" y="179"/>
                    <a:pt x="470" y="193"/>
                    <a:pt x="443" y="207"/>
                  </a:cubicBezTo>
                  <a:cubicBezTo>
                    <a:pt x="415" y="221"/>
                    <a:pt x="387" y="235"/>
                    <a:pt x="359" y="248"/>
                  </a:cubicBezTo>
                  <a:cubicBezTo>
                    <a:pt x="332" y="263"/>
                    <a:pt x="304" y="276"/>
                    <a:pt x="277" y="290"/>
                  </a:cubicBezTo>
                  <a:cubicBezTo>
                    <a:pt x="235" y="318"/>
                    <a:pt x="180" y="345"/>
                    <a:pt x="138" y="359"/>
                  </a:cubicBezTo>
                  <a:cubicBezTo>
                    <a:pt x="55" y="401"/>
                    <a:pt x="0" y="429"/>
                    <a:pt x="0" y="429"/>
                  </a:cubicBezTo>
                  <a:lnTo>
                    <a:pt x="0" y="429"/>
                  </a:lnTo>
                  <a:cubicBezTo>
                    <a:pt x="0" y="429"/>
                    <a:pt x="0" y="429"/>
                    <a:pt x="166" y="345"/>
                  </a:cubicBezTo>
                  <a:cubicBezTo>
                    <a:pt x="166" y="345"/>
                    <a:pt x="166" y="345"/>
                    <a:pt x="221" y="304"/>
                  </a:cubicBezTo>
                  <a:cubicBezTo>
                    <a:pt x="221" y="304"/>
                    <a:pt x="221" y="304"/>
                    <a:pt x="525" y="152"/>
                  </a:cubicBezTo>
                  <a:lnTo>
                    <a:pt x="525" y="152"/>
                  </a:lnTo>
                  <a:cubicBezTo>
                    <a:pt x="525" y="152"/>
                    <a:pt x="525" y="152"/>
                    <a:pt x="664" y="69"/>
                  </a:cubicBezTo>
                  <a:cubicBezTo>
                    <a:pt x="664" y="69"/>
                    <a:pt x="664" y="69"/>
                    <a:pt x="802" y="0"/>
                  </a:cubicBezTo>
                  <a:lnTo>
                    <a:pt x="802" y="0"/>
                  </a:lnTo>
                </a:path>
              </a:pathLst>
            </a:custGeom>
            <a:solidFill>
              <a:srgbClr val="F8C9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4" name="Freeform 58"/>
            <p:cNvSpPr>
              <a:spLocks noChangeArrowheads="1"/>
            </p:cNvSpPr>
            <p:nvPr/>
          </p:nvSpPr>
          <p:spPr bwMode="auto">
            <a:xfrm>
              <a:off x="1077913" y="4032250"/>
              <a:ext cx="309562" cy="165100"/>
            </a:xfrm>
            <a:custGeom>
              <a:avLst/>
              <a:gdLst>
                <a:gd name="T0" fmla="*/ 857 w 858"/>
                <a:gd name="T1" fmla="*/ 0 h 457"/>
                <a:gd name="T2" fmla="*/ 732 w 858"/>
                <a:gd name="T3" fmla="*/ 70 h 457"/>
                <a:gd name="T4" fmla="*/ 594 w 858"/>
                <a:gd name="T5" fmla="*/ 153 h 457"/>
                <a:gd name="T6" fmla="*/ 511 w 858"/>
                <a:gd name="T7" fmla="*/ 194 h 457"/>
                <a:gd name="T8" fmla="*/ 442 w 858"/>
                <a:gd name="T9" fmla="*/ 236 h 457"/>
                <a:gd name="T10" fmla="*/ 359 w 858"/>
                <a:gd name="T11" fmla="*/ 277 h 457"/>
                <a:gd name="T12" fmla="*/ 275 w 858"/>
                <a:gd name="T13" fmla="*/ 319 h 457"/>
                <a:gd name="T14" fmla="*/ 137 w 858"/>
                <a:gd name="T15" fmla="*/ 388 h 457"/>
                <a:gd name="T16" fmla="*/ 0 w 858"/>
                <a:gd name="T17" fmla="*/ 456 h 457"/>
                <a:gd name="T18" fmla="*/ 68 w 858"/>
                <a:gd name="T19" fmla="*/ 416 h 457"/>
                <a:gd name="T20" fmla="*/ 345 w 858"/>
                <a:gd name="T21" fmla="*/ 263 h 457"/>
                <a:gd name="T22" fmla="*/ 663 w 858"/>
                <a:gd name="T23" fmla="*/ 97 h 457"/>
                <a:gd name="T24" fmla="*/ 843 w 858"/>
                <a:gd name="T25" fmla="*/ 0 h 457"/>
                <a:gd name="T26" fmla="*/ 857 w 858"/>
                <a:gd name="T27"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8" h="457">
                  <a:moveTo>
                    <a:pt x="857" y="0"/>
                  </a:moveTo>
                  <a:cubicBezTo>
                    <a:pt x="857" y="0"/>
                    <a:pt x="801" y="28"/>
                    <a:pt x="732" y="70"/>
                  </a:cubicBezTo>
                  <a:cubicBezTo>
                    <a:pt x="691" y="97"/>
                    <a:pt x="635" y="125"/>
                    <a:pt x="594" y="153"/>
                  </a:cubicBezTo>
                  <a:cubicBezTo>
                    <a:pt x="566" y="167"/>
                    <a:pt x="538" y="181"/>
                    <a:pt x="511" y="194"/>
                  </a:cubicBezTo>
                  <a:cubicBezTo>
                    <a:pt x="483" y="208"/>
                    <a:pt x="469" y="222"/>
                    <a:pt x="442" y="236"/>
                  </a:cubicBezTo>
                  <a:cubicBezTo>
                    <a:pt x="414" y="250"/>
                    <a:pt x="387" y="263"/>
                    <a:pt x="359" y="277"/>
                  </a:cubicBezTo>
                  <a:cubicBezTo>
                    <a:pt x="331" y="305"/>
                    <a:pt x="303" y="305"/>
                    <a:pt x="275" y="319"/>
                  </a:cubicBezTo>
                  <a:cubicBezTo>
                    <a:pt x="221" y="347"/>
                    <a:pt x="179" y="374"/>
                    <a:pt x="137" y="388"/>
                  </a:cubicBezTo>
                  <a:cubicBezTo>
                    <a:pt x="60" y="426"/>
                    <a:pt x="7" y="452"/>
                    <a:pt x="0" y="456"/>
                  </a:cubicBezTo>
                  <a:cubicBezTo>
                    <a:pt x="5" y="454"/>
                    <a:pt x="31" y="440"/>
                    <a:pt x="68" y="416"/>
                  </a:cubicBezTo>
                  <a:lnTo>
                    <a:pt x="345" y="263"/>
                  </a:lnTo>
                  <a:lnTo>
                    <a:pt x="663" y="97"/>
                  </a:lnTo>
                  <a:lnTo>
                    <a:pt x="843" y="0"/>
                  </a:lnTo>
                  <a:lnTo>
                    <a:pt x="857" y="0"/>
                  </a:lnTo>
                </a:path>
              </a:pathLst>
            </a:custGeom>
            <a:solidFill>
              <a:srgbClr val="F8C9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5" name="Freeform 59"/>
            <p:cNvSpPr>
              <a:spLocks noChangeArrowheads="1"/>
            </p:cNvSpPr>
            <p:nvPr/>
          </p:nvSpPr>
          <p:spPr bwMode="auto">
            <a:xfrm>
              <a:off x="1101725" y="4035425"/>
              <a:ext cx="274638" cy="147638"/>
            </a:xfrm>
            <a:custGeom>
              <a:avLst/>
              <a:gdLst>
                <a:gd name="T0" fmla="*/ 595 w 763"/>
                <a:gd name="T1" fmla="*/ 90 h 410"/>
                <a:gd name="T2" fmla="*/ 277 w 763"/>
                <a:gd name="T3" fmla="*/ 256 h 410"/>
                <a:gd name="T4" fmla="*/ 0 w 763"/>
                <a:gd name="T5" fmla="*/ 409 h 410"/>
                <a:gd name="T6" fmla="*/ 56 w 763"/>
                <a:gd name="T7" fmla="*/ 367 h 410"/>
                <a:gd name="T8" fmla="*/ 194 w 763"/>
                <a:gd name="T9" fmla="*/ 298 h 410"/>
                <a:gd name="T10" fmla="*/ 277 w 763"/>
                <a:gd name="T11" fmla="*/ 243 h 410"/>
                <a:gd name="T12" fmla="*/ 346 w 763"/>
                <a:gd name="T13" fmla="*/ 201 h 410"/>
                <a:gd name="T14" fmla="*/ 429 w 763"/>
                <a:gd name="T15" fmla="*/ 160 h 410"/>
                <a:gd name="T16" fmla="*/ 512 w 763"/>
                <a:gd name="T17" fmla="*/ 118 h 410"/>
                <a:gd name="T18" fmla="*/ 651 w 763"/>
                <a:gd name="T19" fmla="*/ 49 h 410"/>
                <a:gd name="T20" fmla="*/ 727 w 763"/>
                <a:gd name="T21" fmla="*/ 19 h 410"/>
                <a:gd name="T22" fmla="*/ 595 w 763"/>
                <a:gd name="T23" fmla="*/ 9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3" h="410">
                  <a:moveTo>
                    <a:pt x="595" y="90"/>
                  </a:moveTo>
                  <a:lnTo>
                    <a:pt x="277" y="256"/>
                  </a:lnTo>
                  <a:lnTo>
                    <a:pt x="0" y="409"/>
                  </a:lnTo>
                  <a:cubicBezTo>
                    <a:pt x="14" y="395"/>
                    <a:pt x="42" y="381"/>
                    <a:pt x="56" y="367"/>
                  </a:cubicBezTo>
                  <a:cubicBezTo>
                    <a:pt x="97" y="340"/>
                    <a:pt x="138" y="326"/>
                    <a:pt x="194" y="298"/>
                  </a:cubicBezTo>
                  <a:cubicBezTo>
                    <a:pt x="222" y="284"/>
                    <a:pt x="249" y="256"/>
                    <a:pt x="277" y="243"/>
                  </a:cubicBezTo>
                  <a:cubicBezTo>
                    <a:pt x="304" y="229"/>
                    <a:pt x="319" y="215"/>
                    <a:pt x="346" y="201"/>
                  </a:cubicBezTo>
                  <a:cubicBezTo>
                    <a:pt x="374" y="187"/>
                    <a:pt x="401" y="174"/>
                    <a:pt x="429" y="160"/>
                  </a:cubicBezTo>
                  <a:cubicBezTo>
                    <a:pt x="457" y="146"/>
                    <a:pt x="485" y="132"/>
                    <a:pt x="512" y="118"/>
                  </a:cubicBezTo>
                  <a:cubicBezTo>
                    <a:pt x="567" y="90"/>
                    <a:pt x="609" y="77"/>
                    <a:pt x="651" y="49"/>
                  </a:cubicBezTo>
                  <a:cubicBezTo>
                    <a:pt x="682" y="36"/>
                    <a:pt x="707" y="27"/>
                    <a:pt x="727" y="19"/>
                  </a:cubicBezTo>
                  <a:cubicBezTo>
                    <a:pt x="762" y="0"/>
                    <a:pt x="727" y="19"/>
                    <a:pt x="595" y="90"/>
                  </a:cubicBezTo>
                </a:path>
              </a:pathLst>
            </a:custGeom>
            <a:solidFill>
              <a:srgbClr val="F8C9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6" name="Freeform 60"/>
            <p:cNvSpPr>
              <a:spLocks noChangeArrowheads="1"/>
            </p:cNvSpPr>
            <p:nvPr/>
          </p:nvSpPr>
          <p:spPr bwMode="auto">
            <a:xfrm>
              <a:off x="1211263" y="4127500"/>
              <a:ext cx="228600" cy="127000"/>
            </a:xfrm>
            <a:custGeom>
              <a:avLst/>
              <a:gdLst>
                <a:gd name="T0" fmla="*/ 636 w 637"/>
                <a:gd name="T1" fmla="*/ 0 h 353"/>
                <a:gd name="T2" fmla="*/ 608 w 637"/>
                <a:gd name="T3" fmla="*/ 28 h 353"/>
                <a:gd name="T4" fmla="*/ 484 w 637"/>
                <a:gd name="T5" fmla="*/ 97 h 353"/>
                <a:gd name="T6" fmla="*/ 415 w 637"/>
                <a:gd name="T7" fmla="*/ 139 h 353"/>
                <a:gd name="T8" fmla="*/ 346 w 637"/>
                <a:gd name="T9" fmla="*/ 180 h 353"/>
                <a:gd name="T10" fmla="*/ 276 w 637"/>
                <a:gd name="T11" fmla="*/ 208 h 353"/>
                <a:gd name="T12" fmla="*/ 193 w 637"/>
                <a:gd name="T13" fmla="*/ 250 h 353"/>
                <a:gd name="T14" fmla="*/ 69 w 637"/>
                <a:gd name="T15" fmla="*/ 319 h 353"/>
                <a:gd name="T16" fmla="*/ 47 w 637"/>
                <a:gd name="T17" fmla="*/ 326 h 353"/>
                <a:gd name="T18" fmla="*/ 262 w 637"/>
                <a:gd name="T19" fmla="*/ 208 h 353"/>
                <a:gd name="T20" fmla="*/ 567 w 637"/>
                <a:gd name="T21" fmla="*/ 42 h 353"/>
                <a:gd name="T22" fmla="*/ 636 w 637"/>
                <a:gd name="T2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7" h="353">
                  <a:moveTo>
                    <a:pt x="636" y="0"/>
                  </a:moveTo>
                  <a:lnTo>
                    <a:pt x="608" y="28"/>
                  </a:lnTo>
                  <a:cubicBezTo>
                    <a:pt x="567" y="42"/>
                    <a:pt x="525" y="70"/>
                    <a:pt x="484" y="97"/>
                  </a:cubicBezTo>
                  <a:cubicBezTo>
                    <a:pt x="456" y="111"/>
                    <a:pt x="442" y="125"/>
                    <a:pt x="415" y="139"/>
                  </a:cubicBezTo>
                  <a:cubicBezTo>
                    <a:pt x="387" y="153"/>
                    <a:pt x="373" y="166"/>
                    <a:pt x="346" y="180"/>
                  </a:cubicBezTo>
                  <a:cubicBezTo>
                    <a:pt x="318" y="180"/>
                    <a:pt x="290" y="194"/>
                    <a:pt x="276" y="208"/>
                  </a:cubicBezTo>
                  <a:cubicBezTo>
                    <a:pt x="249" y="222"/>
                    <a:pt x="221" y="236"/>
                    <a:pt x="193" y="250"/>
                  </a:cubicBezTo>
                  <a:cubicBezTo>
                    <a:pt x="152" y="277"/>
                    <a:pt x="110" y="291"/>
                    <a:pt x="69" y="319"/>
                  </a:cubicBezTo>
                  <a:cubicBezTo>
                    <a:pt x="61" y="321"/>
                    <a:pt x="54" y="323"/>
                    <a:pt x="47" y="326"/>
                  </a:cubicBezTo>
                  <a:cubicBezTo>
                    <a:pt x="0" y="352"/>
                    <a:pt x="47" y="326"/>
                    <a:pt x="262" y="208"/>
                  </a:cubicBezTo>
                  <a:lnTo>
                    <a:pt x="567" y="42"/>
                  </a:lnTo>
                  <a:lnTo>
                    <a:pt x="636" y="0"/>
                  </a:lnTo>
                </a:path>
              </a:pathLst>
            </a:custGeom>
            <a:solidFill>
              <a:srgbClr val="F8C9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7" name="Freeform 61"/>
            <p:cNvSpPr>
              <a:spLocks noChangeArrowheads="1"/>
            </p:cNvSpPr>
            <p:nvPr/>
          </p:nvSpPr>
          <p:spPr bwMode="auto">
            <a:xfrm>
              <a:off x="1192213" y="4106863"/>
              <a:ext cx="284162" cy="155575"/>
            </a:xfrm>
            <a:custGeom>
              <a:avLst/>
              <a:gdLst>
                <a:gd name="T0" fmla="*/ 788 w 789"/>
                <a:gd name="T1" fmla="*/ 0 h 430"/>
                <a:gd name="T2" fmla="*/ 692 w 789"/>
                <a:gd name="T3" fmla="*/ 55 h 430"/>
                <a:gd name="T4" fmla="*/ 623 w 789"/>
                <a:gd name="T5" fmla="*/ 97 h 430"/>
                <a:gd name="T6" fmla="*/ 623 w 789"/>
                <a:gd name="T7" fmla="*/ 97 h 430"/>
                <a:gd name="T8" fmla="*/ 318 w 789"/>
                <a:gd name="T9" fmla="*/ 263 h 430"/>
                <a:gd name="T10" fmla="*/ 42 w 789"/>
                <a:gd name="T11" fmla="*/ 415 h 430"/>
                <a:gd name="T12" fmla="*/ 28 w 789"/>
                <a:gd name="T13" fmla="*/ 415 h 430"/>
                <a:gd name="T14" fmla="*/ 0 w 789"/>
                <a:gd name="T15" fmla="*/ 429 h 430"/>
                <a:gd name="T16" fmla="*/ 111 w 789"/>
                <a:gd name="T17" fmla="*/ 346 h 430"/>
                <a:gd name="T18" fmla="*/ 236 w 789"/>
                <a:gd name="T19" fmla="*/ 277 h 430"/>
                <a:gd name="T20" fmla="*/ 305 w 789"/>
                <a:gd name="T21" fmla="*/ 235 h 430"/>
                <a:gd name="T22" fmla="*/ 387 w 789"/>
                <a:gd name="T23" fmla="*/ 194 h 430"/>
                <a:gd name="T24" fmla="*/ 457 w 789"/>
                <a:gd name="T25" fmla="*/ 166 h 430"/>
                <a:gd name="T26" fmla="*/ 526 w 789"/>
                <a:gd name="T27" fmla="*/ 125 h 430"/>
                <a:gd name="T28" fmla="*/ 650 w 789"/>
                <a:gd name="T29" fmla="*/ 55 h 430"/>
                <a:gd name="T30" fmla="*/ 788 w 789"/>
                <a:gd name="T31" fmla="*/ 0 h 430"/>
                <a:gd name="T32" fmla="*/ 788 w 789"/>
                <a:gd name="T33"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9" h="430">
                  <a:moveTo>
                    <a:pt x="788" y="0"/>
                  </a:moveTo>
                  <a:cubicBezTo>
                    <a:pt x="788" y="0"/>
                    <a:pt x="747" y="28"/>
                    <a:pt x="692" y="55"/>
                  </a:cubicBezTo>
                  <a:cubicBezTo>
                    <a:pt x="692" y="55"/>
                    <a:pt x="692" y="55"/>
                    <a:pt x="623" y="97"/>
                  </a:cubicBezTo>
                  <a:lnTo>
                    <a:pt x="623" y="97"/>
                  </a:lnTo>
                  <a:cubicBezTo>
                    <a:pt x="623" y="97"/>
                    <a:pt x="623" y="97"/>
                    <a:pt x="318" y="263"/>
                  </a:cubicBezTo>
                  <a:cubicBezTo>
                    <a:pt x="318" y="263"/>
                    <a:pt x="318" y="263"/>
                    <a:pt x="42" y="415"/>
                  </a:cubicBezTo>
                  <a:cubicBezTo>
                    <a:pt x="42" y="415"/>
                    <a:pt x="42" y="415"/>
                    <a:pt x="28" y="415"/>
                  </a:cubicBezTo>
                  <a:cubicBezTo>
                    <a:pt x="14" y="415"/>
                    <a:pt x="0" y="429"/>
                    <a:pt x="0" y="429"/>
                  </a:cubicBezTo>
                  <a:cubicBezTo>
                    <a:pt x="0" y="429"/>
                    <a:pt x="42" y="387"/>
                    <a:pt x="111" y="346"/>
                  </a:cubicBezTo>
                  <a:cubicBezTo>
                    <a:pt x="152" y="332"/>
                    <a:pt x="194" y="305"/>
                    <a:pt x="236" y="277"/>
                  </a:cubicBezTo>
                  <a:cubicBezTo>
                    <a:pt x="263" y="263"/>
                    <a:pt x="291" y="249"/>
                    <a:pt x="305" y="235"/>
                  </a:cubicBezTo>
                  <a:cubicBezTo>
                    <a:pt x="332" y="221"/>
                    <a:pt x="360" y="208"/>
                    <a:pt x="387" y="194"/>
                  </a:cubicBezTo>
                  <a:cubicBezTo>
                    <a:pt x="402" y="180"/>
                    <a:pt x="429" y="180"/>
                    <a:pt x="457" y="166"/>
                  </a:cubicBezTo>
                  <a:cubicBezTo>
                    <a:pt x="484" y="152"/>
                    <a:pt x="498" y="139"/>
                    <a:pt x="526" y="125"/>
                  </a:cubicBezTo>
                  <a:cubicBezTo>
                    <a:pt x="567" y="97"/>
                    <a:pt x="623" y="83"/>
                    <a:pt x="650" y="55"/>
                  </a:cubicBezTo>
                  <a:cubicBezTo>
                    <a:pt x="734" y="28"/>
                    <a:pt x="788" y="0"/>
                    <a:pt x="788" y="0"/>
                  </a:cubicBezTo>
                  <a:lnTo>
                    <a:pt x="788" y="0"/>
                  </a:lnTo>
                </a:path>
              </a:pathLst>
            </a:custGeom>
            <a:solidFill>
              <a:srgbClr val="F8C9A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8" name="Freeform 62"/>
            <p:cNvSpPr>
              <a:spLocks noChangeArrowheads="1"/>
            </p:cNvSpPr>
            <p:nvPr/>
          </p:nvSpPr>
          <p:spPr bwMode="auto">
            <a:xfrm>
              <a:off x="1660525" y="3451225"/>
              <a:ext cx="528638" cy="561975"/>
            </a:xfrm>
            <a:custGeom>
              <a:avLst/>
              <a:gdLst>
                <a:gd name="T0" fmla="*/ 1466 w 1467"/>
                <a:gd name="T1" fmla="*/ 994 h 1562"/>
                <a:gd name="T2" fmla="*/ 1461 w 1467"/>
                <a:gd name="T3" fmla="*/ 1046 h 1562"/>
                <a:gd name="T4" fmla="*/ 470 w 1467"/>
                <a:gd name="T5" fmla="*/ 1561 h 1562"/>
                <a:gd name="T6" fmla="*/ 0 w 1467"/>
                <a:gd name="T7" fmla="*/ 635 h 1562"/>
                <a:gd name="T8" fmla="*/ 1244 w 1467"/>
                <a:gd name="T9" fmla="*/ 0 h 1562"/>
                <a:gd name="T10" fmla="*/ 1281 w 1467"/>
                <a:gd name="T11" fmla="*/ 70 h 1562"/>
                <a:gd name="T12" fmla="*/ 1418 w 1467"/>
                <a:gd name="T13" fmla="*/ 515 h 1562"/>
                <a:gd name="T14" fmla="*/ 1466 w 1467"/>
                <a:gd name="T15" fmla="*/ 994 h 15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7" h="1562">
                  <a:moveTo>
                    <a:pt x="1466" y="994"/>
                  </a:moveTo>
                  <a:lnTo>
                    <a:pt x="1461" y="1046"/>
                  </a:lnTo>
                  <a:lnTo>
                    <a:pt x="470" y="1561"/>
                  </a:lnTo>
                  <a:lnTo>
                    <a:pt x="0" y="635"/>
                  </a:lnTo>
                  <a:lnTo>
                    <a:pt x="1244" y="0"/>
                  </a:lnTo>
                  <a:lnTo>
                    <a:pt x="1281" y="70"/>
                  </a:lnTo>
                  <a:lnTo>
                    <a:pt x="1418" y="515"/>
                  </a:lnTo>
                  <a:lnTo>
                    <a:pt x="1466" y="994"/>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sp>
          <p:nvSpPr>
            <p:cNvPr id="99" name="Freeform 63"/>
            <p:cNvSpPr>
              <a:spLocks noChangeArrowheads="1"/>
            </p:cNvSpPr>
            <p:nvPr/>
          </p:nvSpPr>
          <p:spPr bwMode="auto">
            <a:xfrm>
              <a:off x="492125" y="3360738"/>
              <a:ext cx="544513" cy="598487"/>
            </a:xfrm>
            <a:custGeom>
              <a:avLst/>
              <a:gdLst>
                <a:gd name="T0" fmla="*/ 25 w 1513"/>
                <a:gd name="T1" fmla="*/ 767 h 1662"/>
                <a:gd name="T2" fmla="*/ 164 w 1513"/>
                <a:gd name="T3" fmla="*/ 322 h 1662"/>
                <a:gd name="T4" fmla="*/ 338 w 1513"/>
                <a:gd name="T5" fmla="*/ 0 h 1662"/>
                <a:gd name="T6" fmla="*/ 1512 w 1513"/>
                <a:gd name="T7" fmla="*/ 803 h 1662"/>
                <a:gd name="T8" fmla="*/ 931 w 1513"/>
                <a:gd name="T9" fmla="*/ 1661 h 1662"/>
                <a:gd name="T10" fmla="*/ 0 w 1513"/>
                <a:gd name="T11" fmla="*/ 1017 h 1662"/>
                <a:gd name="T12" fmla="*/ 25 w 1513"/>
                <a:gd name="T13" fmla="*/ 767 h 1662"/>
              </a:gdLst>
              <a:ahLst/>
              <a:cxnLst>
                <a:cxn ang="0">
                  <a:pos x="T0" y="T1"/>
                </a:cxn>
                <a:cxn ang="0">
                  <a:pos x="T2" y="T3"/>
                </a:cxn>
                <a:cxn ang="0">
                  <a:pos x="T4" y="T5"/>
                </a:cxn>
                <a:cxn ang="0">
                  <a:pos x="T6" y="T7"/>
                </a:cxn>
                <a:cxn ang="0">
                  <a:pos x="T8" y="T9"/>
                </a:cxn>
                <a:cxn ang="0">
                  <a:pos x="T10" y="T11"/>
                </a:cxn>
                <a:cxn ang="0">
                  <a:pos x="T12" y="T13"/>
                </a:cxn>
              </a:cxnLst>
              <a:rect l="0" t="0" r="r" b="b"/>
              <a:pathLst>
                <a:path w="1513" h="1662">
                  <a:moveTo>
                    <a:pt x="25" y="767"/>
                  </a:moveTo>
                  <a:lnTo>
                    <a:pt x="164" y="322"/>
                  </a:lnTo>
                  <a:lnTo>
                    <a:pt x="338" y="0"/>
                  </a:lnTo>
                  <a:lnTo>
                    <a:pt x="1512" y="803"/>
                  </a:lnTo>
                  <a:lnTo>
                    <a:pt x="931" y="1661"/>
                  </a:lnTo>
                  <a:lnTo>
                    <a:pt x="0" y="1017"/>
                  </a:lnTo>
                  <a:lnTo>
                    <a:pt x="25" y="767"/>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a:ea typeface="微软雅黑" panose="020B0503020204020204" pitchFamily="34" charset="-122"/>
              </a:endParaRPr>
            </a:p>
          </p:txBody>
        </p:sp>
      </p:grpSp>
      <p:sp>
        <p:nvSpPr>
          <p:cNvPr id="100" name="矩形 99"/>
          <p:cNvSpPr/>
          <p:nvPr/>
        </p:nvSpPr>
        <p:spPr>
          <a:xfrm>
            <a:off x="1458295" y="4284192"/>
            <a:ext cx="2902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01" name="矩形 100"/>
          <p:cNvSpPr/>
          <p:nvPr/>
        </p:nvSpPr>
        <p:spPr>
          <a:xfrm>
            <a:off x="4732519" y="4348888"/>
            <a:ext cx="2902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02" name="矩形 101"/>
          <p:cNvSpPr/>
          <p:nvPr/>
        </p:nvSpPr>
        <p:spPr>
          <a:xfrm>
            <a:off x="8266063" y="4322545"/>
            <a:ext cx="2902412"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1956129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fade">
                                      <p:cBhvr>
                                        <p:cTn id="25" dur="500"/>
                                        <p:tgtEl>
                                          <p:spTgt spid="10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1"/>
                                        </p:tgtEl>
                                        <p:attrNameLst>
                                          <p:attrName>style.visibility</p:attrName>
                                        </p:attrNameLst>
                                      </p:cBhvr>
                                      <p:to>
                                        <p:strVal val="visible"/>
                                      </p:to>
                                    </p:set>
                                    <p:animEffect transition="in" filter="fade">
                                      <p:cBhvr>
                                        <p:cTn id="28" dur="500"/>
                                        <p:tgtEl>
                                          <p:spTgt spid="10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教学过程</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그림 개체 틀 8"/>
          <p:cNvSpPr txBox="1">
            <a:spLocks/>
          </p:cNvSpPr>
          <p:nvPr/>
        </p:nvSpPr>
        <p:spPr>
          <a:xfrm>
            <a:off x="8046674" y="3352281"/>
            <a:ext cx="907911" cy="908136"/>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4" name="그림 개체 틀 8"/>
          <p:cNvSpPr txBox="1">
            <a:spLocks/>
          </p:cNvSpPr>
          <p:nvPr/>
        </p:nvSpPr>
        <p:spPr>
          <a:xfrm>
            <a:off x="8720879" y="4800238"/>
            <a:ext cx="722103" cy="722281"/>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5" name="그림 개체 틀 8"/>
          <p:cNvSpPr txBox="1">
            <a:spLocks/>
          </p:cNvSpPr>
          <p:nvPr/>
        </p:nvSpPr>
        <p:spPr>
          <a:xfrm>
            <a:off x="8751853" y="3523595"/>
            <a:ext cx="561875" cy="562012"/>
          </a:xfrm>
          <a:prstGeom prst="ellipse">
            <a:avLst/>
          </a:prstGeom>
          <a:solidFill>
            <a:schemeClr val="accent2">
              <a:lumMod val="50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6" name="그림 개체 틀 8"/>
          <p:cNvSpPr txBox="1">
            <a:spLocks/>
          </p:cNvSpPr>
          <p:nvPr/>
        </p:nvSpPr>
        <p:spPr>
          <a:xfrm>
            <a:off x="7673892" y="3680139"/>
            <a:ext cx="366829" cy="366919"/>
          </a:xfrm>
          <a:prstGeom prst="ellipse">
            <a:avLst/>
          </a:prstGeom>
          <a:solidFill>
            <a:schemeClr val="accent2">
              <a:lumMod val="50000"/>
              <a:alpha val="67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7" name="그림 개체 틀 8"/>
          <p:cNvSpPr txBox="1">
            <a:spLocks/>
          </p:cNvSpPr>
          <p:nvPr/>
        </p:nvSpPr>
        <p:spPr>
          <a:xfrm>
            <a:off x="7822427" y="4185683"/>
            <a:ext cx="1108983" cy="1109256"/>
          </a:xfrm>
          <a:prstGeom prst="ellipse">
            <a:avLst/>
          </a:prstGeom>
          <a:solidFill>
            <a:schemeClr val="accent2">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8" name="그림 개체 틀 8"/>
          <p:cNvSpPr txBox="1">
            <a:spLocks/>
          </p:cNvSpPr>
          <p:nvPr/>
        </p:nvSpPr>
        <p:spPr>
          <a:xfrm>
            <a:off x="9032791" y="3834018"/>
            <a:ext cx="722103" cy="722281"/>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9" name="그림 개체 틀 8"/>
          <p:cNvSpPr txBox="1">
            <a:spLocks/>
          </p:cNvSpPr>
          <p:nvPr/>
        </p:nvSpPr>
        <p:spPr>
          <a:xfrm>
            <a:off x="7229299" y="3824310"/>
            <a:ext cx="722103" cy="722281"/>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10" name="그림 개체 틀 8"/>
          <p:cNvSpPr txBox="1">
            <a:spLocks/>
          </p:cNvSpPr>
          <p:nvPr/>
        </p:nvSpPr>
        <p:spPr>
          <a:xfrm>
            <a:off x="9602395" y="3841983"/>
            <a:ext cx="504576" cy="504701"/>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11" name="그림 개체 틀 8"/>
          <p:cNvSpPr txBox="1">
            <a:spLocks/>
          </p:cNvSpPr>
          <p:nvPr/>
        </p:nvSpPr>
        <p:spPr>
          <a:xfrm>
            <a:off x="7669311" y="4438431"/>
            <a:ext cx="252287" cy="252351"/>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12" name="그림 개체 틀 8"/>
          <p:cNvSpPr txBox="1">
            <a:spLocks/>
          </p:cNvSpPr>
          <p:nvPr/>
        </p:nvSpPr>
        <p:spPr>
          <a:xfrm>
            <a:off x="8673015" y="3096596"/>
            <a:ext cx="504576" cy="504701"/>
          </a:xfrm>
          <a:prstGeom prst="ellipse">
            <a:avLst/>
          </a:prstGeom>
          <a:solidFill>
            <a:schemeClr val="accent2">
              <a:lumMod val="40000"/>
              <a:lumOff val="60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13" name="그림 개체 틀 8"/>
          <p:cNvSpPr txBox="1">
            <a:spLocks/>
          </p:cNvSpPr>
          <p:nvPr/>
        </p:nvSpPr>
        <p:spPr>
          <a:xfrm>
            <a:off x="7048147" y="2987808"/>
            <a:ext cx="722103" cy="722281"/>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14" name="도넛 9"/>
          <p:cNvSpPr/>
          <p:nvPr/>
        </p:nvSpPr>
        <p:spPr>
          <a:xfrm rot="5400000" flipH="1" flipV="1">
            <a:off x="9278295" y="3903659"/>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15" name="직사각형 217"/>
          <p:cNvSpPr/>
          <p:nvPr/>
        </p:nvSpPr>
        <p:spPr>
          <a:xfrm rot="16200000" flipH="1" flipV="1">
            <a:off x="8964974" y="4407679"/>
            <a:ext cx="722735" cy="96047"/>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16" name="도넛 9"/>
          <p:cNvSpPr/>
          <p:nvPr/>
        </p:nvSpPr>
        <p:spPr>
          <a:xfrm rot="5400000">
            <a:off x="9183626" y="4817095"/>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17" name="직사각형 220"/>
          <p:cNvSpPr/>
          <p:nvPr/>
        </p:nvSpPr>
        <p:spPr>
          <a:xfrm rot="10800000" flipH="1" flipV="1">
            <a:off x="8998658" y="4913129"/>
            <a:ext cx="184999" cy="96071"/>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18" name="도넛 9"/>
          <p:cNvSpPr/>
          <p:nvPr/>
        </p:nvSpPr>
        <p:spPr>
          <a:xfrm rot="16200000" flipV="1">
            <a:off x="8142875" y="3863626"/>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black"/>
              </a:solidFill>
              <a:latin typeface="Calibri Light"/>
            </a:endParaRPr>
          </a:p>
        </p:txBody>
      </p:sp>
      <p:sp>
        <p:nvSpPr>
          <p:cNvPr id="19" name="직사각형 223"/>
          <p:cNvSpPr/>
          <p:nvPr/>
        </p:nvSpPr>
        <p:spPr>
          <a:xfrm rot="5400000" flipV="1">
            <a:off x="8007594" y="4287095"/>
            <a:ext cx="558751" cy="96045"/>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20" name="도넛 9"/>
          <p:cNvSpPr/>
          <p:nvPr/>
        </p:nvSpPr>
        <p:spPr>
          <a:xfrm rot="16200000" flipH="1">
            <a:off x="7951377" y="3767638"/>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black"/>
              </a:solidFill>
              <a:latin typeface="Calibri Light"/>
            </a:endParaRPr>
          </a:p>
        </p:txBody>
      </p:sp>
      <p:sp>
        <p:nvSpPr>
          <p:cNvPr id="21" name="직사각형 226"/>
          <p:cNvSpPr/>
          <p:nvPr/>
        </p:nvSpPr>
        <p:spPr>
          <a:xfrm rot="5400000" flipV="1">
            <a:off x="7925686" y="3645852"/>
            <a:ext cx="147473" cy="96045"/>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22" name="도넛 9"/>
          <p:cNvSpPr/>
          <p:nvPr/>
        </p:nvSpPr>
        <p:spPr>
          <a:xfrm rot="16200000" flipH="1">
            <a:off x="8237545" y="4614519"/>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black"/>
              </a:solidFill>
              <a:latin typeface="Calibri Light"/>
            </a:endParaRPr>
          </a:p>
        </p:txBody>
      </p:sp>
      <p:sp>
        <p:nvSpPr>
          <p:cNvPr id="23" name="직사각형 228"/>
          <p:cNvSpPr/>
          <p:nvPr/>
        </p:nvSpPr>
        <p:spPr>
          <a:xfrm rot="10800000" flipV="1">
            <a:off x="8429660" y="4710565"/>
            <a:ext cx="72035" cy="96071"/>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24" name="직사각형 202"/>
          <p:cNvSpPr/>
          <p:nvPr/>
        </p:nvSpPr>
        <p:spPr>
          <a:xfrm flipV="1">
            <a:off x="7582166" y="4089613"/>
            <a:ext cx="323817" cy="96072"/>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25" name="도넛 9"/>
          <p:cNvSpPr/>
          <p:nvPr/>
        </p:nvSpPr>
        <p:spPr>
          <a:xfrm rot="16200000" flipV="1">
            <a:off x="7905961" y="4089642"/>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black"/>
              </a:solidFill>
              <a:latin typeface="Calibri Light"/>
            </a:endParaRPr>
          </a:p>
        </p:txBody>
      </p:sp>
      <p:sp>
        <p:nvSpPr>
          <p:cNvPr id="26" name="한쪽 모서리가 둥근 사각형 194"/>
          <p:cNvSpPr/>
          <p:nvPr/>
        </p:nvSpPr>
        <p:spPr>
          <a:xfrm>
            <a:off x="8501699" y="4710559"/>
            <a:ext cx="496951" cy="1407028"/>
          </a:xfrm>
          <a:prstGeom prst="round1Rect">
            <a:avLst>
              <a:gd name="adj" fmla="val 27451"/>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27" name="직사각형 217"/>
          <p:cNvSpPr/>
          <p:nvPr/>
        </p:nvSpPr>
        <p:spPr>
          <a:xfrm rot="16200000" flipH="1" flipV="1">
            <a:off x="9193006" y="4877953"/>
            <a:ext cx="722735" cy="96047"/>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28" name="도넛 9"/>
          <p:cNvSpPr/>
          <p:nvPr/>
        </p:nvSpPr>
        <p:spPr>
          <a:xfrm rot="5400000">
            <a:off x="9411658" y="5287367"/>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29" name="직사각형 220"/>
          <p:cNvSpPr/>
          <p:nvPr/>
        </p:nvSpPr>
        <p:spPr>
          <a:xfrm rot="10800000" flipH="1" flipV="1">
            <a:off x="8998657" y="5383401"/>
            <a:ext cx="413025" cy="96071"/>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30" name="도넛 9"/>
          <p:cNvSpPr/>
          <p:nvPr/>
        </p:nvSpPr>
        <p:spPr>
          <a:xfrm rot="16200000" flipH="1">
            <a:off x="8002005" y="5003315"/>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31" name="직사각형 220"/>
          <p:cNvSpPr/>
          <p:nvPr/>
        </p:nvSpPr>
        <p:spPr>
          <a:xfrm rot="10800000" flipV="1">
            <a:off x="8195496" y="5099347"/>
            <a:ext cx="306203" cy="96071"/>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32" name="직사각형 217"/>
          <p:cNvSpPr/>
          <p:nvPr/>
        </p:nvSpPr>
        <p:spPr>
          <a:xfrm rot="16200000" flipH="1" flipV="1">
            <a:off x="7688686" y="4595105"/>
            <a:ext cx="722735" cy="96047"/>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33" name="도넛 9"/>
          <p:cNvSpPr/>
          <p:nvPr/>
        </p:nvSpPr>
        <p:spPr>
          <a:xfrm rot="5400000" flipH="1" flipV="1">
            <a:off x="9506325" y="4372490"/>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34" name="직사각형 215"/>
          <p:cNvSpPr/>
          <p:nvPr/>
        </p:nvSpPr>
        <p:spPr>
          <a:xfrm flipH="1" flipV="1">
            <a:off x="9698441" y="4372465"/>
            <a:ext cx="335475" cy="96071"/>
          </a:xfrm>
          <a:prstGeom prst="rect">
            <a:avLst/>
          </a:pr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r>
              <a:rPr lang="en-US" altLang="ko-KR" sz="1200" dirty="0">
                <a:solidFill>
                  <a:prstClr val="white"/>
                </a:solidFill>
                <a:latin typeface="Calibri Light"/>
                <a:ea typeface="微软雅黑" panose="020B0503020204020204" pitchFamily="34" charset="-122"/>
              </a:rPr>
              <a:t> </a:t>
            </a:r>
            <a:endParaRPr lang="ko-KR" altLang="en-US" sz="1200" dirty="0">
              <a:solidFill>
                <a:prstClr val="white"/>
              </a:solidFill>
              <a:latin typeface="Calibri Light"/>
            </a:endParaRPr>
          </a:p>
        </p:txBody>
      </p:sp>
      <p:sp>
        <p:nvSpPr>
          <p:cNvPr id="35" name="도넛 9"/>
          <p:cNvSpPr/>
          <p:nvPr/>
        </p:nvSpPr>
        <p:spPr>
          <a:xfrm rot="5400000">
            <a:off x="9466463" y="3805882"/>
            <a:ext cx="192143" cy="192092"/>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solidFill>
            <a:schemeClr val="accent1"/>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500"/>
              </a:lnSpc>
            </a:pPr>
            <a:endParaRPr lang="ko-KR" altLang="en-US" sz="1200" dirty="0">
              <a:solidFill>
                <a:prstClr val="white"/>
              </a:solidFill>
              <a:latin typeface="Calibri Light"/>
            </a:endParaRPr>
          </a:p>
        </p:txBody>
      </p:sp>
      <p:sp>
        <p:nvSpPr>
          <p:cNvPr id="36" name="그림 개체 틀 8"/>
          <p:cNvSpPr txBox="1">
            <a:spLocks/>
          </p:cNvSpPr>
          <p:nvPr/>
        </p:nvSpPr>
        <p:spPr>
          <a:xfrm>
            <a:off x="8812491" y="4252220"/>
            <a:ext cx="372328" cy="372421"/>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37" name="그림 개체 틀 8"/>
          <p:cNvSpPr txBox="1">
            <a:spLocks/>
          </p:cNvSpPr>
          <p:nvPr/>
        </p:nvSpPr>
        <p:spPr>
          <a:xfrm>
            <a:off x="6240192" y="3464328"/>
            <a:ext cx="1341973" cy="1342307"/>
          </a:xfrm>
          <a:prstGeom prst="ellipse">
            <a:avLst/>
          </a:prstGeom>
          <a:solidFill>
            <a:schemeClr val="accent1"/>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grpSp>
        <p:nvGrpSpPr>
          <p:cNvPr id="38" name="Group 161"/>
          <p:cNvGrpSpPr/>
          <p:nvPr/>
        </p:nvGrpSpPr>
        <p:grpSpPr>
          <a:xfrm>
            <a:off x="6714957" y="3713046"/>
            <a:ext cx="389823" cy="344775"/>
            <a:chOff x="6950300" y="2347916"/>
            <a:chExt cx="483524" cy="427536"/>
          </a:xfrm>
          <a:solidFill>
            <a:schemeClr val="bg1"/>
          </a:solidFill>
        </p:grpSpPr>
        <p:sp>
          <p:nvSpPr>
            <p:cNvPr id="39" name="Freeform 533"/>
            <p:cNvSpPr>
              <a:spLocks noChangeArrowheads="1"/>
            </p:cNvSpPr>
            <p:nvPr/>
          </p:nvSpPr>
          <p:spPr bwMode="auto">
            <a:xfrm>
              <a:off x="7018163" y="2563380"/>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sp>
          <p:nvSpPr>
            <p:cNvPr id="40" name="Freeform 534"/>
            <p:cNvSpPr>
              <a:spLocks noChangeArrowheads="1"/>
            </p:cNvSpPr>
            <p:nvPr/>
          </p:nvSpPr>
          <p:spPr bwMode="auto">
            <a:xfrm>
              <a:off x="7018163" y="2631243"/>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sp>
          <p:nvSpPr>
            <p:cNvPr id="41" name="Freeform 535"/>
            <p:cNvSpPr>
              <a:spLocks noChangeArrowheads="1"/>
            </p:cNvSpPr>
            <p:nvPr/>
          </p:nvSpPr>
          <p:spPr bwMode="auto">
            <a:xfrm>
              <a:off x="7092812" y="2495517"/>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sp>
          <p:nvSpPr>
            <p:cNvPr id="42" name="Freeform 536"/>
            <p:cNvSpPr>
              <a:spLocks noChangeArrowheads="1"/>
            </p:cNvSpPr>
            <p:nvPr/>
          </p:nvSpPr>
          <p:spPr bwMode="auto">
            <a:xfrm>
              <a:off x="7092812" y="2563380"/>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sp>
          <p:nvSpPr>
            <p:cNvPr id="43" name="Freeform 537"/>
            <p:cNvSpPr>
              <a:spLocks noChangeArrowheads="1"/>
            </p:cNvSpPr>
            <p:nvPr/>
          </p:nvSpPr>
          <p:spPr bwMode="auto">
            <a:xfrm>
              <a:off x="7092812" y="2631243"/>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sp>
          <p:nvSpPr>
            <p:cNvPr id="44" name="Freeform 538"/>
            <p:cNvSpPr>
              <a:spLocks noChangeArrowheads="1"/>
            </p:cNvSpPr>
            <p:nvPr/>
          </p:nvSpPr>
          <p:spPr bwMode="auto">
            <a:xfrm>
              <a:off x="6950300" y="2347916"/>
              <a:ext cx="483524" cy="42753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grpSp>
      <p:sp>
        <p:nvSpPr>
          <p:cNvPr id="45" name="그림 개체 틀 8"/>
          <p:cNvSpPr txBox="1">
            <a:spLocks/>
          </p:cNvSpPr>
          <p:nvPr/>
        </p:nvSpPr>
        <p:spPr>
          <a:xfrm>
            <a:off x="7331043" y="2277830"/>
            <a:ext cx="1341973" cy="1342308"/>
          </a:xfrm>
          <a:prstGeom prst="ellipse">
            <a:avLst/>
          </a:prstGeom>
          <a:solidFill>
            <a:schemeClr val="accent2"/>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46" name="AutoShape 114"/>
          <p:cNvSpPr>
            <a:spLocks/>
          </p:cNvSpPr>
          <p:nvPr/>
        </p:nvSpPr>
        <p:spPr bwMode="auto">
          <a:xfrm>
            <a:off x="7867415" y="2485757"/>
            <a:ext cx="318108" cy="3500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50789" tIns="50789" rIns="50789" bIns="50789" anchor="ctr"/>
          <a:lstStyle/>
          <a:p>
            <a:pPr defTabSz="457075">
              <a:lnSpc>
                <a:spcPts val="1500"/>
              </a:lnSpc>
              <a:defRPr/>
            </a:pPr>
            <a:endParaRPr lang="es-ES" sz="1200" dirty="0">
              <a:solidFill>
                <a:srgbClr val="44CEB9"/>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47" name="그림 개체 틀 8"/>
          <p:cNvSpPr txBox="1">
            <a:spLocks/>
          </p:cNvSpPr>
          <p:nvPr/>
        </p:nvSpPr>
        <p:spPr>
          <a:xfrm>
            <a:off x="8931408" y="2462295"/>
            <a:ext cx="1341973" cy="1342308"/>
          </a:xfrm>
          <a:prstGeom prst="ellipse">
            <a:avLst/>
          </a:prstGeom>
          <a:solidFill>
            <a:schemeClr val="accent3"/>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48" name="AutoShape 125"/>
          <p:cNvSpPr>
            <a:spLocks/>
          </p:cNvSpPr>
          <p:nvPr/>
        </p:nvSpPr>
        <p:spPr bwMode="auto">
          <a:xfrm>
            <a:off x="9495585" y="2748307"/>
            <a:ext cx="284139" cy="283076"/>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a:extLst/>
        </p:spPr>
        <p:txBody>
          <a:bodyPr lIns="50789" tIns="50789" rIns="50789" bIns="50789" anchor="ctr"/>
          <a:lstStyle/>
          <a:p>
            <a:pPr defTabSz="457075">
              <a:lnSpc>
                <a:spcPts val="1500"/>
              </a:lnSpc>
              <a:defRPr/>
            </a:pPr>
            <a:endParaRPr lang="es-ES" sz="1200" dirty="0">
              <a:solidFill>
                <a:srgbClr val="44CEB9"/>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49" name="그림 개체 틀 8"/>
          <p:cNvSpPr txBox="1">
            <a:spLocks/>
          </p:cNvSpPr>
          <p:nvPr/>
        </p:nvSpPr>
        <p:spPr>
          <a:xfrm>
            <a:off x="10033916" y="3753956"/>
            <a:ext cx="1341973" cy="1342307"/>
          </a:xfrm>
          <a:prstGeom prst="ellipse">
            <a:avLst/>
          </a:prstGeom>
          <a:solidFill>
            <a:schemeClr val="accent4"/>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a:lnSpc>
                <a:spcPts val="1500"/>
              </a:lnSpc>
            </a:pPr>
            <a:endParaRPr lang="en-US" sz="1200">
              <a:solidFill>
                <a:prstClr val="white">
                  <a:lumMod val="65000"/>
                </a:prstClr>
              </a:solidFill>
              <a:latin typeface="Calibri Light"/>
              <a:ea typeface="微软雅黑" panose="020B0503020204020204" pitchFamily="34" charset="-122"/>
            </a:endParaRPr>
          </a:p>
        </p:txBody>
      </p:sp>
      <p:sp>
        <p:nvSpPr>
          <p:cNvPr id="50" name="AutoShape 41"/>
          <p:cNvSpPr>
            <a:spLocks/>
          </p:cNvSpPr>
          <p:nvPr/>
        </p:nvSpPr>
        <p:spPr bwMode="auto">
          <a:xfrm>
            <a:off x="10539274" y="3964967"/>
            <a:ext cx="358564" cy="3572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a:extLst/>
        </p:spPr>
        <p:txBody>
          <a:bodyPr lIns="50789" tIns="50789" rIns="50789" bIns="50789" anchor="ctr"/>
          <a:lstStyle/>
          <a:p>
            <a:pPr defTabSz="457075">
              <a:lnSpc>
                <a:spcPts val="1500"/>
              </a:lnSpc>
              <a:defRPr/>
            </a:pPr>
            <a:endParaRPr lang="es-ES" sz="1200" dirty="0">
              <a:solidFill>
                <a:srgbClr val="44CEB9"/>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51" name="Freeform 538"/>
          <p:cNvSpPr>
            <a:spLocks noChangeArrowheads="1"/>
          </p:cNvSpPr>
          <p:nvPr/>
        </p:nvSpPr>
        <p:spPr bwMode="auto">
          <a:xfrm>
            <a:off x="1160194" y="4118124"/>
            <a:ext cx="389823" cy="34477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solidFill>
            <a:schemeClr val="accent1"/>
          </a:solidFill>
          <a:ln>
            <a:noFill/>
          </a:ln>
          <a:effectLst/>
          <a:extLst/>
        </p:spPr>
        <p:txBody>
          <a:bodyPr wrap="none" anchor="ctr"/>
          <a:lstStyle/>
          <a:p>
            <a:pPr>
              <a:lnSpc>
                <a:spcPts val="1500"/>
              </a:lnSpc>
              <a:defRPr/>
            </a:pPr>
            <a:endParaRPr lang="en-US" sz="1200" dirty="0">
              <a:solidFill>
                <a:schemeClr val="bg1">
                  <a:lumMod val="50000"/>
                </a:schemeClr>
              </a:solidFill>
              <a:latin typeface="Calibri Light"/>
              <a:ea typeface="微软雅黑" panose="020B0503020204020204" pitchFamily="34" charset="-122"/>
            </a:endParaRPr>
          </a:p>
        </p:txBody>
      </p:sp>
      <p:sp>
        <p:nvSpPr>
          <p:cNvPr id="52" name="AutoShape 125"/>
          <p:cNvSpPr>
            <a:spLocks/>
          </p:cNvSpPr>
          <p:nvPr/>
        </p:nvSpPr>
        <p:spPr bwMode="auto">
          <a:xfrm>
            <a:off x="1154641" y="4927810"/>
            <a:ext cx="393903" cy="392431"/>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3"/>
          </a:solidFill>
          <a:ln>
            <a:noFill/>
          </a:ln>
          <a:effectLst/>
          <a:extLst/>
        </p:spPr>
        <p:txBody>
          <a:bodyPr lIns="50789" tIns="50789" rIns="50789" bIns="50789" anchor="ctr"/>
          <a:lstStyle/>
          <a:p>
            <a:pPr defTabSz="457075">
              <a:lnSpc>
                <a:spcPts val="1500"/>
              </a:lnSpc>
              <a:defRPr/>
            </a:pPr>
            <a:endParaRPr lang="es-ES" sz="1200" dirty="0">
              <a:solidFill>
                <a:schemeClr val="bg1">
                  <a:lumMod val="50000"/>
                </a:schemeClr>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53" name="AutoShape 41"/>
          <p:cNvSpPr>
            <a:spLocks/>
          </p:cNvSpPr>
          <p:nvPr/>
        </p:nvSpPr>
        <p:spPr bwMode="auto">
          <a:xfrm>
            <a:off x="3666159" y="4908747"/>
            <a:ext cx="358564" cy="3572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accent4"/>
          </a:solidFill>
          <a:ln>
            <a:noFill/>
          </a:ln>
          <a:effectLst/>
          <a:extLst/>
        </p:spPr>
        <p:txBody>
          <a:bodyPr lIns="50789" tIns="50789" rIns="50789" bIns="50789" anchor="ctr"/>
          <a:lstStyle/>
          <a:p>
            <a:pPr defTabSz="457075">
              <a:lnSpc>
                <a:spcPts val="1500"/>
              </a:lnSpc>
              <a:defRPr/>
            </a:pPr>
            <a:endParaRPr lang="es-ES" sz="1200" dirty="0">
              <a:solidFill>
                <a:schemeClr val="bg1">
                  <a:lumMod val="50000"/>
                </a:schemeClr>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54" name="AutoShape 114"/>
          <p:cNvSpPr>
            <a:spLocks/>
          </p:cNvSpPr>
          <p:nvPr/>
        </p:nvSpPr>
        <p:spPr bwMode="auto">
          <a:xfrm>
            <a:off x="3632737" y="4054052"/>
            <a:ext cx="439675" cy="4498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2"/>
          </a:solidFill>
          <a:ln>
            <a:noFill/>
          </a:ln>
          <a:effectLst/>
          <a:extLst/>
        </p:spPr>
        <p:txBody>
          <a:bodyPr lIns="50789" tIns="50789" rIns="50789" bIns="50789" anchor="ctr"/>
          <a:lstStyle/>
          <a:p>
            <a:pPr defTabSz="457075">
              <a:lnSpc>
                <a:spcPts val="1500"/>
              </a:lnSpc>
              <a:defRPr/>
            </a:pPr>
            <a:endParaRPr lang="es-ES" sz="1200" dirty="0">
              <a:solidFill>
                <a:schemeClr val="bg1">
                  <a:lumMod val="50000"/>
                </a:schemeClr>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55" name="矩形 54"/>
          <p:cNvSpPr/>
          <p:nvPr/>
        </p:nvSpPr>
        <p:spPr>
          <a:xfrm>
            <a:off x="1561846" y="4075228"/>
            <a:ext cx="1758183"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56" name="矩形 55"/>
          <p:cNvSpPr/>
          <p:nvPr/>
        </p:nvSpPr>
        <p:spPr>
          <a:xfrm>
            <a:off x="4284753" y="4094333"/>
            <a:ext cx="1758183"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57" name="矩形 56"/>
          <p:cNvSpPr/>
          <p:nvPr/>
        </p:nvSpPr>
        <p:spPr>
          <a:xfrm>
            <a:off x="4243905" y="4894172"/>
            <a:ext cx="1758183"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58" name="矩形 57"/>
          <p:cNvSpPr/>
          <p:nvPr/>
        </p:nvSpPr>
        <p:spPr>
          <a:xfrm>
            <a:off x="1510350" y="4910591"/>
            <a:ext cx="1758183"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59" name="矩形 58"/>
          <p:cNvSpPr/>
          <p:nvPr/>
        </p:nvSpPr>
        <p:spPr>
          <a:xfrm>
            <a:off x="1178072" y="2636981"/>
            <a:ext cx="5628525" cy="66941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0" name="矩形 59"/>
          <p:cNvSpPr/>
          <p:nvPr/>
        </p:nvSpPr>
        <p:spPr>
          <a:xfrm>
            <a:off x="6276203" y="4058710"/>
            <a:ext cx="1415080"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1" name="矩形 60"/>
          <p:cNvSpPr/>
          <p:nvPr/>
        </p:nvSpPr>
        <p:spPr>
          <a:xfrm>
            <a:off x="7342511" y="2810765"/>
            <a:ext cx="1415080"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2" name="矩形 61"/>
          <p:cNvSpPr/>
          <p:nvPr/>
        </p:nvSpPr>
        <p:spPr>
          <a:xfrm>
            <a:off x="8914924" y="3021142"/>
            <a:ext cx="1415080"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3" name="矩形 62"/>
          <p:cNvSpPr/>
          <p:nvPr/>
        </p:nvSpPr>
        <p:spPr>
          <a:xfrm>
            <a:off x="9997361" y="4316865"/>
            <a:ext cx="1415080" cy="477054"/>
          </a:xfrm>
          <a:prstGeom prst="rect">
            <a:avLst/>
          </a:prstGeom>
        </p:spPr>
        <p:txBody>
          <a:bodyPr wrap="square">
            <a:spAutoFit/>
          </a:bodyPr>
          <a:lstStyle/>
          <a:p>
            <a:pPr fontAlgn="base">
              <a:lnSpc>
                <a:spcPts val="1500"/>
              </a:lnSpc>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63271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1000"/>
                                        <p:tgtEl>
                                          <p:spTgt spid="36"/>
                                        </p:tgtEl>
                                      </p:cBhvr>
                                    </p:animEffect>
                                    <p:anim calcmode="lin" valueType="num">
                                      <p:cBhvr>
                                        <p:cTn id="53" dur="1000" fill="hold"/>
                                        <p:tgtEl>
                                          <p:spTgt spid="36"/>
                                        </p:tgtEl>
                                        <p:attrNameLst>
                                          <p:attrName>ppt_x</p:attrName>
                                        </p:attrNameLst>
                                      </p:cBhvr>
                                      <p:tavLst>
                                        <p:tav tm="0">
                                          <p:val>
                                            <p:strVal val="#ppt_x"/>
                                          </p:val>
                                        </p:tav>
                                        <p:tav tm="100000">
                                          <p:val>
                                            <p:strVal val="#ppt_x"/>
                                          </p:val>
                                        </p:tav>
                                      </p:tavLst>
                                    </p:anim>
                                    <p:anim calcmode="lin" valueType="num">
                                      <p:cBhvr>
                                        <p:cTn id="54" dur="1000" fill="hold"/>
                                        <p:tgtEl>
                                          <p:spTgt spid="3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500"/>
                                        <p:tgtEl>
                                          <p:spTgt spid="6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fade">
                                      <p:cBhvr>
                                        <p:cTn id="74" dur="500"/>
                                        <p:tgtEl>
                                          <p:spTgt spid="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500"/>
                                        <p:tgtEl>
                                          <p:spTgt spid="63"/>
                                        </p:tgtEl>
                                      </p:cBhvr>
                                    </p:animEffect>
                                  </p:childTnLst>
                                </p:cTn>
                              </p:par>
                            </p:childTnLst>
                          </p:cTn>
                        </p:par>
                        <p:par>
                          <p:cTn id="78" fill="hold">
                            <p:stCondLst>
                              <p:cond delay="1500"/>
                            </p:stCondLst>
                            <p:childTnLst>
                              <p:par>
                                <p:cTn id="79" presetID="53" presetClass="entr" presetSubtype="16"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ppt_w</p:attrName>
                                        </p:attrNameLst>
                                      </p:cBhvr>
                                      <p:tavLst>
                                        <p:tav tm="0">
                                          <p:val>
                                            <p:fltVal val="0"/>
                                          </p:val>
                                        </p:tav>
                                        <p:tav tm="100000">
                                          <p:val>
                                            <p:strVal val="#ppt_w"/>
                                          </p:val>
                                        </p:tav>
                                      </p:tavLst>
                                    </p:anim>
                                    <p:anim calcmode="lin" valueType="num">
                                      <p:cBhvr>
                                        <p:cTn id="87" dur="500" fill="hold"/>
                                        <p:tgtEl>
                                          <p:spTgt spid="54"/>
                                        </p:tgtEl>
                                        <p:attrNameLst>
                                          <p:attrName>ppt_h</p:attrName>
                                        </p:attrNameLst>
                                      </p:cBhvr>
                                      <p:tavLst>
                                        <p:tav tm="0">
                                          <p:val>
                                            <p:fltVal val="0"/>
                                          </p:val>
                                        </p:tav>
                                        <p:tav tm="100000">
                                          <p:val>
                                            <p:strVal val="#ppt_h"/>
                                          </p:val>
                                        </p:tav>
                                      </p:tavLst>
                                    </p:anim>
                                    <p:animEffect transition="in" filter="fade">
                                      <p:cBhvr>
                                        <p:cTn id="88" dur="500"/>
                                        <p:tgtEl>
                                          <p:spTgt spid="54"/>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fltVal val="0"/>
                                          </p:val>
                                        </p:tav>
                                        <p:tav tm="100000">
                                          <p:val>
                                            <p:strVal val="#ppt_w"/>
                                          </p:val>
                                        </p:tav>
                                      </p:tavLst>
                                    </p:anim>
                                    <p:anim calcmode="lin" valueType="num">
                                      <p:cBhvr>
                                        <p:cTn id="92" dur="500" fill="hold"/>
                                        <p:tgtEl>
                                          <p:spTgt spid="52"/>
                                        </p:tgtEl>
                                        <p:attrNameLst>
                                          <p:attrName>ppt_h</p:attrName>
                                        </p:attrNameLst>
                                      </p:cBhvr>
                                      <p:tavLst>
                                        <p:tav tm="0">
                                          <p:val>
                                            <p:fltVal val="0"/>
                                          </p:val>
                                        </p:tav>
                                        <p:tav tm="100000">
                                          <p:val>
                                            <p:strVal val="#ppt_h"/>
                                          </p:val>
                                        </p:tav>
                                      </p:tavLst>
                                    </p:anim>
                                    <p:animEffect transition="in" filter="fade">
                                      <p:cBhvr>
                                        <p:cTn id="93" dur="500"/>
                                        <p:tgtEl>
                                          <p:spTgt spid="5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p:cTn id="96" dur="500" fill="hold"/>
                                        <p:tgtEl>
                                          <p:spTgt spid="53"/>
                                        </p:tgtEl>
                                        <p:attrNameLst>
                                          <p:attrName>ppt_w</p:attrName>
                                        </p:attrNameLst>
                                      </p:cBhvr>
                                      <p:tavLst>
                                        <p:tav tm="0">
                                          <p:val>
                                            <p:fltVal val="0"/>
                                          </p:val>
                                        </p:tav>
                                        <p:tav tm="100000">
                                          <p:val>
                                            <p:strVal val="#ppt_w"/>
                                          </p:val>
                                        </p:tav>
                                      </p:tavLst>
                                    </p:anim>
                                    <p:anim calcmode="lin" valueType="num">
                                      <p:cBhvr>
                                        <p:cTn id="97" dur="500" fill="hold"/>
                                        <p:tgtEl>
                                          <p:spTgt spid="53"/>
                                        </p:tgtEl>
                                        <p:attrNameLst>
                                          <p:attrName>ppt_h</p:attrName>
                                        </p:attrNameLst>
                                      </p:cBhvr>
                                      <p:tavLst>
                                        <p:tav tm="0">
                                          <p:val>
                                            <p:fltVal val="0"/>
                                          </p:val>
                                        </p:tav>
                                        <p:tav tm="100000">
                                          <p:val>
                                            <p:strVal val="#ppt_h"/>
                                          </p:val>
                                        </p:tav>
                                      </p:tavLst>
                                    </p:anim>
                                    <p:animEffect transition="in" filter="fade">
                                      <p:cBhvr>
                                        <p:cTn id="98" dur="500"/>
                                        <p:tgtEl>
                                          <p:spTgt spid="53"/>
                                        </p:tgtEl>
                                      </p:cBhvr>
                                    </p:animEffect>
                                  </p:childTnLst>
                                </p:cTn>
                              </p:par>
                            </p:childTnLst>
                          </p:cTn>
                        </p:par>
                        <p:par>
                          <p:cTn id="99" fill="hold">
                            <p:stCondLst>
                              <p:cond delay="2000"/>
                            </p:stCondLst>
                            <p:childTnLst>
                              <p:par>
                                <p:cTn id="100" presetID="10" presetClass="entr" presetSubtype="0" fill="hold" grpId="0" nodeType="after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fade">
                                      <p:cBhvr>
                                        <p:cTn id="111" dur="500"/>
                                        <p:tgtEl>
                                          <p:spTgt spid="57"/>
                                        </p:tgtEl>
                                      </p:cBhvr>
                                    </p:animEffect>
                                  </p:childTnLst>
                                </p:cTn>
                              </p:par>
                            </p:childTnLst>
                          </p:cTn>
                        </p:par>
                        <p:par>
                          <p:cTn id="112" fill="hold">
                            <p:stCondLst>
                              <p:cond delay="2500"/>
                            </p:stCondLst>
                            <p:childTnLst>
                              <p:par>
                                <p:cTn id="113" presetID="10" presetClass="entr" presetSubtype="0" fill="hold" grpId="0" nodeType="after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36"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教学过程</a:t>
            </a:r>
            <a:endParaRPr lang="zh-CN" altLang="en-US" sz="2400">
              <a:solidFill>
                <a:srgbClr val="784B23"/>
              </a:solidFill>
              <a:latin typeface="微软雅黑" panose="020B0503020204020204" pitchFamily="34" charset="-122"/>
              <a:ea typeface="微软雅黑" panose="020B0503020204020204" pitchFamily="34" charset="-122"/>
            </a:endParaRPr>
          </a:p>
        </p:txBody>
      </p:sp>
      <p:cxnSp>
        <p:nvCxnSpPr>
          <p:cNvPr id="3" name="Straight Arrow Connector 46"/>
          <p:cNvCxnSpPr/>
          <p:nvPr/>
        </p:nvCxnSpPr>
        <p:spPr>
          <a:xfrm>
            <a:off x="2961063" y="3031281"/>
            <a:ext cx="2700920" cy="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 name="Freeform 8"/>
          <p:cNvSpPr>
            <a:spLocks noEditPoints="1"/>
          </p:cNvSpPr>
          <p:nvPr/>
        </p:nvSpPr>
        <p:spPr bwMode="auto">
          <a:xfrm>
            <a:off x="5456148" y="2144642"/>
            <a:ext cx="1279704" cy="4344029"/>
          </a:xfrm>
          <a:custGeom>
            <a:avLst/>
            <a:gdLst/>
            <a:ahLst/>
            <a:cxnLst>
              <a:cxn ang="0">
                <a:pos x="256" y="150"/>
              </a:cxn>
              <a:cxn ang="0">
                <a:pos x="194" y="60"/>
              </a:cxn>
              <a:cxn ang="0">
                <a:pos x="168" y="0"/>
              </a:cxn>
              <a:cxn ang="0">
                <a:pos x="125" y="26"/>
              </a:cxn>
              <a:cxn ang="0">
                <a:pos x="69" y="150"/>
              </a:cxn>
              <a:cxn ang="0">
                <a:pos x="80" y="311"/>
              </a:cxn>
              <a:cxn ang="0">
                <a:pos x="0" y="972"/>
              </a:cxn>
              <a:cxn ang="0">
                <a:pos x="294" y="972"/>
              </a:cxn>
              <a:cxn ang="0">
                <a:pos x="168" y="377"/>
              </a:cxn>
              <a:cxn ang="0">
                <a:pos x="168" y="308"/>
              </a:cxn>
              <a:cxn ang="0">
                <a:pos x="168" y="308"/>
              </a:cxn>
              <a:cxn ang="0">
                <a:pos x="239" y="687"/>
              </a:cxn>
              <a:cxn ang="0">
                <a:pos x="168" y="792"/>
              </a:cxn>
              <a:cxn ang="0">
                <a:pos x="168" y="491"/>
              </a:cxn>
              <a:cxn ang="0">
                <a:pos x="168" y="491"/>
              </a:cxn>
              <a:cxn ang="0">
                <a:pos x="168" y="505"/>
              </a:cxn>
              <a:cxn ang="0">
                <a:pos x="99" y="323"/>
              </a:cxn>
              <a:cxn ang="0">
                <a:pos x="154" y="491"/>
              </a:cxn>
              <a:cxn ang="0">
                <a:pos x="154" y="491"/>
              </a:cxn>
              <a:cxn ang="0">
                <a:pos x="88" y="505"/>
              </a:cxn>
              <a:cxn ang="0">
                <a:pos x="71" y="687"/>
              </a:cxn>
              <a:cxn ang="0">
                <a:pos x="154" y="702"/>
              </a:cxn>
              <a:cxn ang="0">
                <a:pos x="69" y="702"/>
              </a:cxn>
              <a:cxn ang="0">
                <a:pos x="246" y="709"/>
              </a:cxn>
              <a:cxn ang="0">
                <a:pos x="168" y="815"/>
              </a:cxn>
              <a:cxn ang="0">
                <a:pos x="237" y="515"/>
              </a:cxn>
              <a:cxn ang="0">
                <a:pos x="168" y="401"/>
              </a:cxn>
              <a:cxn ang="0">
                <a:pos x="234" y="479"/>
              </a:cxn>
              <a:cxn ang="0">
                <a:pos x="168" y="218"/>
              </a:cxn>
              <a:cxn ang="0">
                <a:pos x="168" y="221"/>
              </a:cxn>
              <a:cxn ang="0">
                <a:pos x="206" y="150"/>
              </a:cxn>
              <a:cxn ang="0">
                <a:pos x="154" y="202"/>
              </a:cxn>
              <a:cxn ang="0">
                <a:pos x="154" y="308"/>
              </a:cxn>
              <a:cxn ang="0">
                <a:pos x="154" y="308"/>
              </a:cxn>
              <a:cxn ang="0">
                <a:pos x="92" y="334"/>
              </a:cxn>
              <a:cxn ang="0">
                <a:pos x="147" y="588"/>
              </a:cxn>
              <a:cxn ang="0">
                <a:pos x="144" y="827"/>
              </a:cxn>
              <a:cxn ang="0">
                <a:pos x="144" y="827"/>
              </a:cxn>
              <a:cxn ang="0">
                <a:pos x="154" y="972"/>
              </a:cxn>
              <a:cxn ang="0">
                <a:pos x="168" y="860"/>
              </a:cxn>
              <a:cxn ang="0">
                <a:pos x="168" y="860"/>
              </a:cxn>
              <a:cxn ang="0">
                <a:pos x="232" y="135"/>
              </a:cxn>
              <a:cxn ang="0">
                <a:pos x="168" y="74"/>
              </a:cxn>
              <a:cxn ang="0">
                <a:pos x="80" y="74"/>
              </a:cxn>
              <a:cxn ang="0">
                <a:pos x="80" y="135"/>
              </a:cxn>
              <a:cxn ang="0">
                <a:pos x="149" y="221"/>
              </a:cxn>
            </a:cxnLst>
            <a:rect l="0" t="0" r="r" b="b"/>
            <a:pathLst>
              <a:path w="294" h="998">
                <a:moveTo>
                  <a:pt x="275" y="972"/>
                </a:moveTo>
                <a:lnTo>
                  <a:pt x="232" y="150"/>
                </a:lnTo>
                <a:lnTo>
                  <a:pt x="256" y="150"/>
                </a:lnTo>
                <a:lnTo>
                  <a:pt x="256" y="143"/>
                </a:lnTo>
                <a:lnTo>
                  <a:pt x="256" y="60"/>
                </a:lnTo>
                <a:lnTo>
                  <a:pt x="194" y="60"/>
                </a:lnTo>
                <a:lnTo>
                  <a:pt x="194" y="26"/>
                </a:lnTo>
                <a:lnTo>
                  <a:pt x="168" y="26"/>
                </a:lnTo>
                <a:lnTo>
                  <a:pt x="168" y="0"/>
                </a:lnTo>
                <a:lnTo>
                  <a:pt x="154" y="0"/>
                </a:lnTo>
                <a:lnTo>
                  <a:pt x="154" y="26"/>
                </a:lnTo>
                <a:lnTo>
                  <a:pt x="125" y="26"/>
                </a:lnTo>
                <a:lnTo>
                  <a:pt x="125" y="60"/>
                </a:lnTo>
                <a:lnTo>
                  <a:pt x="69" y="60"/>
                </a:lnTo>
                <a:lnTo>
                  <a:pt x="69" y="150"/>
                </a:lnTo>
                <a:lnTo>
                  <a:pt x="92" y="150"/>
                </a:lnTo>
                <a:lnTo>
                  <a:pt x="80" y="311"/>
                </a:lnTo>
                <a:lnTo>
                  <a:pt x="80" y="311"/>
                </a:lnTo>
                <a:lnTo>
                  <a:pt x="80" y="315"/>
                </a:lnTo>
                <a:lnTo>
                  <a:pt x="26" y="972"/>
                </a:lnTo>
                <a:lnTo>
                  <a:pt x="0" y="972"/>
                </a:lnTo>
                <a:lnTo>
                  <a:pt x="0" y="998"/>
                </a:lnTo>
                <a:lnTo>
                  <a:pt x="294" y="998"/>
                </a:lnTo>
                <a:lnTo>
                  <a:pt x="294" y="972"/>
                </a:lnTo>
                <a:lnTo>
                  <a:pt x="275" y="972"/>
                </a:lnTo>
                <a:close/>
                <a:moveTo>
                  <a:pt x="218" y="323"/>
                </a:moveTo>
                <a:lnTo>
                  <a:pt x="168" y="377"/>
                </a:lnTo>
                <a:lnTo>
                  <a:pt x="168" y="323"/>
                </a:lnTo>
                <a:lnTo>
                  <a:pt x="218" y="323"/>
                </a:lnTo>
                <a:close/>
                <a:moveTo>
                  <a:pt x="168" y="308"/>
                </a:moveTo>
                <a:lnTo>
                  <a:pt x="168" y="244"/>
                </a:lnTo>
                <a:lnTo>
                  <a:pt x="220" y="308"/>
                </a:lnTo>
                <a:lnTo>
                  <a:pt x="168" y="308"/>
                </a:lnTo>
                <a:close/>
                <a:moveTo>
                  <a:pt x="168" y="687"/>
                </a:moveTo>
                <a:lnTo>
                  <a:pt x="168" y="612"/>
                </a:lnTo>
                <a:lnTo>
                  <a:pt x="239" y="687"/>
                </a:lnTo>
                <a:lnTo>
                  <a:pt x="168" y="687"/>
                </a:lnTo>
                <a:close/>
                <a:moveTo>
                  <a:pt x="237" y="702"/>
                </a:moveTo>
                <a:lnTo>
                  <a:pt x="168" y="792"/>
                </a:lnTo>
                <a:lnTo>
                  <a:pt x="168" y="702"/>
                </a:lnTo>
                <a:lnTo>
                  <a:pt x="237" y="702"/>
                </a:lnTo>
                <a:close/>
                <a:moveTo>
                  <a:pt x="168" y="491"/>
                </a:moveTo>
                <a:lnTo>
                  <a:pt x="168" y="424"/>
                </a:lnTo>
                <a:lnTo>
                  <a:pt x="227" y="491"/>
                </a:lnTo>
                <a:lnTo>
                  <a:pt x="168" y="491"/>
                </a:lnTo>
                <a:close/>
                <a:moveTo>
                  <a:pt x="227" y="505"/>
                </a:moveTo>
                <a:lnTo>
                  <a:pt x="168" y="567"/>
                </a:lnTo>
                <a:lnTo>
                  <a:pt x="168" y="505"/>
                </a:lnTo>
                <a:lnTo>
                  <a:pt x="227" y="505"/>
                </a:lnTo>
                <a:close/>
                <a:moveTo>
                  <a:pt x="154" y="387"/>
                </a:moveTo>
                <a:lnTo>
                  <a:pt x="99" y="323"/>
                </a:lnTo>
                <a:lnTo>
                  <a:pt x="154" y="323"/>
                </a:lnTo>
                <a:lnTo>
                  <a:pt x="154" y="387"/>
                </a:lnTo>
                <a:close/>
                <a:moveTo>
                  <a:pt x="154" y="491"/>
                </a:moveTo>
                <a:lnTo>
                  <a:pt x="88" y="491"/>
                </a:lnTo>
                <a:lnTo>
                  <a:pt x="154" y="415"/>
                </a:lnTo>
                <a:lnTo>
                  <a:pt x="154" y="491"/>
                </a:lnTo>
                <a:close/>
                <a:moveTo>
                  <a:pt x="154" y="505"/>
                </a:moveTo>
                <a:lnTo>
                  <a:pt x="154" y="576"/>
                </a:lnTo>
                <a:lnTo>
                  <a:pt x="88" y="505"/>
                </a:lnTo>
                <a:lnTo>
                  <a:pt x="154" y="505"/>
                </a:lnTo>
                <a:close/>
                <a:moveTo>
                  <a:pt x="154" y="687"/>
                </a:moveTo>
                <a:lnTo>
                  <a:pt x="71" y="687"/>
                </a:lnTo>
                <a:lnTo>
                  <a:pt x="154" y="600"/>
                </a:lnTo>
                <a:lnTo>
                  <a:pt x="154" y="687"/>
                </a:lnTo>
                <a:close/>
                <a:moveTo>
                  <a:pt x="154" y="702"/>
                </a:moveTo>
                <a:lnTo>
                  <a:pt x="154" y="811"/>
                </a:lnTo>
                <a:lnTo>
                  <a:pt x="152" y="815"/>
                </a:lnTo>
                <a:lnTo>
                  <a:pt x="69" y="702"/>
                </a:lnTo>
                <a:lnTo>
                  <a:pt x="154" y="702"/>
                </a:lnTo>
                <a:close/>
                <a:moveTo>
                  <a:pt x="168" y="815"/>
                </a:moveTo>
                <a:lnTo>
                  <a:pt x="246" y="709"/>
                </a:lnTo>
                <a:lnTo>
                  <a:pt x="260" y="962"/>
                </a:lnTo>
                <a:lnTo>
                  <a:pt x="168" y="837"/>
                </a:lnTo>
                <a:lnTo>
                  <a:pt x="168" y="815"/>
                </a:lnTo>
                <a:close/>
                <a:moveTo>
                  <a:pt x="168" y="590"/>
                </a:moveTo>
                <a:lnTo>
                  <a:pt x="168" y="586"/>
                </a:lnTo>
                <a:lnTo>
                  <a:pt x="237" y="515"/>
                </a:lnTo>
                <a:lnTo>
                  <a:pt x="246" y="673"/>
                </a:lnTo>
                <a:lnTo>
                  <a:pt x="168" y="590"/>
                </a:lnTo>
                <a:close/>
                <a:moveTo>
                  <a:pt x="168" y="401"/>
                </a:moveTo>
                <a:lnTo>
                  <a:pt x="168" y="398"/>
                </a:lnTo>
                <a:lnTo>
                  <a:pt x="227" y="332"/>
                </a:lnTo>
                <a:lnTo>
                  <a:pt x="234" y="479"/>
                </a:lnTo>
                <a:lnTo>
                  <a:pt x="168" y="401"/>
                </a:lnTo>
                <a:close/>
                <a:moveTo>
                  <a:pt x="168" y="221"/>
                </a:moveTo>
                <a:lnTo>
                  <a:pt x="168" y="218"/>
                </a:lnTo>
                <a:lnTo>
                  <a:pt x="218" y="154"/>
                </a:lnTo>
                <a:lnTo>
                  <a:pt x="225" y="294"/>
                </a:lnTo>
                <a:lnTo>
                  <a:pt x="168" y="221"/>
                </a:lnTo>
                <a:close/>
                <a:moveTo>
                  <a:pt x="168" y="197"/>
                </a:moveTo>
                <a:lnTo>
                  <a:pt x="168" y="150"/>
                </a:lnTo>
                <a:lnTo>
                  <a:pt x="206" y="150"/>
                </a:lnTo>
                <a:lnTo>
                  <a:pt x="168" y="197"/>
                </a:lnTo>
                <a:close/>
                <a:moveTo>
                  <a:pt x="154" y="150"/>
                </a:moveTo>
                <a:lnTo>
                  <a:pt x="154" y="202"/>
                </a:lnTo>
                <a:lnTo>
                  <a:pt x="114" y="150"/>
                </a:lnTo>
                <a:lnTo>
                  <a:pt x="154" y="150"/>
                </a:lnTo>
                <a:close/>
                <a:moveTo>
                  <a:pt x="154" y="308"/>
                </a:moveTo>
                <a:lnTo>
                  <a:pt x="99" y="308"/>
                </a:lnTo>
                <a:lnTo>
                  <a:pt x="154" y="237"/>
                </a:lnTo>
                <a:lnTo>
                  <a:pt x="154" y="308"/>
                </a:lnTo>
                <a:close/>
                <a:moveTo>
                  <a:pt x="149" y="401"/>
                </a:moveTo>
                <a:lnTo>
                  <a:pt x="80" y="479"/>
                </a:lnTo>
                <a:lnTo>
                  <a:pt x="92" y="334"/>
                </a:lnTo>
                <a:lnTo>
                  <a:pt x="149" y="401"/>
                </a:lnTo>
                <a:close/>
                <a:moveTo>
                  <a:pt x="78" y="515"/>
                </a:moveTo>
                <a:lnTo>
                  <a:pt x="147" y="588"/>
                </a:lnTo>
                <a:lnTo>
                  <a:pt x="64" y="673"/>
                </a:lnTo>
                <a:lnTo>
                  <a:pt x="78" y="515"/>
                </a:lnTo>
                <a:close/>
                <a:moveTo>
                  <a:pt x="144" y="827"/>
                </a:moveTo>
                <a:lnTo>
                  <a:pt x="40" y="965"/>
                </a:lnTo>
                <a:lnTo>
                  <a:pt x="62" y="714"/>
                </a:lnTo>
                <a:lnTo>
                  <a:pt x="144" y="827"/>
                </a:lnTo>
                <a:close/>
                <a:moveTo>
                  <a:pt x="152" y="839"/>
                </a:moveTo>
                <a:lnTo>
                  <a:pt x="154" y="842"/>
                </a:lnTo>
                <a:lnTo>
                  <a:pt x="154" y="972"/>
                </a:lnTo>
                <a:lnTo>
                  <a:pt x="54" y="972"/>
                </a:lnTo>
                <a:lnTo>
                  <a:pt x="152" y="839"/>
                </a:lnTo>
                <a:close/>
                <a:moveTo>
                  <a:pt x="168" y="860"/>
                </a:moveTo>
                <a:lnTo>
                  <a:pt x="251" y="972"/>
                </a:lnTo>
                <a:lnTo>
                  <a:pt x="168" y="972"/>
                </a:lnTo>
                <a:lnTo>
                  <a:pt x="168" y="860"/>
                </a:lnTo>
                <a:close/>
                <a:moveTo>
                  <a:pt x="241" y="135"/>
                </a:moveTo>
                <a:lnTo>
                  <a:pt x="232" y="135"/>
                </a:lnTo>
                <a:lnTo>
                  <a:pt x="232" y="135"/>
                </a:lnTo>
                <a:lnTo>
                  <a:pt x="225" y="135"/>
                </a:lnTo>
                <a:lnTo>
                  <a:pt x="168" y="135"/>
                </a:lnTo>
                <a:lnTo>
                  <a:pt x="168" y="74"/>
                </a:lnTo>
                <a:lnTo>
                  <a:pt x="241" y="74"/>
                </a:lnTo>
                <a:lnTo>
                  <a:pt x="241" y="135"/>
                </a:lnTo>
                <a:close/>
                <a:moveTo>
                  <a:pt x="80" y="74"/>
                </a:moveTo>
                <a:lnTo>
                  <a:pt x="154" y="74"/>
                </a:lnTo>
                <a:lnTo>
                  <a:pt x="154" y="135"/>
                </a:lnTo>
                <a:lnTo>
                  <a:pt x="80" y="135"/>
                </a:lnTo>
                <a:lnTo>
                  <a:pt x="80" y="74"/>
                </a:lnTo>
                <a:close/>
                <a:moveTo>
                  <a:pt x="107" y="164"/>
                </a:moveTo>
                <a:lnTo>
                  <a:pt x="149" y="221"/>
                </a:lnTo>
                <a:lnTo>
                  <a:pt x="95" y="289"/>
                </a:lnTo>
                <a:lnTo>
                  <a:pt x="107" y="164"/>
                </a:lnTo>
                <a:close/>
              </a:path>
            </a:pathLst>
          </a:custGeom>
          <a:solidFill>
            <a:schemeClr val="bg1">
              <a:lumMod val="6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6" name="Group 8"/>
          <p:cNvGrpSpPr/>
          <p:nvPr/>
        </p:nvGrpSpPr>
        <p:grpSpPr>
          <a:xfrm>
            <a:off x="5430116" y="1355149"/>
            <a:ext cx="1403587" cy="866303"/>
            <a:chOff x="5758943" y="1150694"/>
            <a:chExt cx="753077" cy="464804"/>
          </a:xfrm>
          <a:solidFill>
            <a:schemeClr val="accent1"/>
          </a:solidFill>
        </p:grpSpPr>
        <p:sp>
          <p:nvSpPr>
            <p:cNvPr id="7" name="Freeform 6"/>
            <p:cNvSpPr>
              <a:spLocks noEditPoints="1"/>
            </p:cNvSpPr>
            <p:nvPr/>
          </p:nvSpPr>
          <p:spPr bwMode="auto">
            <a:xfrm rot="15791816">
              <a:off x="6251459" y="1350215"/>
              <a:ext cx="211641" cy="309481"/>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 name="Freeform 6"/>
            <p:cNvSpPr>
              <a:spLocks noEditPoints="1"/>
            </p:cNvSpPr>
            <p:nvPr/>
          </p:nvSpPr>
          <p:spPr bwMode="auto">
            <a:xfrm rot="5808184" flipH="1">
              <a:off x="5807863" y="1354937"/>
              <a:ext cx="211641" cy="309481"/>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 name="Freeform 6"/>
            <p:cNvSpPr>
              <a:spLocks noEditPoints="1"/>
            </p:cNvSpPr>
            <p:nvPr/>
          </p:nvSpPr>
          <p:spPr bwMode="auto">
            <a:xfrm rot="10237099" flipH="1">
              <a:off x="6005308" y="1150694"/>
              <a:ext cx="212844" cy="307731"/>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0" name="Group 63"/>
          <p:cNvGrpSpPr/>
          <p:nvPr/>
        </p:nvGrpSpPr>
        <p:grpSpPr>
          <a:xfrm>
            <a:off x="5442816" y="3451060"/>
            <a:ext cx="1437317" cy="1437317"/>
            <a:chOff x="6962626" y="2762119"/>
            <a:chExt cx="806498" cy="806498"/>
          </a:xfrm>
        </p:grpSpPr>
        <p:sp>
          <p:nvSpPr>
            <p:cNvPr id="11" name="Oval 29"/>
            <p:cNvSpPr/>
            <p:nvPr/>
          </p:nvSpPr>
          <p:spPr>
            <a:xfrm>
              <a:off x="6962626" y="2762119"/>
              <a:ext cx="806498" cy="80649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2" name="Group 45"/>
            <p:cNvGrpSpPr/>
            <p:nvPr/>
          </p:nvGrpSpPr>
          <p:grpSpPr>
            <a:xfrm>
              <a:off x="7162764" y="2927666"/>
              <a:ext cx="404800" cy="478755"/>
              <a:chOff x="6134100" y="1365250"/>
              <a:chExt cx="495300" cy="585788"/>
            </a:xfrm>
            <a:solidFill>
              <a:schemeClr val="accent5"/>
            </a:solidFill>
          </p:grpSpPr>
          <p:sp>
            <p:nvSpPr>
              <p:cNvPr id="13" name="Rectangle 5"/>
              <p:cNvSpPr>
                <a:spLocks noChangeArrowheads="1"/>
              </p:cNvSpPr>
              <p:nvPr/>
            </p:nvSpPr>
            <p:spPr bwMode="auto">
              <a:xfrm>
                <a:off x="6134100" y="1873250"/>
                <a:ext cx="439738" cy="77788"/>
              </a:xfrm>
              <a:prstGeom prst="rect">
                <a:avLst/>
              </a:prstGeom>
              <a:solidFill>
                <a:schemeClr val="bg1">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 name="Freeform 6"/>
              <p:cNvSpPr>
                <a:spLocks noEditPoints="1"/>
              </p:cNvSpPr>
              <p:nvPr/>
            </p:nvSpPr>
            <p:spPr bwMode="auto">
              <a:xfrm>
                <a:off x="6176963" y="1365250"/>
                <a:ext cx="441325" cy="485775"/>
              </a:xfrm>
              <a:custGeom>
                <a:avLst/>
                <a:gdLst/>
                <a:ahLst/>
                <a:cxnLst>
                  <a:cxn ang="0">
                    <a:pos x="0" y="44"/>
                  </a:cxn>
                  <a:cxn ang="0">
                    <a:pos x="0" y="752"/>
                  </a:cxn>
                  <a:cxn ang="0">
                    <a:pos x="547" y="752"/>
                  </a:cxn>
                  <a:cxn ang="0">
                    <a:pos x="547" y="427"/>
                  </a:cxn>
                  <a:cxn ang="0">
                    <a:pos x="564" y="427"/>
                  </a:cxn>
                  <a:cxn ang="0">
                    <a:pos x="564" y="671"/>
                  </a:cxn>
                  <a:cxn ang="0">
                    <a:pos x="582" y="731"/>
                  </a:cxn>
                  <a:cxn ang="0">
                    <a:pos x="624" y="749"/>
                  </a:cxn>
                  <a:cxn ang="0">
                    <a:pos x="665" y="732"/>
                  </a:cxn>
                  <a:cxn ang="0">
                    <a:pos x="684" y="668"/>
                  </a:cxn>
                  <a:cxn ang="0">
                    <a:pos x="684" y="290"/>
                  </a:cxn>
                  <a:cxn ang="0">
                    <a:pos x="650" y="290"/>
                  </a:cxn>
                  <a:cxn ang="0">
                    <a:pos x="650" y="671"/>
                  </a:cxn>
                  <a:cxn ang="0">
                    <a:pos x="639" y="709"/>
                  </a:cxn>
                  <a:cxn ang="0">
                    <a:pos x="624" y="715"/>
                  </a:cxn>
                  <a:cxn ang="0">
                    <a:pos x="607" y="709"/>
                  </a:cxn>
                  <a:cxn ang="0">
                    <a:pos x="598" y="672"/>
                  </a:cxn>
                  <a:cxn ang="0">
                    <a:pos x="598" y="393"/>
                  </a:cxn>
                  <a:cxn ang="0">
                    <a:pos x="547" y="393"/>
                  </a:cxn>
                  <a:cxn ang="0">
                    <a:pos x="547" y="44"/>
                  </a:cxn>
                  <a:cxn ang="0">
                    <a:pos x="509" y="0"/>
                  </a:cxn>
                  <a:cxn ang="0">
                    <a:pos x="38" y="0"/>
                  </a:cxn>
                  <a:cxn ang="0">
                    <a:pos x="0" y="44"/>
                  </a:cxn>
                  <a:cxn ang="0">
                    <a:pos x="462" y="444"/>
                  </a:cxn>
                  <a:cxn ang="0">
                    <a:pos x="342" y="444"/>
                  </a:cxn>
                  <a:cxn ang="0">
                    <a:pos x="342" y="393"/>
                  </a:cxn>
                  <a:cxn ang="0">
                    <a:pos x="462" y="393"/>
                  </a:cxn>
                  <a:cxn ang="0">
                    <a:pos x="462" y="444"/>
                  </a:cxn>
                  <a:cxn ang="0">
                    <a:pos x="103" y="103"/>
                  </a:cxn>
                  <a:cxn ang="0">
                    <a:pos x="462" y="103"/>
                  </a:cxn>
                  <a:cxn ang="0">
                    <a:pos x="462" y="325"/>
                  </a:cxn>
                  <a:cxn ang="0">
                    <a:pos x="103" y="325"/>
                  </a:cxn>
                  <a:cxn ang="0">
                    <a:pos x="103" y="103"/>
                  </a:cxn>
                  <a:cxn ang="0">
                    <a:pos x="103" y="393"/>
                  </a:cxn>
                  <a:cxn ang="0">
                    <a:pos x="240" y="393"/>
                  </a:cxn>
                  <a:cxn ang="0">
                    <a:pos x="240" y="444"/>
                  </a:cxn>
                  <a:cxn ang="0">
                    <a:pos x="103" y="444"/>
                  </a:cxn>
                  <a:cxn ang="0">
                    <a:pos x="103" y="393"/>
                  </a:cxn>
                  <a:cxn ang="0">
                    <a:pos x="103" y="393"/>
                  </a:cxn>
                  <a:cxn ang="0">
                    <a:pos x="103" y="393"/>
                  </a:cxn>
                </a:cxnLst>
                <a:rect l="0" t="0" r="r" b="b"/>
                <a:pathLst>
                  <a:path w="685" h="752">
                    <a:moveTo>
                      <a:pt x="0" y="44"/>
                    </a:moveTo>
                    <a:cubicBezTo>
                      <a:pt x="0" y="752"/>
                      <a:pt x="0" y="752"/>
                      <a:pt x="0" y="752"/>
                    </a:cubicBezTo>
                    <a:cubicBezTo>
                      <a:pt x="547" y="752"/>
                      <a:pt x="547" y="752"/>
                      <a:pt x="547" y="752"/>
                    </a:cubicBezTo>
                    <a:cubicBezTo>
                      <a:pt x="547" y="427"/>
                      <a:pt x="547" y="427"/>
                      <a:pt x="547" y="427"/>
                    </a:cubicBezTo>
                    <a:cubicBezTo>
                      <a:pt x="564" y="427"/>
                      <a:pt x="564" y="427"/>
                      <a:pt x="564" y="427"/>
                    </a:cubicBezTo>
                    <a:cubicBezTo>
                      <a:pt x="564" y="671"/>
                      <a:pt x="564" y="671"/>
                      <a:pt x="564" y="671"/>
                    </a:cubicBezTo>
                    <a:cubicBezTo>
                      <a:pt x="564" y="675"/>
                      <a:pt x="561" y="709"/>
                      <a:pt x="582" y="731"/>
                    </a:cubicBezTo>
                    <a:cubicBezTo>
                      <a:pt x="592" y="743"/>
                      <a:pt x="607" y="749"/>
                      <a:pt x="624" y="749"/>
                    </a:cubicBezTo>
                    <a:cubicBezTo>
                      <a:pt x="641" y="749"/>
                      <a:pt x="655" y="743"/>
                      <a:pt x="665" y="732"/>
                    </a:cubicBezTo>
                    <a:cubicBezTo>
                      <a:pt x="684" y="710"/>
                      <a:pt x="685" y="676"/>
                      <a:pt x="684" y="668"/>
                    </a:cubicBezTo>
                    <a:cubicBezTo>
                      <a:pt x="684" y="290"/>
                      <a:pt x="684" y="290"/>
                      <a:pt x="684" y="290"/>
                    </a:cubicBezTo>
                    <a:cubicBezTo>
                      <a:pt x="650" y="290"/>
                      <a:pt x="650" y="290"/>
                      <a:pt x="650" y="290"/>
                    </a:cubicBezTo>
                    <a:cubicBezTo>
                      <a:pt x="650" y="671"/>
                      <a:pt x="650" y="671"/>
                      <a:pt x="650" y="671"/>
                    </a:cubicBezTo>
                    <a:cubicBezTo>
                      <a:pt x="650" y="683"/>
                      <a:pt x="648" y="699"/>
                      <a:pt x="639" y="709"/>
                    </a:cubicBezTo>
                    <a:cubicBezTo>
                      <a:pt x="637" y="712"/>
                      <a:pt x="633" y="715"/>
                      <a:pt x="624" y="715"/>
                    </a:cubicBezTo>
                    <a:cubicBezTo>
                      <a:pt x="614" y="715"/>
                      <a:pt x="610" y="711"/>
                      <a:pt x="607" y="709"/>
                    </a:cubicBezTo>
                    <a:cubicBezTo>
                      <a:pt x="598" y="699"/>
                      <a:pt x="598" y="688"/>
                      <a:pt x="598" y="672"/>
                    </a:cubicBezTo>
                    <a:cubicBezTo>
                      <a:pt x="598" y="393"/>
                      <a:pt x="598" y="393"/>
                      <a:pt x="598" y="393"/>
                    </a:cubicBezTo>
                    <a:cubicBezTo>
                      <a:pt x="547" y="393"/>
                      <a:pt x="547" y="393"/>
                      <a:pt x="547" y="393"/>
                    </a:cubicBezTo>
                    <a:cubicBezTo>
                      <a:pt x="547" y="44"/>
                      <a:pt x="547" y="44"/>
                      <a:pt x="547" y="44"/>
                    </a:cubicBezTo>
                    <a:cubicBezTo>
                      <a:pt x="547" y="23"/>
                      <a:pt x="530" y="0"/>
                      <a:pt x="509" y="0"/>
                    </a:cubicBezTo>
                    <a:cubicBezTo>
                      <a:pt x="38" y="0"/>
                      <a:pt x="38" y="0"/>
                      <a:pt x="38" y="0"/>
                    </a:cubicBezTo>
                    <a:cubicBezTo>
                      <a:pt x="17" y="0"/>
                      <a:pt x="0" y="23"/>
                      <a:pt x="0" y="44"/>
                    </a:cubicBezTo>
                    <a:close/>
                    <a:moveTo>
                      <a:pt x="462" y="444"/>
                    </a:moveTo>
                    <a:cubicBezTo>
                      <a:pt x="342" y="444"/>
                      <a:pt x="342" y="444"/>
                      <a:pt x="342" y="444"/>
                    </a:cubicBezTo>
                    <a:cubicBezTo>
                      <a:pt x="342" y="393"/>
                      <a:pt x="342" y="393"/>
                      <a:pt x="342" y="393"/>
                    </a:cubicBezTo>
                    <a:cubicBezTo>
                      <a:pt x="462" y="393"/>
                      <a:pt x="462" y="393"/>
                      <a:pt x="462" y="393"/>
                    </a:cubicBezTo>
                    <a:lnTo>
                      <a:pt x="462" y="444"/>
                    </a:lnTo>
                    <a:close/>
                    <a:moveTo>
                      <a:pt x="103" y="103"/>
                    </a:moveTo>
                    <a:cubicBezTo>
                      <a:pt x="462" y="103"/>
                      <a:pt x="462" y="103"/>
                      <a:pt x="462" y="103"/>
                    </a:cubicBezTo>
                    <a:cubicBezTo>
                      <a:pt x="462" y="325"/>
                      <a:pt x="462" y="325"/>
                      <a:pt x="462" y="325"/>
                    </a:cubicBezTo>
                    <a:cubicBezTo>
                      <a:pt x="103" y="325"/>
                      <a:pt x="103" y="325"/>
                      <a:pt x="103" y="325"/>
                    </a:cubicBezTo>
                    <a:lnTo>
                      <a:pt x="103" y="103"/>
                    </a:lnTo>
                    <a:close/>
                    <a:moveTo>
                      <a:pt x="103" y="393"/>
                    </a:moveTo>
                    <a:cubicBezTo>
                      <a:pt x="240" y="393"/>
                      <a:pt x="240" y="393"/>
                      <a:pt x="240" y="393"/>
                    </a:cubicBezTo>
                    <a:cubicBezTo>
                      <a:pt x="240" y="444"/>
                      <a:pt x="240" y="444"/>
                      <a:pt x="240" y="444"/>
                    </a:cubicBezTo>
                    <a:cubicBezTo>
                      <a:pt x="103" y="444"/>
                      <a:pt x="103" y="444"/>
                      <a:pt x="103" y="444"/>
                    </a:cubicBezTo>
                    <a:lnTo>
                      <a:pt x="103" y="393"/>
                    </a:lnTo>
                    <a:close/>
                    <a:moveTo>
                      <a:pt x="103" y="393"/>
                    </a:moveTo>
                    <a:cubicBezTo>
                      <a:pt x="103" y="393"/>
                      <a:pt x="103" y="393"/>
                      <a:pt x="103" y="393"/>
                    </a:cubicBezTo>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 name="Freeform 7"/>
              <p:cNvSpPr>
                <a:spLocks noEditPoints="1"/>
              </p:cNvSpPr>
              <p:nvPr/>
            </p:nvSpPr>
            <p:spPr bwMode="auto">
              <a:xfrm>
                <a:off x="6540500" y="1411288"/>
                <a:ext cx="88900" cy="130175"/>
              </a:xfrm>
              <a:custGeom>
                <a:avLst/>
                <a:gdLst/>
                <a:ahLst/>
                <a:cxnLst>
                  <a:cxn ang="0">
                    <a:pos x="137" y="204"/>
                  </a:cxn>
                  <a:cxn ang="0">
                    <a:pos x="137" y="43"/>
                  </a:cxn>
                  <a:cxn ang="0">
                    <a:pos x="0" y="0"/>
                  </a:cxn>
                  <a:cxn ang="0">
                    <a:pos x="0" y="67"/>
                  </a:cxn>
                  <a:cxn ang="0">
                    <a:pos x="16" y="73"/>
                  </a:cxn>
                  <a:cxn ang="0">
                    <a:pos x="35" y="140"/>
                  </a:cxn>
                  <a:cxn ang="0">
                    <a:pos x="69" y="160"/>
                  </a:cxn>
                  <a:cxn ang="0">
                    <a:pos x="69" y="204"/>
                  </a:cxn>
                  <a:cxn ang="0">
                    <a:pos x="137" y="204"/>
                  </a:cxn>
                  <a:cxn ang="0">
                    <a:pos x="47" y="129"/>
                  </a:cxn>
                  <a:cxn ang="0">
                    <a:pos x="33" y="79"/>
                  </a:cxn>
                  <a:cxn ang="0">
                    <a:pos x="69" y="92"/>
                  </a:cxn>
                  <a:cxn ang="0">
                    <a:pos x="69" y="142"/>
                  </a:cxn>
                  <a:cxn ang="0">
                    <a:pos x="47" y="129"/>
                  </a:cxn>
                  <a:cxn ang="0">
                    <a:pos x="47" y="129"/>
                  </a:cxn>
                  <a:cxn ang="0">
                    <a:pos x="47" y="129"/>
                  </a:cxn>
                </a:cxnLst>
                <a:rect l="0" t="0" r="r" b="b"/>
                <a:pathLst>
                  <a:path w="137" h="204">
                    <a:moveTo>
                      <a:pt x="137" y="204"/>
                    </a:moveTo>
                    <a:cubicBezTo>
                      <a:pt x="137" y="43"/>
                      <a:pt x="137" y="43"/>
                      <a:pt x="137" y="43"/>
                    </a:cubicBezTo>
                    <a:cubicBezTo>
                      <a:pt x="0" y="0"/>
                      <a:pt x="0" y="0"/>
                      <a:pt x="0" y="0"/>
                    </a:cubicBezTo>
                    <a:cubicBezTo>
                      <a:pt x="0" y="67"/>
                      <a:pt x="0" y="67"/>
                      <a:pt x="0" y="67"/>
                    </a:cubicBezTo>
                    <a:cubicBezTo>
                      <a:pt x="16" y="73"/>
                      <a:pt x="16" y="73"/>
                      <a:pt x="16" y="73"/>
                    </a:cubicBezTo>
                    <a:cubicBezTo>
                      <a:pt x="15" y="91"/>
                      <a:pt x="18" y="120"/>
                      <a:pt x="35" y="140"/>
                    </a:cubicBezTo>
                    <a:cubicBezTo>
                      <a:pt x="43" y="150"/>
                      <a:pt x="56" y="156"/>
                      <a:pt x="69" y="160"/>
                    </a:cubicBezTo>
                    <a:cubicBezTo>
                      <a:pt x="69" y="204"/>
                      <a:pt x="69" y="204"/>
                      <a:pt x="69" y="204"/>
                    </a:cubicBezTo>
                    <a:lnTo>
                      <a:pt x="137" y="204"/>
                    </a:lnTo>
                    <a:close/>
                    <a:moveTo>
                      <a:pt x="47" y="129"/>
                    </a:moveTo>
                    <a:cubicBezTo>
                      <a:pt x="35" y="115"/>
                      <a:pt x="33" y="94"/>
                      <a:pt x="33" y="79"/>
                    </a:cubicBezTo>
                    <a:cubicBezTo>
                      <a:pt x="69" y="92"/>
                      <a:pt x="69" y="92"/>
                      <a:pt x="69" y="92"/>
                    </a:cubicBezTo>
                    <a:cubicBezTo>
                      <a:pt x="69" y="142"/>
                      <a:pt x="69" y="142"/>
                      <a:pt x="69" y="142"/>
                    </a:cubicBezTo>
                    <a:cubicBezTo>
                      <a:pt x="60" y="140"/>
                      <a:pt x="53" y="136"/>
                      <a:pt x="47" y="129"/>
                    </a:cubicBezTo>
                    <a:close/>
                    <a:moveTo>
                      <a:pt x="47" y="129"/>
                    </a:moveTo>
                    <a:cubicBezTo>
                      <a:pt x="47" y="129"/>
                      <a:pt x="47" y="129"/>
                      <a:pt x="47" y="129"/>
                    </a:cubicBezTo>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grpSp>
        <p:nvGrpSpPr>
          <p:cNvPr id="16" name="Group 53"/>
          <p:cNvGrpSpPr/>
          <p:nvPr/>
        </p:nvGrpSpPr>
        <p:grpSpPr>
          <a:xfrm>
            <a:off x="3524959" y="2478825"/>
            <a:ext cx="1075331" cy="1075331"/>
            <a:chOff x="2616469" y="1553587"/>
            <a:chExt cx="806498" cy="806498"/>
          </a:xfrm>
        </p:grpSpPr>
        <p:sp>
          <p:nvSpPr>
            <p:cNvPr id="17" name="Oval 35"/>
            <p:cNvSpPr/>
            <p:nvPr/>
          </p:nvSpPr>
          <p:spPr>
            <a:xfrm>
              <a:off x="2616469" y="1553587"/>
              <a:ext cx="806498" cy="80649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Freeform 10"/>
            <p:cNvSpPr>
              <a:spLocks noEditPoints="1"/>
            </p:cNvSpPr>
            <p:nvPr/>
          </p:nvSpPr>
          <p:spPr bwMode="auto">
            <a:xfrm>
              <a:off x="2706675" y="1657174"/>
              <a:ext cx="626085" cy="587004"/>
            </a:xfrm>
            <a:custGeom>
              <a:avLst/>
              <a:gdLst/>
              <a:ahLst/>
              <a:cxnLst>
                <a:cxn ang="0">
                  <a:pos x="491" y="0"/>
                </a:cxn>
                <a:cxn ang="0">
                  <a:pos x="982" y="492"/>
                </a:cxn>
                <a:cxn ang="0">
                  <a:pos x="729" y="921"/>
                </a:cxn>
                <a:cxn ang="0">
                  <a:pos x="253" y="921"/>
                </a:cxn>
                <a:cxn ang="0">
                  <a:pos x="0" y="492"/>
                </a:cxn>
                <a:cxn ang="0">
                  <a:pos x="491" y="0"/>
                </a:cxn>
                <a:cxn ang="0">
                  <a:pos x="769" y="770"/>
                </a:cxn>
                <a:cxn ang="0">
                  <a:pos x="885" y="492"/>
                </a:cxn>
                <a:cxn ang="0">
                  <a:pos x="798" y="492"/>
                </a:cxn>
                <a:cxn ang="0">
                  <a:pos x="798" y="430"/>
                </a:cxn>
                <a:cxn ang="0">
                  <a:pos x="880" y="430"/>
                </a:cxn>
                <a:cxn ang="0">
                  <a:pos x="839" y="307"/>
                </a:cxn>
                <a:cxn ang="0">
                  <a:pos x="737" y="307"/>
                </a:cxn>
                <a:cxn ang="0">
                  <a:pos x="737" y="246"/>
                </a:cxn>
                <a:cxn ang="0">
                  <a:pos x="798" y="246"/>
                </a:cxn>
                <a:cxn ang="0">
                  <a:pos x="769" y="214"/>
                </a:cxn>
                <a:cxn ang="0">
                  <a:pos x="614" y="118"/>
                </a:cxn>
                <a:cxn ang="0">
                  <a:pos x="614" y="185"/>
                </a:cxn>
                <a:cxn ang="0">
                  <a:pos x="553" y="185"/>
                </a:cxn>
                <a:cxn ang="0">
                  <a:pos x="553" y="103"/>
                </a:cxn>
                <a:cxn ang="0">
                  <a:pos x="491" y="98"/>
                </a:cxn>
                <a:cxn ang="0">
                  <a:pos x="430" y="103"/>
                </a:cxn>
                <a:cxn ang="0">
                  <a:pos x="430" y="185"/>
                </a:cxn>
                <a:cxn ang="0">
                  <a:pos x="368" y="185"/>
                </a:cxn>
                <a:cxn ang="0">
                  <a:pos x="368" y="118"/>
                </a:cxn>
                <a:cxn ang="0">
                  <a:pos x="213" y="214"/>
                </a:cxn>
                <a:cxn ang="0">
                  <a:pos x="184" y="246"/>
                </a:cxn>
                <a:cxn ang="0">
                  <a:pos x="246" y="246"/>
                </a:cxn>
                <a:cxn ang="0">
                  <a:pos x="246" y="307"/>
                </a:cxn>
                <a:cxn ang="0">
                  <a:pos x="143" y="307"/>
                </a:cxn>
                <a:cxn ang="0">
                  <a:pos x="103" y="430"/>
                </a:cxn>
                <a:cxn ang="0">
                  <a:pos x="184" y="430"/>
                </a:cxn>
                <a:cxn ang="0">
                  <a:pos x="184" y="492"/>
                </a:cxn>
                <a:cxn ang="0">
                  <a:pos x="98" y="492"/>
                </a:cxn>
                <a:cxn ang="0">
                  <a:pos x="213" y="770"/>
                </a:cxn>
                <a:cxn ang="0">
                  <a:pos x="245" y="799"/>
                </a:cxn>
                <a:cxn ang="0">
                  <a:pos x="430" y="799"/>
                </a:cxn>
                <a:cxn ang="0">
                  <a:pos x="465" y="307"/>
                </a:cxn>
                <a:cxn ang="0">
                  <a:pos x="518" y="307"/>
                </a:cxn>
                <a:cxn ang="0">
                  <a:pos x="553" y="799"/>
                </a:cxn>
                <a:cxn ang="0">
                  <a:pos x="737" y="799"/>
                </a:cxn>
                <a:cxn ang="0">
                  <a:pos x="769" y="770"/>
                </a:cxn>
                <a:cxn ang="0">
                  <a:pos x="769" y="770"/>
                </a:cxn>
                <a:cxn ang="0">
                  <a:pos x="769" y="770"/>
                </a:cxn>
              </a:cxnLst>
              <a:rect l="0" t="0" r="r" b="b"/>
              <a:pathLst>
                <a:path w="982" h="921">
                  <a:moveTo>
                    <a:pt x="491" y="0"/>
                  </a:moveTo>
                  <a:cubicBezTo>
                    <a:pt x="762" y="0"/>
                    <a:pt x="982" y="220"/>
                    <a:pt x="982" y="492"/>
                  </a:cubicBezTo>
                  <a:cubicBezTo>
                    <a:pt x="982" y="677"/>
                    <a:pt x="880" y="838"/>
                    <a:pt x="729" y="921"/>
                  </a:cubicBezTo>
                  <a:cubicBezTo>
                    <a:pt x="253" y="921"/>
                    <a:pt x="253" y="921"/>
                    <a:pt x="253" y="921"/>
                  </a:cubicBezTo>
                  <a:cubicBezTo>
                    <a:pt x="102" y="838"/>
                    <a:pt x="0" y="677"/>
                    <a:pt x="0" y="492"/>
                  </a:cubicBezTo>
                  <a:cubicBezTo>
                    <a:pt x="0" y="220"/>
                    <a:pt x="220" y="0"/>
                    <a:pt x="491" y="0"/>
                  </a:cubicBezTo>
                  <a:close/>
                  <a:moveTo>
                    <a:pt x="769" y="770"/>
                  </a:moveTo>
                  <a:cubicBezTo>
                    <a:pt x="844" y="696"/>
                    <a:pt x="885" y="597"/>
                    <a:pt x="885" y="492"/>
                  </a:cubicBezTo>
                  <a:cubicBezTo>
                    <a:pt x="798" y="492"/>
                    <a:pt x="798" y="492"/>
                    <a:pt x="798" y="492"/>
                  </a:cubicBezTo>
                  <a:cubicBezTo>
                    <a:pt x="798" y="430"/>
                    <a:pt x="798" y="430"/>
                    <a:pt x="798" y="430"/>
                  </a:cubicBezTo>
                  <a:cubicBezTo>
                    <a:pt x="880" y="430"/>
                    <a:pt x="880" y="430"/>
                    <a:pt x="880" y="430"/>
                  </a:cubicBezTo>
                  <a:cubicBezTo>
                    <a:pt x="873" y="387"/>
                    <a:pt x="859" y="346"/>
                    <a:pt x="839" y="307"/>
                  </a:cubicBezTo>
                  <a:cubicBezTo>
                    <a:pt x="737" y="307"/>
                    <a:pt x="737" y="307"/>
                    <a:pt x="737" y="307"/>
                  </a:cubicBezTo>
                  <a:cubicBezTo>
                    <a:pt x="737" y="246"/>
                    <a:pt x="737" y="246"/>
                    <a:pt x="737" y="246"/>
                  </a:cubicBezTo>
                  <a:cubicBezTo>
                    <a:pt x="798" y="246"/>
                    <a:pt x="798" y="246"/>
                    <a:pt x="798" y="246"/>
                  </a:cubicBezTo>
                  <a:cubicBezTo>
                    <a:pt x="789" y="235"/>
                    <a:pt x="780" y="224"/>
                    <a:pt x="769" y="214"/>
                  </a:cubicBezTo>
                  <a:cubicBezTo>
                    <a:pt x="725" y="169"/>
                    <a:pt x="672" y="137"/>
                    <a:pt x="614" y="118"/>
                  </a:cubicBezTo>
                  <a:cubicBezTo>
                    <a:pt x="614" y="185"/>
                    <a:pt x="614" y="185"/>
                    <a:pt x="614" y="185"/>
                  </a:cubicBezTo>
                  <a:cubicBezTo>
                    <a:pt x="553" y="185"/>
                    <a:pt x="553" y="185"/>
                    <a:pt x="553" y="185"/>
                  </a:cubicBezTo>
                  <a:cubicBezTo>
                    <a:pt x="553" y="103"/>
                    <a:pt x="553" y="103"/>
                    <a:pt x="553" y="103"/>
                  </a:cubicBezTo>
                  <a:cubicBezTo>
                    <a:pt x="532" y="100"/>
                    <a:pt x="512" y="98"/>
                    <a:pt x="491" y="98"/>
                  </a:cubicBezTo>
                  <a:cubicBezTo>
                    <a:pt x="470" y="98"/>
                    <a:pt x="450" y="100"/>
                    <a:pt x="430" y="103"/>
                  </a:cubicBezTo>
                  <a:cubicBezTo>
                    <a:pt x="430" y="185"/>
                    <a:pt x="430" y="185"/>
                    <a:pt x="430" y="185"/>
                  </a:cubicBezTo>
                  <a:cubicBezTo>
                    <a:pt x="368" y="185"/>
                    <a:pt x="368" y="185"/>
                    <a:pt x="368" y="185"/>
                  </a:cubicBezTo>
                  <a:cubicBezTo>
                    <a:pt x="368" y="118"/>
                    <a:pt x="368" y="118"/>
                    <a:pt x="368" y="118"/>
                  </a:cubicBezTo>
                  <a:cubicBezTo>
                    <a:pt x="310" y="137"/>
                    <a:pt x="257" y="169"/>
                    <a:pt x="213" y="214"/>
                  </a:cubicBezTo>
                  <a:cubicBezTo>
                    <a:pt x="203" y="224"/>
                    <a:pt x="193" y="235"/>
                    <a:pt x="184" y="246"/>
                  </a:cubicBezTo>
                  <a:cubicBezTo>
                    <a:pt x="246" y="246"/>
                    <a:pt x="246" y="246"/>
                    <a:pt x="246" y="246"/>
                  </a:cubicBezTo>
                  <a:cubicBezTo>
                    <a:pt x="246" y="307"/>
                    <a:pt x="246" y="307"/>
                    <a:pt x="246" y="307"/>
                  </a:cubicBezTo>
                  <a:cubicBezTo>
                    <a:pt x="143" y="307"/>
                    <a:pt x="143" y="307"/>
                    <a:pt x="143" y="307"/>
                  </a:cubicBezTo>
                  <a:cubicBezTo>
                    <a:pt x="123" y="346"/>
                    <a:pt x="109" y="387"/>
                    <a:pt x="103" y="430"/>
                  </a:cubicBezTo>
                  <a:cubicBezTo>
                    <a:pt x="184" y="430"/>
                    <a:pt x="184" y="430"/>
                    <a:pt x="184" y="430"/>
                  </a:cubicBezTo>
                  <a:cubicBezTo>
                    <a:pt x="184" y="492"/>
                    <a:pt x="184" y="492"/>
                    <a:pt x="184" y="492"/>
                  </a:cubicBezTo>
                  <a:cubicBezTo>
                    <a:pt x="98" y="492"/>
                    <a:pt x="98" y="492"/>
                    <a:pt x="98" y="492"/>
                  </a:cubicBezTo>
                  <a:cubicBezTo>
                    <a:pt x="98" y="597"/>
                    <a:pt x="139" y="696"/>
                    <a:pt x="213" y="770"/>
                  </a:cubicBezTo>
                  <a:cubicBezTo>
                    <a:pt x="223" y="780"/>
                    <a:pt x="234" y="790"/>
                    <a:pt x="245" y="799"/>
                  </a:cubicBezTo>
                  <a:cubicBezTo>
                    <a:pt x="430" y="799"/>
                    <a:pt x="430" y="799"/>
                    <a:pt x="430" y="799"/>
                  </a:cubicBezTo>
                  <a:cubicBezTo>
                    <a:pt x="465" y="307"/>
                    <a:pt x="465" y="307"/>
                    <a:pt x="465" y="307"/>
                  </a:cubicBezTo>
                  <a:cubicBezTo>
                    <a:pt x="518" y="307"/>
                    <a:pt x="518" y="307"/>
                    <a:pt x="518" y="307"/>
                  </a:cubicBezTo>
                  <a:cubicBezTo>
                    <a:pt x="553" y="799"/>
                    <a:pt x="553" y="799"/>
                    <a:pt x="553" y="799"/>
                  </a:cubicBezTo>
                  <a:cubicBezTo>
                    <a:pt x="737" y="799"/>
                    <a:pt x="737" y="799"/>
                    <a:pt x="737" y="799"/>
                  </a:cubicBezTo>
                  <a:cubicBezTo>
                    <a:pt x="748" y="790"/>
                    <a:pt x="759" y="780"/>
                    <a:pt x="769" y="770"/>
                  </a:cubicBezTo>
                  <a:close/>
                  <a:moveTo>
                    <a:pt x="769" y="770"/>
                  </a:moveTo>
                  <a:cubicBezTo>
                    <a:pt x="769" y="770"/>
                    <a:pt x="769" y="770"/>
                    <a:pt x="769" y="770"/>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19" name="Rounded Rectangle 47"/>
          <p:cNvSpPr/>
          <p:nvPr/>
        </p:nvSpPr>
        <p:spPr>
          <a:xfrm>
            <a:off x="833759" y="2275600"/>
            <a:ext cx="2150661" cy="1511364"/>
          </a:xfrm>
          <a:prstGeom prst="roundRect">
            <a:avLst>
              <a:gd name="adj" fmla="val 94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cxnSp>
        <p:nvCxnSpPr>
          <p:cNvPr id="20" name="Straight Arrow Connector 57"/>
          <p:cNvCxnSpPr>
            <a:stCxn id="21" idx="3"/>
          </p:cNvCxnSpPr>
          <p:nvPr/>
        </p:nvCxnSpPr>
        <p:spPr>
          <a:xfrm>
            <a:off x="2984420" y="5054408"/>
            <a:ext cx="2485973"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59"/>
          <p:cNvSpPr/>
          <p:nvPr/>
        </p:nvSpPr>
        <p:spPr>
          <a:xfrm>
            <a:off x="833759" y="4298725"/>
            <a:ext cx="2150661" cy="1511364"/>
          </a:xfrm>
          <a:prstGeom prst="roundRect">
            <a:avLst>
              <a:gd name="adj" fmla="val 94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grpSp>
        <p:nvGrpSpPr>
          <p:cNvPr id="22" name="Group 56"/>
          <p:cNvGrpSpPr/>
          <p:nvPr/>
        </p:nvGrpSpPr>
        <p:grpSpPr>
          <a:xfrm>
            <a:off x="3524959" y="4527660"/>
            <a:ext cx="1075331" cy="1075331"/>
            <a:chOff x="2585647" y="3280395"/>
            <a:chExt cx="806498" cy="806498"/>
          </a:xfrm>
        </p:grpSpPr>
        <p:sp>
          <p:nvSpPr>
            <p:cNvPr id="23" name="Oval 13"/>
            <p:cNvSpPr/>
            <p:nvPr/>
          </p:nvSpPr>
          <p:spPr>
            <a:xfrm>
              <a:off x="2585647" y="3280395"/>
              <a:ext cx="806498" cy="8064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24" name="Group 31"/>
            <p:cNvGrpSpPr/>
            <p:nvPr/>
          </p:nvGrpSpPr>
          <p:grpSpPr>
            <a:xfrm flipH="1">
              <a:off x="2741467" y="3398611"/>
              <a:ext cx="494857" cy="558015"/>
              <a:chOff x="1817688" y="3025777"/>
              <a:chExt cx="658813" cy="742896"/>
            </a:xfrm>
            <a:solidFill>
              <a:schemeClr val="accent1"/>
            </a:solidFill>
          </p:grpSpPr>
          <p:sp>
            <p:nvSpPr>
              <p:cNvPr id="25" name="Freeform 101"/>
              <p:cNvSpPr>
                <a:spLocks/>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Rectangle 104"/>
              <p:cNvSpPr>
                <a:spLocks noChangeArrowheads="1"/>
              </p:cNvSpPr>
              <p:nvPr/>
            </p:nvSpPr>
            <p:spPr bwMode="auto">
              <a:xfrm>
                <a:off x="2376488" y="3405189"/>
                <a:ext cx="15875" cy="2508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105"/>
              <p:cNvSpPr>
                <a:spLocks/>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Freeform 106"/>
              <p:cNvSpPr>
                <a:spLocks/>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1" name="Rectangle 107"/>
              <p:cNvSpPr>
                <a:spLocks noChangeArrowheads="1"/>
              </p:cNvSpPr>
              <p:nvPr/>
            </p:nvSpPr>
            <p:spPr bwMode="auto">
              <a:xfrm>
                <a:off x="1885950" y="3408364"/>
                <a:ext cx="15875" cy="1412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Freeform 108"/>
              <p:cNvSpPr>
                <a:spLocks/>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109"/>
              <p:cNvSpPr>
                <a:spLocks/>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110"/>
              <p:cNvSpPr>
                <a:spLocks/>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5" name="Freeform 111"/>
              <p:cNvSpPr>
                <a:spLocks/>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Rectangle 112"/>
              <p:cNvSpPr>
                <a:spLocks noChangeArrowheads="1"/>
              </p:cNvSpPr>
              <p:nvPr/>
            </p:nvSpPr>
            <p:spPr bwMode="auto">
              <a:xfrm>
                <a:off x="1817688" y="3651251"/>
                <a:ext cx="619125" cy="117422"/>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7" name="Rectangle 113"/>
              <p:cNvSpPr>
                <a:spLocks noChangeArrowheads="1"/>
              </p:cNvSpPr>
              <p:nvPr/>
            </p:nvSpPr>
            <p:spPr bwMode="auto">
              <a:xfrm>
                <a:off x="1852613" y="3530601"/>
                <a:ext cx="84138" cy="1285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grpSp>
      </p:grpSp>
      <p:cxnSp>
        <p:nvCxnSpPr>
          <p:cNvPr id="38" name="Straight Arrow Connector 64"/>
          <p:cNvCxnSpPr/>
          <p:nvPr/>
        </p:nvCxnSpPr>
        <p:spPr>
          <a:xfrm flipH="1">
            <a:off x="6735853" y="3031281"/>
            <a:ext cx="2586140" cy="0"/>
          </a:xfrm>
          <a:prstGeom prst="straightConnector1">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39" name="Rounded Rectangle 66"/>
          <p:cNvSpPr/>
          <p:nvPr/>
        </p:nvSpPr>
        <p:spPr>
          <a:xfrm>
            <a:off x="9191342" y="2275600"/>
            <a:ext cx="2150661" cy="1511364"/>
          </a:xfrm>
          <a:prstGeom prst="roundRect">
            <a:avLst>
              <a:gd name="adj" fmla="val 941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40" name="Rounded Rectangle 72"/>
          <p:cNvSpPr/>
          <p:nvPr/>
        </p:nvSpPr>
        <p:spPr>
          <a:xfrm>
            <a:off x="9190347" y="4298725"/>
            <a:ext cx="2150661" cy="1511364"/>
          </a:xfrm>
          <a:prstGeom prst="roundRect">
            <a:avLst>
              <a:gd name="adj" fmla="val 941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cxnSp>
        <p:nvCxnSpPr>
          <p:cNvPr id="41" name="Straight Arrow Connector 89"/>
          <p:cNvCxnSpPr/>
          <p:nvPr/>
        </p:nvCxnSpPr>
        <p:spPr>
          <a:xfrm flipH="1">
            <a:off x="6735853" y="5065325"/>
            <a:ext cx="2509940" cy="0"/>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nvGrpSpPr>
          <p:cNvPr id="42" name="Group 52"/>
          <p:cNvGrpSpPr/>
          <p:nvPr/>
        </p:nvGrpSpPr>
        <p:grpSpPr>
          <a:xfrm>
            <a:off x="7599461" y="4527660"/>
            <a:ext cx="1075331" cy="1075331"/>
            <a:chOff x="4265649" y="2806058"/>
            <a:chExt cx="806498" cy="806498"/>
          </a:xfrm>
        </p:grpSpPr>
        <p:sp>
          <p:nvSpPr>
            <p:cNvPr id="43" name="Oval 10"/>
            <p:cNvSpPr/>
            <p:nvPr/>
          </p:nvSpPr>
          <p:spPr>
            <a:xfrm>
              <a:off x="4265649" y="2806058"/>
              <a:ext cx="806498" cy="806498"/>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4" name="Freeform 5"/>
            <p:cNvSpPr>
              <a:spLocks noEditPoints="1"/>
            </p:cNvSpPr>
            <p:nvPr/>
          </p:nvSpPr>
          <p:spPr bwMode="auto">
            <a:xfrm>
              <a:off x="4471177" y="2944073"/>
              <a:ext cx="403572" cy="551672"/>
            </a:xfrm>
            <a:custGeom>
              <a:avLst/>
              <a:gdLst/>
              <a:ahLst/>
              <a:cxnLst>
                <a:cxn ang="0">
                  <a:pos x="495" y="412"/>
                </a:cxn>
                <a:cxn ang="0">
                  <a:pos x="534" y="373"/>
                </a:cxn>
                <a:cxn ang="0">
                  <a:pos x="495" y="334"/>
                </a:cxn>
                <a:cxn ang="0">
                  <a:pos x="478" y="334"/>
                </a:cxn>
                <a:cxn ang="0">
                  <a:pos x="478" y="78"/>
                </a:cxn>
                <a:cxn ang="0">
                  <a:pos x="495" y="78"/>
                </a:cxn>
                <a:cxn ang="0">
                  <a:pos x="534" y="39"/>
                </a:cxn>
                <a:cxn ang="0">
                  <a:pos x="495" y="0"/>
                </a:cxn>
                <a:cxn ang="0">
                  <a:pos x="39" y="0"/>
                </a:cxn>
                <a:cxn ang="0">
                  <a:pos x="0" y="39"/>
                </a:cxn>
                <a:cxn ang="0">
                  <a:pos x="39" y="78"/>
                </a:cxn>
                <a:cxn ang="0">
                  <a:pos x="56" y="78"/>
                </a:cxn>
                <a:cxn ang="0">
                  <a:pos x="56" y="334"/>
                </a:cxn>
                <a:cxn ang="0">
                  <a:pos x="39" y="334"/>
                </a:cxn>
                <a:cxn ang="0">
                  <a:pos x="0" y="373"/>
                </a:cxn>
                <a:cxn ang="0">
                  <a:pos x="39" y="412"/>
                </a:cxn>
                <a:cxn ang="0">
                  <a:pos x="56" y="412"/>
                </a:cxn>
                <a:cxn ang="0">
                  <a:pos x="56" y="658"/>
                </a:cxn>
                <a:cxn ang="0">
                  <a:pos x="39" y="658"/>
                </a:cxn>
                <a:cxn ang="0">
                  <a:pos x="0" y="697"/>
                </a:cxn>
                <a:cxn ang="0">
                  <a:pos x="39" y="736"/>
                </a:cxn>
                <a:cxn ang="0">
                  <a:pos x="495" y="736"/>
                </a:cxn>
                <a:cxn ang="0">
                  <a:pos x="534" y="697"/>
                </a:cxn>
                <a:cxn ang="0">
                  <a:pos x="495" y="658"/>
                </a:cxn>
                <a:cxn ang="0">
                  <a:pos x="478" y="658"/>
                </a:cxn>
                <a:cxn ang="0">
                  <a:pos x="478" y="412"/>
                </a:cxn>
                <a:cxn ang="0">
                  <a:pos x="495" y="412"/>
                </a:cxn>
                <a:cxn ang="0">
                  <a:pos x="267" y="424"/>
                </a:cxn>
                <a:cxn ang="0">
                  <a:pos x="193" y="350"/>
                </a:cxn>
                <a:cxn ang="0">
                  <a:pos x="267" y="204"/>
                </a:cxn>
                <a:cxn ang="0">
                  <a:pos x="341" y="350"/>
                </a:cxn>
                <a:cxn ang="0">
                  <a:pos x="267" y="424"/>
                </a:cxn>
                <a:cxn ang="0">
                  <a:pos x="267" y="424"/>
                </a:cxn>
                <a:cxn ang="0">
                  <a:pos x="267" y="424"/>
                </a:cxn>
              </a:cxnLst>
              <a:rect l="0" t="0" r="r" b="b"/>
              <a:pathLst>
                <a:path w="534" h="736">
                  <a:moveTo>
                    <a:pt x="495" y="412"/>
                  </a:moveTo>
                  <a:cubicBezTo>
                    <a:pt x="517" y="412"/>
                    <a:pt x="534" y="395"/>
                    <a:pt x="534" y="373"/>
                  </a:cubicBezTo>
                  <a:cubicBezTo>
                    <a:pt x="534" y="352"/>
                    <a:pt x="517" y="334"/>
                    <a:pt x="495" y="334"/>
                  </a:cubicBezTo>
                  <a:cubicBezTo>
                    <a:pt x="478" y="334"/>
                    <a:pt x="478" y="334"/>
                    <a:pt x="478" y="334"/>
                  </a:cubicBezTo>
                  <a:cubicBezTo>
                    <a:pt x="478" y="78"/>
                    <a:pt x="478" y="78"/>
                    <a:pt x="478" y="78"/>
                  </a:cubicBezTo>
                  <a:cubicBezTo>
                    <a:pt x="495" y="78"/>
                    <a:pt x="495" y="78"/>
                    <a:pt x="495" y="78"/>
                  </a:cubicBezTo>
                  <a:cubicBezTo>
                    <a:pt x="517" y="78"/>
                    <a:pt x="534" y="61"/>
                    <a:pt x="534" y="39"/>
                  </a:cubicBezTo>
                  <a:cubicBezTo>
                    <a:pt x="534" y="17"/>
                    <a:pt x="517" y="0"/>
                    <a:pt x="495" y="0"/>
                  </a:cubicBezTo>
                  <a:cubicBezTo>
                    <a:pt x="39" y="0"/>
                    <a:pt x="39" y="0"/>
                    <a:pt x="39" y="0"/>
                  </a:cubicBezTo>
                  <a:cubicBezTo>
                    <a:pt x="18" y="0"/>
                    <a:pt x="0" y="17"/>
                    <a:pt x="0" y="39"/>
                  </a:cubicBezTo>
                  <a:cubicBezTo>
                    <a:pt x="0" y="61"/>
                    <a:pt x="18" y="78"/>
                    <a:pt x="39" y="78"/>
                  </a:cubicBezTo>
                  <a:cubicBezTo>
                    <a:pt x="56" y="78"/>
                    <a:pt x="56" y="78"/>
                    <a:pt x="56" y="78"/>
                  </a:cubicBezTo>
                  <a:cubicBezTo>
                    <a:pt x="56" y="334"/>
                    <a:pt x="56" y="334"/>
                    <a:pt x="56" y="334"/>
                  </a:cubicBezTo>
                  <a:cubicBezTo>
                    <a:pt x="39" y="334"/>
                    <a:pt x="39" y="334"/>
                    <a:pt x="39" y="334"/>
                  </a:cubicBezTo>
                  <a:cubicBezTo>
                    <a:pt x="18" y="334"/>
                    <a:pt x="0" y="352"/>
                    <a:pt x="0" y="373"/>
                  </a:cubicBezTo>
                  <a:cubicBezTo>
                    <a:pt x="0" y="395"/>
                    <a:pt x="18" y="412"/>
                    <a:pt x="39" y="412"/>
                  </a:cubicBezTo>
                  <a:cubicBezTo>
                    <a:pt x="56" y="412"/>
                    <a:pt x="56" y="412"/>
                    <a:pt x="56" y="412"/>
                  </a:cubicBezTo>
                  <a:cubicBezTo>
                    <a:pt x="56" y="658"/>
                    <a:pt x="56" y="658"/>
                    <a:pt x="56" y="658"/>
                  </a:cubicBezTo>
                  <a:cubicBezTo>
                    <a:pt x="39" y="658"/>
                    <a:pt x="39" y="658"/>
                    <a:pt x="39" y="658"/>
                  </a:cubicBezTo>
                  <a:cubicBezTo>
                    <a:pt x="18" y="658"/>
                    <a:pt x="0" y="675"/>
                    <a:pt x="0" y="697"/>
                  </a:cubicBezTo>
                  <a:cubicBezTo>
                    <a:pt x="0" y="718"/>
                    <a:pt x="18" y="736"/>
                    <a:pt x="39" y="736"/>
                  </a:cubicBezTo>
                  <a:cubicBezTo>
                    <a:pt x="495" y="736"/>
                    <a:pt x="495" y="736"/>
                    <a:pt x="495" y="736"/>
                  </a:cubicBezTo>
                  <a:cubicBezTo>
                    <a:pt x="517" y="736"/>
                    <a:pt x="534" y="718"/>
                    <a:pt x="534" y="697"/>
                  </a:cubicBezTo>
                  <a:cubicBezTo>
                    <a:pt x="534" y="675"/>
                    <a:pt x="517" y="658"/>
                    <a:pt x="495" y="658"/>
                  </a:cubicBezTo>
                  <a:cubicBezTo>
                    <a:pt x="478" y="658"/>
                    <a:pt x="478" y="658"/>
                    <a:pt x="478" y="658"/>
                  </a:cubicBezTo>
                  <a:cubicBezTo>
                    <a:pt x="478" y="412"/>
                    <a:pt x="478" y="412"/>
                    <a:pt x="478" y="412"/>
                  </a:cubicBezTo>
                  <a:lnTo>
                    <a:pt x="495" y="412"/>
                  </a:lnTo>
                  <a:close/>
                  <a:moveTo>
                    <a:pt x="267" y="424"/>
                  </a:moveTo>
                  <a:cubicBezTo>
                    <a:pt x="227" y="424"/>
                    <a:pt x="193" y="390"/>
                    <a:pt x="193" y="350"/>
                  </a:cubicBezTo>
                  <a:cubicBezTo>
                    <a:pt x="193" y="309"/>
                    <a:pt x="267" y="204"/>
                    <a:pt x="267" y="204"/>
                  </a:cubicBezTo>
                  <a:cubicBezTo>
                    <a:pt x="267" y="204"/>
                    <a:pt x="341" y="309"/>
                    <a:pt x="341" y="350"/>
                  </a:cubicBezTo>
                  <a:cubicBezTo>
                    <a:pt x="341" y="390"/>
                    <a:pt x="308" y="424"/>
                    <a:pt x="267" y="424"/>
                  </a:cubicBezTo>
                  <a:close/>
                  <a:moveTo>
                    <a:pt x="267" y="424"/>
                  </a:moveTo>
                  <a:cubicBezTo>
                    <a:pt x="267" y="424"/>
                    <a:pt x="267" y="424"/>
                    <a:pt x="267" y="424"/>
                  </a:cubicBezTo>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5" name="Group 54"/>
          <p:cNvGrpSpPr/>
          <p:nvPr/>
        </p:nvGrpSpPr>
        <p:grpSpPr>
          <a:xfrm>
            <a:off x="7599461" y="2494904"/>
            <a:ext cx="1075331" cy="1075331"/>
            <a:chOff x="5570914" y="1419610"/>
            <a:chExt cx="806498" cy="806498"/>
          </a:xfrm>
        </p:grpSpPr>
        <p:sp>
          <p:nvSpPr>
            <p:cNvPr id="46" name="Oval 38"/>
            <p:cNvSpPr/>
            <p:nvPr/>
          </p:nvSpPr>
          <p:spPr>
            <a:xfrm>
              <a:off x="5570914" y="1419610"/>
              <a:ext cx="806498" cy="806498"/>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47" name="Group 111"/>
            <p:cNvGrpSpPr/>
            <p:nvPr/>
          </p:nvGrpSpPr>
          <p:grpSpPr>
            <a:xfrm flipH="1">
              <a:off x="5689511" y="1670586"/>
              <a:ext cx="577850" cy="293688"/>
              <a:chOff x="5578475" y="2705100"/>
              <a:chExt cx="577850" cy="293688"/>
            </a:xfrm>
            <a:solidFill>
              <a:schemeClr val="accent4"/>
            </a:solidFill>
          </p:grpSpPr>
          <p:sp>
            <p:nvSpPr>
              <p:cNvPr id="48" name="Freeform 15"/>
              <p:cNvSpPr>
                <a:spLocks noEditPoints="1"/>
              </p:cNvSpPr>
              <p:nvPr/>
            </p:nvSpPr>
            <p:spPr bwMode="auto">
              <a:xfrm>
                <a:off x="5578475" y="2705100"/>
                <a:ext cx="577850" cy="230187"/>
              </a:xfrm>
              <a:custGeom>
                <a:avLst/>
                <a:gdLst/>
                <a:ahLst/>
                <a:cxnLst>
                  <a:cxn ang="0">
                    <a:pos x="53" y="49"/>
                  </a:cxn>
                  <a:cxn ang="0">
                    <a:pos x="44" y="40"/>
                  </a:cxn>
                  <a:cxn ang="0">
                    <a:pos x="44" y="4"/>
                  </a:cxn>
                  <a:cxn ang="0">
                    <a:pos x="45" y="2"/>
                  </a:cxn>
                  <a:cxn ang="0">
                    <a:pos x="46" y="2"/>
                  </a:cxn>
                  <a:cxn ang="0">
                    <a:pos x="47" y="1"/>
                  </a:cxn>
                  <a:cxn ang="0">
                    <a:pos x="46" y="0"/>
                  </a:cxn>
                  <a:cxn ang="0">
                    <a:pos x="40" y="0"/>
                  </a:cxn>
                  <a:cxn ang="0">
                    <a:pos x="37" y="3"/>
                  </a:cxn>
                  <a:cxn ang="0">
                    <a:pos x="37" y="9"/>
                  </a:cxn>
                  <a:cxn ang="0">
                    <a:pos x="21" y="9"/>
                  </a:cxn>
                  <a:cxn ang="0">
                    <a:pos x="7" y="18"/>
                  </a:cxn>
                  <a:cxn ang="0">
                    <a:pos x="2" y="30"/>
                  </a:cxn>
                  <a:cxn ang="0">
                    <a:pos x="0" y="39"/>
                  </a:cxn>
                  <a:cxn ang="0">
                    <a:pos x="0" y="59"/>
                  </a:cxn>
                  <a:cxn ang="0">
                    <a:pos x="12" y="51"/>
                  </a:cxn>
                  <a:cxn ang="0">
                    <a:pos x="24" y="57"/>
                  </a:cxn>
                  <a:cxn ang="0">
                    <a:pos x="98" y="57"/>
                  </a:cxn>
                  <a:cxn ang="0">
                    <a:pos x="109" y="51"/>
                  </a:cxn>
                  <a:cxn ang="0">
                    <a:pos x="121" y="57"/>
                  </a:cxn>
                  <a:cxn ang="0">
                    <a:pos x="122" y="57"/>
                  </a:cxn>
                  <a:cxn ang="0">
                    <a:pos x="134" y="51"/>
                  </a:cxn>
                  <a:cxn ang="0">
                    <a:pos x="145" y="57"/>
                  </a:cxn>
                  <a:cxn ang="0">
                    <a:pos x="148" y="57"/>
                  </a:cxn>
                  <a:cxn ang="0">
                    <a:pos x="150" y="56"/>
                  </a:cxn>
                  <a:cxn ang="0">
                    <a:pos x="151" y="54"/>
                  </a:cxn>
                  <a:cxn ang="0">
                    <a:pos x="151" y="52"/>
                  </a:cxn>
                  <a:cxn ang="0">
                    <a:pos x="148" y="49"/>
                  </a:cxn>
                  <a:cxn ang="0">
                    <a:pos x="53" y="49"/>
                  </a:cxn>
                  <a:cxn ang="0">
                    <a:pos x="34" y="31"/>
                  </a:cxn>
                  <a:cxn ang="0">
                    <a:pos x="32" y="33"/>
                  </a:cxn>
                  <a:cxn ang="0">
                    <a:pos x="11" y="33"/>
                  </a:cxn>
                  <a:cxn ang="0">
                    <a:pos x="14" y="30"/>
                  </a:cxn>
                  <a:cxn ang="0">
                    <a:pos x="17" y="31"/>
                  </a:cxn>
                  <a:cxn ang="0">
                    <a:pos x="15" y="27"/>
                  </a:cxn>
                  <a:cxn ang="0">
                    <a:pos x="12" y="25"/>
                  </a:cxn>
                  <a:cxn ang="0">
                    <a:pos x="12" y="29"/>
                  </a:cxn>
                  <a:cxn ang="0">
                    <a:pos x="8" y="32"/>
                  </a:cxn>
                  <a:cxn ang="0">
                    <a:pos x="13" y="20"/>
                  </a:cxn>
                  <a:cxn ang="0">
                    <a:pos x="22" y="14"/>
                  </a:cxn>
                  <a:cxn ang="0">
                    <a:pos x="32" y="14"/>
                  </a:cxn>
                  <a:cxn ang="0">
                    <a:pos x="34" y="15"/>
                  </a:cxn>
                  <a:cxn ang="0">
                    <a:pos x="34" y="17"/>
                  </a:cxn>
                  <a:cxn ang="0">
                    <a:pos x="34" y="31"/>
                  </a:cxn>
                  <a:cxn ang="0">
                    <a:pos x="34" y="31"/>
                  </a:cxn>
                  <a:cxn ang="0">
                    <a:pos x="34" y="31"/>
                  </a:cxn>
                </a:cxnLst>
                <a:rect l="0" t="0" r="r" b="b"/>
                <a:pathLst>
                  <a:path w="151" h="59">
                    <a:moveTo>
                      <a:pt x="53" y="49"/>
                    </a:moveTo>
                    <a:cubicBezTo>
                      <a:pt x="48" y="49"/>
                      <a:pt x="44" y="45"/>
                      <a:pt x="44" y="40"/>
                    </a:cubicBezTo>
                    <a:cubicBezTo>
                      <a:pt x="44" y="4"/>
                      <a:pt x="44" y="4"/>
                      <a:pt x="44" y="4"/>
                    </a:cubicBezTo>
                    <a:cubicBezTo>
                      <a:pt x="44" y="3"/>
                      <a:pt x="44" y="2"/>
                      <a:pt x="45" y="2"/>
                    </a:cubicBezTo>
                    <a:cubicBezTo>
                      <a:pt x="46" y="2"/>
                      <a:pt x="46" y="2"/>
                      <a:pt x="46" y="2"/>
                    </a:cubicBezTo>
                    <a:cubicBezTo>
                      <a:pt x="47" y="2"/>
                      <a:pt x="47" y="2"/>
                      <a:pt x="47" y="1"/>
                    </a:cubicBezTo>
                    <a:cubicBezTo>
                      <a:pt x="47" y="0"/>
                      <a:pt x="47" y="0"/>
                      <a:pt x="46" y="0"/>
                    </a:cubicBezTo>
                    <a:cubicBezTo>
                      <a:pt x="40" y="0"/>
                      <a:pt x="40" y="0"/>
                      <a:pt x="40" y="0"/>
                    </a:cubicBezTo>
                    <a:cubicBezTo>
                      <a:pt x="39" y="0"/>
                      <a:pt x="37" y="1"/>
                      <a:pt x="37" y="3"/>
                    </a:cubicBezTo>
                    <a:cubicBezTo>
                      <a:pt x="37" y="9"/>
                      <a:pt x="37" y="9"/>
                      <a:pt x="37" y="9"/>
                    </a:cubicBezTo>
                    <a:cubicBezTo>
                      <a:pt x="21" y="9"/>
                      <a:pt x="21" y="9"/>
                      <a:pt x="21" y="9"/>
                    </a:cubicBezTo>
                    <a:cubicBezTo>
                      <a:pt x="14" y="9"/>
                      <a:pt x="9" y="13"/>
                      <a:pt x="7" y="18"/>
                    </a:cubicBezTo>
                    <a:cubicBezTo>
                      <a:pt x="2" y="30"/>
                      <a:pt x="2" y="30"/>
                      <a:pt x="2" y="30"/>
                    </a:cubicBezTo>
                    <a:cubicBezTo>
                      <a:pt x="1" y="33"/>
                      <a:pt x="0" y="36"/>
                      <a:pt x="0" y="39"/>
                    </a:cubicBezTo>
                    <a:cubicBezTo>
                      <a:pt x="0" y="59"/>
                      <a:pt x="0" y="59"/>
                      <a:pt x="0" y="59"/>
                    </a:cubicBezTo>
                    <a:cubicBezTo>
                      <a:pt x="2" y="54"/>
                      <a:pt x="7" y="51"/>
                      <a:pt x="12" y="51"/>
                    </a:cubicBezTo>
                    <a:cubicBezTo>
                      <a:pt x="17" y="51"/>
                      <a:pt x="21" y="53"/>
                      <a:pt x="24" y="57"/>
                    </a:cubicBezTo>
                    <a:cubicBezTo>
                      <a:pt x="98" y="57"/>
                      <a:pt x="98" y="57"/>
                      <a:pt x="98" y="57"/>
                    </a:cubicBezTo>
                    <a:cubicBezTo>
                      <a:pt x="100" y="53"/>
                      <a:pt x="105" y="51"/>
                      <a:pt x="109" y="51"/>
                    </a:cubicBezTo>
                    <a:cubicBezTo>
                      <a:pt x="114" y="51"/>
                      <a:pt x="118" y="53"/>
                      <a:pt x="121" y="57"/>
                    </a:cubicBezTo>
                    <a:cubicBezTo>
                      <a:pt x="122" y="57"/>
                      <a:pt x="122" y="57"/>
                      <a:pt x="122" y="57"/>
                    </a:cubicBezTo>
                    <a:cubicBezTo>
                      <a:pt x="125" y="53"/>
                      <a:pt x="129" y="51"/>
                      <a:pt x="134" y="51"/>
                    </a:cubicBezTo>
                    <a:cubicBezTo>
                      <a:pt x="138" y="51"/>
                      <a:pt x="143" y="53"/>
                      <a:pt x="145" y="57"/>
                    </a:cubicBezTo>
                    <a:cubicBezTo>
                      <a:pt x="148" y="57"/>
                      <a:pt x="148" y="57"/>
                      <a:pt x="148" y="57"/>
                    </a:cubicBezTo>
                    <a:cubicBezTo>
                      <a:pt x="149" y="57"/>
                      <a:pt x="150" y="57"/>
                      <a:pt x="150" y="56"/>
                    </a:cubicBezTo>
                    <a:cubicBezTo>
                      <a:pt x="151" y="56"/>
                      <a:pt x="151" y="55"/>
                      <a:pt x="151" y="54"/>
                    </a:cubicBezTo>
                    <a:cubicBezTo>
                      <a:pt x="151" y="52"/>
                      <a:pt x="151" y="52"/>
                      <a:pt x="151" y="52"/>
                    </a:cubicBezTo>
                    <a:cubicBezTo>
                      <a:pt x="151" y="50"/>
                      <a:pt x="150" y="49"/>
                      <a:pt x="148" y="49"/>
                    </a:cubicBezTo>
                    <a:lnTo>
                      <a:pt x="53" y="49"/>
                    </a:lnTo>
                    <a:close/>
                    <a:moveTo>
                      <a:pt x="34" y="31"/>
                    </a:moveTo>
                    <a:cubicBezTo>
                      <a:pt x="34" y="32"/>
                      <a:pt x="33" y="33"/>
                      <a:pt x="32" y="33"/>
                    </a:cubicBezTo>
                    <a:cubicBezTo>
                      <a:pt x="11" y="33"/>
                      <a:pt x="11" y="33"/>
                      <a:pt x="11" y="33"/>
                    </a:cubicBezTo>
                    <a:cubicBezTo>
                      <a:pt x="14" y="30"/>
                      <a:pt x="14" y="30"/>
                      <a:pt x="14" y="30"/>
                    </a:cubicBezTo>
                    <a:cubicBezTo>
                      <a:pt x="15" y="31"/>
                      <a:pt x="16" y="31"/>
                      <a:pt x="17" y="31"/>
                    </a:cubicBezTo>
                    <a:cubicBezTo>
                      <a:pt x="17" y="30"/>
                      <a:pt x="17" y="28"/>
                      <a:pt x="15" y="27"/>
                    </a:cubicBezTo>
                    <a:cubicBezTo>
                      <a:pt x="14" y="25"/>
                      <a:pt x="12" y="25"/>
                      <a:pt x="12" y="25"/>
                    </a:cubicBezTo>
                    <a:cubicBezTo>
                      <a:pt x="11" y="26"/>
                      <a:pt x="11" y="27"/>
                      <a:pt x="12" y="29"/>
                    </a:cubicBezTo>
                    <a:cubicBezTo>
                      <a:pt x="8" y="32"/>
                      <a:pt x="8" y="32"/>
                      <a:pt x="8" y="32"/>
                    </a:cubicBezTo>
                    <a:cubicBezTo>
                      <a:pt x="13" y="20"/>
                      <a:pt x="13" y="20"/>
                      <a:pt x="13" y="20"/>
                    </a:cubicBezTo>
                    <a:cubicBezTo>
                      <a:pt x="15" y="17"/>
                      <a:pt x="18" y="14"/>
                      <a:pt x="22" y="14"/>
                    </a:cubicBezTo>
                    <a:cubicBezTo>
                      <a:pt x="32" y="14"/>
                      <a:pt x="32" y="14"/>
                      <a:pt x="32" y="14"/>
                    </a:cubicBezTo>
                    <a:cubicBezTo>
                      <a:pt x="32" y="14"/>
                      <a:pt x="33" y="14"/>
                      <a:pt x="34" y="15"/>
                    </a:cubicBezTo>
                    <a:cubicBezTo>
                      <a:pt x="34" y="15"/>
                      <a:pt x="34" y="16"/>
                      <a:pt x="34" y="17"/>
                    </a:cubicBezTo>
                    <a:lnTo>
                      <a:pt x="34" y="31"/>
                    </a:lnTo>
                    <a:close/>
                    <a:moveTo>
                      <a:pt x="34" y="31"/>
                    </a:moveTo>
                    <a:cubicBezTo>
                      <a:pt x="34" y="31"/>
                      <a:pt x="34" y="31"/>
                      <a:pt x="34" y="3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9" name="Freeform 16"/>
              <p:cNvSpPr>
                <a:spLocks noEditPoints="1"/>
              </p:cNvSpPr>
              <p:nvPr/>
            </p:nvSpPr>
            <p:spPr bwMode="auto">
              <a:xfrm>
                <a:off x="5765800" y="2771775"/>
                <a:ext cx="390525" cy="109537"/>
              </a:xfrm>
              <a:custGeom>
                <a:avLst/>
                <a:gdLst/>
                <a:ahLst/>
                <a:cxnLst>
                  <a:cxn ang="0">
                    <a:pos x="102" y="6"/>
                  </a:cxn>
                  <a:cxn ang="0">
                    <a:pos x="96" y="0"/>
                  </a:cxn>
                  <a:cxn ang="0">
                    <a:pos x="6" y="0"/>
                  </a:cxn>
                  <a:cxn ang="0">
                    <a:pos x="0" y="6"/>
                  </a:cxn>
                  <a:cxn ang="0">
                    <a:pos x="0" y="21"/>
                  </a:cxn>
                  <a:cxn ang="0">
                    <a:pos x="6" y="28"/>
                  </a:cxn>
                  <a:cxn ang="0">
                    <a:pos x="96" y="28"/>
                  </a:cxn>
                  <a:cxn ang="0">
                    <a:pos x="102" y="21"/>
                  </a:cxn>
                  <a:cxn ang="0">
                    <a:pos x="102" y="6"/>
                  </a:cxn>
                  <a:cxn ang="0">
                    <a:pos x="48" y="22"/>
                  </a:cxn>
                  <a:cxn ang="0">
                    <a:pos x="41" y="15"/>
                  </a:cxn>
                  <a:cxn ang="0">
                    <a:pos x="48" y="3"/>
                  </a:cxn>
                  <a:cxn ang="0">
                    <a:pos x="55" y="15"/>
                  </a:cxn>
                  <a:cxn ang="0">
                    <a:pos x="48" y="22"/>
                  </a:cxn>
                  <a:cxn ang="0">
                    <a:pos x="48" y="22"/>
                  </a:cxn>
                  <a:cxn ang="0">
                    <a:pos x="48" y="22"/>
                  </a:cxn>
                </a:cxnLst>
                <a:rect l="0" t="0" r="r" b="b"/>
                <a:pathLst>
                  <a:path w="102" h="28">
                    <a:moveTo>
                      <a:pt x="102" y="6"/>
                    </a:moveTo>
                    <a:cubicBezTo>
                      <a:pt x="102" y="3"/>
                      <a:pt x="99" y="0"/>
                      <a:pt x="96" y="0"/>
                    </a:cubicBezTo>
                    <a:cubicBezTo>
                      <a:pt x="6" y="0"/>
                      <a:pt x="6" y="0"/>
                      <a:pt x="6" y="0"/>
                    </a:cubicBezTo>
                    <a:cubicBezTo>
                      <a:pt x="2" y="0"/>
                      <a:pt x="0" y="3"/>
                      <a:pt x="0" y="6"/>
                    </a:cubicBezTo>
                    <a:cubicBezTo>
                      <a:pt x="0" y="21"/>
                      <a:pt x="0" y="21"/>
                      <a:pt x="0" y="21"/>
                    </a:cubicBezTo>
                    <a:cubicBezTo>
                      <a:pt x="0" y="25"/>
                      <a:pt x="3" y="28"/>
                      <a:pt x="6" y="28"/>
                    </a:cubicBezTo>
                    <a:cubicBezTo>
                      <a:pt x="96" y="28"/>
                      <a:pt x="96" y="28"/>
                      <a:pt x="96" y="28"/>
                    </a:cubicBezTo>
                    <a:cubicBezTo>
                      <a:pt x="99" y="28"/>
                      <a:pt x="102" y="25"/>
                      <a:pt x="102" y="21"/>
                    </a:cubicBezTo>
                    <a:lnTo>
                      <a:pt x="102" y="6"/>
                    </a:lnTo>
                    <a:close/>
                    <a:moveTo>
                      <a:pt x="48" y="22"/>
                    </a:moveTo>
                    <a:cubicBezTo>
                      <a:pt x="44" y="22"/>
                      <a:pt x="41" y="19"/>
                      <a:pt x="41" y="15"/>
                    </a:cubicBezTo>
                    <a:cubicBezTo>
                      <a:pt x="41" y="11"/>
                      <a:pt x="48" y="3"/>
                      <a:pt x="48" y="3"/>
                    </a:cubicBezTo>
                    <a:cubicBezTo>
                      <a:pt x="48" y="3"/>
                      <a:pt x="55" y="11"/>
                      <a:pt x="55" y="15"/>
                    </a:cubicBezTo>
                    <a:cubicBezTo>
                      <a:pt x="55" y="19"/>
                      <a:pt x="52" y="22"/>
                      <a:pt x="48" y="22"/>
                    </a:cubicBezTo>
                    <a:close/>
                    <a:moveTo>
                      <a:pt x="48" y="22"/>
                    </a:moveTo>
                    <a:cubicBezTo>
                      <a:pt x="48" y="22"/>
                      <a:pt x="48" y="22"/>
                      <a:pt x="48"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0" name="Freeform 17"/>
              <p:cNvSpPr>
                <a:spLocks noEditPoints="1"/>
              </p:cNvSpPr>
              <p:nvPr/>
            </p:nvSpPr>
            <p:spPr bwMode="auto">
              <a:xfrm>
                <a:off x="5586413" y="2916238"/>
                <a:ext cx="80963" cy="82550"/>
              </a:xfrm>
              <a:custGeom>
                <a:avLst/>
                <a:gdLst/>
                <a:ahLst/>
                <a:cxnLst>
                  <a:cxn ang="0">
                    <a:pos x="21" y="11"/>
                  </a:cxn>
                  <a:cxn ang="0">
                    <a:pos x="11" y="21"/>
                  </a:cxn>
                  <a:cxn ang="0">
                    <a:pos x="0" y="11"/>
                  </a:cxn>
                  <a:cxn ang="0">
                    <a:pos x="11" y="0"/>
                  </a:cxn>
                  <a:cxn ang="0">
                    <a:pos x="21" y="11"/>
                  </a:cxn>
                  <a:cxn ang="0">
                    <a:pos x="21" y="11"/>
                  </a:cxn>
                  <a:cxn ang="0">
                    <a:pos x="21" y="11"/>
                  </a:cxn>
                </a:cxnLst>
                <a:rect l="0" t="0" r="r" b="b"/>
                <a:pathLst>
                  <a:path w="21" h="21">
                    <a:moveTo>
                      <a:pt x="21" y="11"/>
                    </a:moveTo>
                    <a:cubicBezTo>
                      <a:pt x="21" y="16"/>
                      <a:pt x="16" y="21"/>
                      <a:pt x="11" y="21"/>
                    </a:cubicBezTo>
                    <a:cubicBezTo>
                      <a:pt x="5" y="21"/>
                      <a:pt x="0" y="16"/>
                      <a:pt x="0" y="11"/>
                    </a:cubicBezTo>
                    <a:cubicBezTo>
                      <a:pt x="0" y="5"/>
                      <a:pt x="5" y="0"/>
                      <a:pt x="11" y="0"/>
                    </a:cubicBezTo>
                    <a:cubicBezTo>
                      <a:pt x="16" y="0"/>
                      <a:pt x="21" y="5"/>
                      <a:pt x="21" y="11"/>
                    </a:cubicBezTo>
                    <a:close/>
                    <a:moveTo>
                      <a:pt x="21" y="11"/>
                    </a:moveTo>
                    <a:cubicBezTo>
                      <a:pt x="21" y="11"/>
                      <a:pt x="21" y="11"/>
                      <a:pt x="21"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1" name="Freeform 18"/>
              <p:cNvSpPr>
                <a:spLocks noEditPoints="1"/>
              </p:cNvSpPr>
              <p:nvPr/>
            </p:nvSpPr>
            <p:spPr bwMode="auto">
              <a:xfrm>
                <a:off x="5957888" y="2916238"/>
                <a:ext cx="79375" cy="82550"/>
              </a:xfrm>
              <a:custGeom>
                <a:avLst/>
                <a:gdLst/>
                <a:ahLst/>
                <a:cxnLst>
                  <a:cxn ang="0">
                    <a:pos x="21" y="11"/>
                  </a:cxn>
                  <a:cxn ang="0">
                    <a:pos x="10" y="21"/>
                  </a:cxn>
                  <a:cxn ang="0">
                    <a:pos x="0" y="11"/>
                  </a:cxn>
                  <a:cxn ang="0">
                    <a:pos x="10" y="0"/>
                  </a:cxn>
                  <a:cxn ang="0">
                    <a:pos x="21" y="11"/>
                  </a:cxn>
                  <a:cxn ang="0">
                    <a:pos x="21" y="11"/>
                  </a:cxn>
                  <a:cxn ang="0">
                    <a:pos x="21" y="11"/>
                  </a:cxn>
                </a:cxnLst>
                <a:rect l="0" t="0" r="r" b="b"/>
                <a:pathLst>
                  <a:path w="21" h="21">
                    <a:moveTo>
                      <a:pt x="21" y="11"/>
                    </a:moveTo>
                    <a:cubicBezTo>
                      <a:pt x="21" y="16"/>
                      <a:pt x="16" y="21"/>
                      <a:pt x="10" y="21"/>
                    </a:cubicBezTo>
                    <a:cubicBezTo>
                      <a:pt x="5" y="21"/>
                      <a:pt x="0" y="16"/>
                      <a:pt x="0" y="11"/>
                    </a:cubicBezTo>
                    <a:cubicBezTo>
                      <a:pt x="0" y="5"/>
                      <a:pt x="5" y="0"/>
                      <a:pt x="10" y="0"/>
                    </a:cubicBezTo>
                    <a:cubicBezTo>
                      <a:pt x="16" y="0"/>
                      <a:pt x="21" y="5"/>
                      <a:pt x="21" y="11"/>
                    </a:cubicBezTo>
                    <a:close/>
                    <a:moveTo>
                      <a:pt x="21" y="11"/>
                    </a:moveTo>
                    <a:cubicBezTo>
                      <a:pt x="21" y="11"/>
                      <a:pt x="21" y="11"/>
                      <a:pt x="21"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2" name="Freeform 19"/>
              <p:cNvSpPr>
                <a:spLocks noEditPoints="1"/>
              </p:cNvSpPr>
              <p:nvPr/>
            </p:nvSpPr>
            <p:spPr bwMode="auto">
              <a:xfrm>
                <a:off x="6048375" y="2916238"/>
                <a:ext cx="80963" cy="82550"/>
              </a:xfrm>
              <a:custGeom>
                <a:avLst/>
                <a:gdLst/>
                <a:ahLst/>
                <a:cxnLst>
                  <a:cxn ang="0">
                    <a:pos x="21" y="11"/>
                  </a:cxn>
                  <a:cxn ang="0">
                    <a:pos x="11" y="21"/>
                  </a:cxn>
                  <a:cxn ang="0">
                    <a:pos x="0" y="11"/>
                  </a:cxn>
                  <a:cxn ang="0">
                    <a:pos x="11" y="0"/>
                  </a:cxn>
                  <a:cxn ang="0">
                    <a:pos x="21" y="11"/>
                  </a:cxn>
                  <a:cxn ang="0">
                    <a:pos x="21" y="11"/>
                  </a:cxn>
                  <a:cxn ang="0">
                    <a:pos x="21" y="11"/>
                  </a:cxn>
                </a:cxnLst>
                <a:rect l="0" t="0" r="r" b="b"/>
                <a:pathLst>
                  <a:path w="21" h="21">
                    <a:moveTo>
                      <a:pt x="21" y="11"/>
                    </a:moveTo>
                    <a:cubicBezTo>
                      <a:pt x="21" y="16"/>
                      <a:pt x="16" y="21"/>
                      <a:pt x="11" y="21"/>
                    </a:cubicBezTo>
                    <a:cubicBezTo>
                      <a:pt x="5" y="21"/>
                      <a:pt x="0" y="16"/>
                      <a:pt x="0" y="11"/>
                    </a:cubicBezTo>
                    <a:cubicBezTo>
                      <a:pt x="0" y="5"/>
                      <a:pt x="5" y="0"/>
                      <a:pt x="11" y="0"/>
                    </a:cubicBezTo>
                    <a:cubicBezTo>
                      <a:pt x="16" y="0"/>
                      <a:pt x="21" y="5"/>
                      <a:pt x="21" y="11"/>
                    </a:cubicBezTo>
                    <a:close/>
                    <a:moveTo>
                      <a:pt x="21" y="11"/>
                    </a:moveTo>
                    <a:cubicBezTo>
                      <a:pt x="21" y="11"/>
                      <a:pt x="21" y="11"/>
                      <a:pt x="21"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sp>
        <p:nvSpPr>
          <p:cNvPr id="53" name="矩形 52"/>
          <p:cNvSpPr/>
          <p:nvPr/>
        </p:nvSpPr>
        <p:spPr>
          <a:xfrm>
            <a:off x="800679" y="2669115"/>
            <a:ext cx="2166664" cy="830997"/>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p:txBody>
      </p:sp>
      <p:sp>
        <p:nvSpPr>
          <p:cNvPr id="54" name="矩形 53"/>
          <p:cNvSpPr/>
          <p:nvPr/>
        </p:nvSpPr>
        <p:spPr>
          <a:xfrm>
            <a:off x="840749" y="4599316"/>
            <a:ext cx="2166664" cy="830997"/>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p:txBody>
      </p:sp>
      <p:sp>
        <p:nvSpPr>
          <p:cNvPr id="55" name="矩形 54"/>
          <p:cNvSpPr/>
          <p:nvPr/>
        </p:nvSpPr>
        <p:spPr>
          <a:xfrm>
            <a:off x="9129401" y="2627059"/>
            <a:ext cx="2166664" cy="830997"/>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p:txBody>
      </p:sp>
      <p:sp>
        <p:nvSpPr>
          <p:cNvPr id="56" name="矩形 55"/>
          <p:cNvSpPr/>
          <p:nvPr/>
        </p:nvSpPr>
        <p:spPr>
          <a:xfrm>
            <a:off x="9190347" y="4656158"/>
            <a:ext cx="2166664" cy="830997"/>
          </a:xfrm>
          <a:prstGeom prst="rect">
            <a:avLst/>
          </a:prstGeom>
        </p:spPr>
        <p:txBody>
          <a:bodyPr wrap="square">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p:txBody>
      </p:sp>
    </p:spTree>
    <p:extLst>
      <p:ext uri="{BB962C8B-B14F-4D97-AF65-F5344CB8AC3E}">
        <p14:creationId xmlns:p14="http://schemas.microsoft.com/office/powerpoint/2010/main" val="1409707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000"/>
                            </p:stCondLst>
                            <p:childTnLst>
                              <p:par>
                                <p:cTn id="16" presetID="53"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500"/>
                            </p:stCondLst>
                            <p:childTnLst>
                              <p:par>
                                <p:cTn id="22" presetID="18" presetClass="entr" presetSubtype="3"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trips(upRight)">
                                      <p:cBhvr>
                                        <p:cTn id="24" dur="500"/>
                                        <p:tgtEl>
                                          <p:spTgt spid="3"/>
                                        </p:tgtEl>
                                      </p:cBhvr>
                                    </p:animEffect>
                                  </p:childTnLst>
                                </p:cTn>
                              </p:par>
                              <p:par>
                                <p:cTn id="25" presetID="53"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000"/>
                            </p:stCondLst>
                            <p:childTnLst>
                              <p:par>
                                <p:cTn id="31" presetID="18" presetClass="entr" presetSubtype="3"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strips(upRight)">
                                      <p:cBhvr>
                                        <p:cTn id="33" dur="500"/>
                                        <p:tgtEl>
                                          <p:spTgt spid="20"/>
                                        </p:tgtEl>
                                      </p:cBhvr>
                                    </p:animEffect>
                                  </p:childTnLst>
                                </p:cTn>
                              </p:par>
                              <p:par>
                                <p:cTn id="34" presetID="53"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strips(downLeft)">
                                      <p:cBhvr>
                                        <p:cTn id="42" dur="500"/>
                                        <p:tgtEl>
                                          <p:spTgt spid="38"/>
                                        </p:tgtEl>
                                      </p:cBhvr>
                                    </p:animEffect>
                                  </p:childTnLst>
                                </p:cTn>
                              </p:par>
                              <p:par>
                                <p:cTn id="43" presetID="53" presetClass="entr" presetSubtype="0"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Effect transition="in" filter="fade">
                                      <p:cBhvr>
                                        <p:cTn id="47" dur="500"/>
                                        <p:tgtEl>
                                          <p:spTgt spid="45"/>
                                        </p:tgtEl>
                                      </p:cBhvr>
                                    </p:animEffect>
                                  </p:childTnLst>
                                </p:cTn>
                              </p:par>
                            </p:childTnLst>
                          </p:cTn>
                        </p:par>
                        <p:par>
                          <p:cTn id="48" fill="hold">
                            <p:stCondLst>
                              <p:cond delay="3000"/>
                            </p:stCondLst>
                            <p:childTnLst>
                              <p:par>
                                <p:cTn id="49" presetID="18" presetClass="entr" presetSubtype="12"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strips(downLeft)">
                                      <p:cBhvr>
                                        <p:cTn id="51" dur="500"/>
                                        <p:tgtEl>
                                          <p:spTgt spid="41"/>
                                        </p:tgtEl>
                                      </p:cBhvr>
                                    </p:animEffect>
                                  </p:childTnLst>
                                </p:cTn>
                              </p:par>
                              <p:par>
                                <p:cTn id="52" presetID="53" presetClass="entr" presetSubtype="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500"/>
                                        <p:tgtEl>
                                          <p:spTgt spid="5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3" grpId="0"/>
      <p:bldP spid="54" grpId="0"/>
      <p:bldP spid="55"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教学过程</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979400" y="2766000"/>
            <a:ext cx="9024973" cy="1249363"/>
            <a:chOff x="1424763" y="2076450"/>
            <a:chExt cx="9024973" cy="1249363"/>
          </a:xfrm>
        </p:grpSpPr>
        <p:grpSp>
          <p:nvGrpSpPr>
            <p:cNvPr id="4" name="组合 3"/>
            <p:cNvGrpSpPr/>
            <p:nvPr/>
          </p:nvGrpSpPr>
          <p:grpSpPr>
            <a:xfrm>
              <a:off x="1424763" y="2076450"/>
              <a:ext cx="9024973" cy="1249363"/>
              <a:chOff x="2559050" y="2346325"/>
              <a:chExt cx="7075488" cy="979488"/>
            </a:xfrm>
          </p:grpSpPr>
          <p:sp>
            <p:nvSpPr>
              <p:cNvPr id="17" name="MH_Other_1"/>
              <p:cNvSpPr/>
              <p:nvPr>
                <p:custDataLst>
                  <p:tags r:id="rId1"/>
                </p:custDataLst>
              </p:nvPr>
            </p:nvSpPr>
            <p:spPr>
              <a:xfrm>
                <a:off x="2559050" y="2346325"/>
                <a:ext cx="979488" cy="979488"/>
              </a:xfrm>
              <a:prstGeom prst="donut">
                <a:avLst>
                  <a:gd name="adj" fmla="val 114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chemeClr val="tx1"/>
                  </a:solidFill>
                  <a:ea typeface="微软雅黑" panose="020B0503020204020204" pitchFamily="34" charset="-122"/>
                </a:endParaRPr>
              </a:p>
            </p:txBody>
          </p:sp>
          <p:cxnSp>
            <p:nvCxnSpPr>
              <p:cNvPr id="18" name="MH_Other_2"/>
              <p:cNvCxnSpPr/>
              <p:nvPr>
                <p:custDataLst>
                  <p:tags r:id="rId2"/>
                </p:custDataLst>
              </p:nvPr>
            </p:nvCxnSpPr>
            <p:spPr>
              <a:xfrm>
                <a:off x="3810000" y="2857500"/>
                <a:ext cx="515938" cy="0"/>
              </a:xfrm>
              <a:prstGeom prst="line">
                <a:avLst/>
              </a:prstGeom>
              <a:ln w="15875">
                <a:solidFill>
                  <a:srgbClr val="DDDDDD"/>
                </a:solidFill>
                <a:prstDash val="sysDash"/>
              </a:ln>
            </p:spPr>
            <p:style>
              <a:lnRef idx="1">
                <a:schemeClr val="accent1"/>
              </a:lnRef>
              <a:fillRef idx="0">
                <a:schemeClr val="accent1"/>
              </a:fillRef>
              <a:effectRef idx="0">
                <a:schemeClr val="accent1"/>
              </a:effectRef>
              <a:fontRef idx="minor">
                <a:schemeClr val="tx1"/>
              </a:fontRef>
            </p:style>
          </p:cxnSp>
          <p:sp>
            <p:nvSpPr>
              <p:cNvPr id="19" name="MH_Other_3"/>
              <p:cNvSpPr/>
              <p:nvPr>
                <p:custDataLst>
                  <p:tags r:id="rId3"/>
                </p:custDataLst>
              </p:nvPr>
            </p:nvSpPr>
            <p:spPr>
              <a:xfrm>
                <a:off x="4591050" y="2346325"/>
                <a:ext cx="979488" cy="979488"/>
              </a:xfrm>
              <a:prstGeom prst="donut">
                <a:avLst>
                  <a:gd name="adj" fmla="val 114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chemeClr val="tx1"/>
                  </a:solidFill>
                  <a:ea typeface="微软雅黑" panose="020B0503020204020204" pitchFamily="34" charset="-122"/>
                </a:endParaRPr>
              </a:p>
            </p:txBody>
          </p:sp>
          <p:cxnSp>
            <p:nvCxnSpPr>
              <p:cNvPr id="20" name="MH_Other_4"/>
              <p:cNvCxnSpPr/>
              <p:nvPr>
                <p:custDataLst>
                  <p:tags r:id="rId4"/>
                </p:custDataLst>
              </p:nvPr>
            </p:nvCxnSpPr>
            <p:spPr>
              <a:xfrm>
                <a:off x="5842000" y="2857500"/>
                <a:ext cx="515938" cy="0"/>
              </a:xfrm>
              <a:prstGeom prst="line">
                <a:avLst/>
              </a:prstGeom>
              <a:ln w="15875">
                <a:solidFill>
                  <a:srgbClr val="DDDDDD"/>
                </a:solidFill>
                <a:prstDash val="sysDash"/>
              </a:ln>
            </p:spPr>
            <p:style>
              <a:lnRef idx="1">
                <a:schemeClr val="accent1"/>
              </a:lnRef>
              <a:fillRef idx="0">
                <a:schemeClr val="accent1"/>
              </a:fillRef>
              <a:effectRef idx="0">
                <a:schemeClr val="accent1"/>
              </a:effectRef>
              <a:fontRef idx="minor">
                <a:schemeClr val="tx1"/>
              </a:fontRef>
            </p:style>
          </p:cxnSp>
          <p:sp>
            <p:nvSpPr>
              <p:cNvPr id="21" name="MH_Other_5"/>
              <p:cNvSpPr/>
              <p:nvPr>
                <p:custDataLst>
                  <p:tags r:id="rId5"/>
                </p:custDataLst>
              </p:nvPr>
            </p:nvSpPr>
            <p:spPr>
              <a:xfrm>
                <a:off x="6623050" y="2346325"/>
                <a:ext cx="979488" cy="979488"/>
              </a:xfrm>
              <a:prstGeom prst="donut">
                <a:avLst>
                  <a:gd name="adj" fmla="val 114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chemeClr val="tx1"/>
                  </a:solidFill>
                  <a:ea typeface="微软雅黑" panose="020B0503020204020204" pitchFamily="34" charset="-122"/>
                </a:endParaRPr>
              </a:p>
            </p:txBody>
          </p:sp>
          <p:cxnSp>
            <p:nvCxnSpPr>
              <p:cNvPr id="22" name="MH_Other_6"/>
              <p:cNvCxnSpPr/>
              <p:nvPr>
                <p:custDataLst>
                  <p:tags r:id="rId6"/>
                </p:custDataLst>
              </p:nvPr>
            </p:nvCxnSpPr>
            <p:spPr>
              <a:xfrm>
                <a:off x="7874000" y="2857500"/>
                <a:ext cx="515938" cy="0"/>
              </a:xfrm>
              <a:prstGeom prst="line">
                <a:avLst/>
              </a:prstGeom>
              <a:ln w="15875">
                <a:solidFill>
                  <a:srgbClr val="DDDDDD"/>
                </a:solidFill>
                <a:prstDash val="sysDash"/>
              </a:ln>
            </p:spPr>
            <p:style>
              <a:lnRef idx="1">
                <a:schemeClr val="accent1"/>
              </a:lnRef>
              <a:fillRef idx="0">
                <a:schemeClr val="accent1"/>
              </a:fillRef>
              <a:effectRef idx="0">
                <a:schemeClr val="accent1"/>
              </a:effectRef>
              <a:fontRef idx="minor">
                <a:schemeClr val="tx1"/>
              </a:fontRef>
            </p:style>
          </p:cxnSp>
          <p:sp>
            <p:nvSpPr>
              <p:cNvPr id="23" name="MH_Other_7"/>
              <p:cNvSpPr/>
              <p:nvPr>
                <p:custDataLst>
                  <p:tags r:id="rId7"/>
                </p:custDataLst>
              </p:nvPr>
            </p:nvSpPr>
            <p:spPr>
              <a:xfrm>
                <a:off x="8655050" y="2346325"/>
                <a:ext cx="979488" cy="979488"/>
              </a:xfrm>
              <a:prstGeom prst="donut">
                <a:avLst>
                  <a:gd name="adj" fmla="val 1143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chemeClr val="tx1"/>
                  </a:solidFill>
                  <a:ea typeface="微软雅黑" panose="020B0503020204020204" pitchFamily="34" charset="-122"/>
                </a:endParaRPr>
              </a:p>
            </p:txBody>
          </p:sp>
        </p:grpSp>
        <p:grpSp>
          <p:nvGrpSpPr>
            <p:cNvPr id="5" name="组合 4"/>
            <p:cNvGrpSpPr/>
            <p:nvPr/>
          </p:nvGrpSpPr>
          <p:grpSpPr>
            <a:xfrm>
              <a:off x="1733531" y="2258218"/>
              <a:ext cx="631825" cy="885825"/>
              <a:chOff x="8502651" y="2933700"/>
              <a:chExt cx="631825" cy="885825"/>
            </a:xfrm>
            <a:solidFill>
              <a:srgbClr val="D9D9D9"/>
            </a:solidFill>
          </p:grpSpPr>
          <p:sp>
            <p:nvSpPr>
              <p:cNvPr id="15" name="Freeform 52"/>
              <p:cNvSpPr>
                <a:spLocks/>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sp>
            <p:nvSpPr>
              <p:cNvPr id="16"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grpSp>
        <p:grpSp>
          <p:nvGrpSpPr>
            <p:cNvPr id="6" name="组合 5"/>
            <p:cNvGrpSpPr/>
            <p:nvPr/>
          </p:nvGrpSpPr>
          <p:grpSpPr>
            <a:xfrm>
              <a:off x="4334574" y="2258218"/>
              <a:ext cx="606425" cy="841375"/>
              <a:chOff x="4403726" y="1663700"/>
              <a:chExt cx="606425" cy="841375"/>
            </a:xfrm>
            <a:solidFill>
              <a:srgbClr val="FACE45"/>
            </a:solidFill>
          </p:grpSpPr>
          <p:sp>
            <p:nvSpPr>
              <p:cNvPr id="13" name="Freeform 15"/>
              <p:cNvSpPr>
                <a:spLocks/>
              </p:cNvSpPr>
              <p:nvPr/>
            </p:nvSpPr>
            <p:spPr bwMode="auto">
              <a:xfrm>
                <a:off x="4403726" y="2098675"/>
                <a:ext cx="606425" cy="406400"/>
              </a:xfrm>
              <a:custGeom>
                <a:avLst/>
                <a:gdLst>
                  <a:gd name="T0" fmla="*/ 1 w 348"/>
                  <a:gd name="T1" fmla="*/ 119 h 233"/>
                  <a:gd name="T2" fmla="*/ 1 w 348"/>
                  <a:gd name="T3" fmla="*/ 233 h 233"/>
                  <a:gd name="T4" fmla="*/ 47 w 348"/>
                  <a:gd name="T5" fmla="*/ 233 h 233"/>
                  <a:gd name="T6" fmla="*/ 47 w 348"/>
                  <a:gd name="T7" fmla="*/ 141 h 233"/>
                  <a:gd name="T8" fmla="*/ 52 w 348"/>
                  <a:gd name="T9" fmla="*/ 148 h 233"/>
                  <a:gd name="T10" fmla="*/ 52 w 348"/>
                  <a:gd name="T11" fmla="*/ 148 h 233"/>
                  <a:gd name="T12" fmla="*/ 70 w 348"/>
                  <a:gd name="T13" fmla="*/ 233 h 233"/>
                  <a:gd name="T14" fmla="*/ 279 w 348"/>
                  <a:gd name="T15" fmla="*/ 233 h 233"/>
                  <a:gd name="T16" fmla="*/ 290 w 348"/>
                  <a:gd name="T17" fmla="*/ 153 h 233"/>
                  <a:gd name="T18" fmla="*/ 291 w 348"/>
                  <a:gd name="T19" fmla="*/ 152 h 233"/>
                  <a:gd name="T20" fmla="*/ 297 w 348"/>
                  <a:gd name="T21" fmla="*/ 141 h 233"/>
                  <a:gd name="T22" fmla="*/ 300 w 348"/>
                  <a:gd name="T23" fmla="*/ 233 h 233"/>
                  <a:gd name="T24" fmla="*/ 345 w 348"/>
                  <a:gd name="T25" fmla="*/ 233 h 233"/>
                  <a:gd name="T26" fmla="*/ 340 w 348"/>
                  <a:gd name="T27" fmla="*/ 82 h 233"/>
                  <a:gd name="T28" fmla="*/ 233 w 348"/>
                  <a:gd name="T29" fmla="*/ 10 h 233"/>
                  <a:gd name="T30" fmla="*/ 225 w 348"/>
                  <a:gd name="T31" fmla="*/ 15 h 233"/>
                  <a:gd name="T32" fmla="*/ 198 w 348"/>
                  <a:gd name="T33" fmla="*/ 177 h 233"/>
                  <a:gd name="T34" fmla="*/ 188 w 348"/>
                  <a:gd name="T35" fmla="*/ 57 h 233"/>
                  <a:gd name="T36" fmla="*/ 191 w 348"/>
                  <a:gd name="T37" fmla="*/ 44 h 233"/>
                  <a:gd name="T38" fmla="*/ 185 w 348"/>
                  <a:gd name="T39" fmla="*/ 29 h 233"/>
                  <a:gd name="T40" fmla="*/ 170 w 348"/>
                  <a:gd name="T41" fmla="*/ 29 h 233"/>
                  <a:gd name="T42" fmla="*/ 164 w 348"/>
                  <a:gd name="T43" fmla="*/ 44 h 233"/>
                  <a:gd name="T44" fmla="*/ 167 w 348"/>
                  <a:gd name="T45" fmla="*/ 55 h 233"/>
                  <a:gd name="T46" fmla="*/ 156 w 348"/>
                  <a:gd name="T47" fmla="*/ 168 h 233"/>
                  <a:gd name="T48" fmla="*/ 155 w 348"/>
                  <a:gd name="T49" fmla="*/ 175 h 233"/>
                  <a:gd name="T50" fmla="*/ 122 w 348"/>
                  <a:gd name="T51" fmla="*/ 10 h 233"/>
                  <a:gd name="T52" fmla="*/ 117 w 348"/>
                  <a:gd name="T53" fmla="*/ 10 h 233"/>
                  <a:gd name="T54" fmla="*/ 1 w 348"/>
                  <a:gd name="T55" fmla="*/ 11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8" h="233">
                    <a:moveTo>
                      <a:pt x="1" y="119"/>
                    </a:moveTo>
                    <a:cubicBezTo>
                      <a:pt x="0" y="129"/>
                      <a:pt x="0" y="178"/>
                      <a:pt x="1" y="233"/>
                    </a:cubicBezTo>
                    <a:cubicBezTo>
                      <a:pt x="47" y="233"/>
                      <a:pt x="47" y="233"/>
                      <a:pt x="47" y="233"/>
                    </a:cubicBezTo>
                    <a:cubicBezTo>
                      <a:pt x="46" y="181"/>
                      <a:pt x="45" y="139"/>
                      <a:pt x="47" y="141"/>
                    </a:cubicBezTo>
                    <a:cubicBezTo>
                      <a:pt x="49" y="144"/>
                      <a:pt x="51" y="146"/>
                      <a:pt x="52" y="148"/>
                    </a:cubicBezTo>
                    <a:cubicBezTo>
                      <a:pt x="52" y="148"/>
                      <a:pt x="52" y="148"/>
                      <a:pt x="52" y="148"/>
                    </a:cubicBezTo>
                    <a:cubicBezTo>
                      <a:pt x="70" y="233"/>
                      <a:pt x="70" y="233"/>
                      <a:pt x="70" y="233"/>
                    </a:cubicBezTo>
                    <a:cubicBezTo>
                      <a:pt x="279" y="233"/>
                      <a:pt x="279" y="233"/>
                      <a:pt x="279" y="233"/>
                    </a:cubicBezTo>
                    <a:cubicBezTo>
                      <a:pt x="290" y="153"/>
                      <a:pt x="290" y="153"/>
                      <a:pt x="290" y="153"/>
                    </a:cubicBezTo>
                    <a:cubicBezTo>
                      <a:pt x="290" y="153"/>
                      <a:pt x="291" y="152"/>
                      <a:pt x="291" y="152"/>
                    </a:cubicBezTo>
                    <a:cubicBezTo>
                      <a:pt x="293" y="148"/>
                      <a:pt x="295" y="144"/>
                      <a:pt x="297" y="141"/>
                    </a:cubicBezTo>
                    <a:cubicBezTo>
                      <a:pt x="299" y="137"/>
                      <a:pt x="300" y="181"/>
                      <a:pt x="300" y="233"/>
                    </a:cubicBezTo>
                    <a:cubicBezTo>
                      <a:pt x="345" y="233"/>
                      <a:pt x="345" y="233"/>
                      <a:pt x="345" y="233"/>
                    </a:cubicBezTo>
                    <a:cubicBezTo>
                      <a:pt x="348" y="167"/>
                      <a:pt x="347" y="102"/>
                      <a:pt x="340" y="82"/>
                    </a:cubicBezTo>
                    <a:cubicBezTo>
                      <a:pt x="336" y="68"/>
                      <a:pt x="286" y="0"/>
                      <a:pt x="233" y="10"/>
                    </a:cubicBezTo>
                    <a:cubicBezTo>
                      <a:pt x="233" y="10"/>
                      <a:pt x="230" y="12"/>
                      <a:pt x="225" y="15"/>
                    </a:cubicBezTo>
                    <a:cubicBezTo>
                      <a:pt x="198" y="177"/>
                      <a:pt x="198" y="177"/>
                      <a:pt x="198" y="177"/>
                    </a:cubicBezTo>
                    <a:cubicBezTo>
                      <a:pt x="188" y="57"/>
                      <a:pt x="188" y="57"/>
                      <a:pt x="188" y="57"/>
                    </a:cubicBezTo>
                    <a:cubicBezTo>
                      <a:pt x="191" y="44"/>
                      <a:pt x="191" y="44"/>
                      <a:pt x="191" y="44"/>
                    </a:cubicBezTo>
                    <a:cubicBezTo>
                      <a:pt x="185" y="29"/>
                      <a:pt x="185" y="29"/>
                      <a:pt x="185" y="29"/>
                    </a:cubicBezTo>
                    <a:cubicBezTo>
                      <a:pt x="170" y="29"/>
                      <a:pt x="170" y="29"/>
                      <a:pt x="170" y="29"/>
                    </a:cubicBezTo>
                    <a:cubicBezTo>
                      <a:pt x="164" y="44"/>
                      <a:pt x="164" y="44"/>
                      <a:pt x="164" y="44"/>
                    </a:cubicBezTo>
                    <a:cubicBezTo>
                      <a:pt x="167" y="55"/>
                      <a:pt x="167" y="55"/>
                      <a:pt x="167" y="55"/>
                    </a:cubicBezTo>
                    <a:cubicBezTo>
                      <a:pt x="156" y="168"/>
                      <a:pt x="156" y="168"/>
                      <a:pt x="156" y="168"/>
                    </a:cubicBezTo>
                    <a:cubicBezTo>
                      <a:pt x="155" y="175"/>
                      <a:pt x="155" y="175"/>
                      <a:pt x="155" y="175"/>
                    </a:cubicBezTo>
                    <a:cubicBezTo>
                      <a:pt x="122" y="10"/>
                      <a:pt x="122" y="10"/>
                      <a:pt x="122" y="10"/>
                    </a:cubicBezTo>
                    <a:cubicBezTo>
                      <a:pt x="120" y="10"/>
                      <a:pt x="119" y="10"/>
                      <a:pt x="117" y="10"/>
                    </a:cubicBezTo>
                    <a:cubicBezTo>
                      <a:pt x="63" y="20"/>
                      <a:pt x="4" y="54"/>
                      <a:pt x="1"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sp>
            <p:nvSpPr>
              <p:cNvPr id="14" name="Freeform 16"/>
              <p:cNvSpPr>
                <a:spLocks/>
              </p:cNvSpPr>
              <p:nvPr/>
            </p:nvSpPr>
            <p:spPr bwMode="auto">
              <a:xfrm>
                <a:off x="4473576" y="1663700"/>
                <a:ext cx="485775" cy="477838"/>
              </a:xfrm>
              <a:custGeom>
                <a:avLst/>
                <a:gdLst>
                  <a:gd name="T0" fmla="*/ 0 w 279"/>
                  <a:gd name="T1" fmla="*/ 237 h 274"/>
                  <a:gd name="T2" fmla="*/ 52 w 279"/>
                  <a:gd name="T3" fmla="*/ 255 h 274"/>
                  <a:gd name="T4" fmla="*/ 80 w 279"/>
                  <a:gd name="T5" fmla="*/ 244 h 274"/>
                  <a:gd name="T6" fmla="*/ 70 w 279"/>
                  <a:gd name="T7" fmla="*/ 170 h 274"/>
                  <a:gd name="T8" fmla="*/ 136 w 279"/>
                  <a:gd name="T9" fmla="*/ 253 h 274"/>
                  <a:gd name="T10" fmla="*/ 204 w 279"/>
                  <a:gd name="T11" fmla="*/ 160 h 274"/>
                  <a:gd name="T12" fmla="*/ 198 w 279"/>
                  <a:gd name="T13" fmla="*/ 244 h 274"/>
                  <a:gd name="T14" fmla="*/ 226 w 279"/>
                  <a:gd name="T15" fmla="*/ 255 h 274"/>
                  <a:gd name="T16" fmla="*/ 279 w 279"/>
                  <a:gd name="T17" fmla="*/ 237 h 274"/>
                  <a:gd name="T18" fmla="*/ 246 w 279"/>
                  <a:gd name="T19" fmla="*/ 178 h 274"/>
                  <a:gd name="T20" fmla="*/ 229 w 279"/>
                  <a:gd name="T21" fmla="*/ 62 h 274"/>
                  <a:gd name="T22" fmla="*/ 137 w 279"/>
                  <a:gd name="T23" fmla="*/ 13 h 274"/>
                  <a:gd name="T24" fmla="*/ 135 w 279"/>
                  <a:gd name="T25" fmla="*/ 13 h 274"/>
                  <a:gd name="T26" fmla="*/ 154 w 279"/>
                  <a:gd name="T27" fmla="*/ 5 h 274"/>
                  <a:gd name="T28" fmla="*/ 63 w 279"/>
                  <a:gd name="T29" fmla="*/ 41 h 274"/>
                  <a:gd name="T30" fmla="*/ 58 w 279"/>
                  <a:gd name="T31" fmla="*/ 44 h 274"/>
                  <a:gd name="T32" fmla="*/ 60 w 279"/>
                  <a:gd name="T33" fmla="*/ 44 h 274"/>
                  <a:gd name="T34" fmla="*/ 49 w 279"/>
                  <a:gd name="T35" fmla="*/ 62 h 274"/>
                  <a:gd name="T36" fmla="*/ 41 w 279"/>
                  <a:gd name="T37" fmla="*/ 182 h 274"/>
                  <a:gd name="T38" fmla="*/ 0 w 279"/>
                  <a:gd name="T39" fmla="*/ 23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9" h="274">
                    <a:moveTo>
                      <a:pt x="0" y="237"/>
                    </a:moveTo>
                    <a:cubicBezTo>
                      <a:pt x="0" y="237"/>
                      <a:pt x="8" y="274"/>
                      <a:pt x="52" y="255"/>
                    </a:cubicBezTo>
                    <a:cubicBezTo>
                      <a:pt x="74" y="246"/>
                      <a:pt x="80" y="244"/>
                      <a:pt x="80" y="244"/>
                    </a:cubicBezTo>
                    <a:cubicBezTo>
                      <a:pt x="80" y="244"/>
                      <a:pt x="72" y="211"/>
                      <a:pt x="70" y="170"/>
                    </a:cubicBezTo>
                    <a:cubicBezTo>
                      <a:pt x="82" y="215"/>
                      <a:pt x="105" y="252"/>
                      <a:pt x="136" y="253"/>
                    </a:cubicBezTo>
                    <a:cubicBezTo>
                      <a:pt x="172" y="255"/>
                      <a:pt x="197" y="213"/>
                      <a:pt x="204" y="160"/>
                    </a:cubicBezTo>
                    <a:cubicBezTo>
                      <a:pt x="207" y="206"/>
                      <a:pt x="198" y="244"/>
                      <a:pt x="198" y="244"/>
                    </a:cubicBezTo>
                    <a:cubicBezTo>
                      <a:pt x="198" y="244"/>
                      <a:pt x="204" y="246"/>
                      <a:pt x="226" y="255"/>
                    </a:cubicBezTo>
                    <a:cubicBezTo>
                      <a:pt x="270" y="274"/>
                      <a:pt x="279" y="237"/>
                      <a:pt x="279" y="237"/>
                    </a:cubicBezTo>
                    <a:cubicBezTo>
                      <a:pt x="279" y="237"/>
                      <a:pt x="233" y="247"/>
                      <a:pt x="246" y="178"/>
                    </a:cubicBezTo>
                    <a:cubicBezTo>
                      <a:pt x="251" y="146"/>
                      <a:pt x="252" y="114"/>
                      <a:pt x="229" y="62"/>
                    </a:cubicBezTo>
                    <a:cubicBezTo>
                      <a:pt x="208" y="16"/>
                      <a:pt x="164" y="11"/>
                      <a:pt x="137" y="13"/>
                    </a:cubicBezTo>
                    <a:cubicBezTo>
                      <a:pt x="137" y="13"/>
                      <a:pt x="136" y="13"/>
                      <a:pt x="135" y="13"/>
                    </a:cubicBezTo>
                    <a:cubicBezTo>
                      <a:pt x="141" y="10"/>
                      <a:pt x="147" y="7"/>
                      <a:pt x="154" y="5"/>
                    </a:cubicBezTo>
                    <a:cubicBezTo>
                      <a:pt x="154" y="5"/>
                      <a:pt x="97" y="0"/>
                      <a:pt x="63" y="41"/>
                    </a:cubicBezTo>
                    <a:cubicBezTo>
                      <a:pt x="61" y="42"/>
                      <a:pt x="59" y="43"/>
                      <a:pt x="58" y="44"/>
                    </a:cubicBezTo>
                    <a:cubicBezTo>
                      <a:pt x="58" y="44"/>
                      <a:pt x="59" y="44"/>
                      <a:pt x="60" y="44"/>
                    </a:cubicBezTo>
                    <a:cubicBezTo>
                      <a:pt x="56" y="49"/>
                      <a:pt x="52" y="55"/>
                      <a:pt x="49" y="62"/>
                    </a:cubicBezTo>
                    <a:cubicBezTo>
                      <a:pt x="25" y="114"/>
                      <a:pt x="35" y="149"/>
                      <a:pt x="41" y="182"/>
                    </a:cubicBezTo>
                    <a:cubicBezTo>
                      <a:pt x="53" y="251"/>
                      <a:pt x="0" y="237"/>
                      <a:pt x="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grpSp>
        <p:grpSp>
          <p:nvGrpSpPr>
            <p:cNvPr id="7" name="组合 6"/>
            <p:cNvGrpSpPr/>
            <p:nvPr/>
          </p:nvGrpSpPr>
          <p:grpSpPr>
            <a:xfrm>
              <a:off x="9521841" y="2258218"/>
              <a:ext cx="606425" cy="841375"/>
              <a:chOff x="4403726" y="1663700"/>
              <a:chExt cx="606425" cy="841375"/>
            </a:xfrm>
            <a:solidFill>
              <a:srgbClr val="FACE45"/>
            </a:solidFill>
          </p:grpSpPr>
          <p:sp>
            <p:nvSpPr>
              <p:cNvPr id="11" name="Freeform 15"/>
              <p:cNvSpPr>
                <a:spLocks/>
              </p:cNvSpPr>
              <p:nvPr/>
            </p:nvSpPr>
            <p:spPr bwMode="auto">
              <a:xfrm>
                <a:off x="4403726" y="2098675"/>
                <a:ext cx="606425" cy="406400"/>
              </a:xfrm>
              <a:custGeom>
                <a:avLst/>
                <a:gdLst>
                  <a:gd name="T0" fmla="*/ 1 w 348"/>
                  <a:gd name="T1" fmla="*/ 119 h 233"/>
                  <a:gd name="T2" fmla="*/ 1 w 348"/>
                  <a:gd name="T3" fmla="*/ 233 h 233"/>
                  <a:gd name="T4" fmla="*/ 47 w 348"/>
                  <a:gd name="T5" fmla="*/ 233 h 233"/>
                  <a:gd name="T6" fmla="*/ 47 w 348"/>
                  <a:gd name="T7" fmla="*/ 141 h 233"/>
                  <a:gd name="T8" fmla="*/ 52 w 348"/>
                  <a:gd name="T9" fmla="*/ 148 h 233"/>
                  <a:gd name="T10" fmla="*/ 52 w 348"/>
                  <a:gd name="T11" fmla="*/ 148 h 233"/>
                  <a:gd name="T12" fmla="*/ 70 w 348"/>
                  <a:gd name="T13" fmla="*/ 233 h 233"/>
                  <a:gd name="T14" fmla="*/ 279 w 348"/>
                  <a:gd name="T15" fmla="*/ 233 h 233"/>
                  <a:gd name="T16" fmla="*/ 290 w 348"/>
                  <a:gd name="T17" fmla="*/ 153 h 233"/>
                  <a:gd name="T18" fmla="*/ 291 w 348"/>
                  <a:gd name="T19" fmla="*/ 152 h 233"/>
                  <a:gd name="T20" fmla="*/ 297 w 348"/>
                  <a:gd name="T21" fmla="*/ 141 h 233"/>
                  <a:gd name="T22" fmla="*/ 300 w 348"/>
                  <a:gd name="T23" fmla="*/ 233 h 233"/>
                  <a:gd name="T24" fmla="*/ 345 w 348"/>
                  <a:gd name="T25" fmla="*/ 233 h 233"/>
                  <a:gd name="T26" fmla="*/ 340 w 348"/>
                  <a:gd name="T27" fmla="*/ 82 h 233"/>
                  <a:gd name="T28" fmla="*/ 233 w 348"/>
                  <a:gd name="T29" fmla="*/ 10 h 233"/>
                  <a:gd name="T30" fmla="*/ 225 w 348"/>
                  <a:gd name="T31" fmla="*/ 15 h 233"/>
                  <a:gd name="T32" fmla="*/ 198 w 348"/>
                  <a:gd name="T33" fmla="*/ 177 h 233"/>
                  <a:gd name="T34" fmla="*/ 188 w 348"/>
                  <a:gd name="T35" fmla="*/ 57 h 233"/>
                  <a:gd name="T36" fmla="*/ 191 w 348"/>
                  <a:gd name="T37" fmla="*/ 44 h 233"/>
                  <a:gd name="T38" fmla="*/ 185 w 348"/>
                  <a:gd name="T39" fmla="*/ 29 h 233"/>
                  <a:gd name="T40" fmla="*/ 170 w 348"/>
                  <a:gd name="T41" fmla="*/ 29 h 233"/>
                  <a:gd name="T42" fmla="*/ 164 w 348"/>
                  <a:gd name="T43" fmla="*/ 44 h 233"/>
                  <a:gd name="T44" fmla="*/ 167 w 348"/>
                  <a:gd name="T45" fmla="*/ 55 h 233"/>
                  <a:gd name="T46" fmla="*/ 156 w 348"/>
                  <a:gd name="T47" fmla="*/ 168 h 233"/>
                  <a:gd name="T48" fmla="*/ 155 w 348"/>
                  <a:gd name="T49" fmla="*/ 175 h 233"/>
                  <a:gd name="T50" fmla="*/ 122 w 348"/>
                  <a:gd name="T51" fmla="*/ 10 h 233"/>
                  <a:gd name="T52" fmla="*/ 117 w 348"/>
                  <a:gd name="T53" fmla="*/ 10 h 233"/>
                  <a:gd name="T54" fmla="*/ 1 w 348"/>
                  <a:gd name="T55" fmla="*/ 11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8" h="233">
                    <a:moveTo>
                      <a:pt x="1" y="119"/>
                    </a:moveTo>
                    <a:cubicBezTo>
                      <a:pt x="0" y="129"/>
                      <a:pt x="0" y="178"/>
                      <a:pt x="1" y="233"/>
                    </a:cubicBezTo>
                    <a:cubicBezTo>
                      <a:pt x="47" y="233"/>
                      <a:pt x="47" y="233"/>
                      <a:pt x="47" y="233"/>
                    </a:cubicBezTo>
                    <a:cubicBezTo>
                      <a:pt x="46" y="181"/>
                      <a:pt x="45" y="139"/>
                      <a:pt x="47" y="141"/>
                    </a:cubicBezTo>
                    <a:cubicBezTo>
                      <a:pt x="49" y="144"/>
                      <a:pt x="51" y="146"/>
                      <a:pt x="52" y="148"/>
                    </a:cubicBezTo>
                    <a:cubicBezTo>
                      <a:pt x="52" y="148"/>
                      <a:pt x="52" y="148"/>
                      <a:pt x="52" y="148"/>
                    </a:cubicBezTo>
                    <a:cubicBezTo>
                      <a:pt x="70" y="233"/>
                      <a:pt x="70" y="233"/>
                      <a:pt x="70" y="233"/>
                    </a:cubicBezTo>
                    <a:cubicBezTo>
                      <a:pt x="279" y="233"/>
                      <a:pt x="279" y="233"/>
                      <a:pt x="279" y="233"/>
                    </a:cubicBezTo>
                    <a:cubicBezTo>
                      <a:pt x="290" y="153"/>
                      <a:pt x="290" y="153"/>
                      <a:pt x="290" y="153"/>
                    </a:cubicBezTo>
                    <a:cubicBezTo>
                      <a:pt x="290" y="153"/>
                      <a:pt x="291" y="152"/>
                      <a:pt x="291" y="152"/>
                    </a:cubicBezTo>
                    <a:cubicBezTo>
                      <a:pt x="293" y="148"/>
                      <a:pt x="295" y="144"/>
                      <a:pt x="297" y="141"/>
                    </a:cubicBezTo>
                    <a:cubicBezTo>
                      <a:pt x="299" y="137"/>
                      <a:pt x="300" y="181"/>
                      <a:pt x="300" y="233"/>
                    </a:cubicBezTo>
                    <a:cubicBezTo>
                      <a:pt x="345" y="233"/>
                      <a:pt x="345" y="233"/>
                      <a:pt x="345" y="233"/>
                    </a:cubicBezTo>
                    <a:cubicBezTo>
                      <a:pt x="348" y="167"/>
                      <a:pt x="347" y="102"/>
                      <a:pt x="340" y="82"/>
                    </a:cubicBezTo>
                    <a:cubicBezTo>
                      <a:pt x="336" y="68"/>
                      <a:pt x="286" y="0"/>
                      <a:pt x="233" y="10"/>
                    </a:cubicBezTo>
                    <a:cubicBezTo>
                      <a:pt x="233" y="10"/>
                      <a:pt x="230" y="12"/>
                      <a:pt x="225" y="15"/>
                    </a:cubicBezTo>
                    <a:cubicBezTo>
                      <a:pt x="198" y="177"/>
                      <a:pt x="198" y="177"/>
                      <a:pt x="198" y="177"/>
                    </a:cubicBezTo>
                    <a:cubicBezTo>
                      <a:pt x="188" y="57"/>
                      <a:pt x="188" y="57"/>
                      <a:pt x="188" y="57"/>
                    </a:cubicBezTo>
                    <a:cubicBezTo>
                      <a:pt x="191" y="44"/>
                      <a:pt x="191" y="44"/>
                      <a:pt x="191" y="44"/>
                    </a:cubicBezTo>
                    <a:cubicBezTo>
                      <a:pt x="185" y="29"/>
                      <a:pt x="185" y="29"/>
                      <a:pt x="185" y="29"/>
                    </a:cubicBezTo>
                    <a:cubicBezTo>
                      <a:pt x="170" y="29"/>
                      <a:pt x="170" y="29"/>
                      <a:pt x="170" y="29"/>
                    </a:cubicBezTo>
                    <a:cubicBezTo>
                      <a:pt x="164" y="44"/>
                      <a:pt x="164" y="44"/>
                      <a:pt x="164" y="44"/>
                    </a:cubicBezTo>
                    <a:cubicBezTo>
                      <a:pt x="167" y="55"/>
                      <a:pt x="167" y="55"/>
                      <a:pt x="167" y="55"/>
                    </a:cubicBezTo>
                    <a:cubicBezTo>
                      <a:pt x="156" y="168"/>
                      <a:pt x="156" y="168"/>
                      <a:pt x="156" y="168"/>
                    </a:cubicBezTo>
                    <a:cubicBezTo>
                      <a:pt x="155" y="175"/>
                      <a:pt x="155" y="175"/>
                      <a:pt x="155" y="175"/>
                    </a:cubicBezTo>
                    <a:cubicBezTo>
                      <a:pt x="122" y="10"/>
                      <a:pt x="122" y="10"/>
                      <a:pt x="122" y="10"/>
                    </a:cubicBezTo>
                    <a:cubicBezTo>
                      <a:pt x="120" y="10"/>
                      <a:pt x="119" y="10"/>
                      <a:pt x="117" y="10"/>
                    </a:cubicBezTo>
                    <a:cubicBezTo>
                      <a:pt x="63" y="20"/>
                      <a:pt x="4" y="54"/>
                      <a:pt x="1"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sp>
            <p:nvSpPr>
              <p:cNvPr id="12" name="Freeform 16"/>
              <p:cNvSpPr>
                <a:spLocks/>
              </p:cNvSpPr>
              <p:nvPr/>
            </p:nvSpPr>
            <p:spPr bwMode="auto">
              <a:xfrm>
                <a:off x="4473576" y="1663700"/>
                <a:ext cx="485775" cy="477838"/>
              </a:xfrm>
              <a:custGeom>
                <a:avLst/>
                <a:gdLst>
                  <a:gd name="T0" fmla="*/ 0 w 279"/>
                  <a:gd name="T1" fmla="*/ 237 h 274"/>
                  <a:gd name="T2" fmla="*/ 52 w 279"/>
                  <a:gd name="T3" fmla="*/ 255 h 274"/>
                  <a:gd name="T4" fmla="*/ 80 w 279"/>
                  <a:gd name="T5" fmla="*/ 244 h 274"/>
                  <a:gd name="T6" fmla="*/ 70 w 279"/>
                  <a:gd name="T7" fmla="*/ 170 h 274"/>
                  <a:gd name="T8" fmla="*/ 136 w 279"/>
                  <a:gd name="T9" fmla="*/ 253 h 274"/>
                  <a:gd name="T10" fmla="*/ 204 w 279"/>
                  <a:gd name="T11" fmla="*/ 160 h 274"/>
                  <a:gd name="T12" fmla="*/ 198 w 279"/>
                  <a:gd name="T13" fmla="*/ 244 h 274"/>
                  <a:gd name="T14" fmla="*/ 226 w 279"/>
                  <a:gd name="T15" fmla="*/ 255 h 274"/>
                  <a:gd name="T16" fmla="*/ 279 w 279"/>
                  <a:gd name="T17" fmla="*/ 237 h 274"/>
                  <a:gd name="T18" fmla="*/ 246 w 279"/>
                  <a:gd name="T19" fmla="*/ 178 h 274"/>
                  <a:gd name="T20" fmla="*/ 229 w 279"/>
                  <a:gd name="T21" fmla="*/ 62 h 274"/>
                  <a:gd name="T22" fmla="*/ 137 w 279"/>
                  <a:gd name="T23" fmla="*/ 13 h 274"/>
                  <a:gd name="T24" fmla="*/ 135 w 279"/>
                  <a:gd name="T25" fmla="*/ 13 h 274"/>
                  <a:gd name="T26" fmla="*/ 154 w 279"/>
                  <a:gd name="T27" fmla="*/ 5 h 274"/>
                  <a:gd name="T28" fmla="*/ 63 w 279"/>
                  <a:gd name="T29" fmla="*/ 41 h 274"/>
                  <a:gd name="T30" fmla="*/ 58 w 279"/>
                  <a:gd name="T31" fmla="*/ 44 h 274"/>
                  <a:gd name="T32" fmla="*/ 60 w 279"/>
                  <a:gd name="T33" fmla="*/ 44 h 274"/>
                  <a:gd name="T34" fmla="*/ 49 w 279"/>
                  <a:gd name="T35" fmla="*/ 62 h 274"/>
                  <a:gd name="T36" fmla="*/ 41 w 279"/>
                  <a:gd name="T37" fmla="*/ 182 h 274"/>
                  <a:gd name="T38" fmla="*/ 0 w 279"/>
                  <a:gd name="T39" fmla="*/ 23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9" h="274">
                    <a:moveTo>
                      <a:pt x="0" y="237"/>
                    </a:moveTo>
                    <a:cubicBezTo>
                      <a:pt x="0" y="237"/>
                      <a:pt x="8" y="274"/>
                      <a:pt x="52" y="255"/>
                    </a:cubicBezTo>
                    <a:cubicBezTo>
                      <a:pt x="74" y="246"/>
                      <a:pt x="80" y="244"/>
                      <a:pt x="80" y="244"/>
                    </a:cubicBezTo>
                    <a:cubicBezTo>
                      <a:pt x="80" y="244"/>
                      <a:pt x="72" y="211"/>
                      <a:pt x="70" y="170"/>
                    </a:cubicBezTo>
                    <a:cubicBezTo>
                      <a:pt x="82" y="215"/>
                      <a:pt x="105" y="252"/>
                      <a:pt x="136" y="253"/>
                    </a:cubicBezTo>
                    <a:cubicBezTo>
                      <a:pt x="172" y="255"/>
                      <a:pt x="197" y="213"/>
                      <a:pt x="204" y="160"/>
                    </a:cubicBezTo>
                    <a:cubicBezTo>
                      <a:pt x="207" y="206"/>
                      <a:pt x="198" y="244"/>
                      <a:pt x="198" y="244"/>
                    </a:cubicBezTo>
                    <a:cubicBezTo>
                      <a:pt x="198" y="244"/>
                      <a:pt x="204" y="246"/>
                      <a:pt x="226" y="255"/>
                    </a:cubicBezTo>
                    <a:cubicBezTo>
                      <a:pt x="270" y="274"/>
                      <a:pt x="279" y="237"/>
                      <a:pt x="279" y="237"/>
                    </a:cubicBezTo>
                    <a:cubicBezTo>
                      <a:pt x="279" y="237"/>
                      <a:pt x="233" y="247"/>
                      <a:pt x="246" y="178"/>
                    </a:cubicBezTo>
                    <a:cubicBezTo>
                      <a:pt x="251" y="146"/>
                      <a:pt x="252" y="114"/>
                      <a:pt x="229" y="62"/>
                    </a:cubicBezTo>
                    <a:cubicBezTo>
                      <a:pt x="208" y="16"/>
                      <a:pt x="164" y="11"/>
                      <a:pt x="137" y="13"/>
                    </a:cubicBezTo>
                    <a:cubicBezTo>
                      <a:pt x="137" y="13"/>
                      <a:pt x="136" y="13"/>
                      <a:pt x="135" y="13"/>
                    </a:cubicBezTo>
                    <a:cubicBezTo>
                      <a:pt x="141" y="10"/>
                      <a:pt x="147" y="7"/>
                      <a:pt x="154" y="5"/>
                    </a:cubicBezTo>
                    <a:cubicBezTo>
                      <a:pt x="154" y="5"/>
                      <a:pt x="97" y="0"/>
                      <a:pt x="63" y="41"/>
                    </a:cubicBezTo>
                    <a:cubicBezTo>
                      <a:pt x="61" y="42"/>
                      <a:pt x="59" y="43"/>
                      <a:pt x="58" y="44"/>
                    </a:cubicBezTo>
                    <a:cubicBezTo>
                      <a:pt x="58" y="44"/>
                      <a:pt x="59" y="44"/>
                      <a:pt x="60" y="44"/>
                    </a:cubicBezTo>
                    <a:cubicBezTo>
                      <a:pt x="56" y="49"/>
                      <a:pt x="52" y="55"/>
                      <a:pt x="49" y="62"/>
                    </a:cubicBezTo>
                    <a:cubicBezTo>
                      <a:pt x="25" y="114"/>
                      <a:pt x="35" y="149"/>
                      <a:pt x="41" y="182"/>
                    </a:cubicBezTo>
                    <a:cubicBezTo>
                      <a:pt x="53" y="251"/>
                      <a:pt x="0" y="237"/>
                      <a:pt x="0"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grpSp>
        <p:grpSp>
          <p:nvGrpSpPr>
            <p:cNvPr id="8" name="组合 7"/>
            <p:cNvGrpSpPr/>
            <p:nvPr/>
          </p:nvGrpSpPr>
          <p:grpSpPr>
            <a:xfrm>
              <a:off x="6901044" y="2213768"/>
              <a:ext cx="631825" cy="885825"/>
              <a:chOff x="8502651" y="2933700"/>
              <a:chExt cx="631825" cy="885825"/>
            </a:xfrm>
            <a:solidFill>
              <a:srgbClr val="D9D9D9"/>
            </a:solidFill>
          </p:grpSpPr>
          <p:sp>
            <p:nvSpPr>
              <p:cNvPr id="9" name="Freeform 52"/>
              <p:cNvSpPr>
                <a:spLocks/>
              </p:cNvSpPr>
              <p:nvPr/>
            </p:nvSpPr>
            <p:spPr bwMode="auto">
              <a:xfrm>
                <a:off x="8680451" y="2933700"/>
                <a:ext cx="276225" cy="377825"/>
              </a:xfrm>
              <a:custGeom>
                <a:avLst/>
                <a:gdLst>
                  <a:gd name="T0" fmla="*/ 6 w 158"/>
                  <a:gd name="T1" fmla="*/ 102 h 217"/>
                  <a:gd name="T2" fmla="*/ 0 w 158"/>
                  <a:gd name="T3" fmla="*/ 126 h 217"/>
                  <a:gd name="T4" fmla="*/ 6 w 158"/>
                  <a:gd name="T5" fmla="*/ 151 h 217"/>
                  <a:gd name="T6" fmla="*/ 10 w 158"/>
                  <a:gd name="T7" fmla="*/ 145 h 217"/>
                  <a:gd name="T8" fmla="*/ 80 w 158"/>
                  <a:gd name="T9" fmla="*/ 217 h 217"/>
                  <a:gd name="T10" fmla="*/ 147 w 158"/>
                  <a:gd name="T11" fmla="*/ 142 h 217"/>
                  <a:gd name="T12" fmla="*/ 152 w 158"/>
                  <a:gd name="T13" fmla="*/ 150 h 217"/>
                  <a:gd name="T14" fmla="*/ 158 w 158"/>
                  <a:gd name="T15" fmla="*/ 125 h 217"/>
                  <a:gd name="T16" fmla="*/ 152 w 158"/>
                  <a:gd name="T17" fmla="*/ 100 h 217"/>
                  <a:gd name="T18" fmla="*/ 150 w 158"/>
                  <a:gd name="T19" fmla="*/ 102 h 217"/>
                  <a:gd name="T20" fmla="*/ 149 w 158"/>
                  <a:gd name="T21" fmla="*/ 81 h 217"/>
                  <a:gd name="T22" fmla="*/ 91 w 158"/>
                  <a:gd name="T23" fmla="*/ 67 h 217"/>
                  <a:gd name="T24" fmla="*/ 100 w 158"/>
                  <a:gd name="T25" fmla="*/ 70 h 217"/>
                  <a:gd name="T26" fmla="*/ 156 w 158"/>
                  <a:gd name="T27" fmla="*/ 52 h 217"/>
                  <a:gd name="T28" fmla="*/ 27 w 158"/>
                  <a:gd name="T29" fmla="*/ 39 h 217"/>
                  <a:gd name="T30" fmla="*/ 2 w 158"/>
                  <a:gd name="T31" fmla="*/ 56 h 217"/>
                  <a:gd name="T32" fmla="*/ 19 w 158"/>
                  <a:gd name="T33" fmla="*/ 55 h 217"/>
                  <a:gd name="T34" fmla="*/ 8 w 158"/>
                  <a:gd name="T35" fmla="*/ 90 h 217"/>
                  <a:gd name="T36" fmla="*/ 7 w 158"/>
                  <a:gd name="T37" fmla="*/ 102 h 217"/>
                  <a:gd name="T38" fmla="*/ 6 w 158"/>
                  <a:gd name="T39" fmla="*/ 1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217">
                    <a:moveTo>
                      <a:pt x="6" y="102"/>
                    </a:moveTo>
                    <a:cubicBezTo>
                      <a:pt x="3" y="102"/>
                      <a:pt x="0" y="113"/>
                      <a:pt x="0" y="126"/>
                    </a:cubicBezTo>
                    <a:cubicBezTo>
                      <a:pt x="0" y="140"/>
                      <a:pt x="3" y="151"/>
                      <a:pt x="6" y="151"/>
                    </a:cubicBezTo>
                    <a:cubicBezTo>
                      <a:pt x="8" y="151"/>
                      <a:pt x="9" y="148"/>
                      <a:pt x="10" y="145"/>
                    </a:cubicBezTo>
                    <a:cubicBezTo>
                      <a:pt x="21" y="186"/>
                      <a:pt x="59" y="217"/>
                      <a:pt x="80" y="217"/>
                    </a:cubicBezTo>
                    <a:cubicBezTo>
                      <a:pt x="106" y="217"/>
                      <a:pt x="142" y="188"/>
                      <a:pt x="147" y="142"/>
                    </a:cubicBezTo>
                    <a:cubicBezTo>
                      <a:pt x="148" y="147"/>
                      <a:pt x="150" y="150"/>
                      <a:pt x="152" y="150"/>
                    </a:cubicBezTo>
                    <a:cubicBezTo>
                      <a:pt x="155" y="150"/>
                      <a:pt x="158" y="139"/>
                      <a:pt x="158" y="125"/>
                    </a:cubicBezTo>
                    <a:cubicBezTo>
                      <a:pt x="158" y="111"/>
                      <a:pt x="155" y="100"/>
                      <a:pt x="152" y="100"/>
                    </a:cubicBezTo>
                    <a:cubicBezTo>
                      <a:pt x="151" y="100"/>
                      <a:pt x="150" y="101"/>
                      <a:pt x="150" y="102"/>
                    </a:cubicBezTo>
                    <a:cubicBezTo>
                      <a:pt x="150" y="95"/>
                      <a:pt x="150" y="89"/>
                      <a:pt x="149" y="81"/>
                    </a:cubicBezTo>
                    <a:cubicBezTo>
                      <a:pt x="137" y="90"/>
                      <a:pt x="115" y="78"/>
                      <a:pt x="91" y="67"/>
                    </a:cubicBezTo>
                    <a:cubicBezTo>
                      <a:pt x="94" y="68"/>
                      <a:pt x="97" y="69"/>
                      <a:pt x="100" y="70"/>
                    </a:cubicBezTo>
                    <a:cubicBezTo>
                      <a:pt x="140" y="90"/>
                      <a:pt x="156" y="52"/>
                      <a:pt x="156" y="52"/>
                    </a:cubicBezTo>
                    <a:cubicBezTo>
                      <a:pt x="156" y="52"/>
                      <a:pt x="106" y="0"/>
                      <a:pt x="27" y="39"/>
                    </a:cubicBezTo>
                    <a:cubicBezTo>
                      <a:pt x="20" y="43"/>
                      <a:pt x="11" y="52"/>
                      <a:pt x="2" y="56"/>
                    </a:cubicBezTo>
                    <a:cubicBezTo>
                      <a:pt x="2" y="56"/>
                      <a:pt x="9" y="55"/>
                      <a:pt x="19" y="55"/>
                    </a:cubicBezTo>
                    <a:cubicBezTo>
                      <a:pt x="11" y="60"/>
                      <a:pt x="6" y="71"/>
                      <a:pt x="8" y="90"/>
                    </a:cubicBezTo>
                    <a:cubicBezTo>
                      <a:pt x="7" y="93"/>
                      <a:pt x="7" y="98"/>
                      <a:pt x="7" y="102"/>
                    </a:cubicBezTo>
                    <a:cubicBezTo>
                      <a:pt x="6" y="102"/>
                      <a:pt x="6" y="102"/>
                      <a:pt x="6"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sp>
            <p:nvSpPr>
              <p:cNvPr id="10" name="Freeform 53"/>
              <p:cNvSpPr>
                <a:spLocks noEditPoints="1"/>
              </p:cNvSpPr>
              <p:nvPr/>
            </p:nvSpPr>
            <p:spPr bwMode="auto">
              <a:xfrm>
                <a:off x="8502651" y="3295650"/>
                <a:ext cx="631825" cy="523875"/>
              </a:xfrm>
              <a:custGeom>
                <a:avLst/>
                <a:gdLst>
                  <a:gd name="T0" fmla="*/ 322 w 362"/>
                  <a:gd name="T1" fmla="*/ 195 h 300"/>
                  <a:gd name="T2" fmla="*/ 357 w 362"/>
                  <a:gd name="T3" fmla="*/ 63 h 300"/>
                  <a:gd name="T4" fmla="*/ 237 w 362"/>
                  <a:gd name="T5" fmla="*/ 7 h 300"/>
                  <a:gd name="T6" fmla="*/ 230 w 362"/>
                  <a:gd name="T7" fmla="*/ 11 h 300"/>
                  <a:gd name="T8" fmla="*/ 203 w 362"/>
                  <a:gd name="T9" fmla="*/ 124 h 300"/>
                  <a:gd name="T10" fmla="*/ 193 w 362"/>
                  <a:gd name="T11" fmla="*/ 40 h 300"/>
                  <a:gd name="T12" fmla="*/ 196 w 362"/>
                  <a:gd name="T13" fmla="*/ 31 h 300"/>
                  <a:gd name="T14" fmla="*/ 190 w 362"/>
                  <a:gd name="T15" fmla="*/ 21 h 300"/>
                  <a:gd name="T16" fmla="*/ 176 w 362"/>
                  <a:gd name="T17" fmla="*/ 21 h 300"/>
                  <a:gd name="T18" fmla="*/ 169 w 362"/>
                  <a:gd name="T19" fmla="*/ 31 h 300"/>
                  <a:gd name="T20" fmla="*/ 173 w 362"/>
                  <a:gd name="T21" fmla="*/ 39 h 300"/>
                  <a:gd name="T22" fmla="*/ 161 w 362"/>
                  <a:gd name="T23" fmla="*/ 118 h 300"/>
                  <a:gd name="T24" fmla="*/ 161 w 362"/>
                  <a:gd name="T25" fmla="*/ 123 h 300"/>
                  <a:gd name="T26" fmla="*/ 128 w 362"/>
                  <a:gd name="T27" fmla="*/ 7 h 300"/>
                  <a:gd name="T28" fmla="*/ 123 w 362"/>
                  <a:gd name="T29" fmla="*/ 7 h 300"/>
                  <a:gd name="T30" fmla="*/ 4 w 362"/>
                  <a:gd name="T31" fmla="*/ 67 h 300"/>
                  <a:gd name="T32" fmla="*/ 26 w 362"/>
                  <a:gd name="T33" fmla="*/ 221 h 300"/>
                  <a:gd name="T34" fmla="*/ 68 w 362"/>
                  <a:gd name="T35" fmla="*/ 218 h 300"/>
                  <a:gd name="T36" fmla="*/ 76 w 362"/>
                  <a:gd name="T37" fmla="*/ 300 h 300"/>
                  <a:gd name="T38" fmla="*/ 278 w 362"/>
                  <a:gd name="T39" fmla="*/ 300 h 300"/>
                  <a:gd name="T40" fmla="*/ 285 w 362"/>
                  <a:gd name="T41" fmla="*/ 235 h 300"/>
                  <a:gd name="T42" fmla="*/ 286 w 362"/>
                  <a:gd name="T43" fmla="*/ 215 h 300"/>
                  <a:gd name="T44" fmla="*/ 313 w 362"/>
                  <a:gd name="T45" fmla="*/ 221 h 300"/>
                  <a:gd name="T46" fmla="*/ 322 w 362"/>
                  <a:gd name="T47" fmla="*/ 195 h 300"/>
                  <a:gd name="T48" fmla="*/ 289 w 362"/>
                  <a:gd name="T49" fmla="*/ 98 h 300"/>
                  <a:gd name="T50" fmla="*/ 291 w 362"/>
                  <a:gd name="T51" fmla="*/ 101 h 300"/>
                  <a:gd name="T52" fmla="*/ 289 w 362"/>
                  <a:gd name="T53" fmla="*/ 98 h 300"/>
                  <a:gd name="T54" fmla="*/ 73 w 362"/>
                  <a:gd name="T55" fmla="*/ 157 h 300"/>
                  <a:gd name="T56" fmla="*/ 159 w 362"/>
                  <a:gd name="T57" fmla="*/ 149 h 300"/>
                  <a:gd name="T58" fmla="*/ 166 w 362"/>
                  <a:gd name="T59" fmla="*/ 149 h 300"/>
                  <a:gd name="T60" fmla="*/ 180 w 362"/>
                  <a:gd name="T61" fmla="*/ 148 h 300"/>
                  <a:gd name="T62" fmla="*/ 229 w 362"/>
                  <a:gd name="T63" fmla="*/ 146 h 300"/>
                  <a:gd name="T64" fmla="*/ 198 w 362"/>
                  <a:gd name="T65" fmla="*/ 151 h 300"/>
                  <a:gd name="T66" fmla="*/ 195 w 362"/>
                  <a:gd name="T67" fmla="*/ 151 h 300"/>
                  <a:gd name="T68" fmla="*/ 179 w 362"/>
                  <a:gd name="T69" fmla="*/ 154 h 300"/>
                  <a:gd name="T70" fmla="*/ 42 w 362"/>
                  <a:gd name="T71" fmla="*/ 174 h 300"/>
                  <a:gd name="T72" fmla="*/ 68 w 362"/>
                  <a:gd name="T73" fmla="*/ 160 h 300"/>
                  <a:gd name="T74" fmla="*/ 73 w 362"/>
                  <a:gd name="T75" fmla="*/ 157 h 300"/>
                  <a:gd name="T76" fmla="*/ 179 w 362"/>
                  <a:gd name="T77" fmla="*/ 187 h 300"/>
                  <a:gd name="T78" fmla="*/ 171 w 362"/>
                  <a:gd name="T79" fmla="*/ 188 h 300"/>
                  <a:gd name="T80" fmla="*/ 154 w 362"/>
                  <a:gd name="T81" fmla="*/ 190 h 300"/>
                  <a:gd name="T82" fmla="*/ 172 w 362"/>
                  <a:gd name="T83" fmla="*/ 183 h 300"/>
                  <a:gd name="T84" fmla="*/ 182 w 362"/>
                  <a:gd name="T85" fmla="*/ 179 h 300"/>
                  <a:gd name="T86" fmla="*/ 187 w 362"/>
                  <a:gd name="T87" fmla="*/ 177 h 300"/>
                  <a:gd name="T88" fmla="*/ 288 w 362"/>
                  <a:gd name="T89" fmla="*/ 165 h 300"/>
                  <a:gd name="T90" fmla="*/ 306 w 362"/>
                  <a:gd name="T91" fmla="*/ 163 h 300"/>
                  <a:gd name="T92" fmla="*/ 312 w 362"/>
                  <a:gd name="T93" fmla="*/ 169 h 300"/>
                  <a:gd name="T94" fmla="*/ 313 w 362"/>
                  <a:gd name="T95" fmla="*/ 171 h 300"/>
                  <a:gd name="T96" fmla="*/ 179 w 362"/>
                  <a:gd name="T97" fmla="*/ 18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2" h="300">
                    <a:moveTo>
                      <a:pt x="322" y="195"/>
                    </a:moveTo>
                    <a:cubicBezTo>
                      <a:pt x="341" y="148"/>
                      <a:pt x="362" y="94"/>
                      <a:pt x="357" y="63"/>
                    </a:cubicBezTo>
                    <a:cubicBezTo>
                      <a:pt x="356" y="43"/>
                      <a:pt x="289" y="0"/>
                      <a:pt x="237" y="7"/>
                    </a:cubicBezTo>
                    <a:cubicBezTo>
                      <a:pt x="237" y="7"/>
                      <a:pt x="235" y="9"/>
                      <a:pt x="230" y="11"/>
                    </a:cubicBezTo>
                    <a:cubicBezTo>
                      <a:pt x="203" y="124"/>
                      <a:pt x="203" y="124"/>
                      <a:pt x="203" y="124"/>
                    </a:cubicBezTo>
                    <a:cubicBezTo>
                      <a:pt x="193" y="40"/>
                      <a:pt x="193" y="40"/>
                      <a:pt x="193" y="40"/>
                    </a:cubicBezTo>
                    <a:cubicBezTo>
                      <a:pt x="196" y="31"/>
                      <a:pt x="196" y="31"/>
                      <a:pt x="196" y="31"/>
                    </a:cubicBezTo>
                    <a:cubicBezTo>
                      <a:pt x="190" y="21"/>
                      <a:pt x="190" y="21"/>
                      <a:pt x="190" y="21"/>
                    </a:cubicBezTo>
                    <a:cubicBezTo>
                      <a:pt x="176" y="21"/>
                      <a:pt x="176" y="21"/>
                      <a:pt x="176" y="21"/>
                    </a:cubicBezTo>
                    <a:cubicBezTo>
                      <a:pt x="169" y="31"/>
                      <a:pt x="169" y="31"/>
                      <a:pt x="169" y="31"/>
                    </a:cubicBezTo>
                    <a:cubicBezTo>
                      <a:pt x="173" y="39"/>
                      <a:pt x="173" y="39"/>
                      <a:pt x="173" y="39"/>
                    </a:cubicBezTo>
                    <a:cubicBezTo>
                      <a:pt x="161" y="118"/>
                      <a:pt x="161" y="118"/>
                      <a:pt x="161" y="118"/>
                    </a:cubicBezTo>
                    <a:cubicBezTo>
                      <a:pt x="161" y="123"/>
                      <a:pt x="161" y="123"/>
                      <a:pt x="161" y="123"/>
                    </a:cubicBezTo>
                    <a:cubicBezTo>
                      <a:pt x="128" y="7"/>
                      <a:pt x="128" y="7"/>
                      <a:pt x="128" y="7"/>
                    </a:cubicBezTo>
                    <a:cubicBezTo>
                      <a:pt x="127" y="7"/>
                      <a:pt x="125" y="7"/>
                      <a:pt x="123" y="7"/>
                    </a:cubicBezTo>
                    <a:cubicBezTo>
                      <a:pt x="71" y="14"/>
                      <a:pt x="5" y="32"/>
                      <a:pt x="4" y="67"/>
                    </a:cubicBezTo>
                    <a:cubicBezTo>
                      <a:pt x="0" y="83"/>
                      <a:pt x="18" y="183"/>
                      <a:pt x="26" y="221"/>
                    </a:cubicBezTo>
                    <a:cubicBezTo>
                      <a:pt x="35" y="226"/>
                      <a:pt x="54" y="222"/>
                      <a:pt x="68" y="218"/>
                    </a:cubicBezTo>
                    <a:cubicBezTo>
                      <a:pt x="72" y="260"/>
                      <a:pt x="75" y="292"/>
                      <a:pt x="76" y="300"/>
                    </a:cubicBezTo>
                    <a:cubicBezTo>
                      <a:pt x="278" y="300"/>
                      <a:pt x="278" y="300"/>
                      <a:pt x="278" y="300"/>
                    </a:cubicBezTo>
                    <a:cubicBezTo>
                      <a:pt x="279" y="293"/>
                      <a:pt x="282" y="269"/>
                      <a:pt x="285" y="235"/>
                    </a:cubicBezTo>
                    <a:cubicBezTo>
                      <a:pt x="286" y="215"/>
                      <a:pt x="286" y="215"/>
                      <a:pt x="286" y="215"/>
                    </a:cubicBezTo>
                    <a:cubicBezTo>
                      <a:pt x="313" y="221"/>
                      <a:pt x="313" y="221"/>
                      <a:pt x="313" y="221"/>
                    </a:cubicBezTo>
                    <a:lnTo>
                      <a:pt x="322" y="195"/>
                    </a:lnTo>
                    <a:close/>
                    <a:moveTo>
                      <a:pt x="289" y="98"/>
                    </a:moveTo>
                    <a:cubicBezTo>
                      <a:pt x="290" y="96"/>
                      <a:pt x="290" y="98"/>
                      <a:pt x="291" y="101"/>
                    </a:cubicBezTo>
                    <a:cubicBezTo>
                      <a:pt x="289" y="100"/>
                      <a:pt x="288" y="99"/>
                      <a:pt x="289" y="98"/>
                    </a:cubicBezTo>
                    <a:close/>
                    <a:moveTo>
                      <a:pt x="73" y="157"/>
                    </a:moveTo>
                    <a:cubicBezTo>
                      <a:pt x="159" y="149"/>
                      <a:pt x="159" y="149"/>
                      <a:pt x="159" y="149"/>
                    </a:cubicBezTo>
                    <a:cubicBezTo>
                      <a:pt x="166" y="149"/>
                      <a:pt x="166" y="149"/>
                      <a:pt x="166" y="149"/>
                    </a:cubicBezTo>
                    <a:cubicBezTo>
                      <a:pt x="180" y="148"/>
                      <a:pt x="180" y="148"/>
                      <a:pt x="180" y="148"/>
                    </a:cubicBezTo>
                    <a:cubicBezTo>
                      <a:pt x="229" y="146"/>
                      <a:pt x="229" y="146"/>
                      <a:pt x="229" y="146"/>
                    </a:cubicBezTo>
                    <a:cubicBezTo>
                      <a:pt x="198" y="151"/>
                      <a:pt x="198" y="151"/>
                      <a:pt x="198" y="151"/>
                    </a:cubicBezTo>
                    <a:cubicBezTo>
                      <a:pt x="195" y="151"/>
                      <a:pt x="195" y="151"/>
                      <a:pt x="195" y="151"/>
                    </a:cubicBezTo>
                    <a:cubicBezTo>
                      <a:pt x="179" y="154"/>
                      <a:pt x="179" y="154"/>
                      <a:pt x="179" y="154"/>
                    </a:cubicBezTo>
                    <a:cubicBezTo>
                      <a:pt x="42" y="174"/>
                      <a:pt x="42" y="174"/>
                      <a:pt x="42" y="174"/>
                    </a:cubicBezTo>
                    <a:cubicBezTo>
                      <a:pt x="68" y="160"/>
                      <a:pt x="68" y="160"/>
                      <a:pt x="68" y="160"/>
                    </a:cubicBezTo>
                    <a:lnTo>
                      <a:pt x="73" y="157"/>
                    </a:lnTo>
                    <a:close/>
                    <a:moveTo>
                      <a:pt x="179" y="187"/>
                    </a:moveTo>
                    <a:cubicBezTo>
                      <a:pt x="171" y="188"/>
                      <a:pt x="171" y="188"/>
                      <a:pt x="171" y="188"/>
                    </a:cubicBezTo>
                    <a:cubicBezTo>
                      <a:pt x="154" y="190"/>
                      <a:pt x="154" y="190"/>
                      <a:pt x="154" y="190"/>
                    </a:cubicBezTo>
                    <a:cubicBezTo>
                      <a:pt x="172" y="183"/>
                      <a:pt x="172" y="183"/>
                      <a:pt x="172" y="183"/>
                    </a:cubicBezTo>
                    <a:cubicBezTo>
                      <a:pt x="182" y="179"/>
                      <a:pt x="182" y="179"/>
                      <a:pt x="182" y="179"/>
                    </a:cubicBezTo>
                    <a:cubicBezTo>
                      <a:pt x="187" y="177"/>
                      <a:pt x="187" y="177"/>
                      <a:pt x="187" y="177"/>
                    </a:cubicBezTo>
                    <a:cubicBezTo>
                      <a:pt x="288" y="165"/>
                      <a:pt x="288" y="165"/>
                      <a:pt x="288" y="165"/>
                    </a:cubicBezTo>
                    <a:cubicBezTo>
                      <a:pt x="306" y="163"/>
                      <a:pt x="306" y="163"/>
                      <a:pt x="306" y="163"/>
                    </a:cubicBezTo>
                    <a:cubicBezTo>
                      <a:pt x="312" y="169"/>
                      <a:pt x="312" y="169"/>
                      <a:pt x="312" y="169"/>
                    </a:cubicBezTo>
                    <a:cubicBezTo>
                      <a:pt x="313" y="171"/>
                      <a:pt x="313" y="171"/>
                      <a:pt x="313" y="171"/>
                    </a:cubicBezTo>
                    <a:lnTo>
                      <a:pt x="179"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ts val="1500"/>
                  </a:lnSpc>
                  <a:spcBef>
                    <a:spcPct val="0"/>
                  </a:spcBef>
                  <a:spcAft>
                    <a:spcPct val="0"/>
                  </a:spcAft>
                </a:pPr>
                <a:endParaRPr lang="en-US" sz="1200">
                  <a:ea typeface="微软雅黑" panose="020B0503020204020204" pitchFamily="34" charset="-122"/>
                </a:endParaRPr>
              </a:p>
            </p:txBody>
          </p:sp>
        </p:grpSp>
      </p:grpSp>
      <p:sp>
        <p:nvSpPr>
          <p:cNvPr id="24" name="文本框 20"/>
          <p:cNvSpPr>
            <a:spLocks noChangeArrowheads="1"/>
          </p:cNvSpPr>
          <p:nvPr/>
        </p:nvSpPr>
        <p:spPr bwMode="auto">
          <a:xfrm>
            <a:off x="1647297" y="4148311"/>
            <a:ext cx="21991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5" name="文本框 20"/>
          <p:cNvSpPr>
            <a:spLocks noChangeArrowheads="1"/>
          </p:cNvSpPr>
          <p:nvPr/>
        </p:nvSpPr>
        <p:spPr bwMode="auto">
          <a:xfrm>
            <a:off x="4233111" y="4151093"/>
            <a:ext cx="218696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6" name="文本框 20"/>
          <p:cNvSpPr>
            <a:spLocks noChangeArrowheads="1"/>
          </p:cNvSpPr>
          <p:nvPr/>
        </p:nvSpPr>
        <p:spPr bwMode="auto">
          <a:xfrm>
            <a:off x="9408728" y="4132121"/>
            <a:ext cx="217966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7" name="文本框 20"/>
          <p:cNvSpPr>
            <a:spLocks noChangeArrowheads="1"/>
          </p:cNvSpPr>
          <p:nvPr/>
        </p:nvSpPr>
        <p:spPr bwMode="auto">
          <a:xfrm>
            <a:off x="6814810" y="4109919"/>
            <a:ext cx="21991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383784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964" y="197429"/>
            <a:ext cx="12192000" cy="5715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421" t="53545" r="22272"/>
          <a:stretch/>
        </p:blipFill>
        <p:spPr>
          <a:xfrm>
            <a:off x="221671" y="3366656"/>
            <a:ext cx="8789291" cy="3730338"/>
          </a:xfrm>
          <a:prstGeom prst="rect">
            <a:avLst/>
          </a:prstGeom>
        </p:spPr>
      </p:pic>
      <p:sp>
        <p:nvSpPr>
          <p:cNvPr id="5" name="文本框 4"/>
          <p:cNvSpPr txBox="1"/>
          <p:nvPr/>
        </p:nvSpPr>
        <p:spPr>
          <a:xfrm>
            <a:off x="7414807" y="2192859"/>
            <a:ext cx="4480257" cy="923330"/>
          </a:xfrm>
          <a:prstGeom prst="rect">
            <a:avLst/>
          </a:prstGeom>
          <a:noFill/>
        </p:spPr>
        <p:txBody>
          <a:bodyPr wrap="square" rtlCol="0">
            <a:spAutoFit/>
          </a:bodyPr>
          <a:lstStyle/>
          <a:p>
            <a:pPr algn="ctr"/>
            <a:r>
              <a:rPr lang="en-US" altLang="zh-CN" sz="5400" b="1" smtClean="0">
                <a:solidFill>
                  <a:srgbClr val="784B23"/>
                </a:solidFill>
                <a:latin typeface="微软雅黑" panose="020B0503020204020204" pitchFamily="34" charset="-122"/>
                <a:ea typeface="微软雅黑" panose="020B0503020204020204" pitchFamily="34" charset="-122"/>
              </a:rPr>
              <a:t>PART  FOUR</a:t>
            </a:r>
            <a:endParaRPr lang="zh-CN" altLang="en-US" sz="5400" b="1">
              <a:solidFill>
                <a:srgbClr val="784B23"/>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641651" y="3380290"/>
            <a:ext cx="4026569" cy="923330"/>
          </a:xfrm>
          <a:prstGeom prst="rect">
            <a:avLst/>
          </a:prstGeom>
          <a:noFill/>
        </p:spPr>
        <p:txBody>
          <a:bodyPr wrap="square" rtlCol="0">
            <a:spAutoFit/>
          </a:bodyPr>
          <a:lstStyle/>
          <a:p>
            <a:pPr algn="ctr"/>
            <a:r>
              <a:rPr lang="zh-CN" altLang="en-US" sz="5400" b="1" smtClean="0">
                <a:solidFill>
                  <a:srgbClr val="784B23"/>
                </a:solidFill>
                <a:latin typeface="微软雅黑" panose="020B0503020204020204" pitchFamily="34" charset="-122"/>
                <a:ea typeface="微软雅黑" panose="020B0503020204020204" pitchFamily="34" charset="-122"/>
              </a:rPr>
              <a:t>教学</a:t>
            </a:r>
            <a:r>
              <a:rPr lang="zh-CN" altLang="en-US" sz="5400" b="1">
                <a:solidFill>
                  <a:srgbClr val="784B23"/>
                </a:solidFill>
                <a:latin typeface="微软雅黑" panose="020B0503020204020204" pitchFamily="34" charset="-122"/>
                <a:ea typeface="微软雅黑" panose="020B0503020204020204" pitchFamily="34" charset="-122"/>
              </a:rPr>
              <a:t>反思</a:t>
            </a:r>
          </a:p>
        </p:txBody>
      </p:sp>
    </p:spTree>
    <p:extLst>
      <p:ext uri="{BB962C8B-B14F-4D97-AF65-F5344CB8AC3E}">
        <p14:creationId xmlns:p14="http://schemas.microsoft.com/office/powerpoint/2010/main" val="82091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250" fill="hold"/>
                                        <p:tgtEl>
                                          <p:spTgt spid="4"/>
                                        </p:tgtEl>
                                        <p:attrNameLst>
                                          <p:attrName>ppt_w</p:attrName>
                                        </p:attrNameLst>
                                      </p:cBhvr>
                                      <p:tavLst>
                                        <p:tav tm="0">
                                          <p:val>
                                            <p:fltVal val="0"/>
                                          </p:val>
                                        </p:tav>
                                        <p:tav tm="100000">
                                          <p:val>
                                            <p:strVal val="#ppt_w"/>
                                          </p:val>
                                        </p:tav>
                                      </p:tavLst>
                                    </p:anim>
                                    <p:anim calcmode="lin" valueType="num">
                                      <p:cBhvr>
                                        <p:cTn id="16" dur="1250" fill="hold"/>
                                        <p:tgtEl>
                                          <p:spTgt spid="4"/>
                                        </p:tgtEl>
                                        <p:attrNameLst>
                                          <p:attrName>ppt_h</p:attrName>
                                        </p:attrNameLst>
                                      </p:cBhvr>
                                      <p:tavLst>
                                        <p:tav tm="0">
                                          <p:val>
                                            <p:fltVal val="0"/>
                                          </p:val>
                                        </p:tav>
                                        <p:tav tm="100000">
                                          <p:val>
                                            <p:strVal val="#ppt_h"/>
                                          </p:val>
                                        </p:tav>
                                      </p:tavLst>
                                    </p:anim>
                                    <p:animEffect transition="in" filter="fade">
                                      <p:cBhvr>
                                        <p:cTn id="17" dur="1250"/>
                                        <p:tgtEl>
                                          <p:spTgt spid="4"/>
                                        </p:tgtEl>
                                      </p:cBhvr>
                                    </p:animEffect>
                                  </p:childTnLst>
                                </p:cTn>
                              </p:par>
                            </p:childTnLst>
                          </p:cTn>
                        </p:par>
                        <p:par>
                          <p:cTn id="18" fill="hold">
                            <p:stCondLst>
                              <p:cond delay="3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42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教学反思</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311712" y="2698509"/>
            <a:ext cx="3514640" cy="3157915"/>
            <a:chOff x="4733783" y="2023882"/>
            <a:chExt cx="2635980" cy="2368436"/>
          </a:xfrm>
        </p:grpSpPr>
        <p:sp>
          <p:nvSpPr>
            <p:cNvPr id="4" name="Oval 8"/>
            <p:cNvSpPr/>
            <p:nvPr/>
          </p:nvSpPr>
          <p:spPr>
            <a:xfrm>
              <a:off x="4733783" y="2023882"/>
              <a:ext cx="463022" cy="4630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TextBox 12"/>
            <p:cNvSpPr txBox="1"/>
            <p:nvPr/>
          </p:nvSpPr>
          <p:spPr>
            <a:xfrm>
              <a:off x="4781229" y="2126817"/>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rgbClr val="EEECE1"/>
                  </a:solidFill>
                  <a:latin typeface="Arial" panose="020B0604020202020204" pitchFamily="34" charset="0"/>
                  <a:ea typeface="微软雅黑" panose="020B0503020204020204" pitchFamily="34" charset="-122"/>
                  <a:cs typeface="Arial" panose="020B0604020202020204" pitchFamily="34" charset="0"/>
                </a:rPr>
                <a:t>82%</a:t>
              </a:r>
              <a:endParaRPr lang="en-GB" sz="1200" b="1">
                <a:solidFill>
                  <a:srgbClr val="EEECE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 name="Group 36"/>
            <p:cNvGrpSpPr/>
            <p:nvPr/>
          </p:nvGrpSpPr>
          <p:grpSpPr>
            <a:xfrm>
              <a:off x="5332471" y="2029332"/>
              <a:ext cx="2037292" cy="2362986"/>
              <a:chOff x="7346437" y="3001349"/>
              <a:chExt cx="3325083" cy="3856651"/>
            </a:xfrm>
          </p:grpSpPr>
          <p:sp>
            <p:nvSpPr>
              <p:cNvPr id="7"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 name="组合 8"/>
          <p:cNvGrpSpPr/>
          <p:nvPr/>
        </p:nvGrpSpPr>
        <p:grpSpPr>
          <a:xfrm>
            <a:off x="6311711" y="3476306"/>
            <a:ext cx="2940022" cy="2380119"/>
            <a:chOff x="4733782" y="2607228"/>
            <a:chExt cx="2205016" cy="1785089"/>
          </a:xfrm>
        </p:grpSpPr>
        <p:sp>
          <p:nvSpPr>
            <p:cNvPr id="10" name="Oval 10"/>
            <p:cNvSpPr/>
            <p:nvPr/>
          </p:nvSpPr>
          <p:spPr>
            <a:xfrm>
              <a:off x="4733782" y="2607228"/>
              <a:ext cx="463022" cy="4630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TextBox 13"/>
            <p:cNvSpPr txBox="1"/>
            <p:nvPr/>
          </p:nvSpPr>
          <p:spPr>
            <a:xfrm>
              <a:off x="4781227" y="2711422"/>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rgbClr val="EEECE1"/>
                  </a:solidFill>
                  <a:latin typeface="Arial" panose="020B0604020202020204" pitchFamily="34" charset="0"/>
                  <a:ea typeface="微软雅黑" panose="020B0503020204020204" pitchFamily="34" charset="-122"/>
                  <a:cs typeface="Arial" panose="020B0604020202020204" pitchFamily="34" charset="0"/>
                </a:rPr>
                <a:t>70%</a:t>
              </a:r>
              <a:endParaRPr lang="en-GB" sz="1200" b="1">
                <a:solidFill>
                  <a:srgbClr val="EEECE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2" name="Group 37"/>
            <p:cNvGrpSpPr/>
            <p:nvPr/>
          </p:nvGrpSpPr>
          <p:grpSpPr>
            <a:xfrm>
              <a:off x="5332470" y="2615413"/>
              <a:ext cx="1606328" cy="1776904"/>
              <a:chOff x="7346434" y="3957897"/>
              <a:chExt cx="2621703" cy="2900101"/>
            </a:xfrm>
          </p:grpSpPr>
          <p:sp>
            <p:nvSpPr>
              <p:cNvPr id="13"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5" name="组合 14"/>
          <p:cNvGrpSpPr/>
          <p:nvPr/>
        </p:nvGrpSpPr>
        <p:grpSpPr>
          <a:xfrm>
            <a:off x="6311712" y="1920718"/>
            <a:ext cx="4089260" cy="3935708"/>
            <a:chOff x="4733783" y="1440537"/>
            <a:chExt cx="3066945" cy="2951781"/>
          </a:xfrm>
        </p:grpSpPr>
        <p:grpSp>
          <p:nvGrpSpPr>
            <p:cNvPr id="16" name="组合 15"/>
            <p:cNvGrpSpPr/>
            <p:nvPr/>
          </p:nvGrpSpPr>
          <p:grpSpPr>
            <a:xfrm>
              <a:off x="4733783" y="1440537"/>
              <a:ext cx="3066945" cy="2951781"/>
              <a:chOff x="4733783" y="1440537"/>
              <a:chExt cx="3066945" cy="2951781"/>
            </a:xfrm>
          </p:grpSpPr>
          <p:sp>
            <p:nvSpPr>
              <p:cNvPr id="18" name="Oval 7"/>
              <p:cNvSpPr/>
              <p:nvPr/>
            </p:nvSpPr>
            <p:spPr>
              <a:xfrm>
                <a:off x="4733783" y="1440537"/>
                <a:ext cx="463022" cy="4630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b="1">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TextBox 11"/>
              <p:cNvSpPr txBox="1"/>
              <p:nvPr/>
            </p:nvSpPr>
            <p:spPr>
              <a:xfrm>
                <a:off x="4781229" y="1543473"/>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rgbClr val="EEECE1"/>
                    </a:solidFill>
                    <a:latin typeface="Arial" panose="020B0604020202020204" pitchFamily="34" charset="0"/>
                    <a:ea typeface="微软雅黑" panose="020B0503020204020204" pitchFamily="34" charset="-122"/>
                    <a:cs typeface="Arial" panose="020B0604020202020204" pitchFamily="34" charset="0"/>
                  </a:rPr>
                  <a:t>93%</a:t>
                </a:r>
                <a:endParaRPr lang="en-GB" sz="1200" b="1">
                  <a:solidFill>
                    <a:srgbClr val="EEECE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6"/>
              <p:cNvSpPr/>
              <p:nvPr/>
            </p:nvSpPr>
            <p:spPr>
              <a:xfrm rot="16200000">
                <a:off x="5093434" y="1685024"/>
                <a:ext cx="2946332" cy="2468256"/>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7" name="Freeform 17"/>
            <p:cNvSpPr>
              <a:spLocks noEditPoints="1"/>
            </p:cNvSpPr>
            <p:nvPr/>
          </p:nvSpPr>
          <p:spPr bwMode="auto">
            <a:xfrm>
              <a:off x="5806949" y="1557781"/>
              <a:ext cx="226403" cy="228530"/>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311711" y="4257452"/>
            <a:ext cx="2365399" cy="1598973"/>
            <a:chOff x="4733783" y="3193088"/>
            <a:chExt cx="1774049" cy="1199230"/>
          </a:xfrm>
        </p:grpSpPr>
        <p:sp>
          <p:nvSpPr>
            <p:cNvPr id="22" name="Oval 9"/>
            <p:cNvSpPr/>
            <p:nvPr/>
          </p:nvSpPr>
          <p:spPr>
            <a:xfrm>
              <a:off x="4733783" y="3193088"/>
              <a:ext cx="463022" cy="4630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TextBox 14"/>
            <p:cNvSpPr txBox="1"/>
            <p:nvPr/>
          </p:nvSpPr>
          <p:spPr>
            <a:xfrm>
              <a:off x="4781229" y="3296024"/>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rgbClr val="EEECE1"/>
                  </a:solidFill>
                  <a:latin typeface="Arial" panose="020B0604020202020204" pitchFamily="34" charset="0"/>
                  <a:ea typeface="微软雅黑" panose="020B0503020204020204" pitchFamily="34" charset="-122"/>
                  <a:cs typeface="Arial" panose="020B0604020202020204" pitchFamily="34" charset="0"/>
                </a:rPr>
                <a:t>68%</a:t>
              </a:r>
              <a:endParaRPr lang="en-GB" sz="1200" b="1">
                <a:solidFill>
                  <a:srgbClr val="EEECE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4" name="Group 38"/>
            <p:cNvGrpSpPr/>
            <p:nvPr/>
          </p:nvGrpSpPr>
          <p:grpSpPr>
            <a:xfrm>
              <a:off x="5332469" y="3198538"/>
              <a:ext cx="1175363" cy="1193780"/>
              <a:chOff x="7346434" y="4909620"/>
              <a:chExt cx="1918320" cy="1948378"/>
            </a:xfrm>
          </p:grpSpPr>
          <p:sp>
            <p:nvSpPr>
              <p:cNvPr id="25"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7" name="Group 19"/>
          <p:cNvGrpSpPr/>
          <p:nvPr/>
        </p:nvGrpSpPr>
        <p:grpSpPr>
          <a:xfrm>
            <a:off x="1864655" y="1957502"/>
            <a:ext cx="374477" cy="281039"/>
            <a:chOff x="789999" y="2242985"/>
            <a:chExt cx="504229" cy="378415"/>
          </a:xfrm>
        </p:grpSpPr>
        <p:sp>
          <p:nvSpPr>
            <p:cNvPr id="28"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9"/>
          <p:cNvSpPr>
            <a:spLocks noChangeArrowheads="1"/>
          </p:cNvSpPr>
          <p:nvPr/>
        </p:nvSpPr>
        <p:spPr bwMode="auto">
          <a:xfrm>
            <a:off x="2350877" y="1811217"/>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grpSp>
        <p:nvGrpSpPr>
          <p:cNvPr id="31" name="Group 23"/>
          <p:cNvGrpSpPr/>
          <p:nvPr/>
        </p:nvGrpSpPr>
        <p:grpSpPr>
          <a:xfrm>
            <a:off x="1864652" y="2813074"/>
            <a:ext cx="374477" cy="281039"/>
            <a:chOff x="789999" y="2242985"/>
            <a:chExt cx="504229" cy="378415"/>
          </a:xfrm>
        </p:grpSpPr>
        <p:sp>
          <p:nvSpPr>
            <p:cNvPr id="32"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Group 27"/>
          <p:cNvGrpSpPr/>
          <p:nvPr/>
        </p:nvGrpSpPr>
        <p:grpSpPr>
          <a:xfrm>
            <a:off x="1864652" y="3689485"/>
            <a:ext cx="374477" cy="281039"/>
            <a:chOff x="789999" y="2242985"/>
            <a:chExt cx="504229" cy="378415"/>
          </a:xfrm>
        </p:grpSpPr>
        <p:sp>
          <p:nvSpPr>
            <p:cNvPr id="35"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Group 31"/>
          <p:cNvGrpSpPr/>
          <p:nvPr/>
        </p:nvGrpSpPr>
        <p:grpSpPr>
          <a:xfrm>
            <a:off x="1864652" y="4527911"/>
            <a:ext cx="374477" cy="281039"/>
            <a:chOff x="789999" y="2242985"/>
            <a:chExt cx="504229" cy="378415"/>
          </a:xfrm>
        </p:grpSpPr>
        <p:sp>
          <p:nvSpPr>
            <p:cNvPr id="38"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0" name="矩形 39"/>
          <p:cNvSpPr>
            <a:spLocks noChangeArrowheads="1"/>
          </p:cNvSpPr>
          <p:nvPr/>
        </p:nvSpPr>
        <p:spPr bwMode="auto">
          <a:xfrm>
            <a:off x="2289269" y="2700321"/>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41" name="矩形 40"/>
          <p:cNvSpPr>
            <a:spLocks noChangeArrowheads="1"/>
          </p:cNvSpPr>
          <p:nvPr/>
        </p:nvSpPr>
        <p:spPr bwMode="auto">
          <a:xfrm>
            <a:off x="2257675" y="3584425"/>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42" name="矩形 41"/>
          <p:cNvSpPr>
            <a:spLocks noChangeArrowheads="1"/>
          </p:cNvSpPr>
          <p:nvPr/>
        </p:nvSpPr>
        <p:spPr bwMode="auto">
          <a:xfrm>
            <a:off x="2331129" y="4501173"/>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149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500"/>
                                        <p:tgtEl>
                                          <p:spTgt spid="2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right)">
                                      <p:cBhvr>
                                        <p:cTn id="11" dur="500"/>
                                        <p:tgtEl>
                                          <p:spTgt spid="37"/>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right)">
                                      <p:cBhvr>
                                        <p:cTn id="15" dur="500"/>
                                        <p:tgtEl>
                                          <p:spTgt spid="4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right)">
                                      <p:cBhvr>
                                        <p:cTn id="27" dur="500"/>
                                        <p:tgtEl>
                                          <p:spTgt spid="41"/>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500"/>
                                        <p:tgtEl>
                                          <p:spTgt spid="3"/>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right)">
                                      <p:cBhvr>
                                        <p:cTn id="35" dur="500"/>
                                        <p:tgtEl>
                                          <p:spTgt spid="31"/>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right)">
                                      <p:cBhvr>
                                        <p:cTn id="39" dur="500"/>
                                        <p:tgtEl>
                                          <p:spTgt spid="40"/>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right)">
                                      <p:cBhvr>
                                        <p:cTn id="43" dur="500"/>
                                        <p:tgtEl>
                                          <p:spTgt spid="15"/>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right)">
                                      <p:cBhvr>
                                        <p:cTn id="47" dur="500"/>
                                        <p:tgtEl>
                                          <p:spTgt spid="27"/>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right)">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63636"/>
          <a:stretch/>
        </p:blipFill>
        <p:spPr>
          <a:xfrm flipV="1">
            <a:off x="0" y="-457200"/>
            <a:ext cx="12192000" cy="2078182"/>
          </a:xfrm>
          <a:prstGeom prst="rect">
            <a:avLst/>
          </a:prstGeom>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59636"/>
          <a:stretch/>
        </p:blipFill>
        <p:spPr>
          <a:xfrm>
            <a:off x="0" y="5195456"/>
            <a:ext cx="12192000" cy="2306782"/>
          </a:xfrm>
          <a:prstGeom prst="rect">
            <a:avLst/>
          </a:prstGeom>
        </p:spPr>
      </p:pic>
      <p:sp>
        <p:nvSpPr>
          <p:cNvPr id="5" name="文本框 4"/>
          <p:cNvSpPr txBox="1"/>
          <p:nvPr/>
        </p:nvSpPr>
        <p:spPr>
          <a:xfrm>
            <a:off x="4198268" y="1616517"/>
            <a:ext cx="4026569" cy="923330"/>
          </a:xfrm>
          <a:prstGeom prst="rect">
            <a:avLst/>
          </a:prstGeom>
          <a:noFill/>
        </p:spPr>
        <p:txBody>
          <a:bodyPr wrap="square" rtlCol="0">
            <a:spAutoFit/>
          </a:bodyPr>
          <a:lstStyle/>
          <a:p>
            <a:pPr algn="ctr"/>
            <a:r>
              <a:rPr lang="zh-CN" altLang="en-US" sz="5400" b="1" smtClean="0">
                <a:solidFill>
                  <a:srgbClr val="784B23"/>
                </a:solidFill>
                <a:latin typeface="微软雅黑" panose="020B0503020204020204" pitchFamily="34" charset="-122"/>
                <a:ea typeface="微软雅黑" panose="020B0503020204020204" pitchFamily="34" charset="-122"/>
              </a:rPr>
              <a:t>目   录</a:t>
            </a:r>
            <a:endParaRPr lang="zh-CN" altLang="en-US" sz="5400" b="1">
              <a:solidFill>
                <a:srgbClr val="784B23"/>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986211" y="2866375"/>
            <a:ext cx="4026569" cy="707886"/>
          </a:xfrm>
          <a:prstGeom prst="rect">
            <a:avLst/>
          </a:prstGeom>
          <a:noFill/>
        </p:spPr>
        <p:txBody>
          <a:bodyPr wrap="square" rtlCol="0">
            <a:spAutoFit/>
          </a:bodyPr>
          <a:lstStyle/>
          <a:p>
            <a:pPr algn="ctr"/>
            <a:r>
              <a:rPr lang="en-US" altLang="zh-CN" sz="4000" smtClean="0">
                <a:solidFill>
                  <a:srgbClr val="784B23"/>
                </a:solidFill>
                <a:latin typeface="微软雅黑" panose="020B0503020204020204" pitchFamily="34" charset="-122"/>
                <a:ea typeface="微软雅黑" panose="020B0503020204020204" pitchFamily="34" charset="-122"/>
              </a:rPr>
              <a:t>01. </a:t>
            </a:r>
            <a:r>
              <a:rPr lang="zh-CN" altLang="en-US" sz="4000" smtClean="0">
                <a:solidFill>
                  <a:srgbClr val="784B23"/>
                </a:solidFill>
                <a:latin typeface="微软雅黑" panose="020B0503020204020204" pitchFamily="34" charset="-122"/>
                <a:ea typeface="微软雅黑" panose="020B0503020204020204" pitchFamily="34" charset="-122"/>
              </a:rPr>
              <a:t>教学分析</a:t>
            </a:r>
            <a:endParaRPr lang="zh-CN" altLang="en-US" sz="4000">
              <a:solidFill>
                <a:srgbClr val="784B23"/>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986211" y="3961603"/>
            <a:ext cx="4026569" cy="707886"/>
          </a:xfrm>
          <a:prstGeom prst="rect">
            <a:avLst/>
          </a:prstGeom>
          <a:noFill/>
        </p:spPr>
        <p:txBody>
          <a:bodyPr wrap="square" rtlCol="0">
            <a:spAutoFit/>
          </a:bodyPr>
          <a:lstStyle/>
          <a:p>
            <a:pPr algn="ctr"/>
            <a:r>
              <a:rPr lang="en-US" altLang="zh-CN" sz="4000" smtClean="0">
                <a:solidFill>
                  <a:srgbClr val="784B23"/>
                </a:solidFill>
                <a:latin typeface="微软雅黑" panose="020B0503020204020204" pitchFamily="34" charset="-122"/>
                <a:ea typeface="微软雅黑" panose="020B0503020204020204" pitchFamily="34" charset="-122"/>
              </a:rPr>
              <a:t>02. </a:t>
            </a:r>
            <a:r>
              <a:rPr lang="zh-CN" altLang="en-US" sz="4000" smtClean="0">
                <a:solidFill>
                  <a:srgbClr val="784B23"/>
                </a:solidFill>
                <a:latin typeface="微软雅黑" panose="020B0503020204020204" pitchFamily="34" charset="-122"/>
                <a:ea typeface="微软雅黑" panose="020B0503020204020204" pitchFamily="34" charset="-122"/>
              </a:rPr>
              <a:t>教学设计</a:t>
            </a:r>
            <a:endParaRPr lang="zh-CN" altLang="en-US" sz="4000">
              <a:solidFill>
                <a:srgbClr val="784B23"/>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465218" y="2866375"/>
            <a:ext cx="4026569" cy="707886"/>
          </a:xfrm>
          <a:prstGeom prst="rect">
            <a:avLst/>
          </a:prstGeom>
          <a:noFill/>
        </p:spPr>
        <p:txBody>
          <a:bodyPr wrap="square" rtlCol="0">
            <a:spAutoFit/>
          </a:bodyPr>
          <a:lstStyle/>
          <a:p>
            <a:pPr algn="ctr"/>
            <a:r>
              <a:rPr lang="en-US" altLang="zh-CN" sz="4000" smtClean="0">
                <a:solidFill>
                  <a:srgbClr val="784B23"/>
                </a:solidFill>
                <a:latin typeface="微软雅黑" panose="020B0503020204020204" pitchFamily="34" charset="-122"/>
                <a:ea typeface="微软雅黑" panose="020B0503020204020204" pitchFamily="34" charset="-122"/>
              </a:rPr>
              <a:t>03. </a:t>
            </a:r>
            <a:r>
              <a:rPr lang="zh-CN" altLang="en-US" sz="4000" smtClean="0">
                <a:solidFill>
                  <a:srgbClr val="784B23"/>
                </a:solidFill>
                <a:latin typeface="微软雅黑" panose="020B0503020204020204" pitchFamily="34" charset="-122"/>
                <a:ea typeface="微软雅黑" panose="020B0503020204020204" pitchFamily="34" charset="-122"/>
              </a:rPr>
              <a:t>教学过程</a:t>
            </a:r>
            <a:endParaRPr lang="zh-CN" altLang="en-US" sz="4000">
              <a:solidFill>
                <a:srgbClr val="784B23"/>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465218" y="3961603"/>
            <a:ext cx="4026569" cy="707886"/>
          </a:xfrm>
          <a:prstGeom prst="rect">
            <a:avLst/>
          </a:prstGeom>
          <a:noFill/>
        </p:spPr>
        <p:txBody>
          <a:bodyPr wrap="square" rtlCol="0">
            <a:spAutoFit/>
          </a:bodyPr>
          <a:lstStyle/>
          <a:p>
            <a:pPr algn="ctr"/>
            <a:r>
              <a:rPr lang="en-US" altLang="zh-CN" sz="4000" smtClean="0">
                <a:solidFill>
                  <a:srgbClr val="784B23"/>
                </a:solidFill>
                <a:latin typeface="微软雅黑" panose="020B0503020204020204" pitchFamily="34" charset="-122"/>
                <a:ea typeface="微软雅黑" panose="020B0503020204020204" pitchFamily="34" charset="-122"/>
              </a:rPr>
              <a:t>04. </a:t>
            </a:r>
            <a:r>
              <a:rPr lang="zh-CN" altLang="en-US" sz="4000" smtClean="0">
                <a:solidFill>
                  <a:srgbClr val="784B23"/>
                </a:solidFill>
                <a:latin typeface="微软雅黑" panose="020B0503020204020204" pitchFamily="34" charset="-122"/>
                <a:ea typeface="微软雅黑" panose="020B0503020204020204" pitchFamily="34" charset="-122"/>
              </a:rPr>
              <a:t>教学反思</a:t>
            </a:r>
            <a:endParaRPr lang="zh-CN" altLang="en-US" sz="4000">
              <a:solidFill>
                <a:srgbClr val="784B2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069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par>
                          <p:cTn id="8" fill="hold">
                            <p:stCondLst>
                              <p:cond delay="1250"/>
                            </p:stCondLst>
                            <p:childTnLst>
                              <p:par>
                                <p:cTn id="9" presetID="47"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7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425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教学反思</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Rounded Rectangle 101"/>
          <p:cNvSpPr/>
          <p:nvPr/>
        </p:nvSpPr>
        <p:spPr>
          <a:xfrm>
            <a:off x="4283895" y="1919737"/>
            <a:ext cx="3624213" cy="3624211"/>
          </a:xfrm>
          <a:prstGeom prst="round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4" name="Straight Connector 154"/>
          <p:cNvCxnSpPr/>
          <p:nvPr/>
        </p:nvCxnSpPr>
        <p:spPr>
          <a:xfrm>
            <a:off x="3352801" y="2443924"/>
            <a:ext cx="136605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164"/>
          <p:cNvCxnSpPr/>
          <p:nvPr/>
        </p:nvCxnSpPr>
        <p:spPr>
          <a:xfrm>
            <a:off x="7405415" y="5008163"/>
            <a:ext cx="1306792" cy="0"/>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163"/>
          <p:cNvCxnSpPr/>
          <p:nvPr/>
        </p:nvCxnSpPr>
        <p:spPr>
          <a:xfrm>
            <a:off x="3379894" y="5008163"/>
            <a:ext cx="1366052"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162"/>
          <p:cNvCxnSpPr/>
          <p:nvPr/>
        </p:nvCxnSpPr>
        <p:spPr>
          <a:xfrm>
            <a:off x="7918213" y="3731841"/>
            <a:ext cx="1316451" cy="0"/>
          </a:xfrm>
          <a:prstGeom prst="line">
            <a:avLst/>
          </a:prstGeom>
          <a:ln w="19050">
            <a:solidFill>
              <a:schemeClr val="accent5"/>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61"/>
          <p:cNvCxnSpPr/>
          <p:nvPr/>
        </p:nvCxnSpPr>
        <p:spPr>
          <a:xfrm>
            <a:off x="2904065" y="3731841"/>
            <a:ext cx="1377035"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60"/>
          <p:cNvCxnSpPr/>
          <p:nvPr/>
        </p:nvCxnSpPr>
        <p:spPr>
          <a:xfrm>
            <a:off x="7422383" y="2471017"/>
            <a:ext cx="1321304"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82"/>
          <p:cNvGrpSpPr/>
          <p:nvPr/>
        </p:nvGrpSpPr>
        <p:grpSpPr>
          <a:xfrm>
            <a:off x="1698557" y="1639439"/>
            <a:ext cx="1752059" cy="1664316"/>
            <a:chOff x="1273918" y="1198757"/>
            <a:chExt cx="1314044" cy="1248237"/>
          </a:xfrm>
        </p:grpSpPr>
        <p:sp>
          <p:nvSpPr>
            <p:cNvPr id="11" name="Oval 140"/>
            <p:cNvSpPr>
              <a:spLocks noChangeAspect="1"/>
            </p:cNvSpPr>
            <p:nvPr/>
          </p:nvSpPr>
          <p:spPr>
            <a:xfrm>
              <a:off x="1306125" y="1198757"/>
              <a:ext cx="1281837" cy="122932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lt"/>
              </a:endParaRPr>
            </a:p>
          </p:txBody>
        </p:sp>
        <p:sp>
          <p:nvSpPr>
            <p:cNvPr id="12" name="Oval 140"/>
            <p:cNvSpPr>
              <a:spLocks noChangeAspect="1"/>
            </p:cNvSpPr>
            <p:nvPr/>
          </p:nvSpPr>
          <p:spPr>
            <a:xfrm>
              <a:off x="1273918" y="1217668"/>
              <a:ext cx="1281837" cy="122932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bg1"/>
                </a:solidFill>
                <a:latin typeface="+mj-lt"/>
              </a:endParaRPr>
            </a:p>
          </p:txBody>
        </p:sp>
      </p:grpSp>
      <p:grpSp>
        <p:nvGrpSpPr>
          <p:cNvPr id="13" name="Group 83"/>
          <p:cNvGrpSpPr/>
          <p:nvPr/>
        </p:nvGrpSpPr>
        <p:grpSpPr>
          <a:xfrm>
            <a:off x="1192457" y="2896994"/>
            <a:ext cx="1759916" cy="1666039"/>
            <a:chOff x="894342" y="2141923"/>
            <a:chExt cx="1319937" cy="1249529"/>
          </a:xfrm>
        </p:grpSpPr>
        <p:sp>
          <p:nvSpPr>
            <p:cNvPr id="14" name="Oval 143"/>
            <p:cNvSpPr>
              <a:spLocks noChangeAspect="1"/>
            </p:cNvSpPr>
            <p:nvPr/>
          </p:nvSpPr>
          <p:spPr>
            <a:xfrm>
              <a:off x="932442" y="2141923"/>
              <a:ext cx="1281837" cy="1229326"/>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sp>
          <p:nvSpPr>
            <p:cNvPr id="15" name="Oval 143"/>
            <p:cNvSpPr>
              <a:spLocks noChangeAspect="1"/>
            </p:cNvSpPr>
            <p:nvPr/>
          </p:nvSpPr>
          <p:spPr>
            <a:xfrm>
              <a:off x="894342" y="2162126"/>
              <a:ext cx="1281837" cy="12293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grpSp>
      <p:grpSp>
        <p:nvGrpSpPr>
          <p:cNvPr id="16" name="Group 131"/>
          <p:cNvGrpSpPr/>
          <p:nvPr/>
        </p:nvGrpSpPr>
        <p:grpSpPr>
          <a:xfrm>
            <a:off x="6925189" y="4575468"/>
            <a:ext cx="864665" cy="865389"/>
            <a:chOff x="5244691" y="3613920"/>
            <a:chExt cx="648499" cy="649042"/>
          </a:xfrm>
        </p:grpSpPr>
        <p:sp>
          <p:nvSpPr>
            <p:cNvPr id="17"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18"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06</a:t>
              </a:r>
              <a:endParaRPr lang="en-US" sz="1600" b="1" dirty="0">
                <a:latin typeface="+mj-lt"/>
              </a:endParaRPr>
            </a:p>
          </p:txBody>
        </p:sp>
      </p:grpSp>
      <p:grpSp>
        <p:nvGrpSpPr>
          <p:cNvPr id="19" name="Group 134"/>
          <p:cNvGrpSpPr/>
          <p:nvPr/>
        </p:nvGrpSpPr>
        <p:grpSpPr>
          <a:xfrm>
            <a:off x="4383234" y="2011230"/>
            <a:ext cx="864665" cy="865389"/>
            <a:chOff x="3287425" y="1417883"/>
            <a:chExt cx="648499" cy="649042"/>
          </a:xfrm>
        </p:grpSpPr>
        <p:sp>
          <p:nvSpPr>
            <p:cNvPr id="20"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21"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01</a:t>
              </a:r>
              <a:endParaRPr lang="en-US" sz="133" b="1" dirty="0">
                <a:solidFill>
                  <a:schemeClr val="bg1"/>
                </a:solidFill>
                <a:latin typeface="+mj-lt"/>
              </a:endParaRPr>
            </a:p>
          </p:txBody>
        </p:sp>
      </p:grpSp>
      <p:grpSp>
        <p:nvGrpSpPr>
          <p:cNvPr id="22" name="Group 129"/>
          <p:cNvGrpSpPr/>
          <p:nvPr/>
        </p:nvGrpSpPr>
        <p:grpSpPr>
          <a:xfrm>
            <a:off x="3848768" y="3299147"/>
            <a:ext cx="864665" cy="865389"/>
            <a:chOff x="2779491" y="2517212"/>
            <a:chExt cx="648499" cy="649042"/>
          </a:xfrm>
        </p:grpSpPr>
        <p:sp>
          <p:nvSpPr>
            <p:cNvPr id="23"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24"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02</a:t>
              </a:r>
              <a:endParaRPr lang="en-US" sz="1600" b="1" dirty="0">
                <a:latin typeface="+mj-lt"/>
              </a:endParaRPr>
            </a:p>
          </p:txBody>
        </p:sp>
      </p:grpSp>
      <p:grpSp>
        <p:nvGrpSpPr>
          <p:cNvPr id="25" name="Group 132"/>
          <p:cNvGrpSpPr/>
          <p:nvPr/>
        </p:nvGrpSpPr>
        <p:grpSpPr>
          <a:xfrm>
            <a:off x="7485881" y="3299147"/>
            <a:ext cx="864665" cy="865389"/>
            <a:chOff x="5716010" y="2517212"/>
            <a:chExt cx="648499" cy="649042"/>
          </a:xfrm>
        </p:grpSpPr>
        <p:sp>
          <p:nvSpPr>
            <p:cNvPr id="26"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27"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05</a:t>
              </a:r>
              <a:endParaRPr lang="en-US" sz="1600" b="1" dirty="0">
                <a:latin typeface="+mj-lt"/>
              </a:endParaRPr>
            </a:p>
          </p:txBody>
        </p:sp>
      </p:grpSp>
      <p:grpSp>
        <p:nvGrpSpPr>
          <p:cNvPr id="28" name="Group 130"/>
          <p:cNvGrpSpPr/>
          <p:nvPr/>
        </p:nvGrpSpPr>
        <p:grpSpPr>
          <a:xfrm>
            <a:off x="4410328" y="4575468"/>
            <a:ext cx="864665" cy="865389"/>
            <a:chOff x="3287425" y="3613920"/>
            <a:chExt cx="648499" cy="649042"/>
          </a:xfrm>
        </p:grpSpPr>
        <p:sp>
          <p:nvSpPr>
            <p:cNvPr id="29"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30"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03</a:t>
              </a:r>
              <a:endParaRPr lang="en-US" sz="1600" b="1" dirty="0">
                <a:latin typeface="+mj-lt"/>
              </a:endParaRPr>
            </a:p>
          </p:txBody>
        </p:sp>
      </p:grpSp>
      <p:grpSp>
        <p:nvGrpSpPr>
          <p:cNvPr id="31" name="Group 133"/>
          <p:cNvGrpSpPr/>
          <p:nvPr/>
        </p:nvGrpSpPr>
        <p:grpSpPr>
          <a:xfrm>
            <a:off x="6948358" y="2023083"/>
            <a:ext cx="864665" cy="865389"/>
            <a:chOff x="5249342" y="1406453"/>
            <a:chExt cx="648499" cy="649042"/>
          </a:xfrm>
        </p:grpSpPr>
        <p:sp>
          <p:nvSpPr>
            <p:cNvPr id="32"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33"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04</a:t>
              </a:r>
              <a:endParaRPr lang="en-US" sz="1600" b="1" dirty="0">
                <a:latin typeface="+mj-lt"/>
              </a:endParaRPr>
            </a:p>
          </p:txBody>
        </p:sp>
      </p:grpSp>
      <p:sp>
        <p:nvSpPr>
          <p:cNvPr id="34" name="Rectangle 50"/>
          <p:cNvSpPr/>
          <p:nvPr/>
        </p:nvSpPr>
        <p:spPr>
          <a:xfrm>
            <a:off x="2120303" y="1888119"/>
            <a:ext cx="865622" cy="246221"/>
          </a:xfrm>
          <a:prstGeom prst="rect">
            <a:avLst/>
          </a:prstGeom>
        </p:spPr>
        <p:txBody>
          <a:bodyPr wrap="none" lIns="0" tIns="0" rIns="0" bIns="0">
            <a:spAutoFit/>
          </a:bodyPr>
          <a:lstStyle/>
          <a:p>
            <a:pPr algn="ctr"/>
            <a:r>
              <a:rPr lang="en-US" sz="1600" b="1" dirty="0">
                <a:solidFill>
                  <a:schemeClr val="bg1"/>
                </a:solidFill>
              </a:rPr>
              <a:t>Keyword</a:t>
            </a:r>
          </a:p>
        </p:txBody>
      </p:sp>
      <p:grpSp>
        <p:nvGrpSpPr>
          <p:cNvPr id="35" name="Group 84"/>
          <p:cNvGrpSpPr/>
          <p:nvPr/>
        </p:nvGrpSpPr>
        <p:grpSpPr>
          <a:xfrm>
            <a:off x="1698557" y="4075300"/>
            <a:ext cx="1767368" cy="1669581"/>
            <a:chOff x="1273918" y="3025653"/>
            <a:chExt cx="1325526" cy="1252186"/>
          </a:xfrm>
        </p:grpSpPr>
        <p:sp>
          <p:nvSpPr>
            <p:cNvPr id="36" name="Oval 146"/>
            <p:cNvSpPr>
              <a:spLocks noChangeAspect="1"/>
            </p:cNvSpPr>
            <p:nvPr/>
          </p:nvSpPr>
          <p:spPr>
            <a:xfrm>
              <a:off x="1317607" y="3025653"/>
              <a:ext cx="1281837" cy="1229326"/>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sp>
          <p:nvSpPr>
            <p:cNvPr id="37" name="Oval 146"/>
            <p:cNvSpPr>
              <a:spLocks noChangeAspect="1"/>
            </p:cNvSpPr>
            <p:nvPr/>
          </p:nvSpPr>
          <p:spPr>
            <a:xfrm>
              <a:off x="1273918" y="3048513"/>
              <a:ext cx="1281837" cy="122932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grpSp>
      <p:grpSp>
        <p:nvGrpSpPr>
          <p:cNvPr id="38" name="Group 86"/>
          <p:cNvGrpSpPr/>
          <p:nvPr/>
        </p:nvGrpSpPr>
        <p:grpSpPr>
          <a:xfrm>
            <a:off x="8649641" y="1612160"/>
            <a:ext cx="1766993" cy="1659421"/>
            <a:chOff x="6487230" y="1178298"/>
            <a:chExt cx="1325245" cy="1244566"/>
          </a:xfrm>
        </p:grpSpPr>
        <p:sp>
          <p:nvSpPr>
            <p:cNvPr id="39" name="Oval 137"/>
            <p:cNvSpPr>
              <a:spLocks noChangeAspect="1"/>
            </p:cNvSpPr>
            <p:nvPr/>
          </p:nvSpPr>
          <p:spPr>
            <a:xfrm>
              <a:off x="6487230" y="1178298"/>
              <a:ext cx="1281837" cy="122932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sp>
          <p:nvSpPr>
            <p:cNvPr id="40" name="Oval 137"/>
            <p:cNvSpPr>
              <a:spLocks noChangeAspect="1"/>
            </p:cNvSpPr>
            <p:nvPr/>
          </p:nvSpPr>
          <p:spPr>
            <a:xfrm>
              <a:off x="6530638" y="1193538"/>
              <a:ext cx="1281837" cy="122932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grpSp>
      <p:grpSp>
        <p:nvGrpSpPr>
          <p:cNvPr id="41" name="Group 90"/>
          <p:cNvGrpSpPr/>
          <p:nvPr/>
        </p:nvGrpSpPr>
        <p:grpSpPr>
          <a:xfrm>
            <a:off x="9149584" y="2884475"/>
            <a:ext cx="1767499" cy="1665772"/>
            <a:chOff x="6862188" y="2132534"/>
            <a:chExt cx="1325624" cy="1249329"/>
          </a:xfrm>
        </p:grpSpPr>
        <p:sp>
          <p:nvSpPr>
            <p:cNvPr id="42" name="Oval 149"/>
            <p:cNvSpPr>
              <a:spLocks noChangeAspect="1"/>
            </p:cNvSpPr>
            <p:nvPr/>
          </p:nvSpPr>
          <p:spPr>
            <a:xfrm>
              <a:off x="6862188" y="2132534"/>
              <a:ext cx="1281837" cy="1229326"/>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sp>
          <p:nvSpPr>
            <p:cNvPr id="43" name="Oval 149"/>
            <p:cNvSpPr>
              <a:spLocks noChangeAspect="1"/>
            </p:cNvSpPr>
            <p:nvPr/>
          </p:nvSpPr>
          <p:spPr>
            <a:xfrm>
              <a:off x="6905975" y="2152537"/>
              <a:ext cx="1281837" cy="122932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b="1" dirty="0">
                <a:solidFill>
                  <a:schemeClr val="bg1"/>
                </a:solidFill>
                <a:latin typeface="+mj-lt"/>
              </a:endParaRPr>
            </a:p>
          </p:txBody>
        </p:sp>
      </p:grpSp>
      <p:grpSp>
        <p:nvGrpSpPr>
          <p:cNvPr id="44" name="Group 88"/>
          <p:cNvGrpSpPr/>
          <p:nvPr/>
        </p:nvGrpSpPr>
        <p:grpSpPr>
          <a:xfrm>
            <a:off x="8649641" y="4159331"/>
            <a:ext cx="1766993" cy="1669581"/>
            <a:chOff x="6487230" y="3088676"/>
            <a:chExt cx="1325245" cy="1252186"/>
          </a:xfrm>
        </p:grpSpPr>
        <p:sp>
          <p:nvSpPr>
            <p:cNvPr id="45" name="Oval 152"/>
            <p:cNvSpPr>
              <a:spLocks noChangeAspect="1"/>
            </p:cNvSpPr>
            <p:nvPr/>
          </p:nvSpPr>
          <p:spPr>
            <a:xfrm>
              <a:off x="6487230" y="3088676"/>
              <a:ext cx="1281837" cy="122932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sp>
          <p:nvSpPr>
            <p:cNvPr id="46" name="Oval 152"/>
            <p:cNvSpPr>
              <a:spLocks noChangeAspect="1"/>
            </p:cNvSpPr>
            <p:nvPr/>
          </p:nvSpPr>
          <p:spPr>
            <a:xfrm>
              <a:off x="6530638" y="3111536"/>
              <a:ext cx="1281837" cy="122932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bg1"/>
                </a:solidFill>
              </a:endParaRPr>
            </a:p>
          </p:txBody>
        </p:sp>
      </p:grpSp>
      <p:sp>
        <p:nvSpPr>
          <p:cNvPr id="47" name="Freeform 66"/>
          <p:cNvSpPr>
            <a:spLocks noEditPoints="1"/>
          </p:cNvSpPr>
          <p:nvPr/>
        </p:nvSpPr>
        <p:spPr bwMode="auto">
          <a:xfrm>
            <a:off x="2172865" y="2241147"/>
            <a:ext cx="760499" cy="58987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8" name="Freeform 52"/>
          <p:cNvSpPr>
            <a:spLocks noEditPoints="1"/>
          </p:cNvSpPr>
          <p:nvPr/>
        </p:nvSpPr>
        <p:spPr bwMode="auto">
          <a:xfrm>
            <a:off x="1776126" y="3423767"/>
            <a:ext cx="525737" cy="565619"/>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9" name="Freeform 131"/>
          <p:cNvSpPr>
            <a:spLocks/>
          </p:cNvSpPr>
          <p:nvPr/>
        </p:nvSpPr>
        <p:spPr bwMode="auto">
          <a:xfrm>
            <a:off x="2261181" y="4767172"/>
            <a:ext cx="563547" cy="57208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0" name="Freeform 57"/>
          <p:cNvSpPr>
            <a:spLocks noEditPoints="1"/>
          </p:cNvSpPr>
          <p:nvPr/>
        </p:nvSpPr>
        <p:spPr bwMode="auto">
          <a:xfrm>
            <a:off x="9275759" y="2223996"/>
            <a:ext cx="572632" cy="564624"/>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1" name="Rectangle 72"/>
          <p:cNvSpPr/>
          <p:nvPr/>
        </p:nvSpPr>
        <p:spPr>
          <a:xfrm>
            <a:off x="1614202" y="3126027"/>
            <a:ext cx="865622" cy="246221"/>
          </a:xfrm>
          <a:prstGeom prst="rect">
            <a:avLst/>
          </a:prstGeom>
        </p:spPr>
        <p:txBody>
          <a:bodyPr wrap="none" lIns="0" tIns="0" rIns="0" bIns="0">
            <a:spAutoFit/>
          </a:bodyPr>
          <a:lstStyle/>
          <a:p>
            <a:pPr algn="ctr"/>
            <a:r>
              <a:rPr lang="en-US" sz="1600" b="1" dirty="0">
                <a:solidFill>
                  <a:schemeClr val="bg1"/>
                </a:solidFill>
              </a:rPr>
              <a:t>Keyword</a:t>
            </a:r>
          </a:p>
        </p:txBody>
      </p:sp>
      <p:sp>
        <p:nvSpPr>
          <p:cNvPr id="52" name="Rectangle 73"/>
          <p:cNvSpPr/>
          <p:nvPr/>
        </p:nvSpPr>
        <p:spPr>
          <a:xfrm>
            <a:off x="2120303" y="4452358"/>
            <a:ext cx="865622" cy="246221"/>
          </a:xfrm>
          <a:prstGeom prst="rect">
            <a:avLst/>
          </a:prstGeom>
        </p:spPr>
        <p:txBody>
          <a:bodyPr wrap="none" lIns="0" tIns="0" rIns="0" bIns="0">
            <a:spAutoFit/>
          </a:bodyPr>
          <a:lstStyle/>
          <a:p>
            <a:pPr algn="ctr"/>
            <a:r>
              <a:rPr lang="en-US" sz="1600" b="1" dirty="0">
                <a:solidFill>
                  <a:schemeClr val="bg1"/>
                </a:solidFill>
              </a:rPr>
              <a:t>Keyword</a:t>
            </a:r>
          </a:p>
        </p:txBody>
      </p:sp>
      <p:sp>
        <p:nvSpPr>
          <p:cNvPr id="53" name="Rectangle 74"/>
          <p:cNvSpPr/>
          <p:nvPr/>
        </p:nvSpPr>
        <p:spPr>
          <a:xfrm>
            <a:off x="9129263" y="1888119"/>
            <a:ext cx="865622" cy="246221"/>
          </a:xfrm>
          <a:prstGeom prst="rect">
            <a:avLst/>
          </a:prstGeom>
        </p:spPr>
        <p:txBody>
          <a:bodyPr wrap="none" lIns="0" tIns="0" rIns="0" bIns="0">
            <a:spAutoFit/>
          </a:bodyPr>
          <a:lstStyle/>
          <a:p>
            <a:pPr algn="ctr"/>
            <a:r>
              <a:rPr lang="en-US" sz="1600" b="1" dirty="0">
                <a:solidFill>
                  <a:schemeClr val="bg1"/>
                </a:solidFill>
              </a:rPr>
              <a:t>Keyword</a:t>
            </a:r>
          </a:p>
        </p:txBody>
      </p:sp>
      <p:sp>
        <p:nvSpPr>
          <p:cNvPr id="54" name="Rectangle 75"/>
          <p:cNvSpPr/>
          <p:nvPr/>
        </p:nvSpPr>
        <p:spPr>
          <a:xfrm>
            <a:off x="9629713" y="3194521"/>
            <a:ext cx="865622" cy="246221"/>
          </a:xfrm>
          <a:prstGeom prst="rect">
            <a:avLst/>
          </a:prstGeom>
        </p:spPr>
        <p:txBody>
          <a:bodyPr wrap="none" lIns="0" tIns="0" rIns="0" bIns="0">
            <a:spAutoFit/>
          </a:bodyPr>
          <a:lstStyle/>
          <a:p>
            <a:pPr algn="ctr"/>
            <a:r>
              <a:rPr lang="en-US" sz="1600" b="1" dirty="0">
                <a:solidFill>
                  <a:schemeClr val="bg1"/>
                </a:solidFill>
              </a:rPr>
              <a:t>Keyword</a:t>
            </a:r>
          </a:p>
        </p:txBody>
      </p:sp>
      <p:sp>
        <p:nvSpPr>
          <p:cNvPr id="55" name="Rectangle 76"/>
          <p:cNvSpPr/>
          <p:nvPr/>
        </p:nvSpPr>
        <p:spPr>
          <a:xfrm>
            <a:off x="9129263" y="4520851"/>
            <a:ext cx="865622" cy="246221"/>
          </a:xfrm>
          <a:prstGeom prst="rect">
            <a:avLst/>
          </a:prstGeom>
        </p:spPr>
        <p:txBody>
          <a:bodyPr wrap="none" lIns="0" tIns="0" rIns="0" bIns="0">
            <a:spAutoFit/>
          </a:bodyPr>
          <a:lstStyle/>
          <a:p>
            <a:pPr algn="ctr"/>
            <a:r>
              <a:rPr lang="en-US" sz="1600" b="1" dirty="0">
                <a:solidFill>
                  <a:schemeClr val="bg1"/>
                </a:solidFill>
              </a:rPr>
              <a:t>Keyword</a:t>
            </a:r>
          </a:p>
        </p:txBody>
      </p:sp>
      <p:sp>
        <p:nvSpPr>
          <p:cNvPr id="56" name="Freeform 22"/>
          <p:cNvSpPr>
            <a:spLocks noEditPoints="1"/>
          </p:cNvSpPr>
          <p:nvPr/>
        </p:nvSpPr>
        <p:spPr bwMode="auto">
          <a:xfrm>
            <a:off x="9791652" y="3540162"/>
            <a:ext cx="597585" cy="520345"/>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7" name="Freeform 58"/>
          <p:cNvSpPr>
            <a:spLocks noEditPoints="1"/>
          </p:cNvSpPr>
          <p:nvPr/>
        </p:nvSpPr>
        <p:spPr bwMode="auto">
          <a:xfrm>
            <a:off x="9294816" y="4906337"/>
            <a:ext cx="534521" cy="534521"/>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8" name="矩形 57"/>
          <p:cNvSpPr/>
          <p:nvPr/>
        </p:nvSpPr>
        <p:spPr>
          <a:xfrm>
            <a:off x="4980875" y="3167606"/>
            <a:ext cx="2166664" cy="830997"/>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p:txBody>
      </p:sp>
    </p:spTree>
    <p:extLst>
      <p:ext uri="{BB962C8B-B14F-4D97-AF65-F5344CB8AC3E}">
        <p14:creationId xmlns:p14="http://schemas.microsoft.com/office/powerpoint/2010/main" val="3193899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par>
                                <p:cTn id="14" presetID="18" presetClass="entr" presetSubtype="9"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upLeft)">
                                      <p:cBhvr>
                                        <p:cTn id="16" dur="500"/>
                                        <p:tgtEl>
                                          <p:spTgt spid="4"/>
                                        </p:tgtEl>
                                      </p:cBhvr>
                                    </p:animEffect>
                                  </p:childTnLst>
                                </p:cTn>
                              </p:par>
                              <p:par>
                                <p:cTn id="17" presetID="2" presetClass="entr" presetSubtype="8" accel="50000" decel="50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53"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Effect transition="in" filter="fade">
                                      <p:cBhvr>
                                        <p:cTn id="26" dur="500"/>
                                        <p:tgtEl>
                                          <p:spTgt spid="34"/>
                                        </p:tgtEl>
                                      </p:cBhvr>
                                    </p:animEffect>
                                  </p:childTnLst>
                                </p:cTn>
                              </p:par>
                            </p:childTnLst>
                          </p:cTn>
                        </p:par>
                        <p:par>
                          <p:cTn id="27" fill="hold">
                            <p:stCondLst>
                              <p:cond delay="3000"/>
                            </p:stCondLst>
                            <p:childTnLst>
                              <p:par>
                                <p:cTn id="28" presetID="53"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fltVal val="0"/>
                                          </p:val>
                                        </p:tav>
                                        <p:tav tm="100000">
                                          <p:val>
                                            <p:strVal val="#ppt_h"/>
                                          </p:val>
                                        </p:tav>
                                      </p:tavLst>
                                    </p:anim>
                                    <p:animEffect transition="in" filter="fade">
                                      <p:cBhvr>
                                        <p:cTn id="32" dur="500"/>
                                        <p:tgtEl>
                                          <p:spTgt spid="47"/>
                                        </p:tgtEl>
                                      </p:cBhvr>
                                    </p:animEffect>
                                  </p:childTnLst>
                                </p:cTn>
                              </p:par>
                            </p:childTnLst>
                          </p:cTn>
                        </p:par>
                        <p:par>
                          <p:cTn id="33" fill="hold">
                            <p:stCondLst>
                              <p:cond delay="3500"/>
                            </p:stCondLst>
                            <p:childTnLst>
                              <p:par>
                                <p:cTn id="34" presetID="53"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18" presetClass="entr" presetSubtype="9"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strips(upLeft)">
                                      <p:cBhvr>
                                        <p:cTn id="41" dur="500"/>
                                        <p:tgtEl>
                                          <p:spTgt spid="8"/>
                                        </p:tgtEl>
                                      </p:cBhvr>
                                    </p:animEffect>
                                  </p:childTnLst>
                                </p:cTn>
                              </p:par>
                              <p:par>
                                <p:cTn id="42" presetID="2" presetClass="entr" presetSubtype="8" accel="50000" decel="5000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Effect transition="in" filter="fade">
                                      <p:cBhvr>
                                        <p:cTn id="57" dur="500"/>
                                        <p:tgtEl>
                                          <p:spTgt spid="48"/>
                                        </p:tgtEl>
                                      </p:cBhvr>
                                    </p:animEffect>
                                  </p:childTnLst>
                                </p:cTn>
                              </p:par>
                            </p:childTnLst>
                          </p:cTn>
                        </p:par>
                        <p:par>
                          <p:cTn id="58" fill="hold">
                            <p:stCondLst>
                              <p:cond delay="5000"/>
                            </p:stCondLst>
                            <p:childTnLst>
                              <p:par>
                                <p:cTn id="59" presetID="53" presetClass="entr" presetSubtype="0"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par>
                                <p:cTn id="64" presetID="18" presetClass="entr" presetSubtype="9" fill="hold"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strips(upLeft)">
                                      <p:cBhvr>
                                        <p:cTn id="66" dur="500"/>
                                        <p:tgtEl>
                                          <p:spTgt spid="6"/>
                                        </p:tgtEl>
                                      </p:cBhvr>
                                    </p:animEffect>
                                  </p:childTnLst>
                                </p:cTn>
                              </p:par>
                              <p:par>
                                <p:cTn id="67" presetID="2" presetClass="entr" presetSubtype="8" accel="50000" decel="50000"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 calcmode="lin" valueType="num">
                                      <p:cBhvr additive="base">
                                        <p:cTn id="69" dur="500" fill="hold"/>
                                        <p:tgtEl>
                                          <p:spTgt spid="35"/>
                                        </p:tgtEl>
                                        <p:attrNameLst>
                                          <p:attrName>ppt_x</p:attrName>
                                        </p:attrNameLst>
                                      </p:cBhvr>
                                      <p:tavLst>
                                        <p:tav tm="0">
                                          <p:val>
                                            <p:strVal val="0-#ppt_w/2"/>
                                          </p:val>
                                        </p:tav>
                                        <p:tav tm="100000">
                                          <p:val>
                                            <p:strVal val="#ppt_x"/>
                                          </p:val>
                                        </p:tav>
                                      </p:tavLst>
                                    </p:anim>
                                    <p:anim calcmode="lin" valueType="num">
                                      <p:cBhvr additive="base">
                                        <p:cTn id="70" dur="500" fill="hold"/>
                                        <p:tgtEl>
                                          <p:spTgt spid="35"/>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53" presetClass="entr" presetSubtype="0"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childTnLst>
                          </p:cTn>
                        </p:par>
                        <p:par>
                          <p:cTn id="77" fill="hold">
                            <p:stCondLst>
                              <p:cond delay="6000"/>
                            </p:stCondLst>
                            <p:childTnLst>
                              <p:par>
                                <p:cTn id="78" presetID="53" presetClass="entr" presetSubtype="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childTnLst>
                          </p:cTn>
                        </p:par>
                        <p:par>
                          <p:cTn id="83" fill="hold">
                            <p:stCondLst>
                              <p:cond delay="6500"/>
                            </p:stCondLst>
                            <p:childTnLst>
                              <p:par>
                                <p:cTn id="84" presetID="53" presetClass="entr" presetSubtype="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par>
                                <p:cTn id="89" presetID="18" presetClass="entr" presetSubtype="6" fill="hold" nodeType="with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strips(downRight)">
                                      <p:cBhvr>
                                        <p:cTn id="91" dur="500"/>
                                        <p:tgtEl>
                                          <p:spTgt spid="9"/>
                                        </p:tgtEl>
                                      </p:cBhvr>
                                    </p:animEffect>
                                  </p:childTnLst>
                                </p:cTn>
                              </p:par>
                              <p:par>
                                <p:cTn id="92" presetID="2" presetClass="entr" presetSubtype="2" accel="50000" decel="50000" fill="hold"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1+#ppt_w/2"/>
                                          </p:val>
                                        </p:tav>
                                        <p:tav tm="100000">
                                          <p:val>
                                            <p:strVal val="#ppt_x"/>
                                          </p:val>
                                        </p:tav>
                                      </p:tavLst>
                                    </p:anim>
                                    <p:anim calcmode="lin" valueType="num">
                                      <p:cBhvr additive="base">
                                        <p:cTn id="95" dur="500" fill="hold"/>
                                        <p:tgtEl>
                                          <p:spTgt spid="38"/>
                                        </p:tgtEl>
                                        <p:attrNameLst>
                                          <p:attrName>ppt_y</p:attrName>
                                        </p:attrNameLst>
                                      </p:cBhvr>
                                      <p:tavLst>
                                        <p:tav tm="0">
                                          <p:val>
                                            <p:strVal val="#ppt_y"/>
                                          </p:val>
                                        </p:tav>
                                        <p:tav tm="100000">
                                          <p:val>
                                            <p:strVal val="#ppt_y"/>
                                          </p:val>
                                        </p:tav>
                                      </p:tavLst>
                                    </p:anim>
                                  </p:childTnLst>
                                </p:cTn>
                              </p:par>
                            </p:childTnLst>
                          </p:cTn>
                        </p:par>
                        <p:par>
                          <p:cTn id="96" fill="hold">
                            <p:stCondLst>
                              <p:cond delay="7000"/>
                            </p:stCondLst>
                            <p:childTnLst>
                              <p:par>
                                <p:cTn id="97" presetID="53" presetClass="entr" presetSubtype="0" fill="hold" grpId="0" nodeType="afterEffect">
                                  <p:stCondLst>
                                    <p:cond delay="0"/>
                                  </p:stCondLst>
                                  <p:childTnLst>
                                    <p:set>
                                      <p:cBhvr>
                                        <p:cTn id="98" dur="1" fill="hold">
                                          <p:stCondLst>
                                            <p:cond delay="0"/>
                                          </p:stCondLst>
                                        </p:cTn>
                                        <p:tgtEl>
                                          <p:spTgt spid="53"/>
                                        </p:tgtEl>
                                        <p:attrNameLst>
                                          <p:attrName>style.visibility</p:attrName>
                                        </p:attrNameLst>
                                      </p:cBhvr>
                                      <p:to>
                                        <p:strVal val="visible"/>
                                      </p:to>
                                    </p:set>
                                    <p:anim calcmode="lin" valueType="num">
                                      <p:cBhvr>
                                        <p:cTn id="99" dur="500" fill="hold"/>
                                        <p:tgtEl>
                                          <p:spTgt spid="53"/>
                                        </p:tgtEl>
                                        <p:attrNameLst>
                                          <p:attrName>ppt_w</p:attrName>
                                        </p:attrNameLst>
                                      </p:cBhvr>
                                      <p:tavLst>
                                        <p:tav tm="0">
                                          <p:val>
                                            <p:fltVal val="0"/>
                                          </p:val>
                                        </p:tav>
                                        <p:tav tm="100000">
                                          <p:val>
                                            <p:strVal val="#ppt_w"/>
                                          </p:val>
                                        </p:tav>
                                      </p:tavLst>
                                    </p:anim>
                                    <p:anim calcmode="lin" valueType="num">
                                      <p:cBhvr>
                                        <p:cTn id="100" dur="500" fill="hold"/>
                                        <p:tgtEl>
                                          <p:spTgt spid="53"/>
                                        </p:tgtEl>
                                        <p:attrNameLst>
                                          <p:attrName>ppt_h</p:attrName>
                                        </p:attrNameLst>
                                      </p:cBhvr>
                                      <p:tavLst>
                                        <p:tav tm="0">
                                          <p:val>
                                            <p:fltVal val="0"/>
                                          </p:val>
                                        </p:tav>
                                        <p:tav tm="100000">
                                          <p:val>
                                            <p:strVal val="#ppt_h"/>
                                          </p:val>
                                        </p:tav>
                                      </p:tavLst>
                                    </p:anim>
                                    <p:animEffect transition="in" filter="fade">
                                      <p:cBhvr>
                                        <p:cTn id="101" dur="500"/>
                                        <p:tgtEl>
                                          <p:spTgt spid="53"/>
                                        </p:tgtEl>
                                      </p:cBhvr>
                                    </p:animEffect>
                                  </p:childTnLst>
                                </p:cTn>
                              </p:par>
                            </p:childTnLst>
                          </p:cTn>
                        </p:par>
                        <p:par>
                          <p:cTn id="102" fill="hold">
                            <p:stCondLst>
                              <p:cond delay="7500"/>
                            </p:stCondLst>
                            <p:childTnLst>
                              <p:par>
                                <p:cTn id="103" presetID="53" presetClass="entr" presetSubtype="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8000"/>
                            </p:stCondLst>
                            <p:childTnLst>
                              <p:par>
                                <p:cTn id="109" presetID="53" presetClass="entr" presetSubtype="0" fill="hold"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500" fill="hold"/>
                                        <p:tgtEl>
                                          <p:spTgt spid="25"/>
                                        </p:tgtEl>
                                        <p:attrNameLst>
                                          <p:attrName>ppt_w</p:attrName>
                                        </p:attrNameLst>
                                      </p:cBhvr>
                                      <p:tavLst>
                                        <p:tav tm="0">
                                          <p:val>
                                            <p:fltVal val="0"/>
                                          </p:val>
                                        </p:tav>
                                        <p:tav tm="100000">
                                          <p:val>
                                            <p:strVal val="#ppt_w"/>
                                          </p:val>
                                        </p:tav>
                                      </p:tavLst>
                                    </p:anim>
                                    <p:anim calcmode="lin" valueType="num">
                                      <p:cBhvr>
                                        <p:cTn id="112" dur="500" fill="hold"/>
                                        <p:tgtEl>
                                          <p:spTgt spid="25"/>
                                        </p:tgtEl>
                                        <p:attrNameLst>
                                          <p:attrName>ppt_h</p:attrName>
                                        </p:attrNameLst>
                                      </p:cBhvr>
                                      <p:tavLst>
                                        <p:tav tm="0">
                                          <p:val>
                                            <p:fltVal val="0"/>
                                          </p:val>
                                        </p:tav>
                                        <p:tav tm="100000">
                                          <p:val>
                                            <p:strVal val="#ppt_h"/>
                                          </p:val>
                                        </p:tav>
                                      </p:tavLst>
                                    </p:anim>
                                    <p:animEffect transition="in" filter="fade">
                                      <p:cBhvr>
                                        <p:cTn id="113" dur="500"/>
                                        <p:tgtEl>
                                          <p:spTgt spid="25"/>
                                        </p:tgtEl>
                                      </p:cBhvr>
                                    </p:animEffect>
                                  </p:childTnLst>
                                </p:cTn>
                              </p:par>
                              <p:par>
                                <p:cTn id="114" presetID="18" presetClass="entr" presetSubtype="6" fill="hold" nodeType="withEffect">
                                  <p:stCondLst>
                                    <p:cond delay="0"/>
                                  </p:stCondLst>
                                  <p:childTnLst>
                                    <p:set>
                                      <p:cBhvr>
                                        <p:cTn id="115" dur="1" fill="hold">
                                          <p:stCondLst>
                                            <p:cond delay="0"/>
                                          </p:stCondLst>
                                        </p:cTn>
                                        <p:tgtEl>
                                          <p:spTgt spid="7"/>
                                        </p:tgtEl>
                                        <p:attrNameLst>
                                          <p:attrName>style.visibility</p:attrName>
                                        </p:attrNameLst>
                                      </p:cBhvr>
                                      <p:to>
                                        <p:strVal val="visible"/>
                                      </p:to>
                                    </p:set>
                                    <p:animEffect transition="in" filter="strips(downRight)">
                                      <p:cBhvr>
                                        <p:cTn id="116" dur="500"/>
                                        <p:tgtEl>
                                          <p:spTgt spid="7"/>
                                        </p:tgtEl>
                                      </p:cBhvr>
                                    </p:animEffect>
                                  </p:childTnLst>
                                </p:cTn>
                              </p:par>
                              <p:par>
                                <p:cTn id="117" presetID="2" presetClass="entr" presetSubtype="2" accel="50000" decel="50000" fill="hold" nodeType="withEffect">
                                  <p:stCondLst>
                                    <p:cond delay="0"/>
                                  </p:stCondLst>
                                  <p:childTnLst>
                                    <p:set>
                                      <p:cBhvr>
                                        <p:cTn id="118" dur="1" fill="hold">
                                          <p:stCondLst>
                                            <p:cond delay="0"/>
                                          </p:stCondLst>
                                        </p:cTn>
                                        <p:tgtEl>
                                          <p:spTgt spid="41"/>
                                        </p:tgtEl>
                                        <p:attrNameLst>
                                          <p:attrName>style.visibility</p:attrName>
                                        </p:attrNameLst>
                                      </p:cBhvr>
                                      <p:to>
                                        <p:strVal val="visible"/>
                                      </p:to>
                                    </p:set>
                                    <p:anim calcmode="lin" valueType="num">
                                      <p:cBhvr additive="base">
                                        <p:cTn id="119" dur="500" fill="hold"/>
                                        <p:tgtEl>
                                          <p:spTgt spid="41"/>
                                        </p:tgtEl>
                                        <p:attrNameLst>
                                          <p:attrName>ppt_x</p:attrName>
                                        </p:attrNameLst>
                                      </p:cBhvr>
                                      <p:tavLst>
                                        <p:tav tm="0">
                                          <p:val>
                                            <p:strVal val="1+#ppt_w/2"/>
                                          </p:val>
                                        </p:tav>
                                        <p:tav tm="100000">
                                          <p:val>
                                            <p:strVal val="#ppt_x"/>
                                          </p:val>
                                        </p:tav>
                                      </p:tavLst>
                                    </p:anim>
                                    <p:anim calcmode="lin" valueType="num">
                                      <p:cBhvr additive="base">
                                        <p:cTn id="120" dur="500" fill="hold"/>
                                        <p:tgtEl>
                                          <p:spTgt spid="41"/>
                                        </p:tgtEl>
                                        <p:attrNameLst>
                                          <p:attrName>ppt_y</p:attrName>
                                        </p:attrNameLst>
                                      </p:cBhvr>
                                      <p:tavLst>
                                        <p:tav tm="0">
                                          <p:val>
                                            <p:strVal val="#ppt_y"/>
                                          </p:val>
                                        </p:tav>
                                        <p:tav tm="100000">
                                          <p:val>
                                            <p:strVal val="#ppt_y"/>
                                          </p:val>
                                        </p:tav>
                                      </p:tavLst>
                                    </p:anim>
                                  </p:childTnLst>
                                </p:cTn>
                              </p:par>
                            </p:childTnLst>
                          </p:cTn>
                        </p:par>
                        <p:par>
                          <p:cTn id="121" fill="hold">
                            <p:stCondLst>
                              <p:cond delay="8500"/>
                            </p:stCondLst>
                            <p:childTnLst>
                              <p:par>
                                <p:cTn id="122" presetID="53" presetClass="entr" presetSubtype="0" fill="hold" grpId="0" nodeType="afterEffect">
                                  <p:stCondLst>
                                    <p:cond delay="0"/>
                                  </p:stCondLst>
                                  <p:childTnLst>
                                    <p:set>
                                      <p:cBhvr>
                                        <p:cTn id="123" dur="1" fill="hold">
                                          <p:stCondLst>
                                            <p:cond delay="0"/>
                                          </p:stCondLst>
                                        </p:cTn>
                                        <p:tgtEl>
                                          <p:spTgt spid="54"/>
                                        </p:tgtEl>
                                        <p:attrNameLst>
                                          <p:attrName>style.visibility</p:attrName>
                                        </p:attrNameLst>
                                      </p:cBhvr>
                                      <p:to>
                                        <p:strVal val="visible"/>
                                      </p:to>
                                    </p:set>
                                    <p:anim calcmode="lin" valueType="num">
                                      <p:cBhvr>
                                        <p:cTn id="124" dur="500" fill="hold"/>
                                        <p:tgtEl>
                                          <p:spTgt spid="54"/>
                                        </p:tgtEl>
                                        <p:attrNameLst>
                                          <p:attrName>ppt_w</p:attrName>
                                        </p:attrNameLst>
                                      </p:cBhvr>
                                      <p:tavLst>
                                        <p:tav tm="0">
                                          <p:val>
                                            <p:fltVal val="0"/>
                                          </p:val>
                                        </p:tav>
                                        <p:tav tm="100000">
                                          <p:val>
                                            <p:strVal val="#ppt_w"/>
                                          </p:val>
                                        </p:tav>
                                      </p:tavLst>
                                    </p:anim>
                                    <p:anim calcmode="lin" valueType="num">
                                      <p:cBhvr>
                                        <p:cTn id="125" dur="500" fill="hold"/>
                                        <p:tgtEl>
                                          <p:spTgt spid="54"/>
                                        </p:tgtEl>
                                        <p:attrNameLst>
                                          <p:attrName>ppt_h</p:attrName>
                                        </p:attrNameLst>
                                      </p:cBhvr>
                                      <p:tavLst>
                                        <p:tav tm="0">
                                          <p:val>
                                            <p:fltVal val="0"/>
                                          </p:val>
                                        </p:tav>
                                        <p:tav tm="100000">
                                          <p:val>
                                            <p:strVal val="#ppt_h"/>
                                          </p:val>
                                        </p:tav>
                                      </p:tavLst>
                                    </p:anim>
                                    <p:animEffect transition="in" filter="fade">
                                      <p:cBhvr>
                                        <p:cTn id="126" dur="500"/>
                                        <p:tgtEl>
                                          <p:spTgt spid="54"/>
                                        </p:tgtEl>
                                      </p:cBhvr>
                                    </p:animEffect>
                                  </p:childTnLst>
                                </p:cTn>
                              </p:par>
                            </p:childTnLst>
                          </p:cTn>
                        </p:par>
                        <p:par>
                          <p:cTn id="127" fill="hold">
                            <p:stCondLst>
                              <p:cond delay="9000"/>
                            </p:stCondLst>
                            <p:childTnLst>
                              <p:par>
                                <p:cTn id="128" presetID="53"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 calcmode="lin" valueType="num">
                                      <p:cBhvr>
                                        <p:cTn id="130" dur="500" fill="hold"/>
                                        <p:tgtEl>
                                          <p:spTgt spid="56"/>
                                        </p:tgtEl>
                                        <p:attrNameLst>
                                          <p:attrName>ppt_w</p:attrName>
                                        </p:attrNameLst>
                                      </p:cBhvr>
                                      <p:tavLst>
                                        <p:tav tm="0">
                                          <p:val>
                                            <p:fltVal val="0"/>
                                          </p:val>
                                        </p:tav>
                                        <p:tav tm="100000">
                                          <p:val>
                                            <p:strVal val="#ppt_w"/>
                                          </p:val>
                                        </p:tav>
                                      </p:tavLst>
                                    </p:anim>
                                    <p:anim calcmode="lin" valueType="num">
                                      <p:cBhvr>
                                        <p:cTn id="131" dur="500" fill="hold"/>
                                        <p:tgtEl>
                                          <p:spTgt spid="56"/>
                                        </p:tgtEl>
                                        <p:attrNameLst>
                                          <p:attrName>ppt_h</p:attrName>
                                        </p:attrNameLst>
                                      </p:cBhvr>
                                      <p:tavLst>
                                        <p:tav tm="0">
                                          <p:val>
                                            <p:fltVal val="0"/>
                                          </p:val>
                                        </p:tav>
                                        <p:tav tm="100000">
                                          <p:val>
                                            <p:strVal val="#ppt_h"/>
                                          </p:val>
                                        </p:tav>
                                      </p:tavLst>
                                    </p:anim>
                                    <p:animEffect transition="in" filter="fade">
                                      <p:cBhvr>
                                        <p:cTn id="132" dur="500"/>
                                        <p:tgtEl>
                                          <p:spTgt spid="56"/>
                                        </p:tgtEl>
                                      </p:cBhvr>
                                    </p:animEffect>
                                  </p:childTnLst>
                                </p:cTn>
                              </p:par>
                            </p:childTnLst>
                          </p:cTn>
                        </p:par>
                        <p:par>
                          <p:cTn id="133" fill="hold">
                            <p:stCondLst>
                              <p:cond delay="9500"/>
                            </p:stCondLst>
                            <p:childTnLst>
                              <p:par>
                                <p:cTn id="134" presetID="53" presetClass="entr" presetSubtype="0" fill="hold" nodeType="afterEffect">
                                  <p:stCondLst>
                                    <p:cond delay="0"/>
                                  </p:stCondLst>
                                  <p:childTnLst>
                                    <p:set>
                                      <p:cBhvr>
                                        <p:cTn id="135" dur="1" fill="hold">
                                          <p:stCondLst>
                                            <p:cond delay="0"/>
                                          </p:stCondLst>
                                        </p:cTn>
                                        <p:tgtEl>
                                          <p:spTgt spid="16"/>
                                        </p:tgtEl>
                                        <p:attrNameLst>
                                          <p:attrName>style.visibility</p:attrName>
                                        </p:attrNameLst>
                                      </p:cBhvr>
                                      <p:to>
                                        <p:strVal val="visible"/>
                                      </p:to>
                                    </p:set>
                                    <p:anim calcmode="lin" valueType="num">
                                      <p:cBhvr>
                                        <p:cTn id="136" dur="500" fill="hold"/>
                                        <p:tgtEl>
                                          <p:spTgt spid="16"/>
                                        </p:tgtEl>
                                        <p:attrNameLst>
                                          <p:attrName>ppt_w</p:attrName>
                                        </p:attrNameLst>
                                      </p:cBhvr>
                                      <p:tavLst>
                                        <p:tav tm="0">
                                          <p:val>
                                            <p:fltVal val="0"/>
                                          </p:val>
                                        </p:tav>
                                        <p:tav tm="100000">
                                          <p:val>
                                            <p:strVal val="#ppt_w"/>
                                          </p:val>
                                        </p:tav>
                                      </p:tavLst>
                                    </p:anim>
                                    <p:anim calcmode="lin" valueType="num">
                                      <p:cBhvr>
                                        <p:cTn id="137" dur="500" fill="hold"/>
                                        <p:tgtEl>
                                          <p:spTgt spid="16"/>
                                        </p:tgtEl>
                                        <p:attrNameLst>
                                          <p:attrName>ppt_h</p:attrName>
                                        </p:attrNameLst>
                                      </p:cBhvr>
                                      <p:tavLst>
                                        <p:tav tm="0">
                                          <p:val>
                                            <p:fltVal val="0"/>
                                          </p:val>
                                        </p:tav>
                                        <p:tav tm="100000">
                                          <p:val>
                                            <p:strVal val="#ppt_h"/>
                                          </p:val>
                                        </p:tav>
                                      </p:tavLst>
                                    </p:anim>
                                    <p:animEffect transition="in" filter="fade">
                                      <p:cBhvr>
                                        <p:cTn id="138" dur="500"/>
                                        <p:tgtEl>
                                          <p:spTgt spid="16"/>
                                        </p:tgtEl>
                                      </p:cBhvr>
                                    </p:animEffect>
                                  </p:childTnLst>
                                </p:cTn>
                              </p:par>
                              <p:par>
                                <p:cTn id="139" presetID="18" presetClass="entr" presetSubtype="6" fill="hold" nodeType="withEffect">
                                  <p:stCondLst>
                                    <p:cond delay="0"/>
                                  </p:stCondLst>
                                  <p:childTnLst>
                                    <p:set>
                                      <p:cBhvr>
                                        <p:cTn id="140" dur="1" fill="hold">
                                          <p:stCondLst>
                                            <p:cond delay="0"/>
                                          </p:stCondLst>
                                        </p:cTn>
                                        <p:tgtEl>
                                          <p:spTgt spid="5"/>
                                        </p:tgtEl>
                                        <p:attrNameLst>
                                          <p:attrName>style.visibility</p:attrName>
                                        </p:attrNameLst>
                                      </p:cBhvr>
                                      <p:to>
                                        <p:strVal val="visible"/>
                                      </p:to>
                                    </p:set>
                                    <p:animEffect transition="in" filter="strips(downRight)">
                                      <p:cBhvr>
                                        <p:cTn id="141" dur="500"/>
                                        <p:tgtEl>
                                          <p:spTgt spid="5"/>
                                        </p:tgtEl>
                                      </p:cBhvr>
                                    </p:animEffect>
                                  </p:childTnLst>
                                </p:cTn>
                              </p:par>
                              <p:par>
                                <p:cTn id="142" presetID="2" presetClass="entr" presetSubtype="2" accel="50000" decel="50000" fill="hold" nodeType="withEffect">
                                  <p:stCondLst>
                                    <p:cond delay="0"/>
                                  </p:stCondLst>
                                  <p:childTnLst>
                                    <p:set>
                                      <p:cBhvr>
                                        <p:cTn id="143" dur="1" fill="hold">
                                          <p:stCondLst>
                                            <p:cond delay="0"/>
                                          </p:stCondLst>
                                        </p:cTn>
                                        <p:tgtEl>
                                          <p:spTgt spid="44"/>
                                        </p:tgtEl>
                                        <p:attrNameLst>
                                          <p:attrName>style.visibility</p:attrName>
                                        </p:attrNameLst>
                                      </p:cBhvr>
                                      <p:to>
                                        <p:strVal val="visible"/>
                                      </p:to>
                                    </p:set>
                                    <p:anim calcmode="lin" valueType="num">
                                      <p:cBhvr additive="base">
                                        <p:cTn id="144" dur="500" fill="hold"/>
                                        <p:tgtEl>
                                          <p:spTgt spid="44"/>
                                        </p:tgtEl>
                                        <p:attrNameLst>
                                          <p:attrName>ppt_x</p:attrName>
                                        </p:attrNameLst>
                                      </p:cBhvr>
                                      <p:tavLst>
                                        <p:tav tm="0">
                                          <p:val>
                                            <p:strVal val="1+#ppt_w/2"/>
                                          </p:val>
                                        </p:tav>
                                        <p:tav tm="100000">
                                          <p:val>
                                            <p:strVal val="#ppt_x"/>
                                          </p:val>
                                        </p:tav>
                                      </p:tavLst>
                                    </p:anim>
                                    <p:anim calcmode="lin" valueType="num">
                                      <p:cBhvr additive="base">
                                        <p:cTn id="145" dur="500" fill="hold"/>
                                        <p:tgtEl>
                                          <p:spTgt spid="44"/>
                                        </p:tgtEl>
                                        <p:attrNameLst>
                                          <p:attrName>ppt_y</p:attrName>
                                        </p:attrNameLst>
                                      </p:cBhvr>
                                      <p:tavLst>
                                        <p:tav tm="0">
                                          <p:val>
                                            <p:strVal val="#ppt_y"/>
                                          </p:val>
                                        </p:tav>
                                        <p:tav tm="100000">
                                          <p:val>
                                            <p:strVal val="#ppt_y"/>
                                          </p:val>
                                        </p:tav>
                                      </p:tavLst>
                                    </p:anim>
                                  </p:childTnLst>
                                </p:cTn>
                              </p:par>
                            </p:childTnLst>
                          </p:cTn>
                        </p:par>
                        <p:par>
                          <p:cTn id="146" fill="hold">
                            <p:stCondLst>
                              <p:cond delay="10000"/>
                            </p:stCondLst>
                            <p:childTnLst>
                              <p:par>
                                <p:cTn id="147" presetID="53" presetClass="entr" presetSubtype="0" fill="hold" grpId="0" nodeType="afterEffect">
                                  <p:stCondLst>
                                    <p:cond delay="0"/>
                                  </p:stCondLst>
                                  <p:childTnLst>
                                    <p:set>
                                      <p:cBhvr>
                                        <p:cTn id="148" dur="1" fill="hold">
                                          <p:stCondLst>
                                            <p:cond delay="0"/>
                                          </p:stCondLst>
                                        </p:cTn>
                                        <p:tgtEl>
                                          <p:spTgt spid="55"/>
                                        </p:tgtEl>
                                        <p:attrNameLst>
                                          <p:attrName>style.visibility</p:attrName>
                                        </p:attrNameLst>
                                      </p:cBhvr>
                                      <p:to>
                                        <p:strVal val="visible"/>
                                      </p:to>
                                    </p:set>
                                    <p:anim calcmode="lin" valueType="num">
                                      <p:cBhvr>
                                        <p:cTn id="149" dur="500" fill="hold"/>
                                        <p:tgtEl>
                                          <p:spTgt spid="55"/>
                                        </p:tgtEl>
                                        <p:attrNameLst>
                                          <p:attrName>ppt_w</p:attrName>
                                        </p:attrNameLst>
                                      </p:cBhvr>
                                      <p:tavLst>
                                        <p:tav tm="0">
                                          <p:val>
                                            <p:fltVal val="0"/>
                                          </p:val>
                                        </p:tav>
                                        <p:tav tm="100000">
                                          <p:val>
                                            <p:strVal val="#ppt_w"/>
                                          </p:val>
                                        </p:tav>
                                      </p:tavLst>
                                    </p:anim>
                                    <p:anim calcmode="lin" valueType="num">
                                      <p:cBhvr>
                                        <p:cTn id="150" dur="500" fill="hold"/>
                                        <p:tgtEl>
                                          <p:spTgt spid="55"/>
                                        </p:tgtEl>
                                        <p:attrNameLst>
                                          <p:attrName>ppt_h</p:attrName>
                                        </p:attrNameLst>
                                      </p:cBhvr>
                                      <p:tavLst>
                                        <p:tav tm="0">
                                          <p:val>
                                            <p:fltVal val="0"/>
                                          </p:val>
                                        </p:tav>
                                        <p:tav tm="100000">
                                          <p:val>
                                            <p:strVal val="#ppt_h"/>
                                          </p:val>
                                        </p:tav>
                                      </p:tavLst>
                                    </p:anim>
                                    <p:animEffect transition="in" filter="fade">
                                      <p:cBhvr>
                                        <p:cTn id="151" dur="500"/>
                                        <p:tgtEl>
                                          <p:spTgt spid="55"/>
                                        </p:tgtEl>
                                      </p:cBhvr>
                                    </p:animEffect>
                                  </p:childTnLst>
                                </p:cTn>
                              </p:par>
                            </p:childTnLst>
                          </p:cTn>
                        </p:par>
                        <p:par>
                          <p:cTn id="152" fill="hold">
                            <p:stCondLst>
                              <p:cond delay="10500"/>
                            </p:stCondLst>
                            <p:childTnLst>
                              <p:par>
                                <p:cTn id="153" presetID="53" presetClass="entr" presetSubtype="0" fill="hold" grpId="0" nodeType="afterEffect">
                                  <p:stCondLst>
                                    <p:cond delay="0"/>
                                  </p:stCondLst>
                                  <p:childTnLst>
                                    <p:set>
                                      <p:cBhvr>
                                        <p:cTn id="154" dur="1" fill="hold">
                                          <p:stCondLst>
                                            <p:cond delay="0"/>
                                          </p:stCondLst>
                                        </p:cTn>
                                        <p:tgtEl>
                                          <p:spTgt spid="57"/>
                                        </p:tgtEl>
                                        <p:attrNameLst>
                                          <p:attrName>style.visibility</p:attrName>
                                        </p:attrNameLst>
                                      </p:cBhvr>
                                      <p:to>
                                        <p:strVal val="visible"/>
                                      </p:to>
                                    </p:set>
                                    <p:anim calcmode="lin" valueType="num">
                                      <p:cBhvr>
                                        <p:cTn id="155" dur="500" fill="hold"/>
                                        <p:tgtEl>
                                          <p:spTgt spid="57"/>
                                        </p:tgtEl>
                                        <p:attrNameLst>
                                          <p:attrName>ppt_w</p:attrName>
                                        </p:attrNameLst>
                                      </p:cBhvr>
                                      <p:tavLst>
                                        <p:tav tm="0">
                                          <p:val>
                                            <p:fltVal val="0"/>
                                          </p:val>
                                        </p:tav>
                                        <p:tav tm="100000">
                                          <p:val>
                                            <p:strVal val="#ppt_w"/>
                                          </p:val>
                                        </p:tav>
                                      </p:tavLst>
                                    </p:anim>
                                    <p:anim calcmode="lin" valueType="num">
                                      <p:cBhvr>
                                        <p:cTn id="156" dur="500" fill="hold"/>
                                        <p:tgtEl>
                                          <p:spTgt spid="57"/>
                                        </p:tgtEl>
                                        <p:attrNameLst>
                                          <p:attrName>ppt_h</p:attrName>
                                        </p:attrNameLst>
                                      </p:cBhvr>
                                      <p:tavLst>
                                        <p:tav tm="0">
                                          <p:val>
                                            <p:fltVal val="0"/>
                                          </p:val>
                                        </p:tav>
                                        <p:tav tm="100000">
                                          <p:val>
                                            <p:strVal val="#ppt_h"/>
                                          </p:val>
                                        </p:tav>
                                      </p:tavLst>
                                    </p:anim>
                                    <p:animEffect transition="in" filter="fade">
                                      <p:cBhvr>
                                        <p:cTn id="157" dur="500"/>
                                        <p:tgtEl>
                                          <p:spTgt spid="57"/>
                                        </p:tgtEl>
                                      </p:cBhvr>
                                    </p:animEffect>
                                  </p:childTnLst>
                                </p:cTn>
                              </p:par>
                            </p:childTnLst>
                          </p:cTn>
                        </p:par>
                        <p:par>
                          <p:cTn id="158" fill="hold">
                            <p:stCondLst>
                              <p:cond delay="11000"/>
                            </p:stCondLst>
                            <p:childTnLst>
                              <p:par>
                                <p:cTn id="159" presetID="10" presetClass="entr" presetSubtype="0" fill="hold" grpId="0" nodeType="afterEffect">
                                  <p:stCondLst>
                                    <p:cond delay="0"/>
                                  </p:stCondLst>
                                  <p:childTnLst>
                                    <p:set>
                                      <p:cBhvr>
                                        <p:cTn id="160" dur="1" fill="hold">
                                          <p:stCondLst>
                                            <p:cond delay="0"/>
                                          </p:stCondLst>
                                        </p:cTn>
                                        <p:tgtEl>
                                          <p:spTgt spid="58"/>
                                        </p:tgtEl>
                                        <p:attrNameLst>
                                          <p:attrName>style.visibility</p:attrName>
                                        </p:attrNameLst>
                                      </p:cBhvr>
                                      <p:to>
                                        <p:strVal val="visible"/>
                                      </p:to>
                                    </p:set>
                                    <p:animEffect transition="in" filter="fade">
                                      <p:cBhvr>
                                        <p:cTn id="1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p:bldP spid="47" grpId="0" animBg="1"/>
      <p:bldP spid="48" grpId="0" animBg="1"/>
      <p:bldP spid="49" grpId="0" animBg="1"/>
      <p:bldP spid="50" grpId="0" animBg="1"/>
      <p:bldP spid="51" grpId="0"/>
      <p:bldP spid="52" grpId="0"/>
      <p:bldP spid="53" grpId="0"/>
      <p:bldP spid="54" grpId="0"/>
      <p:bldP spid="55" grpId="0"/>
      <p:bldP spid="56" grpId="0" animBg="1"/>
      <p:bldP spid="57" grpId="0" animBg="1"/>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教学反思</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Rounded Rectangle 152"/>
          <p:cNvSpPr/>
          <p:nvPr/>
        </p:nvSpPr>
        <p:spPr>
          <a:xfrm>
            <a:off x="7709602" y="3168287"/>
            <a:ext cx="3609433" cy="1259235"/>
          </a:xfrm>
          <a:prstGeom prst="roundRect">
            <a:avLst>
              <a:gd name="adj" fmla="val 687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Rounded Rectangle 151"/>
          <p:cNvSpPr/>
          <p:nvPr/>
        </p:nvSpPr>
        <p:spPr>
          <a:xfrm>
            <a:off x="7709602" y="1617293"/>
            <a:ext cx="3609433" cy="1259235"/>
          </a:xfrm>
          <a:prstGeom prst="roundRect">
            <a:avLst>
              <a:gd name="adj" fmla="val 68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5" name="Group 67"/>
          <p:cNvGrpSpPr/>
          <p:nvPr/>
        </p:nvGrpSpPr>
        <p:grpSpPr>
          <a:xfrm>
            <a:off x="3338603" y="2279746"/>
            <a:ext cx="833967" cy="833967"/>
            <a:chOff x="5038726" y="1838325"/>
            <a:chExt cx="625475" cy="625475"/>
          </a:xfrm>
          <a:solidFill>
            <a:schemeClr val="accent4"/>
          </a:solidFill>
        </p:grpSpPr>
        <p:sp>
          <p:nvSpPr>
            <p:cNvPr id="6" name="Freeform 5"/>
            <p:cNvSpPr>
              <a:spLocks noEditPoints="1"/>
            </p:cNvSpPr>
            <p:nvPr/>
          </p:nvSpPr>
          <p:spPr bwMode="auto">
            <a:xfrm>
              <a:off x="5038726" y="1838325"/>
              <a:ext cx="625475" cy="625475"/>
            </a:xfrm>
            <a:custGeom>
              <a:avLst/>
              <a:gdLst/>
              <a:ahLst/>
              <a:cxnLst>
                <a:cxn ang="0">
                  <a:pos x="147" y="0"/>
                </a:cxn>
                <a:cxn ang="0">
                  <a:pos x="0" y="147"/>
                </a:cxn>
                <a:cxn ang="0">
                  <a:pos x="147" y="294"/>
                </a:cxn>
                <a:cxn ang="0">
                  <a:pos x="294" y="147"/>
                </a:cxn>
                <a:cxn ang="0">
                  <a:pos x="147" y="0"/>
                </a:cxn>
                <a:cxn ang="0">
                  <a:pos x="147" y="261"/>
                </a:cxn>
                <a:cxn ang="0">
                  <a:pos x="33" y="147"/>
                </a:cxn>
                <a:cxn ang="0">
                  <a:pos x="147" y="32"/>
                </a:cxn>
                <a:cxn ang="0">
                  <a:pos x="262" y="147"/>
                </a:cxn>
                <a:cxn ang="0">
                  <a:pos x="147" y="261"/>
                </a:cxn>
                <a:cxn ang="0">
                  <a:pos x="147" y="261"/>
                </a:cxn>
                <a:cxn ang="0">
                  <a:pos x="147" y="261"/>
                </a:cxn>
              </a:cxnLst>
              <a:rect l="0" t="0" r="r" b="b"/>
              <a:pathLst>
                <a:path w="294" h="294">
                  <a:moveTo>
                    <a:pt x="147" y="0"/>
                  </a:moveTo>
                  <a:cubicBezTo>
                    <a:pt x="66" y="0"/>
                    <a:pt x="0" y="66"/>
                    <a:pt x="0" y="147"/>
                  </a:cubicBezTo>
                  <a:cubicBezTo>
                    <a:pt x="0" y="228"/>
                    <a:pt x="66" y="294"/>
                    <a:pt x="147" y="294"/>
                  </a:cubicBezTo>
                  <a:cubicBezTo>
                    <a:pt x="228" y="294"/>
                    <a:pt x="294" y="228"/>
                    <a:pt x="294" y="147"/>
                  </a:cubicBezTo>
                  <a:cubicBezTo>
                    <a:pt x="294" y="66"/>
                    <a:pt x="228" y="0"/>
                    <a:pt x="147" y="0"/>
                  </a:cubicBezTo>
                  <a:close/>
                  <a:moveTo>
                    <a:pt x="147" y="261"/>
                  </a:moveTo>
                  <a:cubicBezTo>
                    <a:pt x="84" y="261"/>
                    <a:pt x="33" y="210"/>
                    <a:pt x="33" y="147"/>
                  </a:cubicBezTo>
                  <a:cubicBezTo>
                    <a:pt x="33" y="83"/>
                    <a:pt x="84" y="32"/>
                    <a:pt x="147" y="32"/>
                  </a:cubicBezTo>
                  <a:cubicBezTo>
                    <a:pt x="210" y="32"/>
                    <a:pt x="262" y="83"/>
                    <a:pt x="262" y="147"/>
                  </a:cubicBezTo>
                  <a:cubicBezTo>
                    <a:pt x="262" y="210"/>
                    <a:pt x="210" y="261"/>
                    <a:pt x="147" y="261"/>
                  </a:cubicBezTo>
                  <a:close/>
                  <a:moveTo>
                    <a:pt x="147" y="261"/>
                  </a:moveTo>
                  <a:cubicBezTo>
                    <a:pt x="147" y="261"/>
                    <a:pt x="147" y="261"/>
                    <a:pt x="147" y="26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 name="Freeform 6"/>
            <p:cNvSpPr>
              <a:spLocks noEditPoints="1"/>
            </p:cNvSpPr>
            <p:nvPr/>
          </p:nvSpPr>
          <p:spPr bwMode="auto">
            <a:xfrm>
              <a:off x="5143501" y="2078038"/>
              <a:ext cx="417513" cy="161925"/>
            </a:xfrm>
            <a:custGeom>
              <a:avLst/>
              <a:gdLst/>
              <a:ahLst/>
              <a:cxnLst>
                <a:cxn ang="0">
                  <a:pos x="192" y="11"/>
                </a:cxn>
                <a:cxn ang="0">
                  <a:pos x="170" y="4"/>
                </a:cxn>
                <a:cxn ang="0">
                  <a:pos x="102" y="41"/>
                </a:cxn>
                <a:cxn ang="0">
                  <a:pos x="25" y="4"/>
                </a:cxn>
                <a:cxn ang="0">
                  <a:pos x="4" y="11"/>
                </a:cxn>
                <a:cxn ang="0">
                  <a:pos x="11" y="33"/>
                </a:cxn>
                <a:cxn ang="0">
                  <a:pos x="95" y="74"/>
                </a:cxn>
                <a:cxn ang="0">
                  <a:pos x="102" y="76"/>
                </a:cxn>
                <a:cxn ang="0">
                  <a:pos x="110" y="74"/>
                </a:cxn>
                <a:cxn ang="0">
                  <a:pos x="186" y="33"/>
                </a:cxn>
                <a:cxn ang="0">
                  <a:pos x="192" y="11"/>
                </a:cxn>
                <a:cxn ang="0">
                  <a:pos x="192" y="11"/>
                </a:cxn>
                <a:cxn ang="0">
                  <a:pos x="192" y="11"/>
                </a:cxn>
              </a:cxnLst>
              <a:rect l="0" t="0" r="r" b="b"/>
              <a:pathLst>
                <a:path w="197" h="76">
                  <a:moveTo>
                    <a:pt x="192" y="11"/>
                  </a:moveTo>
                  <a:cubicBezTo>
                    <a:pt x="188" y="3"/>
                    <a:pt x="178" y="0"/>
                    <a:pt x="170" y="4"/>
                  </a:cubicBezTo>
                  <a:cubicBezTo>
                    <a:pt x="102" y="41"/>
                    <a:pt x="102" y="41"/>
                    <a:pt x="102" y="41"/>
                  </a:cubicBezTo>
                  <a:cubicBezTo>
                    <a:pt x="25" y="4"/>
                    <a:pt x="25" y="4"/>
                    <a:pt x="25" y="4"/>
                  </a:cubicBezTo>
                  <a:cubicBezTo>
                    <a:pt x="17" y="0"/>
                    <a:pt x="7" y="3"/>
                    <a:pt x="4" y="11"/>
                  </a:cubicBezTo>
                  <a:cubicBezTo>
                    <a:pt x="0" y="20"/>
                    <a:pt x="3" y="29"/>
                    <a:pt x="11" y="33"/>
                  </a:cubicBezTo>
                  <a:cubicBezTo>
                    <a:pt x="95" y="74"/>
                    <a:pt x="95" y="74"/>
                    <a:pt x="95" y="74"/>
                  </a:cubicBezTo>
                  <a:cubicBezTo>
                    <a:pt x="97" y="76"/>
                    <a:pt x="100" y="76"/>
                    <a:pt x="102" y="76"/>
                  </a:cubicBezTo>
                  <a:cubicBezTo>
                    <a:pt x="105" y="76"/>
                    <a:pt x="108" y="75"/>
                    <a:pt x="110" y="74"/>
                  </a:cubicBezTo>
                  <a:cubicBezTo>
                    <a:pt x="186" y="33"/>
                    <a:pt x="186" y="33"/>
                    <a:pt x="186" y="33"/>
                  </a:cubicBezTo>
                  <a:cubicBezTo>
                    <a:pt x="194" y="29"/>
                    <a:pt x="197" y="19"/>
                    <a:pt x="192" y="11"/>
                  </a:cubicBezTo>
                  <a:close/>
                  <a:moveTo>
                    <a:pt x="192" y="11"/>
                  </a:moveTo>
                  <a:cubicBezTo>
                    <a:pt x="192" y="11"/>
                    <a:pt x="192" y="11"/>
                    <a:pt x="192"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 name="Group 66"/>
          <p:cNvGrpSpPr/>
          <p:nvPr/>
        </p:nvGrpSpPr>
        <p:grpSpPr>
          <a:xfrm>
            <a:off x="1205398" y="1617294"/>
            <a:ext cx="2734733" cy="4500033"/>
            <a:chOff x="3478213" y="1268413"/>
            <a:chExt cx="2051050" cy="3375025"/>
          </a:xfrm>
          <a:solidFill>
            <a:schemeClr val="bg1">
              <a:lumMod val="65000"/>
            </a:schemeClr>
          </a:solidFill>
        </p:grpSpPr>
        <p:sp>
          <p:nvSpPr>
            <p:cNvPr id="9" name="Freeform 7"/>
            <p:cNvSpPr>
              <a:spLocks noEditPoints="1"/>
            </p:cNvSpPr>
            <p:nvPr/>
          </p:nvSpPr>
          <p:spPr bwMode="auto">
            <a:xfrm>
              <a:off x="4160838" y="1268413"/>
              <a:ext cx="685800" cy="696913"/>
            </a:xfrm>
            <a:custGeom>
              <a:avLst/>
              <a:gdLst/>
              <a:ahLst/>
              <a:cxnLst>
                <a:cxn ang="0">
                  <a:pos x="161" y="328"/>
                </a:cxn>
                <a:cxn ang="0">
                  <a:pos x="323" y="164"/>
                </a:cxn>
                <a:cxn ang="0">
                  <a:pos x="161" y="0"/>
                </a:cxn>
                <a:cxn ang="0">
                  <a:pos x="0" y="164"/>
                </a:cxn>
                <a:cxn ang="0">
                  <a:pos x="161" y="328"/>
                </a:cxn>
                <a:cxn ang="0">
                  <a:pos x="161" y="328"/>
                </a:cxn>
                <a:cxn ang="0">
                  <a:pos x="161" y="328"/>
                </a:cxn>
              </a:cxnLst>
              <a:rect l="0" t="0" r="r" b="b"/>
              <a:pathLst>
                <a:path w="323" h="328">
                  <a:moveTo>
                    <a:pt x="161" y="328"/>
                  </a:moveTo>
                  <a:cubicBezTo>
                    <a:pt x="251" y="327"/>
                    <a:pt x="323" y="254"/>
                    <a:pt x="323" y="164"/>
                  </a:cubicBezTo>
                  <a:cubicBezTo>
                    <a:pt x="323" y="75"/>
                    <a:pt x="251" y="2"/>
                    <a:pt x="161" y="0"/>
                  </a:cubicBezTo>
                  <a:cubicBezTo>
                    <a:pt x="72" y="2"/>
                    <a:pt x="0" y="75"/>
                    <a:pt x="0" y="164"/>
                  </a:cubicBezTo>
                  <a:cubicBezTo>
                    <a:pt x="0" y="254"/>
                    <a:pt x="72" y="327"/>
                    <a:pt x="161" y="328"/>
                  </a:cubicBezTo>
                  <a:close/>
                  <a:moveTo>
                    <a:pt x="161" y="328"/>
                  </a:moveTo>
                  <a:cubicBezTo>
                    <a:pt x="161" y="328"/>
                    <a:pt x="161" y="328"/>
                    <a:pt x="161" y="328"/>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 name="Freeform 8"/>
            <p:cNvSpPr>
              <a:spLocks/>
            </p:cNvSpPr>
            <p:nvPr/>
          </p:nvSpPr>
          <p:spPr bwMode="auto">
            <a:xfrm>
              <a:off x="3478213" y="1987550"/>
              <a:ext cx="2051050" cy="2655888"/>
            </a:xfrm>
            <a:custGeom>
              <a:avLst/>
              <a:gdLst/>
              <a:ahLst/>
              <a:cxnLst>
                <a:cxn ang="0">
                  <a:pos x="901" y="261"/>
                </a:cxn>
                <a:cxn ang="0">
                  <a:pos x="769" y="256"/>
                </a:cxn>
                <a:cxn ang="0">
                  <a:pos x="740" y="213"/>
                </a:cxn>
                <a:cxn ang="0">
                  <a:pos x="623" y="62"/>
                </a:cxn>
                <a:cxn ang="0">
                  <a:pos x="524" y="0"/>
                </a:cxn>
                <a:cxn ang="0">
                  <a:pos x="524" y="0"/>
                </a:cxn>
                <a:cxn ang="0">
                  <a:pos x="484" y="41"/>
                </a:cxn>
                <a:cxn ang="0">
                  <a:pos x="482" y="40"/>
                </a:cxn>
                <a:cxn ang="0">
                  <a:pos x="524" y="312"/>
                </a:cxn>
                <a:cxn ang="0">
                  <a:pos x="484" y="366"/>
                </a:cxn>
                <a:cxn ang="0">
                  <a:pos x="484" y="366"/>
                </a:cxn>
                <a:cxn ang="0">
                  <a:pos x="482" y="365"/>
                </a:cxn>
                <a:cxn ang="0">
                  <a:pos x="481" y="366"/>
                </a:cxn>
                <a:cxn ang="0">
                  <a:pos x="481" y="366"/>
                </a:cxn>
                <a:cxn ang="0">
                  <a:pos x="441" y="312"/>
                </a:cxn>
                <a:cxn ang="0">
                  <a:pos x="482" y="40"/>
                </a:cxn>
                <a:cxn ang="0">
                  <a:pos x="481" y="41"/>
                </a:cxn>
                <a:cxn ang="0">
                  <a:pos x="441" y="0"/>
                </a:cxn>
                <a:cxn ang="0">
                  <a:pos x="441" y="0"/>
                </a:cxn>
                <a:cxn ang="0">
                  <a:pos x="342" y="62"/>
                </a:cxn>
                <a:cxn ang="0">
                  <a:pos x="225" y="213"/>
                </a:cxn>
                <a:cxn ang="0">
                  <a:pos x="196" y="256"/>
                </a:cxn>
                <a:cxn ang="0">
                  <a:pos x="64" y="261"/>
                </a:cxn>
                <a:cxn ang="0">
                  <a:pos x="0" y="325"/>
                </a:cxn>
                <a:cxn ang="0">
                  <a:pos x="64" y="389"/>
                </a:cxn>
                <a:cxn ang="0">
                  <a:pos x="64" y="389"/>
                </a:cxn>
                <a:cxn ang="0">
                  <a:pos x="256" y="371"/>
                </a:cxn>
                <a:cxn ang="0">
                  <a:pos x="313" y="311"/>
                </a:cxn>
                <a:cxn ang="0">
                  <a:pos x="313" y="500"/>
                </a:cxn>
                <a:cxn ang="0">
                  <a:pos x="312" y="564"/>
                </a:cxn>
                <a:cxn ang="0">
                  <a:pos x="311" y="1174"/>
                </a:cxn>
                <a:cxn ang="0">
                  <a:pos x="398" y="1250"/>
                </a:cxn>
                <a:cxn ang="0">
                  <a:pos x="474" y="1174"/>
                </a:cxn>
                <a:cxn ang="0">
                  <a:pos x="474" y="650"/>
                </a:cxn>
                <a:cxn ang="0">
                  <a:pos x="482" y="650"/>
                </a:cxn>
                <a:cxn ang="0">
                  <a:pos x="491" y="650"/>
                </a:cxn>
                <a:cxn ang="0">
                  <a:pos x="491" y="1174"/>
                </a:cxn>
                <a:cxn ang="0">
                  <a:pos x="566" y="1250"/>
                </a:cxn>
                <a:cxn ang="0">
                  <a:pos x="654" y="1174"/>
                </a:cxn>
                <a:cxn ang="0">
                  <a:pos x="653" y="564"/>
                </a:cxn>
                <a:cxn ang="0">
                  <a:pos x="652" y="500"/>
                </a:cxn>
                <a:cxn ang="0">
                  <a:pos x="652" y="311"/>
                </a:cxn>
                <a:cxn ang="0">
                  <a:pos x="709" y="371"/>
                </a:cxn>
                <a:cxn ang="0">
                  <a:pos x="901" y="389"/>
                </a:cxn>
                <a:cxn ang="0">
                  <a:pos x="901" y="389"/>
                </a:cxn>
                <a:cxn ang="0">
                  <a:pos x="965" y="325"/>
                </a:cxn>
                <a:cxn ang="0">
                  <a:pos x="901" y="261"/>
                </a:cxn>
              </a:cxnLst>
              <a:rect l="0" t="0" r="r" b="b"/>
              <a:pathLst>
                <a:path w="965" h="1250">
                  <a:moveTo>
                    <a:pt x="901" y="261"/>
                  </a:moveTo>
                  <a:cubicBezTo>
                    <a:pt x="854" y="261"/>
                    <a:pt x="795" y="259"/>
                    <a:pt x="769" y="256"/>
                  </a:cubicBezTo>
                  <a:cubicBezTo>
                    <a:pt x="761" y="245"/>
                    <a:pt x="749" y="227"/>
                    <a:pt x="740" y="213"/>
                  </a:cubicBezTo>
                  <a:cubicBezTo>
                    <a:pt x="706" y="162"/>
                    <a:pt x="667" y="103"/>
                    <a:pt x="623" y="62"/>
                  </a:cubicBezTo>
                  <a:cubicBezTo>
                    <a:pt x="591" y="31"/>
                    <a:pt x="562" y="10"/>
                    <a:pt x="524" y="0"/>
                  </a:cubicBezTo>
                  <a:cubicBezTo>
                    <a:pt x="524" y="0"/>
                    <a:pt x="524" y="0"/>
                    <a:pt x="524" y="0"/>
                  </a:cubicBezTo>
                  <a:cubicBezTo>
                    <a:pt x="484" y="41"/>
                    <a:pt x="484" y="41"/>
                    <a:pt x="484" y="41"/>
                  </a:cubicBezTo>
                  <a:cubicBezTo>
                    <a:pt x="482" y="40"/>
                    <a:pt x="482" y="40"/>
                    <a:pt x="482" y="40"/>
                  </a:cubicBezTo>
                  <a:cubicBezTo>
                    <a:pt x="524" y="312"/>
                    <a:pt x="524" y="312"/>
                    <a:pt x="524" y="312"/>
                  </a:cubicBezTo>
                  <a:cubicBezTo>
                    <a:pt x="484" y="366"/>
                    <a:pt x="484" y="366"/>
                    <a:pt x="484" y="366"/>
                  </a:cubicBezTo>
                  <a:cubicBezTo>
                    <a:pt x="484" y="366"/>
                    <a:pt x="484" y="366"/>
                    <a:pt x="484" y="366"/>
                  </a:cubicBezTo>
                  <a:cubicBezTo>
                    <a:pt x="482" y="365"/>
                    <a:pt x="482" y="365"/>
                    <a:pt x="482" y="365"/>
                  </a:cubicBezTo>
                  <a:cubicBezTo>
                    <a:pt x="481" y="366"/>
                    <a:pt x="481" y="366"/>
                    <a:pt x="481" y="366"/>
                  </a:cubicBezTo>
                  <a:cubicBezTo>
                    <a:pt x="481" y="366"/>
                    <a:pt x="481" y="366"/>
                    <a:pt x="481" y="366"/>
                  </a:cubicBezTo>
                  <a:cubicBezTo>
                    <a:pt x="441" y="312"/>
                    <a:pt x="441" y="312"/>
                    <a:pt x="441" y="312"/>
                  </a:cubicBezTo>
                  <a:cubicBezTo>
                    <a:pt x="482" y="40"/>
                    <a:pt x="482" y="40"/>
                    <a:pt x="482" y="40"/>
                  </a:cubicBezTo>
                  <a:cubicBezTo>
                    <a:pt x="481" y="41"/>
                    <a:pt x="481" y="41"/>
                    <a:pt x="481" y="41"/>
                  </a:cubicBezTo>
                  <a:cubicBezTo>
                    <a:pt x="441" y="0"/>
                    <a:pt x="441" y="0"/>
                    <a:pt x="441" y="0"/>
                  </a:cubicBezTo>
                  <a:cubicBezTo>
                    <a:pt x="441" y="0"/>
                    <a:pt x="441" y="0"/>
                    <a:pt x="441" y="0"/>
                  </a:cubicBezTo>
                  <a:cubicBezTo>
                    <a:pt x="403" y="10"/>
                    <a:pt x="374" y="31"/>
                    <a:pt x="342" y="62"/>
                  </a:cubicBezTo>
                  <a:cubicBezTo>
                    <a:pt x="298" y="103"/>
                    <a:pt x="259" y="162"/>
                    <a:pt x="225" y="213"/>
                  </a:cubicBezTo>
                  <a:cubicBezTo>
                    <a:pt x="216" y="227"/>
                    <a:pt x="204" y="245"/>
                    <a:pt x="196" y="256"/>
                  </a:cubicBezTo>
                  <a:cubicBezTo>
                    <a:pt x="170" y="259"/>
                    <a:pt x="111" y="261"/>
                    <a:pt x="64" y="261"/>
                  </a:cubicBezTo>
                  <a:cubicBezTo>
                    <a:pt x="29" y="261"/>
                    <a:pt x="0" y="290"/>
                    <a:pt x="0" y="325"/>
                  </a:cubicBezTo>
                  <a:cubicBezTo>
                    <a:pt x="0" y="360"/>
                    <a:pt x="29" y="389"/>
                    <a:pt x="64" y="389"/>
                  </a:cubicBezTo>
                  <a:cubicBezTo>
                    <a:pt x="64" y="389"/>
                    <a:pt x="64" y="389"/>
                    <a:pt x="64" y="389"/>
                  </a:cubicBezTo>
                  <a:cubicBezTo>
                    <a:pt x="219" y="389"/>
                    <a:pt x="246" y="376"/>
                    <a:pt x="256" y="371"/>
                  </a:cubicBezTo>
                  <a:cubicBezTo>
                    <a:pt x="276" y="362"/>
                    <a:pt x="290" y="344"/>
                    <a:pt x="313" y="311"/>
                  </a:cubicBezTo>
                  <a:cubicBezTo>
                    <a:pt x="313" y="500"/>
                    <a:pt x="313" y="500"/>
                    <a:pt x="313" y="500"/>
                  </a:cubicBezTo>
                  <a:cubicBezTo>
                    <a:pt x="313" y="528"/>
                    <a:pt x="309" y="560"/>
                    <a:pt x="312" y="564"/>
                  </a:cubicBezTo>
                  <a:cubicBezTo>
                    <a:pt x="311" y="567"/>
                    <a:pt x="311" y="1174"/>
                    <a:pt x="311" y="1174"/>
                  </a:cubicBezTo>
                  <a:cubicBezTo>
                    <a:pt x="311" y="1216"/>
                    <a:pt x="357" y="1250"/>
                    <a:pt x="398" y="1250"/>
                  </a:cubicBezTo>
                  <a:cubicBezTo>
                    <a:pt x="440" y="1250"/>
                    <a:pt x="474" y="1216"/>
                    <a:pt x="474" y="1174"/>
                  </a:cubicBezTo>
                  <a:cubicBezTo>
                    <a:pt x="474" y="650"/>
                    <a:pt x="474" y="650"/>
                    <a:pt x="474" y="650"/>
                  </a:cubicBezTo>
                  <a:cubicBezTo>
                    <a:pt x="482" y="650"/>
                    <a:pt x="482" y="650"/>
                    <a:pt x="482" y="650"/>
                  </a:cubicBezTo>
                  <a:cubicBezTo>
                    <a:pt x="491" y="650"/>
                    <a:pt x="491" y="650"/>
                    <a:pt x="491" y="650"/>
                  </a:cubicBezTo>
                  <a:cubicBezTo>
                    <a:pt x="491" y="1174"/>
                    <a:pt x="491" y="1174"/>
                    <a:pt x="491" y="1174"/>
                  </a:cubicBezTo>
                  <a:cubicBezTo>
                    <a:pt x="491" y="1216"/>
                    <a:pt x="525" y="1250"/>
                    <a:pt x="566" y="1250"/>
                  </a:cubicBezTo>
                  <a:cubicBezTo>
                    <a:pt x="608" y="1250"/>
                    <a:pt x="654" y="1216"/>
                    <a:pt x="654" y="1174"/>
                  </a:cubicBezTo>
                  <a:cubicBezTo>
                    <a:pt x="654" y="1174"/>
                    <a:pt x="654" y="567"/>
                    <a:pt x="653" y="564"/>
                  </a:cubicBezTo>
                  <a:cubicBezTo>
                    <a:pt x="656" y="560"/>
                    <a:pt x="652" y="528"/>
                    <a:pt x="652" y="500"/>
                  </a:cubicBezTo>
                  <a:cubicBezTo>
                    <a:pt x="652" y="311"/>
                    <a:pt x="652" y="311"/>
                    <a:pt x="652" y="311"/>
                  </a:cubicBezTo>
                  <a:cubicBezTo>
                    <a:pt x="675" y="344"/>
                    <a:pt x="689" y="362"/>
                    <a:pt x="709" y="371"/>
                  </a:cubicBezTo>
                  <a:cubicBezTo>
                    <a:pt x="719" y="376"/>
                    <a:pt x="746" y="389"/>
                    <a:pt x="901" y="389"/>
                  </a:cubicBezTo>
                  <a:cubicBezTo>
                    <a:pt x="901" y="389"/>
                    <a:pt x="901" y="389"/>
                    <a:pt x="901" y="389"/>
                  </a:cubicBezTo>
                  <a:cubicBezTo>
                    <a:pt x="936" y="389"/>
                    <a:pt x="965" y="360"/>
                    <a:pt x="965" y="325"/>
                  </a:cubicBezTo>
                  <a:cubicBezTo>
                    <a:pt x="965" y="290"/>
                    <a:pt x="936" y="261"/>
                    <a:pt x="901" y="26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11" name="Line 9"/>
          <p:cNvSpPr>
            <a:spLocks noChangeShapeType="1"/>
          </p:cNvSpPr>
          <p:nvPr/>
        </p:nvSpPr>
        <p:spPr bwMode="auto">
          <a:xfrm>
            <a:off x="3760215" y="3314860"/>
            <a:ext cx="2117" cy="2117"/>
          </a:xfrm>
          <a:prstGeom prst="line">
            <a:avLst/>
          </a:pr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2" name="Line 10"/>
          <p:cNvSpPr>
            <a:spLocks noChangeShapeType="1"/>
          </p:cNvSpPr>
          <p:nvPr/>
        </p:nvSpPr>
        <p:spPr bwMode="auto">
          <a:xfrm>
            <a:off x="3760215" y="3314860"/>
            <a:ext cx="2117" cy="2117"/>
          </a:xfrm>
          <a:prstGeom prst="line">
            <a:avLst/>
          </a:pr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13" name="Group 65"/>
          <p:cNvGrpSpPr/>
          <p:nvPr/>
        </p:nvGrpSpPr>
        <p:grpSpPr>
          <a:xfrm>
            <a:off x="642538" y="2199729"/>
            <a:ext cx="1329959" cy="1001729"/>
            <a:chOff x="550863" y="1190626"/>
            <a:chExt cx="3840163" cy="2892424"/>
          </a:xfrm>
          <a:solidFill>
            <a:schemeClr val="accent1"/>
          </a:solidFill>
        </p:grpSpPr>
        <p:sp>
          <p:nvSpPr>
            <p:cNvPr id="14" name="Freeform 14"/>
            <p:cNvSpPr>
              <a:spLocks noEditPoints="1"/>
            </p:cNvSpPr>
            <p:nvPr/>
          </p:nvSpPr>
          <p:spPr bwMode="auto">
            <a:xfrm>
              <a:off x="2425701" y="2978150"/>
              <a:ext cx="149225" cy="239712"/>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 name="Freeform 15"/>
            <p:cNvSpPr>
              <a:spLocks noEditPoints="1"/>
            </p:cNvSpPr>
            <p:nvPr/>
          </p:nvSpPr>
          <p:spPr bwMode="auto">
            <a:xfrm>
              <a:off x="2559051" y="3148013"/>
              <a:ext cx="1588"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 name="Freeform 16"/>
            <p:cNvSpPr>
              <a:spLocks noEditPoints="1"/>
            </p:cNvSpPr>
            <p:nvPr/>
          </p:nvSpPr>
          <p:spPr bwMode="auto">
            <a:xfrm>
              <a:off x="2174876" y="2597150"/>
              <a:ext cx="120650" cy="214312"/>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 name="Freeform 17"/>
            <p:cNvSpPr>
              <a:spLocks noEditPoints="1"/>
            </p:cNvSpPr>
            <p:nvPr/>
          </p:nvSpPr>
          <p:spPr bwMode="auto">
            <a:xfrm>
              <a:off x="2560638" y="3144838"/>
              <a:ext cx="1588" cy="3175"/>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8" name="Freeform 18"/>
            <p:cNvSpPr>
              <a:spLocks noEditPoints="1"/>
            </p:cNvSpPr>
            <p:nvPr/>
          </p:nvSpPr>
          <p:spPr bwMode="auto">
            <a:xfrm>
              <a:off x="550863" y="1190626"/>
              <a:ext cx="3840163" cy="2892424"/>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19"/>
            <p:cNvSpPr>
              <a:spLocks noEditPoints="1"/>
            </p:cNvSpPr>
            <p:nvPr/>
          </p:nvSpPr>
          <p:spPr bwMode="auto">
            <a:xfrm>
              <a:off x="2559051" y="3149600"/>
              <a:ext cx="1588"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20" name="TextBox 79"/>
          <p:cNvSpPr txBox="1"/>
          <p:nvPr/>
        </p:nvSpPr>
        <p:spPr>
          <a:xfrm>
            <a:off x="7793640" y="1879115"/>
            <a:ext cx="1415829" cy="820674"/>
          </a:xfrm>
          <a:prstGeom prst="rect">
            <a:avLst/>
          </a:prstGeom>
          <a:noFill/>
        </p:spPr>
        <p:txBody>
          <a:bodyPr wrap="square" lIns="0" tIns="0" rIns="0" bIns="0" rtlCol="0">
            <a:spAutoFit/>
          </a:bodyPr>
          <a:lstStyle/>
          <a:p>
            <a:pPr algn="ctr"/>
            <a:r>
              <a:rPr lang="en-US" sz="5333" b="1" dirty="0">
                <a:solidFill>
                  <a:schemeClr val="bg1"/>
                </a:solidFill>
              </a:rPr>
              <a:t>35%</a:t>
            </a:r>
          </a:p>
        </p:txBody>
      </p:sp>
      <p:sp>
        <p:nvSpPr>
          <p:cNvPr id="21" name="TextBox 94"/>
          <p:cNvSpPr txBox="1"/>
          <p:nvPr/>
        </p:nvSpPr>
        <p:spPr>
          <a:xfrm>
            <a:off x="7764396" y="3412398"/>
            <a:ext cx="1415829" cy="820674"/>
          </a:xfrm>
          <a:prstGeom prst="rect">
            <a:avLst/>
          </a:prstGeom>
          <a:noFill/>
        </p:spPr>
        <p:txBody>
          <a:bodyPr wrap="square" lIns="0" tIns="0" rIns="0" bIns="0" rtlCol="0">
            <a:spAutoFit/>
          </a:bodyPr>
          <a:lstStyle/>
          <a:p>
            <a:pPr algn="ctr"/>
            <a:r>
              <a:rPr lang="en-US" sz="5333" b="1" dirty="0">
                <a:solidFill>
                  <a:schemeClr val="bg1"/>
                </a:solidFill>
              </a:rPr>
              <a:t>65%</a:t>
            </a:r>
          </a:p>
        </p:txBody>
      </p:sp>
      <p:grpSp>
        <p:nvGrpSpPr>
          <p:cNvPr id="22" name="Group 149"/>
          <p:cNvGrpSpPr/>
          <p:nvPr/>
        </p:nvGrpSpPr>
        <p:grpSpPr>
          <a:xfrm>
            <a:off x="9243337" y="1812364"/>
            <a:ext cx="1860860" cy="842347"/>
            <a:chOff x="6901680" y="1348999"/>
            <a:chExt cx="1395645" cy="631760"/>
          </a:xfrm>
          <a:solidFill>
            <a:schemeClr val="bg1"/>
          </a:solidFill>
        </p:grpSpPr>
        <p:grpSp>
          <p:nvGrpSpPr>
            <p:cNvPr id="23" name="Group 179"/>
            <p:cNvGrpSpPr/>
            <p:nvPr/>
          </p:nvGrpSpPr>
          <p:grpSpPr>
            <a:xfrm>
              <a:off x="8050477" y="1348999"/>
              <a:ext cx="246848" cy="631760"/>
              <a:chOff x="5054600" y="1652588"/>
              <a:chExt cx="187325" cy="479424"/>
            </a:xfrm>
            <a:grpFill/>
          </p:grpSpPr>
          <p:sp>
            <p:nvSpPr>
              <p:cNvPr id="3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34"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grpSp>
        <p:grpSp>
          <p:nvGrpSpPr>
            <p:cNvPr id="24" name="Group 179"/>
            <p:cNvGrpSpPr/>
            <p:nvPr/>
          </p:nvGrpSpPr>
          <p:grpSpPr>
            <a:xfrm>
              <a:off x="7708178" y="1348999"/>
              <a:ext cx="246848" cy="631760"/>
              <a:chOff x="5054600" y="1652588"/>
              <a:chExt cx="187325" cy="479424"/>
            </a:xfrm>
            <a:grpFill/>
          </p:grpSpPr>
          <p:sp>
            <p:nvSpPr>
              <p:cNvPr id="3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3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grpSp>
        <p:grpSp>
          <p:nvGrpSpPr>
            <p:cNvPr id="25" name="Group 179"/>
            <p:cNvGrpSpPr/>
            <p:nvPr/>
          </p:nvGrpSpPr>
          <p:grpSpPr>
            <a:xfrm>
              <a:off x="7288477" y="1348999"/>
              <a:ext cx="246848" cy="631760"/>
              <a:chOff x="5054600" y="1652588"/>
              <a:chExt cx="187325" cy="479424"/>
            </a:xfrm>
            <a:grpFill/>
          </p:grpSpPr>
          <p:sp>
            <p:nvSpPr>
              <p:cNvPr id="2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30"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grpSp>
        <p:grpSp>
          <p:nvGrpSpPr>
            <p:cNvPr id="26" name="Group 179"/>
            <p:cNvGrpSpPr/>
            <p:nvPr/>
          </p:nvGrpSpPr>
          <p:grpSpPr>
            <a:xfrm>
              <a:off x="6901680" y="1348999"/>
              <a:ext cx="246848" cy="631760"/>
              <a:chOff x="5054600" y="1652588"/>
              <a:chExt cx="187325" cy="479424"/>
            </a:xfrm>
            <a:grpFill/>
          </p:grpSpPr>
          <p:sp>
            <p:nvSpPr>
              <p:cNvPr id="2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28"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grpSp>
      </p:grpSp>
      <p:grpSp>
        <p:nvGrpSpPr>
          <p:cNvPr id="35" name="Group 150"/>
          <p:cNvGrpSpPr/>
          <p:nvPr/>
        </p:nvGrpSpPr>
        <p:grpSpPr>
          <a:xfrm>
            <a:off x="9216531" y="3383706"/>
            <a:ext cx="1942581" cy="824489"/>
            <a:chOff x="6881576" y="2111447"/>
            <a:chExt cx="1456936" cy="618367"/>
          </a:xfrm>
          <a:solidFill>
            <a:schemeClr val="bg1"/>
          </a:solidFill>
        </p:grpSpPr>
        <p:grpSp>
          <p:nvGrpSpPr>
            <p:cNvPr id="36" name="Group 184"/>
            <p:cNvGrpSpPr/>
            <p:nvPr/>
          </p:nvGrpSpPr>
          <p:grpSpPr>
            <a:xfrm>
              <a:off x="6881576" y="2111447"/>
              <a:ext cx="288035" cy="618367"/>
              <a:chOff x="6213475" y="1668463"/>
              <a:chExt cx="227013" cy="487362"/>
            </a:xfrm>
            <a:grpFill/>
          </p:grpSpPr>
          <p:sp>
            <p:nvSpPr>
              <p:cNvPr id="4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37" name="Group 184"/>
            <p:cNvGrpSpPr/>
            <p:nvPr/>
          </p:nvGrpSpPr>
          <p:grpSpPr>
            <a:xfrm>
              <a:off x="7278112" y="2111447"/>
              <a:ext cx="288035" cy="618367"/>
              <a:chOff x="6213475" y="1668463"/>
              <a:chExt cx="227013" cy="487362"/>
            </a:xfrm>
            <a:grpFill/>
          </p:grpSpPr>
          <p:sp>
            <p:nvSpPr>
              <p:cNvPr id="44"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38" name="Group 184"/>
            <p:cNvGrpSpPr/>
            <p:nvPr/>
          </p:nvGrpSpPr>
          <p:grpSpPr>
            <a:xfrm>
              <a:off x="7708178" y="2111447"/>
              <a:ext cx="288035" cy="618367"/>
              <a:chOff x="6213475" y="1668463"/>
              <a:chExt cx="227013" cy="487362"/>
            </a:xfrm>
            <a:grpFill/>
          </p:grpSpPr>
          <p:sp>
            <p:nvSpPr>
              <p:cNvPr id="42"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39" name="Group 184"/>
            <p:cNvGrpSpPr/>
            <p:nvPr/>
          </p:nvGrpSpPr>
          <p:grpSpPr>
            <a:xfrm>
              <a:off x="8050477" y="2111447"/>
              <a:ext cx="288035" cy="618367"/>
              <a:chOff x="6213475" y="1668463"/>
              <a:chExt cx="227013" cy="487362"/>
            </a:xfrm>
            <a:grpFill/>
          </p:grpSpPr>
          <p:sp>
            <p:nvSpPr>
              <p:cNvPr id="40"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4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cxnSp>
        <p:nvCxnSpPr>
          <p:cNvPr id="48" name="Straight Connector 145"/>
          <p:cNvCxnSpPr/>
          <p:nvPr/>
        </p:nvCxnSpPr>
        <p:spPr>
          <a:xfrm>
            <a:off x="4434879" y="1617294"/>
            <a:ext cx="0" cy="4500033"/>
          </a:xfrm>
          <a:prstGeom prst="line">
            <a:avLst/>
          </a:prstGeom>
          <a:ln w="1905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9" name="Group 154"/>
          <p:cNvGrpSpPr/>
          <p:nvPr/>
        </p:nvGrpSpPr>
        <p:grpSpPr>
          <a:xfrm>
            <a:off x="5069418" y="3702052"/>
            <a:ext cx="1119717" cy="2406649"/>
            <a:chOff x="3802063" y="2776538"/>
            <a:chExt cx="839788" cy="1804987"/>
          </a:xfrm>
          <a:solidFill>
            <a:schemeClr val="accent1"/>
          </a:solidFill>
        </p:grpSpPr>
        <p:sp>
          <p:nvSpPr>
            <p:cNvPr id="50" name="Freeform 31"/>
            <p:cNvSpPr>
              <a:spLocks noEditPoints="1"/>
            </p:cNvSpPr>
            <p:nvPr/>
          </p:nvSpPr>
          <p:spPr bwMode="auto">
            <a:xfrm>
              <a:off x="3833813" y="2776538"/>
              <a:ext cx="425450" cy="425450"/>
            </a:xfrm>
            <a:custGeom>
              <a:avLst/>
              <a:gdLst/>
              <a:ahLst/>
              <a:cxnLst>
                <a:cxn ang="0">
                  <a:pos x="96" y="193"/>
                </a:cxn>
                <a:cxn ang="0">
                  <a:pos x="193" y="96"/>
                </a:cxn>
                <a:cxn ang="0">
                  <a:pos x="96" y="0"/>
                </a:cxn>
                <a:cxn ang="0">
                  <a:pos x="0" y="96"/>
                </a:cxn>
                <a:cxn ang="0">
                  <a:pos x="96" y="193"/>
                </a:cxn>
                <a:cxn ang="0">
                  <a:pos x="96" y="193"/>
                </a:cxn>
                <a:cxn ang="0">
                  <a:pos x="96" y="193"/>
                </a:cxn>
              </a:cxnLst>
              <a:rect l="0" t="0" r="r" b="b"/>
              <a:pathLst>
                <a:path w="193" h="193">
                  <a:moveTo>
                    <a:pt x="96" y="193"/>
                  </a:moveTo>
                  <a:cubicBezTo>
                    <a:pt x="150" y="193"/>
                    <a:pt x="193" y="150"/>
                    <a:pt x="193" y="96"/>
                  </a:cubicBezTo>
                  <a:cubicBezTo>
                    <a:pt x="193" y="43"/>
                    <a:pt x="150" y="0"/>
                    <a:pt x="96" y="0"/>
                  </a:cubicBezTo>
                  <a:cubicBezTo>
                    <a:pt x="43" y="0"/>
                    <a:pt x="0" y="43"/>
                    <a:pt x="0" y="96"/>
                  </a:cubicBezTo>
                  <a:cubicBezTo>
                    <a:pt x="0" y="150"/>
                    <a:pt x="43" y="193"/>
                    <a:pt x="96" y="193"/>
                  </a:cubicBezTo>
                  <a:close/>
                  <a:moveTo>
                    <a:pt x="96" y="193"/>
                  </a:moveTo>
                  <a:cubicBezTo>
                    <a:pt x="96" y="193"/>
                    <a:pt x="96" y="193"/>
                    <a:pt x="96" y="19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1" name="Freeform 32"/>
            <p:cNvSpPr>
              <a:spLocks noEditPoints="1"/>
            </p:cNvSpPr>
            <p:nvPr/>
          </p:nvSpPr>
          <p:spPr bwMode="auto">
            <a:xfrm>
              <a:off x="3802063" y="3208338"/>
              <a:ext cx="839788" cy="1373187"/>
            </a:xfrm>
            <a:custGeom>
              <a:avLst/>
              <a:gdLst/>
              <a:ahLst/>
              <a:cxnLst>
                <a:cxn ang="0">
                  <a:pos x="298" y="315"/>
                </a:cxn>
                <a:cxn ang="0">
                  <a:pos x="254" y="276"/>
                </a:cxn>
                <a:cxn ang="0">
                  <a:pos x="254" y="276"/>
                </a:cxn>
                <a:cxn ang="0">
                  <a:pos x="177" y="276"/>
                </a:cxn>
                <a:cxn ang="0">
                  <a:pos x="177" y="170"/>
                </a:cxn>
                <a:cxn ang="0">
                  <a:pos x="270" y="207"/>
                </a:cxn>
                <a:cxn ang="0">
                  <a:pos x="351" y="190"/>
                </a:cxn>
                <a:cxn ang="0">
                  <a:pos x="372" y="141"/>
                </a:cxn>
                <a:cxn ang="0">
                  <a:pos x="324" y="120"/>
                </a:cxn>
                <a:cxn ang="0">
                  <a:pos x="167" y="42"/>
                </a:cxn>
                <a:cxn ang="0">
                  <a:pos x="167" y="41"/>
                </a:cxn>
                <a:cxn ang="0">
                  <a:pos x="110" y="3"/>
                </a:cxn>
                <a:cxn ang="0">
                  <a:pos x="89" y="0"/>
                </a:cxn>
                <a:cxn ang="0">
                  <a:pos x="67" y="3"/>
                </a:cxn>
                <a:cxn ang="0">
                  <a:pos x="67" y="3"/>
                </a:cxn>
                <a:cxn ang="0">
                  <a:pos x="0" y="77"/>
                </a:cxn>
                <a:cxn ang="0">
                  <a:pos x="0" y="290"/>
                </a:cxn>
                <a:cxn ang="0">
                  <a:pos x="89" y="365"/>
                </a:cxn>
                <a:cxn ang="0">
                  <a:pos x="96" y="364"/>
                </a:cxn>
                <a:cxn ang="0">
                  <a:pos x="215" y="364"/>
                </a:cxn>
                <a:cxn ang="0">
                  <a:pos x="240" y="583"/>
                </a:cxn>
                <a:cxn ang="0">
                  <a:pos x="284" y="622"/>
                </a:cxn>
                <a:cxn ang="0">
                  <a:pos x="289" y="622"/>
                </a:cxn>
                <a:cxn ang="0">
                  <a:pos x="328" y="573"/>
                </a:cxn>
                <a:cxn ang="0">
                  <a:pos x="298" y="315"/>
                </a:cxn>
                <a:cxn ang="0">
                  <a:pos x="298" y="315"/>
                </a:cxn>
                <a:cxn ang="0">
                  <a:pos x="298" y="315"/>
                </a:cxn>
              </a:cxnLst>
              <a:rect l="0" t="0" r="r" b="b"/>
              <a:pathLst>
                <a:path w="380" h="622">
                  <a:moveTo>
                    <a:pt x="298" y="315"/>
                  </a:moveTo>
                  <a:cubicBezTo>
                    <a:pt x="295" y="292"/>
                    <a:pt x="276" y="276"/>
                    <a:pt x="254" y="276"/>
                  </a:cubicBezTo>
                  <a:cubicBezTo>
                    <a:pt x="254" y="276"/>
                    <a:pt x="254" y="276"/>
                    <a:pt x="254" y="276"/>
                  </a:cubicBezTo>
                  <a:cubicBezTo>
                    <a:pt x="177" y="276"/>
                    <a:pt x="177" y="276"/>
                    <a:pt x="177" y="276"/>
                  </a:cubicBezTo>
                  <a:cubicBezTo>
                    <a:pt x="177" y="170"/>
                    <a:pt x="177" y="170"/>
                    <a:pt x="177" y="170"/>
                  </a:cubicBezTo>
                  <a:cubicBezTo>
                    <a:pt x="203" y="193"/>
                    <a:pt x="232" y="207"/>
                    <a:pt x="270" y="207"/>
                  </a:cubicBezTo>
                  <a:cubicBezTo>
                    <a:pt x="293" y="207"/>
                    <a:pt x="320" y="202"/>
                    <a:pt x="351" y="190"/>
                  </a:cubicBezTo>
                  <a:cubicBezTo>
                    <a:pt x="370" y="182"/>
                    <a:pt x="380" y="161"/>
                    <a:pt x="372" y="141"/>
                  </a:cubicBezTo>
                  <a:cubicBezTo>
                    <a:pt x="365" y="122"/>
                    <a:pt x="343" y="113"/>
                    <a:pt x="324" y="120"/>
                  </a:cubicBezTo>
                  <a:cubicBezTo>
                    <a:pt x="248" y="149"/>
                    <a:pt x="233" y="133"/>
                    <a:pt x="167" y="42"/>
                  </a:cubicBezTo>
                  <a:cubicBezTo>
                    <a:pt x="167" y="42"/>
                    <a:pt x="167" y="42"/>
                    <a:pt x="167" y="41"/>
                  </a:cubicBezTo>
                  <a:cubicBezTo>
                    <a:pt x="154" y="22"/>
                    <a:pt x="132" y="8"/>
                    <a:pt x="110" y="3"/>
                  </a:cubicBezTo>
                  <a:cubicBezTo>
                    <a:pt x="110" y="3"/>
                    <a:pt x="100" y="0"/>
                    <a:pt x="89" y="0"/>
                  </a:cubicBezTo>
                  <a:cubicBezTo>
                    <a:pt x="79" y="0"/>
                    <a:pt x="67" y="3"/>
                    <a:pt x="67" y="3"/>
                  </a:cubicBezTo>
                  <a:cubicBezTo>
                    <a:pt x="67" y="3"/>
                    <a:pt x="67" y="3"/>
                    <a:pt x="67" y="3"/>
                  </a:cubicBezTo>
                  <a:cubicBezTo>
                    <a:pt x="35" y="11"/>
                    <a:pt x="0" y="37"/>
                    <a:pt x="0" y="77"/>
                  </a:cubicBezTo>
                  <a:cubicBezTo>
                    <a:pt x="0" y="290"/>
                    <a:pt x="0" y="290"/>
                    <a:pt x="0" y="290"/>
                  </a:cubicBezTo>
                  <a:cubicBezTo>
                    <a:pt x="0" y="336"/>
                    <a:pt x="46" y="365"/>
                    <a:pt x="89" y="365"/>
                  </a:cubicBezTo>
                  <a:cubicBezTo>
                    <a:pt x="91" y="365"/>
                    <a:pt x="93" y="364"/>
                    <a:pt x="96" y="364"/>
                  </a:cubicBezTo>
                  <a:cubicBezTo>
                    <a:pt x="215" y="364"/>
                    <a:pt x="215" y="364"/>
                    <a:pt x="215" y="364"/>
                  </a:cubicBezTo>
                  <a:cubicBezTo>
                    <a:pt x="240" y="583"/>
                    <a:pt x="240" y="583"/>
                    <a:pt x="240" y="583"/>
                  </a:cubicBezTo>
                  <a:cubicBezTo>
                    <a:pt x="242" y="605"/>
                    <a:pt x="262" y="622"/>
                    <a:pt x="284" y="622"/>
                  </a:cubicBezTo>
                  <a:cubicBezTo>
                    <a:pt x="285" y="622"/>
                    <a:pt x="287" y="622"/>
                    <a:pt x="289" y="622"/>
                  </a:cubicBezTo>
                  <a:cubicBezTo>
                    <a:pt x="313" y="619"/>
                    <a:pt x="331" y="597"/>
                    <a:pt x="328" y="573"/>
                  </a:cubicBezTo>
                  <a:lnTo>
                    <a:pt x="298" y="315"/>
                  </a:lnTo>
                  <a:close/>
                  <a:moveTo>
                    <a:pt x="298" y="315"/>
                  </a:moveTo>
                  <a:cubicBezTo>
                    <a:pt x="298" y="315"/>
                    <a:pt x="298" y="315"/>
                    <a:pt x="298" y="31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52" name="Freeform 33"/>
          <p:cNvSpPr>
            <a:spLocks noEditPoints="1"/>
          </p:cNvSpPr>
          <p:nvPr/>
        </p:nvSpPr>
        <p:spPr bwMode="auto">
          <a:xfrm>
            <a:off x="4790018" y="4400551"/>
            <a:ext cx="878417" cy="1718733"/>
          </a:xfrm>
          <a:custGeom>
            <a:avLst/>
            <a:gdLst/>
            <a:ahLst/>
            <a:cxnLst>
              <a:cxn ang="0">
                <a:pos x="298" y="372"/>
              </a:cxn>
              <a:cxn ang="0">
                <a:pos x="260" y="335"/>
              </a:cxn>
              <a:cxn ang="0">
                <a:pos x="75" y="335"/>
              </a:cxn>
              <a:cxn ang="0">
                <a:pos x="75" y="38"/>
              </a:cxn>
              <a:cxn ang="0">
                <a:pos x="38" y="0"/>
              </a:cxn>
              <a:cxn ang="0">
                <a:pos x="0" y="38"/>
              </a:cxn>
              <a:cxn ang="0">
                <a:pos x="0" y="372"/>
              </a:cxn>
              <a:cxn ang="0">
                <a:pos x="19" y="405"/>
              </a:cxn>
              <a:cxn ang="0">
                <a:pos x="8" y="448"/>
              </a:cxn>
              <a:cxn ang="0">
                <a:pos x="8" y="552"/>
              </a:cxn>
              <a:cxn ang="0">
                <a:pos x="39" y="584"/>
              </a:cxn>
              <a:cxn ang="0">
                <a:pos x="70" y="552"/>
              </a:cxn>
              <a:cxn ang="0">
                <a:pos x="70" y="448"/>
              </a:cxn>
              <a:cxn ang="0">
                <a:pos x="96" y="422"/>
              </a:cxn>
              <a:cxn ang="0">
                <a:pos x="201" y="422"/>
              </a:cxn>
              <a:cxn ang="0">
                <a:pos x="226" y="448"/>
              </a:cxn>
              <a:cxn ang="0">
                <a:pos x="226" y="552"/>
              </a:cxn>
              <a:cxn ang="0">
                <a:pos x="258" y="584"/>
              </a:cxn>
              <a:cxn ang="0">
                <a:pos x="289" y="552"/>
              </a:cxn>
              <a:cxn ang="0">
                <a:pos x="289" y="448"/>
              </a:cxn>
              <a:cxn ang="0">
                <a:pos x="278" y="405"/>
              </a:cxn>
              <a:cxn ang="0">
                <a:pos x="298" y="372"/>
              </a:cxn>
              <a:cxn ang="0">
                <a:pos x="298" y="372"/>
              </a:cxn>
              <a:cxn ang="0">
                <a:pos x="298" y="372"/>
              </a:cxn>
            </a:cxnLst>
            <a:rect l="0" t="0" r="r" b="b"/>
            <a:pathLst>
              <a:path w="298" h="584">
                <a:moveTo>
                  <a:pt x="298" y="372"/>
                </a:moveTo>
                <a:cubicBezTo>
                  <a:pt x="298" y="352"/>
                  <a:pt x="281" y="335"/>
                  <a:pt x="260" y="335"/>
                </a:cubicBezTo>
                <a:cubicBezTo>
                  <a:pt x="75" y="335"/>
                  <a:pt x="75" y="335"/>
                  <a:pt x="75" y="335"/>
                </a:cubicBezTo>
                <a:cubicBezTo>
                  <a:pt x="75" y="38"/>
                  <a:pt x="75" y="38"/>
                  <a:pt x="75" y="38"/>
                </a:cubicBezTo>
                <a:cubicBezTo>
                  <a:pt x="75" y="17"/>
                  <a:pt x="59" y="0"/>
                  <a:pt x="38" y="0"/>
                </a:cubicBezTo>
                <a:cubicBezTo>
                  <a:pt x="17" y="0"/>
                  <a:pt x="0" y="17"/>
                  <a:pt x="0" y="38"/>
                </a:cubicBezTo>
                <a:cubicBezTo>
                  <a:pt x="0" y="372"/>
                  <a:pt x="0" y="372"/>
                  <a:pt x="0" y="372"/>
                </a:cubicBezTo>
                <a:cubicBezTo>
                  <a:pt x="0" y="386"/>
                  <a:pt x="8" y="398"/>
                  <a:pt x="19" y="405"/>
                </a:cubicBezTo>
                <a:cubicBezTo>
                  <a:pt x="12" y="417"/>
                  <a:pt x="8" y="432"/>
                  <a:pt x="8" y="448"/>
                </a:cubicBezTo>
                <a:cubicBezTo>
                  <a:pt x="8" y="552"/>
                  <a:pt x="8" y="552"/>
                  <a:pt x="8" y="552"/>
                </a:cubicBezTo>
                <a:cubicBezTo>
                  <a:pt x="8" y="570"/>
                  <a:pt x="22" y="584"/>
                  <a:pt x="39" y="584"/>
                </a:cubicBezTo>
                <a:cubicBezTo>
                  <a:pt x="56" y="584"/>
                  <a:pt x="70" y="570"/>
                  <a:pt x="70" y="552"/>
                </a:cubicBezTo>
                <a:cubicBezTo>
                  <a:pt x="70" y="448"/>
                  <a:pt x="70" y="448"/>
                  <a:pt x="70" y="448"/>
                </a:cubicBezTo>
                <a:cubicBezTo>
                  <a:pt x="70" y="433"/>
                  <a:pt x="82" y="422"/>
                  <a:pt x="96" y="422"/>
                </a:cubicBezTo>
                <a:cubicBezTo>
                  <a:pt x="201" y="422"/>
                  <a:pt x="201" y="422"/>
                  <a:pt x="201" y="422"/>
                </a:cubicBezTo>
                <a:cubicBezTo>
                  <a:pt x="215" y="422"/>
                  <a:pt x="226" y="433"/>
                  <a:pt x="226" y="448"/>
                </a:cubicBezTo>
                <a:cubicBezTo>
                  <a:pt x="226" y="552"/>
                  <a:pt x="226" y="552"/>
                  <a:pt x="226" y="552"/>
                </a:cubicBezTo>
                <a:cubicBezTo>
                  <a:pt x="226" y="570"/>
                  <a:pt x="240" y="584"/>
                  <a:pt x="258" y="584"/>
                </a:cubicBezTo>
                <a:cubicBezTo>
                  <a:pt x="275" y="584"/>
                  <a:pt x="289" y="570"/>
                  <a:pt x="289" y="552"/>
                </a:cubicBezTo>
                <a:cubicBezTo>
                  <a:pt x="289" y="448"/>
                  <a:pt x="289" y="448"/>
                  <a:pt x="289" y="448"/>
                </a:cubicBezTo>
                <a:cubicBezTo>
                  <a:pt x="289" y="432"/>
                  <a:pt x="285" y="418"/>
                  <a:pt x="278" y="405"/>
                </a:cubicBezTo>
                <a:cubicBezTo>
                  <a:pt x="290" y="399"/>
                  <a:pt x="298" y="387"/>
                  <a:pt x="298" y="372"/>
                </a:cubicBezTo>
                <a:close/>
                <a:moveTo>
                  <a:pt x="298" y="372"/>
                </a:moveTo>
                <a:cubicBezTo>
                  <a:pt x="298" y="372"/>
                  <a:pt x="298" y="372"/>
                  <a:pt x="298" y="372"/>
                </a:cubicBezTo>
              </a:path>
            </a:pathLst>
          </a:custGeom>
          <a:solidFill>
            <a:schemeClr val="bg1">
              <a:lumMod val="6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3" name="Freeform 34"/>
          <p:cNvSpPr>
            <a:spLocks noEditPoints="1"/>
          </p:cNvSpPr>
          <p:nvPr/>
        </p:nvSpPr>
        <p:spPr bwMode="auto">
          <a:xfrm>
            <a:off x="5888569" y="4910668"/>
            <a:ext cx="1437217" cy="1147233"/>
          </a:xfrm>
          <a:custGeom>
            <a:avLst/>
            <a:gdLst/>
            <a:ahLst/>
            <a:cxnLst>
              <a:cxn ang="0">
                <a:pos x="452" y="0"/>
              </a:cxn>
              <a:cxn ang="0">
                <a:pos x="36" y="0"/>
              </a:cxn>
              <a:cxn ang="0">
                <a:pos x="0" y="36"/>
              </a:cxn>
              <a:cxn ang="0">
                <a:pos x="36" y="72"/>
              </a:cxn>
              <a:cxn ang="0">
                <a:pos x="85" y="72"/>
              </a:cxn>
              <a:cxn ang="0">
                <a:pos x="85" y="390"/>
              </a:cxn>
              <a:cxn ang="0">
                <a:pos x="403" y="390"/>
              </a:cxn>
              <a:cxn ang="0">
                <a:pos x="403" y="72"/>
              </a:cxn>
              <a:cxn ang="0">
                <a:pos x="452" y="72"/>
              </a:cxn>
              <a:cxn ang="0">
                <a:pos x="488" y="36"/>
              </a:cxn>
              <a:cxn ang="0">
                <a:pos x="452" y="0"/>
              </a:cxn>
              <a:cxn ang="0">
                <a:pos x="452" y="0"/>
              </a:cxn>
              <a:cxn ang="0">
                <a:pos x="452" y="0"/>
              </a:cxn>
            </a:cxnLst>
            <a:rect l="0" t="0" r="r" b="b"/>
            <a:pathLst>
              <a:path w="488" h="390">
                <a:moveTo>
                  <a:pt x="452" y="0"/>
                </a:moveTo>
                <a:cubicBezTo>
                  <a:pt x="36" y="0"/>
                  <a:pt x="36" y="0"/>
                  <a:pt x="36" y="0"/>
                </a:cubicBezTo>
                <a:cubicBezTo>
                  <a:pt x="16" y="0"/>
                  <a:pt x="0" y="16"/>
                  <a:pt x="0" y="36"/>
                </a:cubicBezTo>
                <a:cubicBezTo>
                  <a:pt x="0" y="56"/>
                  <a:pt x="16" y="72"/>
                  <a:pt x="36" y="72"/>
                </a:cubicBezTo>
                <a:cubicBezTo>
                  <a:pt x="85" y="72"/>
                  <a:pt x="85" y="72"/>
                  <a:pt x="85" y="72"/>
                </a:cubicBezTo>
                <a:cubicBezTo>
                  <a:pt x="85" y="390"/>
                  <a:pt x="85" y="390"/>
                  <a:pt x="85" y="390"/>
                </a:cubicBezTo>
                <a:cubicBezTo>
                  <a:pt x="403" y="390"/>
                  <a:pt x="403" y="390"/>
                  <a:pt x="403" y="390"/>
                </a:cubicBezTo>
                <a:cubicBezTo>
                  <a:pt x="403" y="72"/>
                  <a:pt x="403" y="72"/>
                  <a:pt x="403" y="72"/>
                </a:cubicBezTo>
                <a:cubicBezTo>
                  <a:pt x="452" y="72"/>
                  <a:pt x="452" y="72"/>
                  <a:pt x="452" y="72"/>
                </a:cubicBezTo>
                <a:cubicBezTo>
                  <a:pt x="472" y="72"/>
                  <a:pt x="488" y="56"/>
                  <a:pt x="488" y="36"/>
                </a:cubicBezTo>
                <a:cubicBezTo>
                  <a:pt x="488" y="16"/>
                  <a:pt x="472" y="0"/>
                  <a:pt x="452" y="0"/>
                </a:cubicBezTo>
                <a:close/>
                <a:moveTo>
                  <a:pt x="452" y="0"/>
                </a:moveTo>
                <a:cubicBezTo>
                  <a:pt x="452" y="0"/>
                  <a:pt x="452" y="0"/>
                  <a:pt x="452" y="0"/>
                </a:cubicBezTo>
              </a:path>
            </a:pathLst>
          </a:custGeom>
          <a:solidFill>
            <a:schemeClr val="bg1">
              <a:lumMod val="6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4" name="Freeform 35"/>
          <p:cNvSpPr>
            <a:spLocks noEditPoints="1"/>
          </p:cNvSpPr>
          <p:nvPr/>
        </p:nvSpPr>
        <p:spPr bwMode="auto">
          <a:xfrm>
            <a:off x="6256869" y="4089400"/>
            <a:ext cx="994833" cy="785283"/>
          </a:xfrm>
          <a:custGeom>
            <a:avLst/>
            <a:gdLst/>
            <a:ahLst/>
            <a:cxnLst>
              <a:cxn ang="0">
                <a:pos x="264" y="145"/>
              </a:cxn>
              <a:cxn ang="0">
                <a:pos x="236" y="236"/>
              </a:cxn>
              <a:cxn ang="0">
                <a:pos x="16" y="236"/>
              </a:cxn>
              <a:cxn ang="0">
                <a:pos x="0" y="252"/>
              </a:cxn>
              <a:cxn ang="0">
                <a:pos x="16" y="267"/>
              </a:cxn>
              <a:cxn ang="0">
                <a:pos x="248" y="267"/>
              </a:cxn>
              <a:cxn ang="0">
                <a:pos x="262" y="256"/>
              </a:cxn>
              <a:cxn ang="0">
                <a:pos x="335" y="22"/>
              </a:cxn>
              <a:cxn ang="0">
                <a:pos x="325" y="3"/>
              </a:cxn>
              <a:cxn ang="0">
                <a:pos x="305" y="13"/>
              </a:cxn>
              <a:cxn ang="0">
                <a:pos x="264" y="145"/>
              </a:cxn>
              <a:cxn ang="0">
                <a:pos x="281" y="92"/>
              </a:cxn>
              <a:cxn ang="0">
                <a:pos x="274" y="114"/>
              </a:cxn>
            </a:cxnLst>
            <a:rect l="0" t="0" r="r" b="b"/>
            <a:pathLst>
              <a:path w="338" h="267">
                <a:moveTo>
                  <a:pt x="264" y="145"/>
                </a:moveTo>
                <a:cubicBezTo>
                  <a:pt x="236" y="236"/>
                  <a:pt x="236" y="236"/>
                  <a:pt x="236" y="236"/>
                </a:cubicBezTo>
                <a:cubicBezTo>
                  <a:pt x="16" y="236"/>
                  <a:pt x="16" y="236"/>
                  <a:pt x="16" y="236"/>
                </a:cubicBezTo>
                <a:cubicBezTo>
                  <a:pt x="7" y="236"/>
                  <a:pt x="0" y="243"/>
                  <a:pt x="0" y="252"/>
                </a:cubicBezTo>
                <a:cubicBezTo>
                  <a:pt x="0" y="260"/>
                  <a:pt x="7" y="267"/>
                  <a:pt x="16" y="267"/>
                </a:cubicBezTo>
                <a:cubicBezTo>
                  <a:pt x="248" y="267"/>
                  <a:pt x="248" y="267"/>
                  <a:pt x="248" y="267"/>
                </a:cubicBezTo>
                <a:cubicBezTo>
                  <a:pt x="254" y="267"/>
                  <a:pt x="260" y="263"/>
                  <a:pt x="262" y="256"/>
                </a:cubicBezTo>
                <a:cubicBezTo>
                  <a:pt x="335" y="22"/>
                  <a:pt x="335" y="22"/>
                  <a:pt x="335" y="22"/>
                </a:cubicBezTo>
                <a:cubicBezTo>
                  <a:pt x="338" y="14"/>
                  <a:pt x="333" y="5"/>
                  <a:pt x="325" y="3"/>
                </a:cubicBezTo>
                <a:cubicBezTo>
                  <a:pt x="317" y="0"/>
                  <a:pt x="308" y="5"/>
                  <a:pt x="305" y="13"/>
                </a:cubicBezTo>
                <a:cubicBezTo>
                  <a:pt x="264" y="145"/>
                  <a:pt x="264" y="145"/>
                  <a:pt x="264" y="145"/>
                </a:cubicBezTo>
                <a:moveTo>
                  <a:pt x="281" y="92"/>
                </a:moveTo>
                <a:cubicBezTo>
                  <a:pt x="274" y="114"/>
                  <a:pt x="274" y="114"/>
                  <a:pt x="274" y="114"/>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5" name="Freeform 39"/>
          <p:cNvSpPr>
            <a:spLocks noEditPoints="1"/>
          </p:cNvSpPr>
          <p:nvPr/>
        </p:nvSpPr>
        <p:spPr bwMode="auto">
          <a:xfrm>
            <a:off x="5208155" y="1663091"/>
            <a:ext cx="1686984" cy="1689100"/>
          </a:xfrm>
          <a:custGeom>
            <a:avLst/>
            <a:gdLst/>
            <a:ahLst/>
            <a:cxnLst>
              <a:cxn ang="0">
                <a:pos x="1638" y="819"/>
              </a:cxn>
              <a:cxn ang="0">
                <a:pos x="819" y="0"/>
              </a:cxn>
              <a:cxn ang="0">
                <a:pos x="0" y="819"/>
              </a:cxn>
              <a:cxn ang="0">
                <a:pos x="819" y="1638"/>
              </a:cxn>
              <a:cxn ang="0">
                <a:pos x="1638" y="819"/>
              </a:cxn>
              <a:cxn ang="0">
                <a:pos x="102" y="819"/>
              </a:cxn>
              <a:cxn ang="0">
                <a:pos x="819" y="102"/>
              </a:cxn>
              <a:cxn ang="0">
                <a:pos x="1536" y="819"/>
              </a:cxn>
              <a:cxn ang="0">
                <a:pos x="819" y="1536"/>
              </a:cxn>
              <a:cxn ang="0">
                <a:pos x="102" y="819"/>
              </a:cxn>
              <a:cxn ang="0">
                <a:pos x="819" y="819"/>
              </a:cxn>
              <a:cxn ang="0">
                <a:pos x="819" y="205"/>
              </a:cxn>
              <a:cxn ang="0">
                <a:pos x="1434" y="819"/>
              </a:cxn>
              <a:cxn ang="0">
                <a:pos x="819" y="819"/>
              </a:cxn>
              <a:cxn ang="0">
                <a:pos x="401" y="519"/>
              </a:cxn>
              <a:cxn ang="0">
                <a:pos x="350" y="607"/>
              </a:cxn>
              <a:cxn ang="0">
                <a:pos x="262" y="556"/>
              </a:cxn>
              <a:cxn ang="0">
                <a:pos x="313" y="468"/>
              </a:cxn>
              <a:cxn ang="0">
                <a:pos x="401" y="519"/>
              </a:cxn>
              <a:cxn ang="0">
                <a:pos x="1237" y="1119"/>
              </a:cxn>
              <a:cxn ang="0">
                <a:pos x="1288" y="1031"/>
              </a:cxn>
              <a:cxn ang="0">
                <a:pos x="1377" y="1082"/>
              </a:cxn>
              <a:cxn ang="0">
                <a:pos x="1326" y="1171"/>
              </a:cxn>
              <a:cxn ang="0">
                <a:pos x="1237" y="1119"/>
              </a:cxn>
              <a:cxn ang="0">
                <a:pos x="608" y="350"/>
              </a:cxn>
              <a:cxn ang="0">
                <a:pos x="519" y="401"/>
              </a:cxn>
              <a:cxn ang="0">
                <a:pos x="468" y="313"/>
              </a:cxn>
              <a:cxn ang="0">
                <a:pos x="556" y="261"/>
              </a:cxn>
              <a:cxn ang="0">
                <a:pos x="608" y="350"/>
              </a:cxn>
              <a:cxn ang="0">
                <a:pos x="1031" y="1288"/>
              </a:cxn>
              <a:cxn ang="0">
                <a:pos x="1120" y="1237"/>
              </a:cxn>
              <a:cxn ang="0">
                <a:pos x="1171" y="1326"/>
              </a:cxn>
              <a:cxn ang="0">
                <a:pos x="1082" y="1377"/>
              </a:cxn>
              <a:cxn ang="0">
                <a:pos x="1031" y="1288"/>
              </a:cxn>
              <a:cxn ang="0">
                <a:pos x="870" y="1331"/>
              </a:cxn>
              <a:cxn ang="0">
                <a:pos x="870" y="1434"/>
              </a:cxn>
              <a:cxn ang="0">
                <a:pos x="768" y="1434"/>
              </a:cxn>
              <a:cxn ang="0">
                <a:pos x="768" y="1331"/>
              </a:cxn>
              <a:cxn ang="0">
                <a:pos x="870" y="1331"/>
              </a:cxn>
              <a:cxn ang="0">
                <a:pos x="608" y="1288"/>
              </a:cxn>
              <a:cxn ang="0">
                <a:pos x="556" y="1377"/>
              </a:cxn>
              <a:cxn ang="0">
                <a:pos x="468" y="1326"/>
              </a:cxn>
              <a:cxn ang="0">
                <a:pos x="519" y="1237"/>
              </a:cxn>
              <a:cxn ang="0">
                <a:pos x="608" y="1288"/>
              </a:cxn>
              <a:cxn ang="0">
                <a:pos x="401" y="1119"/>
              </a:cxn>
              <a:cxn ang="0">
                <a:pos x="313" y="1171"/>
              </a:cxn>
              <a:cxn ang="0">
                <a:pos x="261" y="1082"/>
              </a:cxn>
              <a:cxn ang="0">
                <a:pos x="350" y="1031"/>
              </a:cxn>
              <a:cxn ang="0">
                <a:pos x="401" y="1119"/>
              </a:cxn>
              <a:cxn ang="0">
                <a:pos x="307" y="870"/>
              </a:cxn>
              <a:cxn ang="0">
                <a:pos x="205" y="870"/>
              </a:cxn>
              <a:cxn ang="0">
                <a:pos x="205" y="768"/>
              </a:cxn>
              <a:cxn ang="0">
                <a:pos x="307" y="768"/>
              </a:cxn>
              <a:cxn ang="0">
                <a:pos x="307" y="870"/>
              </a:cxn>
              <a:cxn ang="0">
                <a:pos x="307" y="870"/>
              </a:cxn>
              <a:cxn ang="0">
                <a:pos x="307" y="870"/>
              </a:cxn>
            </a:cxnLst>
            <a:rect l="0" t="0" r="r" b="b"/>
            <a:pathLst>
              <a:path w="1638" h="1638">
                <a:moveTo>
                  <a:pt x="1638" y="819"/>
                </a:moveTo>
                <a:cubicBezTo>
                  <a:pt x="1638" y="367"/>
                  <a:pt x="1272" y="0"/>
                  <a:pt x="819" y="0"/>
                </a:cubicBezTo>
                <a:cubicBezTo>
                  <a:pt x="367" y="0"/>
                  <a:pt x="0" y="367"/>
                  <a:pt x="0" y="819"/>
                </a:cubicBezTo>
                <a:cubicBezTo>
                  <a:pt x="0" y="1272"/>
                  <a:pt x="367" y="1638"/>
                  <a:pt x="819" y="1638"/>
                </a:cubicBezTo>
                <a:cubicBezTo>
                  <a:pt x="1272" y="1638"/>
                  <a:pt x="1638" y="1272"/>
                  <a:pt x="1638" y="819"/>
                </a:cubicBezTo>
                <a:close/>
                <a:moveTo>
                  <a:pt x="102" y="819"/>
                </a:moveTo>
                <a:cubicBezTo>
                  <a:pt x="102" y="424"/>
                  <a:pt x="424" y="102"/>
                  <a:pt x="819" y="102"/>
                </a:cubicBezTo>
                <a:cubicBezTo>
                  <a:pt x="1214" y="102"/>
                  <a:pt x="1536" y="424"/>
                  <a:pt x="1536" y="819"/>
                </a:cubicBezTo>
                <a:cubicBezTo>
                  <a:pt x="1536" y="1214"/>
                  <a:pt x="1214" y="1536"/>
                  <a:pt x="819" y="1536"/>
                </a:cubicBezTo>
                <a:cubicBezTo>
                  <a:pt x="424" y="1536"/>
                  <a:pt x="102" y="1214"/>
                  <a:pt x="102" y="819"/>
                </a:cubicBezTo>
                <a:close/>
                <a:moveTo>
                  <a:pt x="819" y="819"/>
                </a:moveTo>
                <a:cubicBezTo>
                  <a:pt x="819" y="205"/>
                  <a:pt x="819" y="205"/>
                  <a:pt x="819" y="205"/>
                </a:cubicBezTo>
                <a:cubicBezTo>
                  <a:pt x="1159" y="205"/>
                  <a:pt x="1434" y="480"/>
                  <a:pt x="1434" y="819"/>
                </a:cubicBezTo>
                <a:lnTo>
                  <a:pt x="819" y="819"/>
                </a:lnTo>
                <a:close/>
                <a:moveTo>
                  <a:pt x="401" y="519"/>
                </a:moveTo>
                <a:cubicBezTo>
                  <a:pt x="350" y="607"/>
                  <a:pt x="350" y="607"/>
                  <a:pt x="350" y="607"/>
                </a:cubicBezTo>
                <a:cubicBezTo>
                  <a:pt x="262" y="556"/>
                  <a:pt x="262" y="556"/>
                  <a:pt x="262" y="556"/>
                </a:cubicBezTo>
                <a:cubicBezTo>
                  <a:pt x="313" y="468"/>
                  <a:pt x="313" y="468"/>
                  <a:pt x="313" y="468"/>
                </a:cubicBezTo>
                <a:lnTo>
                  <a:pt x="401" y="519"/>
                </a:lnTo>
                <a:close/>
                <a:moveTo>
                  <a:pt x="1237" y="1119"/>
                </a:moveTo>
                <a:cubicBezTo>
                  <a:pt x="1288" y="1031"/>
                  <a:pt x="1288" y="1031"/>
                  <a:pt x="1288" y="1031"/>
                </a:cubicBezTo>
                <a:cubicBezTo>
                  <a:pt x="1377" y="1082"/>
                  <a:pt x="1377" y="1082"/>
                  <a:pt x="1377" y="1082"/>
                </a:cubicBezTo>
                <a:cubicBezTo>
                  <a:pt x="1326" y="1171"/>
                  <a:pt x="1326" y="1171"/>
                  <a:pt x="1326" y="1171"/>
                </a:cubicBezTo>
                <a:lnTo>
                  <a:pt x="1237" y="1119"/>
                </a:lnTo>
                <a:close/>
                <a:moveTo>
                  <a:pt x="608" y="350"/>
                </a:moveTo>
                <a:cubicBezTo>
                  <a:pt x="519" y="401"/>
                  <a:pt x="519" y="401"/>
                  <a:pt x="519" y="401"/>
                </a:cubicBezTo>
                <a:cubicBezTo>
                  <a:pt x="468" y="313"/>
                  <a:pt x="468" y="313"/>
                  <a:pt x="468" y="313"/>
                </a:cubicBezTo>
                <a:cubicBezTo>
                  <a:pt x="556" y="261"/>
                  <a:pt x="556" y="261"/>
                  <a:pt x="556" y="261"/>
                </a:cubicBezTo>
                <a:lnTo>
                  <a:pt x="608" y="350"/>
                </a:lnTo>
                <a:close/>
                <a:moveTo>
                  <a:pt x="1031" y="1288"/>
                </a:moveTo>
                <a:cubicBezTo>
                  <a:pt x="1120" y="1237"/>
                  <a:pt x="1120" y="1237"/>
                  <a:pt x="1120" y="1237"/>
                </a:cubicBezTo>
                <a:cubicBezTo>
                  <a:pt x="1171" y="1326"/>
                  <a:pt x="1171" y="1326"/>
                  <a:pt x="1171" y="1326"/>
                </a:cubicBezTo>
                <a:cubicBezTo>
                  <a:pt x="1082" y="1377"/>
                  <a:pt x="1082" y="1377"/>
                  <a:pt x="1082" y="1377"/>
                </a:cubicBezTo>
                <a:lnTo>
                  <a:pt x="1031" y="1288"/>
                </a:lnTo>
                <a:close/>
                <a:moveTo>
                  <a:pt x="870" y="1331"/>
                </a:moveTo>
                <a:cubicBezTo>
                  <a:pt x="870" y="1434"/>
                  <a:pt x="870" y="1434"/>
                  <a:pt x="870" y="1434"/>
                </a:cubicBezTo>
                <a:cubicBezTo>
                  <a:pt x="768" y="1434"/>
                  <a:pt x="768" y="1434"/>
                  <a:pt x="768" y="1434"/>
                </a:cubicBezTo>
                <a:cubicBezTo>
                  <a:pt x="768" y="1331"/>
                  <a:pt x="768" y="1331"/>
                  <a:pt x="768" y="1331"/>
                </a:cubicBezTo>
                <a:lnTo>
                  <a:pt x="870" y="1331"/>
                </a:lnTo>
                <a:close/>
                <a:moveTo>
                  <a:pt x="608" y="1288"/>
                </a:moveTo>
                <a:cubicBezTo>
                  <a:pt x="556" y="1377"/>
                  <a:pt x="556" y="1377"/>
                  <a:pt x="556" y="1377"/>
                </a:cubicBezTo>
                <a:cubicBezTo>
                  <a:pt x="468" y="1326"/>
                  <a:pt x="468" y="1326"/>
                  <a:pt x="468" y="1326"/>
                </a:cubicBezTo>
                <a:cubicBezTo>
                  <a:pt x="519" y="1237"/>
                  <a:pt x="519" y="1237"/>
                  <a:pt x="519" y="1237"/>
                </a:cubicBezTo>
                <a:lnTo>
                  <a:pt x="608" y="1288"/>
                </a:lnTo>
                <a:close/>
                <a:moveTo>
                  <a:pt x="401" y="1119"/>
                </a:moveTo>
                <a:cubicBezTo>
                  <a:pt x="313" y="1171"/>
                  <a:pt x="313" y="1171"/>
                  <a:pt x="313" y="1171"/>
                </a:cubicBezTo>
                <a:cubicBezTo>
                  <a:pt x="261" y="1082"/>
                  <a:pt x="261" y="1082"/>
                  <a:pt x="261" y="1082"/>
                </a:cubicBezTo>
                <a:cubicBezTo>
                  <a:pt x="350" y="1031"/>
                  <a:pt x="350" y="1031"/>
                  <a:pt x="350" y="1031"/>
                </a:cubicBezTo>
                <a:lnTo>
                  <a:pt x="401" y="1119"/>
                </a:lnTo>
                <a:close/>
                <a:moveTo>
                  <a:pt x="307" y="870"/>
                </a:moveTo>
                <a:cubicBezTo>
                  <a:pt x="205" y="870"/>
                  <a:pt x="205" y="870"/>
                  <a:pt x="205" y="870"/>
                </a:cubicBezTo>
                <a:cubicBezTo>
                  <a:pt x="205" y="768"/>
                  <a:pt x="205" y="768"/>
                  <a:pt x="205" y="768"/>
                </a:cubicBezTo>
                <a:cubicBezTo>
                  <a:pt x="307" y="768"/>
                  <a:pt x="307" y="768"/>
                  <a:pt x="307" y="768"/>
                </a:cubicBezTo>
                <a:lnTo>
                  <a:pt x="307" y="870"/>
                </a:lnTo>
                <a:close/>
                <a:moveTo>
                  <a:pt x="307" y="870"/>
                </a:moveTo>
                <a:cubicBezTo>
                  <a:pt x="307" y="870"/>
                  <a:pt x="307" y="870"/>
                  <a:pt x="307" y="870"/>
                </a:cubicBezTo>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矩形 55"/>
          <p:cNvSpPr/>
          <p:nvPr/>
        </p:nvSpPr>
        <p:spPr>
          <a:xfrm>
            <a:off x="8133199" y="4976438"/>
            <a:ext cx="2166664" cy="830997"/>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p:txBody>
      </p:sp>
    </p:spTree>
    <p:extLst>
      <p:ext uri="{BB962C8B-B14F-4D97-AF65-F5344CB8AC3E}">
        <p14:creationId xmlns:p14="http://schemas.microsoft.com/office/powerpoint/2010/main" val="238099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accel="50000" decel="5000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1" accel="50000" decel="5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8" presetClass="entr" presetSubtype="3"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strips(upRight)">
                                      <p:cBhvr>
                                        <p:cTn id="21" dur="500"/>
                                        <p:tgtEl>
                                          <p:spTgt spid="48"/>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childTnLst>
                          </p:cTn>
                        </p:par>
                        <p:par>
                          <p:cTn id="28" fill="hold">
                            <p:stCondLst>
                              <p:cond delay="2000"/>
                            </p:stCondLst>
                            <p:childTnLst>
                              <p:par>
                                <p:cTn id="29" presetID="2" presetClass="entr" presetSubtype="4" accel="50000" decel="50000"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accel="50000" decel="50000"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1000"/>
                                        <p:tgtEl>
                                          <p:spTgt spid="49"/>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1000"/>
                                        <p:tgtEl>
                                          <p:spTgt spid="54"/>
                                        </p:tgtEl>
                                      </p:cBhvr>
                                    </p:animEffect>
                                  </p:childTnLst>
                                </p:cTn>
                              </p:par>
                            </p:childTnLst>
                          </p:cTn>
                        </p:par>
                        <p:par>
                          <p:cTn id="46" fill="hold">
                            <p:stCondLst>
                              <p:cond delay="50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childTnLst>
                                </p:cTn>
                              </p:par>
                              <p:par>
                                <p:cTn id="55" presetID="53"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65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500" fill="hold"/>
                                        <p:tgtEl>
                                          <p:spTgt spid="3"/>
                                        </p:tgtEl>
                                        <p:attrNameLst>
                                          <p:attrName>ppt_x</p:attrName>
                                        </p:attrNameLst>
                                      </p:cBhvr>
                                      <p:tavLst>
                                        <p:tav tm="0">
                                          <p:val>
                                            <p:strVal val="#ppt_x"/>
                                          </p:val>
                                        </p:tav>
                                        <p:tav tm="100000">
                                          <p:val>
                                            <p:strVal val="#ppt_x"/>
                                          </p:val>
                                        </p:tav>
                                      </p:tavLst>
                                    </p:anim>
                                    <p:anim calcmode="lin" valueType="num">
                                      <p:cBhvr additive="base">
                                        <p:cTn id="64" dur="500" fill="hold"/>
                                        <p:tgtEl>
                                          <p:spTgt spid="3"/>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1000"/>
                                        <p:tgtEl>
                                          <p:spTgt spid="35"/>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20" grpId="0"/>
      <p:bldP spid="21" grpId="0"/>
      <p:bldP spid="52" grpId="0" animBg="1"/>
      <p:bldP spid="53" grpId="0" animBg="1"/>
      <p:bldP spid="54" grpId="0" animBg="1"/>
      <p:bldP spid="55" grpId="0" animBg="1"/>
      <p:bldP spid="5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教学反思</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872107" y="4778872"/>
            <a:ext cx="1052883" cy="1497821"/>
            <a:chOff x="5662244" y="4037423"/>
            <a:chExt cx="1052882" cy="1497821"/>
          </a:xfrm>
        </p:grpSpPr>
        <p:grpSp>
          <p:nvGrpSpPr>
            <p:cNvPr id="4" name="Group 6"/>
            <p:cNvGrpSpPr/>
            <p:nvPr/>
          </p:nvGrpSpPr>
          <p:grpSpPr>
            <a:xfrm>
              <a:off x="5662244" y="4037423"/>
              <a:ext cx="1052882" cy="1497821"/>
              <a:chOff x="5458204" y="4263119"/>
              <a:chExt cx="1278621" cy="1818954"/>
            </a:xfrm>
          </p:grpSpPr>
          <p:sp>
            <p:nvSpPr>
              <p:cNvPr id="6" name="Freeform 30"/>
              <p:cNvSpPr>
                <a:spLocks/>
              </p:cNvSpPr>
              <p:nvPr/>
            </p:nvSpPr>
            <p:spPr bwMode="auto">
              <a:xfrm>
                <a:off x="5481433" y="4286348"/>
                <a:ext cx="1232162" cy="177249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31"/>
              <p:cNvSpPr>
                <a:spLocks noEditPoints="1"/>
              </p:cNvSpPr>
              <p:nvPr/>
            </p:nvSpPr>
            <p:spPr bwMode="auto">
              <a:xfrm>
                <a:off x="5458204" y="4263119"/>
                <a:ext cx="1278621" cy="1818954"/>
              </a:xfrm>
              <a:custGeom>
                <a:avLst/>
                <a:gdLst>
                  <a:gd name="T0" fmla="*/ 409 w 760"/>
                  <a:gd name="T1" fmla="*/ 14 h 1081"/>
                  <a:gd name="T2" fmla="*/ 409 w 760"/>
                  <a:gd name="T3" fmla="*/ 335 h 1081"/>
                  <a:gd name="T4" fmla="*/ 746 w 760"/>
                  <a:gd name="T5" fmla="*/ 701 h 1081"/>
                  <a:gd name="T6" fmla="*/ 380 w 760"/>
                  <a:gd name="T7" fmla="*/ 1067 h 1081"/>
                  <a:gd name="T8" fmla="*/ 14 w 760"/>
                  <a:gd name="T9" fmla="*/ 701 h 1081"/>
                  <a:gd name="T10" fmla="*/ 345 w 760"/>
                  <a:gd name="T11" fmla="*/ 336 h 1081"/>
                  <a:gd name="T12" fmla="*/ 345 w 760"/>
                  <a:gd name="T13" fmla="*/ 14 h 1081"/>
                  <a:gd name="T14" fmla="*/ 409 w 760"/>
                  <a:gd name="T15" fmla="*/ 14 h 1081"/>
                  <a:gd name="T16" fmla="*/ 423 w 760"/>
                  <a:gd name="T17" fmla="*/ 0 h 1081"/>
                  <a:gd name="T18" fmla="*/ 409 w 760"/>
                  <a:gd name="T19" fmla="*/ 0 h 1081"/>
                  <a:gd name="T20" fmla="*/ 345 w 760"/>
                  <a:gd name="T21" fmla="*/ 0 h 1081"/>
                  <a:gd name="T22" fmla="*/ 331 w 760"/>
                  <a:gd name="T23" fmla="*/ 0 h 1081"/>
                  <a:gd name="T24" fmla="*/ 331 w 760"/>
                  <a:gd name="T25" fmla="*/ 14 h 1081"/>
                  <a:gd name="T26" fmla="*/ 331 w 760"/>
                  <a:gd name="T27" fmla="*/ 323 h 1081"/>
                  <a:gd name="T28" fmla="*/ 99 w 760"/>
                  <a:gd name="T29" fmla="*/ 444 h 1081"/>
                  <a:gd name="T30" fmla="*/ 0 w 760"/>
                  <a:gd name="T31" fmla="*/ 701 h 1081"/>
                  <a:gd name="T32" fmla="*/ 111 w 760"/>
                  <a:gd name="T33" fmla="*/ 969 h 1081"/>
                  <a:gd name="T34" fmla="*/ 380 w 760"/>
                  <a:gd name="T35" fmla="*/ 1081 h 1081"/>
                  <a:gd name="T36" fmla="*/ 649 w 760"/>
                  <a:gd name="T37" fmla="*/ 969 h 1081"/>
                  <a:gd name="T38" fmla="*/ 760 w 760"/>
                  <a:gd name="T39" fmla="*/ 701 h 1081"/>
                  <a:gd name="T40" fmla="*/ 659 w 760"/>
                  <a:gd name="T41" fmla="*/ 442 h 1081"/>
                  <a:gd name="T42" fmla="*/ 423 w 760"/>
                  <a:gd name="T43" fmla="*/ 323 h 1081"/>
                  <a:gd name="T44" fmla="*/ 423 w 760"/>
                  <a:gd name="T45" fmla="*/ 14 h 1081"/>
                  <a:gd name="T46" fmla="*/ 423 w 760"/>
                  <a:gd name="T47" fmla="*/ 0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0" h="1081">
                    <a:moveTo>
                      <a:pt x="409" y="14"/>
                    </a:moveTo>
                    <a:cubicBezTo>
                      <a:pt x="409" y="335"/>
                      <a:pt x="409" y="335"/>
                      <a:pt x="409" y="335"/>
                    </a:cubicBezTo>
                    <a:cubicBezTo>
                      <a:pt x="598" y="350"/>
                      <a:pt x="746" y="508"/>
                      <a:pt x="746" y="701"/>
                    </a:cubicBezTo>
                    <a:cubicBezTo>
                      <a:pt x="746" y="903"/>
                      <a:pt x="582" y="1067"/>
                      <a:pt x="380" y="1067"/>
                    </a:cubicBezTo>
                    <a:cubicBezTo>
                      <a:pt x="178" y="1067"/>
                      <a:pt x="14" y="903"/>
                      <a:pt x="14" y="701"/>
                    </a:cubicBezTo>
                    <a:cubicBezTo>
                      <a:pt x="14" y="510"/>
                      <a:pt x="159" y="353"/>
                      <a:pt x="345" y="336"/>
                    </a:cubicBezTo>
                    <a:cubicBezTo>
                      <a:pt x="345" y="14"/>
                      <a:pt x="345" y="14"/>
                      <a:pt x="345" y="14"/>
                    </a:cubicBezTo>
                    <a:cubicBezTo>
                      <a:pt x="409" y="14"/>
                      <a:pt x="409" y="14"/>
                      <a:pt x="409" y="14"/>
                    </a:cubicBezTo>
                    <a:moveTo>
                      <a:pt x="423" y="0"/>
                    </a:moveTo>
                    <a:cubicBezTo>
                      <a:pt x="409" y="0"/>
                      <a:pt x="409" y="0"/>
                      <a:pt x="409" y="0"/>
                    </a:cubicBezTo>
                    <a:cubicBezTo>
                      <a:pt x="345" y="0"/>
                      <a:pt x="345" y="0"/>
                      <a:pt x="345" y="0"/>
                    </a:cubicBezTo>
                    <a:cubicBezTo>
                      <a:pt x="331" y="0"/>
                      <a:pt x="331" y="0"/>
                      <a:pt x="331" y="0"/>
                    </a:cubicBezTo>
                    <a:cubicBezTo>
                      <a:pt x="331" y="14"/>
                      <a:pt x="331" y="14"/>
                      <a:pt x="331" y="14"/>
                    </a:cubicBezTo>
                    <a:cubicBezTo>
                      <a:pt x="331" y="323"/>
                      <a:pt x="331" y="323"/>
                      <a:pt x="331" y="323"/>
                    </a:cubicBezTo>
                    <a:cubicBezTo>
                      <a:pt x="242" y="335"/>
                      <a:pt x="160" y="377"/>
                      <a:pt x="99" y="444"/>
                    </a:cubicBezTo>
                    <a:cubicBezTo>
                      <a:pt x="35" y="514"/>
                      <a:pt x="0" y="605"/>
                      <a:pt x="0" y="701"/>
                    </a:cubicBezTo>
                    <a:cubicBezTo>
                      <a:pt x="0" y="802"/>
                      <a:pt x="39" y="898"/>
                      <a:pt x="111" y="969"/>
                    </a:cubicBezTo>
                    <a:cubicBezTo>
                      <a:pt x="183" y="1041"/>
                      <a:pt x="278" y="1081"/>
                      <a:pt x="380" y="1081"/>
                    </a:cubicBezTo>
                    <a:cubicBezTo>
                      <a:pt x="482" y="1081"/>
                      <a:pt x="577" y="1041"/>
                      <a:pt x="649" y="969"/>
                    </a:cubicBezTo>
                    <a:cubicBezTo>
                      <a:pt x="721" y="898"/>
                      <a:pt x="760" y="802"/>
                      <a:pt x="760" y="701"/>
                    </a:cubicBezTo>
                    <a:cubicBezTo>
                      <a:pt x="760" y="604"/>
                      <a:pt x="724" y="512"/>
                      <a:pt x="659" y="442"/>
                    </a:cubicBezTo>
                    <a:cubicBezTo>
                      <a:pt x="596" y="375"/>
                      <a:pt x="513" y="333"/>
                      <a:pt x="423" y="323"/>
                    </a:cubicBezTo>
                    <a:cubicBezTo>
                      <a:pt x="423" y="14"/>
                      <a:pt x="423" y="14"/>
                      <a:pt x="423" y="14"/>
                    </a:cubicBezTo>
                    <a:lnTo>
                      <a:pt x="423"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 name="Freeform 23"/>
            <p:cNvSpPr>
              <a:spLocks noEditPoints="1"/>
            </p:cNvSpPr>
            <p:nvPr/>
          </p:nvSpPr>
          <p:spPr bwMode="auto">
            <a:xfrm>
              <a:off x="5921589" y="4787532"/>
              <a:ext cx="553440" cy="459174"/>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组合 7"/>
          <p:cNvGrpSpPr/>
          <p:nvPr/>
        </p:nvGrpSpPr>
        <p:grpSpPr>
          <a:xfrm>
            <a:off x="6854298" y="4662440"/>
            <a:ext cx="1183453" cy="869917"/>
            <a:chOff x="6644435" y="3920990"/>
            <a:chExt cx="1183453" cy="869917"/>
          </a:xfrm>
        </p:grpSpPr>
        <p:grpSp>
          <p:nvGrpSpPr>
            <p:cNvPr id="9" name="Group 15"/>
            <p:cNvGrpSpPr/>
            <p:nvPr/>
          </p:nvGrpSpPr>
          <p:grpSpPr>
            <a:xfrm>
              <a:off x="6644435" y="3920990"/>
              <a:ext cx="1183453" cy="869917"/>
              <a:chOff x="6650977" y="4121723"/>
              <a:chExt cx="1437186" cy="1056427"/>
            </a:xfrm>
          </p:grpSpPr>
          <p:sp>
            <p:nvSpPr>
              <p:cNvPr id="15" name="Freeform 36"/>
              <p:cNvSpPr>
                <a:spLocks/>
              </p:cNvSpPr>
              <p:nvPr/>
            </p:nvSpPr>
            <p:spPr bwMode="auto">
              <a:xfrm>
                <a:off x="6683296" y="4154042"/>
                <a:ext cx="1378608" cy="1024108"/>
              </a:xfrm>
              <a:custGeom>
                <a:avLst/>
                <a:gdLst>
                  <a:gd name="T0" fmla="*/ 663 w 819"/>
                  <a:gd name="T1" fmla="*/ 119 h 609"/>
                  <a:gd name="T2" fmla="*/ 345 w 819"/>
                  <a:gd name="T3" fmla="*/ 183 h 609"/>
                  <a:gd name="T4" fmla="*/ 32 w 819"/>
                  <a:gd name="T5" fmla="*/ 0 h 609"/>
                  <a:gd name="T6" fmla="*/ 0 w 819"/>
                  <a:gd name="T7" fmla="*/ 56 h 609"/>
                  <a:gd name="T8" fmla="*/ 314 w 819"/>
                  <a:gd name="T9" fmla="*/ 238 h 609"/>
                  <a:gd name="T10" fmla="*/ 417 w 819"/>
                  <a:gd name="T11" fmla="*/ 541 h 609"/>
                  <a:gd name="T12" fmla="*/ 751 w 819"/>
                  <a:gd name="T13" fmla="*/ 453 h 609"/>
                  <a:gd name="T14" fmla="*/ 663 w 819"/>
                  <a:gd name="T15" fmla="*/ 119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609">
                    <a:moveTo>
                      <a:pt x="663" y="119"/>
                    </a:moveTo>
                    <a:cubicBezTo>
                      <a:pt x="555" y="56"/>
                      <a:pt x="418" y="85"/>
                      <a:pt x="345" y="183"/>
                    </a:cubicBezTo>
                    <a:cubicBezTo>
                      <a:pt x="32" y="0"/>
                      <a:pt x="32" y="0"/>
                      <a:pt x="32" y="0"/>
                    </a:cubicBezTo>
                    <a:cubicBezTo>
                      <a:pt x="0" y="56"/>
                      <a:pt x="0" y="56"/>
                      <a:pt x="0" y="56"/>
                    </a:cubicBezTo>
                    <a:cubicBezTo>
                      <a:pt x="314" y="238"/>
                      <a:pt x="314" y="238"/>
                      <a:pt x="314" y="238"/>
                    </a:cubicBezTo>
                    <a:cubicBezTo>
                      <a:pt x="269" y="349"/>
                      <a:pt x="311" y="479"/>
                      <a:pt x="417" y="541"/>
                    </a:cubicBezTo>
                    <a:cubicBezTo>
                      <a:pt x="534" y="609"/>
                      <a:pt x="683" y="569"/>
                      <a:pt x="751" y="453"/>
                    </a:cubicBezTo>
                    <a:cubicBezTo>
                      <a:pt x="819" y="336"/>
                      <a:pt x="779" y="187"/>
                      <a:pt x="663" y="11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37"/>
              <p:cNvSpPr>
                <a:spLocks noEditPoints="1"/>
              </p:cNvSpPr>
              <p:nvPr/>
            </p:nvSpPr>
            <p:spPr bwMode="auto">
              <a:xfrm>
                <a:off x="6650977" y="4121723"/>
                <a:ext cx="1437186" cy="1021079"/>
              </a:xfrm>
              <a:custGeom>
                <a:avLst/>
                <a:gdLst>
                  <a:gd name="T0" fmla="*/ 51 w 854"/>
                  <a:gd name="T1" fmla="*/ 19 h 607"/>
                  <a:gd name="T2" fmla="*/ 364 w 854"/>
                  <a:gd name="T3" fmla="*/ 202 h 607"/>
                  <a:gd name="T4" fmla="*/ 559 w 854"/>
                  <a:gd name="T5" fmla="*/ 104 h 607"/>
                  <a:gd name="T6" fmla="*/ 682 w 854"/>
                  <a:gd name="T7" fmla="*/ 138 h 607"/>
                  <a:gd name="T8" fmla="*/ 770 w 854"/>
                  <a:gd name="T9" fmla="*/ 472 h 607"/>
                  <a:gd name="T10" fmla="*/ 559 w 854"/>
                  <a:gd name="T11" fmla="*/ 593 h 607"/>
                  <a:gd name="T12" fmla="*/ 436 w 854"/>
                  <a:gd name="T13" fmla="*/ 560 h 607"/>
                  <a:gd name="T14" fmla="*/ 333 w 854"/>
                  <a:gd name="T15" fmla="*/ 257 h 607"/>
                  <a:gd name="T16" fmla="*/ 19 w 854"/>
                  <a:gd name="T17" fmla="*/ 75 h 607"/>
                  <a:gd name="T18" fmla="*/ 51 w 854"/>
                  <a:gd name="T19" fmla="*/ 19 h 607"/>
                  <a:gd name="T20" fmla="*/ 46 w 854"/>
                  <a:gd name="T21" fmla="*/ 0 h 607"/>
                  <a:gd name="T22" fmla="*/ 39 w 854"/>
                  <a:gd name="T23" fmla="*/ 12 h 607"/>
                  <a:gd name="T24" fmla="*/ 7 w 854"/>
                  <a:gd name="T25" fmla="*/ 68 h 607"/>
                  <a:gd name="T26" fmla="*/ 0 w 854"/>
                  <a:gd name="T27" fmla="*/ 80 h 607"/>
                  <a:gd name="T28" fmla="*/ 12 w 854"/>
                  <a:gd name="T29" fmla="*/ 87 h 607"/>
                  <a:gd name="T30" fmla="*/ 315 w 854"/>
                  <a:gd name="T31" fmla="*/ 263 h 607"/>
                  <a:gd name="T32" fmla="*/ 314 w 854"/>
                  <a:gd name="T33" fmla="*/ 431 h 607"/>
                  <a:gd name="T34" fmla="*/ 429 w 854"/>
                  <a:gd name="T35" fmla="*/ 572 h 607"/>
                  <a:gd name="T36" fmla="*/ 559 w 854"/>
                  <a:gd name="T37" fmla="*/ 607 h 607"/>
                  <a:gd name="T38" fmla="*/ 686 w 854"/>
                  <a:gd name="T39" fmla="*/ 574 h 607"/>
                  <a:gd name="T40" fmla="*/ 782 w 854"/>
                  <a:gd name="T41" fmla="*/ 479 h 607"/>
                  <a:gd name="T42" fmla="*/ 689 w 854"/>
                  <a:gd name="T43" fmla="*/ 126 h 607"/>
                  <a:gd name="T44" fmla="*/ 559 w 854"/>
                  <a:gd name="T45" fmla="*/ 91 h 607"/>
                  <a:gd name="T46" fmla="*/ 361 w 854"/>
                  <a:gd name="T47" fmla="*/ 184 h 607"/>
                  <a:gd name="T48" fmla="*/ 58 w 854"/>
                  <a:gd name="T49" fmla="*/ 7 h 607"/>
                  <a:gd name="T50" fmla="*/ 46 w 854"/>
                  <a:gd name="T51" fmla="*/ 0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4" h="607">
                    <a:moveTo>
                      <a:pt x="51" y="19"/>
                    </a:moveTo>
                    <a:cubicBezTo>
                      <a:pt x="364" y="202"/>
                      <a:pt x="364" y="202"/>
                      <a:pt x="364" y="202"/>
                    </a:cubicBezTo>
                    <a:cubicBezTo>
                      <a:pt x="411" y="139"/>
                      <a:pt x="484" y="104"/>
                      <a:pt x="559" y="104"/>
                    </a:cubicBezTo>
                    <a:cubicBezTo>
                      <a:pt x="601" y="104"/>
                      <a:pt x="643" y="115"/>
                      <a:pt x="682" y="138"/>
                    </a:cubicBezTo>
                    <a:cubicBezTo>
                      <a:pt x="798" y="206"/>
                      <a:pt x="838" y="355"/>
                      <a:pt x="770" y="472"/>
                    </a:cubicBezTo>
                    <a:cubicBezTo>
                      <a:pt x="725" y="550"/>
                      <a:pt x="643" y="593"/>
                      <a:pt x="559" y="593"/>
                    </a:cubicBezTo>
                    <a:cubicBezTo>
                      <a:pt x="517" y="593"/>
                      <a:pt x="475" y="582"/>
                      <a:pt x="436" y="560"/>
                    </a:cubicBezTo>
                    <a:cubicBezTo>
                      <a:pt x="330" y="498"/>
                      <a:pt x="288" y="368"/>
                      <a:pt x="333" y="257"/>
                    </a:cubicBezTo>
                    <a:cubicBezTo>
                      <a:pt x="19" y="75"/>
                      <a:pt x="19" y="75"/>
                      <a:pt x="19" y="75"/>
                    </a:cubicBezTo>
                    <a:cubicBezTo>
                      <a:pt x="51" y="19"/>
                      <a:pt x="51" y="19"/>
                      <a:pt x="51" y="19"/>
                    </a:cubicBezTo>
                    <a:moveTo>
                      <a:pt x="46" y="0"/>
                    </a:moveTo>
                    <a:cubicBezTo>
                      <a:pt x="39" y="12"/>
                      <a:pt x="39" y="12"/>
                      <a:pt x="39" y="12"/>
                    </a:cubicBezTo>
                    <a:cubicBezTo>
                      <a:pt x="7" y="68"/>
                      <a:pt x="7" y="68"/>
                      <a:pt x="7" y="68"/>
                    </a:cubicBezTo>
                    <a:cubicBezTo>
                      <a:pt x="0" y="80"/>
                      <a:pt x="0" y="80"/>
                      <a:pt x="0" y="80"/>
                    </a:cubicBezTo>
                    <a:cubicBezTo>
                      <a:pt x="12" y="87"/>
                      <a:pt x="12" y="87"/>
                      <a:pt x="12" y="87"/>
                    </a:cubicBezTo>
                    <a:cubicBezTo>
                      <a:pt x="315" y="263"/>
                      <a:pt x="315" y="263"/>
                      <a:pt x="315" y="263"/>
                    </a:cubicBezTo>
                    <a:cubicBezTo>
                      <a:pt x="296" y="317"/>
                      <a:pt x="296" y="377"/>
                      <a:pt x="314" y="431"/>
                    </a:cubicBezTo>
                    <a:cubicBezTo>
                      <a:pt x="334" y="490"/>
                      <a:pt x="375" y="540"/>
                      <a:pt x="429" y="572"/>
                    </a:cubicBezTo>
                    <a:cubicBezTo>
                      <a:pt x="469" y="595"/>
                      <a:pt x="513" y="607"/>
                      <a:pt x="559" y="607"/>
                    </a:cubicBezTo>
                    <a:cubicBezTo>
                      <a:pt x="603" y="607"/>
                      <a:pt x="647" y="595"/>
                      <a:pt x="686" y="574"/>
                    </a:cubicBezTo>
                    <a:cubicBezTo>
                      <a:pt x="726" y="551"/>
                      <a:pt x="759" y="518"/>
                      <a:pt x="782" y="479"/>
                    </a:cubicBezTo>
                    <a:cubicBezTo>
                      <a:pt x="854" y="356"/>
                      <a:pt x="812" y="197"/>
                      <a:pt x="689" y="126"/>
                    </a:cubicBezTo>
                    <a:cubicBezTo>
                      <a:pt x="649" y="103"/>
                      <a:pt x="605" y="91"/>
                      <a:pt x="559" y="91"/>
                    </a:cubicBezTo>
                    <a:cubicBezTo>
                      <a:pt x="483" y="91"/>
                      <a:pt x="409" y="125"/>
                      <a:pt x="361" y="184"/>
                    </a:cubicBezTo>
                    <a:cubicBezTo>
                      <a:pt x="58" y="7"/>
                      <a:pt x="58" y="7"/>
                      <a:pt x="58" y="7"/>
                    </a:cubicBezTo>
                    <a:lnTo>
                      <a:pt x="46"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Group 22"/>
            <p:cNvGrpSpPr/>
            <p:nvPr/>
          </p:nvGrpSpPr>
          <p:grpSpPr>
            <a:xfrm>
              <a:off x="7231995" y="4266059"/>
              <a:ext cx="405295" cy="308600"/>
              <a:chOff x="2070649" y="1631036"/>
              <a:chExt cx="723379" cy="550800"/>
            </a:xfrm>
            <a:solidFill>
              <a:schemeClr val="bg1"/>
            </a:solidFill>
          </p:grpSpPr>
          <p:sp>
            <p:nvSpPr>
              <p:cNvPr id="11"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 name="组合 16"/>
          <p:cNvGrpSpPr/>
          <p:nvPr/>
        </p:nvGrpSpPr>
        <p:grpSpPr>
          <a:xfrm>
            <a:off x="6036775" y="2674773"/>
            <a:ext cx="716059" cy="1215887"/>
            <a:chOff x="5826913" y="1933322"/>
            <a:chExt cx="716059" cy="1215887"/>
          </a:xfrm>
        </p:grpSpPr>
        <p:grpSp>
          <p:nvGrpSpPr>
            <p:cNvPr id="18" name="Group 3"/>
            <p:cNvGrpSpPr/>
            <p:nvPr/>
          </p:nvGrpSpPr>
          <p:grpSpPr>
            <a:xfrm>
              <a:off x="5826913" y="1933322"/>
              <a:ext cx="716059" cy="1215887"/>
              <a:chOff x="5658178" y="1707898"/>
              <a:chExt cx="869583" cy="1476574"/>
            </a:xfrm>
          </p:grpSpPr>
          <p:sp>
            <p:nvSpPr>
              <p:cNvPr id="20" name="Freeform 28"/>
              <p:cNvSpPr>
                <a:spLocks/>
              </p:cNvSpPr>
              <p:nvPr/>
            </p:nvSpPr>
            <p:spPr bwMode="auto">
              <a:xfrm>
                <a:off x="5681407" y="1732137"/>
                <a:ext cx="823125" cy="1428096"/>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29"/>
              <p:cNvSpPr>
                <a:spLocks noEditPoints="1"/>
              </p:cNvSpPr>
              <p:nvPr/>
            </p:nvSpPr>
            <p:spPr bwMode="auto">
              <a:xfrm>
                <a:off x="5658178" y="1707898"/>
                <a:ext cx="869583" cy="1476574"/>
              </a:xfrm>
              <a:custGeom>
                <a:avLst/>
                <a:gdLst>
                  <a:gd name="T0" fmla="*/ 259 w 517"/>
                  <a:gd name="T1" fmla="*/ 14 h 877"/>
                  <a:gd name="T2" fmla="*/ 503 w 517"/>
                  <a:gd name="T3" fmla="*/ 259 h 877"/>
                  <a:gd name="T4" fmla="*/ 293 w 517"/>
                  <a:gd name="T5" fmla="*/ 500 h 877"/>
                  <a:gd name="T6" fmla="*/ 293 w 517"/>
                  <a:gd name="T7" fmla="*/ 863 h 877"/>
                  <a:gd name="T8" fmla="*/ 229 w 517"/>
                  <a:gd name="T9" fmla="*/ 863 h 877"/>
                  <a:gd name="T10" fmla="*/ 229 w 517"/>
                  <a:gd name="T11" fmla="*/ 501 h 877"/>
                  <a:gd name="T12" fmla="*/ 14 w 517"/>
                  <a:gd name="T13" fmla="*/ 259 h 877"/>
                  <a:gd name="T14" fmla="*/ 259 w 517"/>
                  <a:gd name="T15" fmla="*/ 14 h 877"/>
                  <a:gd name="T16" fmla="*/ 259 w 517"/>
                  <a:gd name="T17" fmla="*/ 0 h 877"/>
                  <a:gd name="T18" fmla="*/ 0 w 517"/>
                  <a:gd name="T19" fmla="*/ 259 h 877"/>
                  <a:gd name="T20" fmla="*/ 216 w 517"/>
                  <a:gd name="T21" fmla="*/ 513 h 877"/>
                  <a:gd name="T22" fmla="*/ 216 w 517"/>
                  <a:gd name="T23" fmla="*/ 863 h 877"/>
                  <a:gd name="T24" fmla="*/ 216 w 517"/>
                  <a:gd name="T25" fmla="*/ 877 h 877"/>
                  <a:gd name="T26" fmla="*/ 229 w 517"/>
                  <a:gd name="T27" fmla="*/ 877 h 877"/>
                  <a:gd name="T28" fmla="*/ 293 w 517"/>
                  <a:gd name="T29" fmla="*/ 877 h 877"/>
                  <a:gd name="T30" fmla="*/ 307 w 517"/>
                  <a:gd name="T31" fmla="*/ 877 h 877"/>
                  <a:gd name="T32" fmla="*/ 307 w 517"/>
                  <a:gd name="T33" fmla="*/ 863 h 877"/>
                  <a:gd name="T34" fmla="*/ 307 w 517"/>
                  <a:gd name="T35" fmla="*/ 512 h 877"/>
                  <a:gd name="T36" fmla="*/ 453 w 517"/>
                  <a:gd name="T37" fmla="*/ 428 h 877"/>
                  <a:gd name="T38" fmla="*/ 517 w 517"/>
                  <a:gd name="T39" fmla="*/ 259 h 877"/>
                  <a:gd name="T40" fmla="*/ 259 w 517"/>
                  <a:gd name="T41" fmla="*/ 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7" h="877">
                    <a:moveTo>
                      <a:pt x="259" y="14"/>
                    </a:moveTo>
                    <a:cubicBezTo>
                      <a:pt x="393" y="14"/>
                      <a:pt x="503" y="124"/>
                      <a:pt x="503" y="259"/>
                    </a:cubicBezTo>
                    <a:cubicBezTo>
                      <a:pt x="503" y="382"/>
                      <a:pt x="412" y="483"/>
                      <a:pt x="293" y="500"/>
                    </a:cubicBezTo>
                    <a:cubicBezTo>
                      <a:pt x="293" y="863"/>
                      <a:pt x="293" y="863"/>
                      <a:pt x="293" y="863"/>
                    </a:cubicBezTo>
                    <a:cubicBezTo>
                      <a:pt x="229" y="863"/>
                      <a:pt x="229" y="863"/>
                      <a:pt x="229" y="863"/>
                    </a:cubicBezTo>
                    <a:cubicBezTo>
                      <a:pt x="229" y="501"/>
                      <a:pt x="229" y="501"/>
                      <a:pt x="229" y="501"/>
                    </a:cubicBezTo>
                    <a:cubicBezTo>
                      <a:pt x="108" y="487"/>
                      <a:pt x="14" y="384"/>
                      <a:pt x="14" y="259"/>
                    </a:cubicBezTo>
                    <a:cubicBezTo>
                      <a:pt x="14" y="124"/>
                      <a:pt x="124" y="14"/>
                      <a:pt x="259" y="14"/>
                    </a:cubicBezTo>
                    <a:moveTo>
                      <a:pt x="259" y="0"/>
                    </a:moveTo>
                    <a:cubicBezTo>
                      <a:pt x="116" y="0"/>
                      <a:pt x="0" y="116"/>
                      <a:pt x="0" y="259"/>
                    </a:cubicBezTo>
                    <a:cubicBezTo>
                      <a:pt x="0" y="385"/>
                      <a:pt x="92" y="492"/>
                      <a:pt x="216" y="513"/>
                    </a:cubicBezTo>
                    <a:cubicBezTo>
                      <a:pt x="216" y="863"/>
                      <a:pt x="216" y="863"/>
                      <a:pt x="216" y="863"/>
                    </a:cubicBezTo>
                    <a:cubicBezTo>
                      <a:pt x="216" y="877"/>
                      <a:pt x="216" y="877"/>
                      <a:pt x="216" y="877"/>
                    </a:cubicBezTo>
                    <a:cubicBezTo>
                      <a:pt x="229" y="877"/>
                      <a:pt x="229" y="877"/>
                      <a:pt x="229" y="877"/>
                    </a:cubicBezTo>
                    <a:cubicBezTo>
                      <a:pt x="293" y="877"/>
                      <a:pt x="293" y="877"/>
                      <a:pt x="293" y="877"/>
                    </a:cubicBezTo>
                    <a:cubicBezTo>
                      <a:pt x="307" y="877"/>
                      <a:pt x="307" y="877"/>
                      <a:pt x="307" y="877"/>
                    </a:cubicBezTo>
                    <a:cubicBezTo>
                      <a:pt x="307" y="863"/>
                      <a:pt x="307" y="863"/>
                      <a:pt x="307" y="863"/>
                    </a:cubicBezTo>
                    <a:cubicBezTo>
                      <a:pt x="307" y="512"/>
                      <a:pt x="307" y="512"/>
                      <a:pt x="307" y="512"/>
                    </a:cubicBezTo>
                    <a:cubicBezTo>
                      <a:pt x="364" y="501"/>
                      <a:pt x="415" y="472"/>
                      <a:pt x="453" y="428"/>
                    </a:cubicBezTo>
                    <a:cubicBezTo>
                      <a:pt x="494" y="381"/>
                      <a:pt x="517" y="321"/>
                      <a:pt x="517" y="259"/>
                    </a:cubicBezTo>
                    <a:cubicBezTo>
                      <a:pt x="517" y="116"/>
                      <a:pt x="401" y="0"/>
                      <a:pt x="259" y="0"/>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9" name="Freeform 237"/>
            <p:cNvSpPr>
              <a:spLocks noChangeAspect="1" noChangeArrowheads="1"/>
            </p:cNvSpPr>
            <p:nvPr/>
          </p:nvSpPr>
          <p:spPr bwMode="auto">
            <a:xfrm>
              <a:off x="6010795" y="2178489"/>
              <a:ext cx="353287" cy="259531"/>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a:extLst/>
          </p:spPr>
          <p:txBody>
            <a:bodyPr wrap="none" lIns="121893" tIns="60947" rIns="121893" bIns="60947"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6790259" y="3088105"/>
            <a:ext cx="1253312" cy="1073675"/>
            <a:chOff x="6580397" y="2346657"/>
            <a:chExt cx="1253312" cy="1073674"/>
          </a:xfrm>
        </p:grpSpPr>
        <p:grpSp>
          <p:nvGrpSpPr>
            <p:cNvPr id="23" name="Group 9"/>
            <p:cNvGrpSpPr/>
            <p:nvPr/>
          </p:nvGrpSpPr>
          <p:grpSpPr>
            <a:xfrm>
              <a:off x="6580397" y="2346657"/>
              <a:ext cx="1253312" cy="1073674"/>
              <a:chOff x="6573210" y="2209852"/>
              <a:chExt cx="1522023" cy="1303870"/>
            </a:xfrm>
          </p:grpSpPr>
          <p:sp>
            <p:nvSpPr>
              <p:cNvPr id="25" name="Freeform 32"/>
              <p:cNvSpPr>
                <a:spLocks/>
              </p:cNvSpPr>
              <p:nvPr/>
            </p:nvSpPr>
            <p:spPr bwMode="auto">
              <a:xfrm>
                <a:off x="6613608" y="2209852"/>
                <a:ext cx="1481625" cy="1263471"/>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33"/>
              <p:cNvSpPr>
                <a:spLocks noEditPoints="1"/>
              </p:cNvSpPr>
              <p:nvPr/>
            </p:nvSpPr>
            <p:spPr bwMode="auto">
              <a:xfrm>
                <a:off x="6573210" y="2248231"/>
                <a:ext cx="1522023" cy="1265491"/>
              </a:xfrm>
              <a:custGeom>
                <a:avLst/>
                <a:gdLst>
                  <a:gd name="T0" fmla="*/ 557 w 904"/>
                  <a:gd name="T1" fmla="*/ 17 h 752"/>
                  <a:gd name="T2" fmla="*/ 801 w 904"/>
                  <a:gd name="T3" fmla="*/ 139 h 752"/>
                  <a:gd name="T4" fmla="*/ 742 w 904"/>
                  <a:gd name="T5" fmla="*/ 569 h 752"/>
                  <a:gd name="T6" fmla="*/ 557 w 904"/>
                  <a:gd name="T7" fmla="*/ 631 h 752"/>
                  <a:gd name="T8" fmla="*/ 327 w 904"/>
                  <a:gd name="T9" fmla="*/ 527 h 752"/>
                  <a:gd name="T10" fmla="*/ 63 w 904"/>
                  <a:gd name="T11" fmla="*/ 728 h 752"/>
                  <a:gd name="T12" fmla="*/ 24 w 904"/>
                  <a:gd name="T13" fmla="*/ 677 h 752"/>
                  <a:gd name="T14" fmla="*/ 290 w 904"/>
                  <a:gd name="T15" fmla="*/ 475 h 752"/>
                  <a:gd name="T16" fmla="*/ 371 w 904"/>
                  <a:gd name="T17" fmla="*/ 80 h 752"/>
                  <a:gd name="T18" fmla="*/ 557 w 904"/>
                  <a:gd name="T19" fmla="*/ 17 h 752"/>
                  <a:gd name="T20" fmla="*/ 557 w 904"/>
                  <a:gd name="T21" fmla="*/ 0 h 752"/>
                  <a:gd name="T22" fmla="*/ 361 w 904"/>
                  <a:gd name="T23" fmla="*/ 66 h 752"/>
                  <a:gd name="T24" fmla="*/ 239 w 904"/>
                  <a:gd name="T25" fmla="*/ 260 h 752"/>
                  <a:gd name="T26" fmla="*/ 267 w 904"/>
                  <a:gd name="T27" fmla="*/ 470 h 752"/>
                  <a:gd name="T28" fmla="*/ 14 w 904"/>
                  <a:gd name="T29" fmla="*/ 663 h 752"/>
                  <a:gd name="T30" fmla="*/ 0 w 904"/>
                  <a:gd name="T31" fmla="*/ 673 h 752"/>
                  <a:gd name="T32" fmla="*/ 11 w 904"/>
                  <a:gd name="T33" fmla="*/ 687 h 752"/>
                  <a:gd name="T34" fmla="*/ 49 w 904"/>
                  <a:gd name="T35" fmla="*/ 738 h 752"/>
                  <a:gd name="T36" fmla="*/ 60 w 904"/>
                  <a:gd name="T37" fmla="*/ 752 h 752"/>
                  <a:gd name="T38" fmla="*/ 74 w 904"/>
                  <a:gd name="T39" fmla="*/ 741 h 752"/>
                  <a:gd name="T40" fmla="*/ 325 w 904"/>
                  <a:gd name="T41" fmla="*/ 551 h 752"/>
                  <a:gd name="T42" fmla="*/ 557 w 904"/>
                  <a:gd name="T43" fmla="*/ 648 h 752"/>
                  <a:gd name="T44" fmla="*/ 753 w 904"/>
                  <a:gd name="T45" fmla="*/ 582 h 752"/>
                  <a:gd name="T46" fmla="*/ 878 w 904"/>
                  <a:gd name="T47" fmla="*/ 368 h 752"/>
                  <a:gd name="T48" fmla="*/ 815 w 904"/>
                  <a:gd name="T49" fmla="*/ 128 h 752"/>
                  <a:gd name="T50" fmla="*/ 699 w 904"/>
                  <a:gd name="T51" fmla="*/ 32 h 752"/>
                  <a:gd name="T52" fmla="*/ 557 w 904"/>
                  <a:gd name="T5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752">
                    <a:moveTo>
                      <a:pt x="557" y="17"/>
                    </a:moveTo>
                    <a:cubicBezTo>
                      <a:pt x="649" y="17"/>
                      <a:pt x="741" y="59"/>
                      <a:pt x="801" y="139"/>
                    </a:cubicBezTo>
                    <a:cubicBezTo>
                      <a:pt x="904" y="273"/>
                      <a:pt x="877" y="466"/>
                      <a:pt x="742" y="569"/>
                    </a:cubicBezTo>
                    <a:cubicBezTo>
                      <a:pt x="687" y="611"/>
                      <a:pt x="622" y="631"/>
                      <a:pt x="557" y="631"/>
                    </a:cubicBezTo>
                    <a:cubicBezTo>
                      <a:pt x="472" y="631"/>
                      <a:pt x="387" y="595"/>
                      <a:pt x="327" y="527"/>
                    </a:cubicBezTo>
                    <a:cubicBezTo>
                      <a:pt x="63" y="728"/>
                      <a:pt x="63" y="728"/>
                      <a:pt x="63" y="728"/>
                    </a:cubicBezTo>
                    <a:cubicBezTo>
                      <a:pt x="24" y="677"/>
                      <a:pt x="24" y="677"/>
                      <a:pt x="24" y="677"/>
                    </a:cubicBezTo>
                    <a:cubicBezTo>
                      <a:pt x="290" y="475"/>
                      <a:pt x="290" y="475"/>
                      <a:pt x="290" y="475"/>
                    </a:cubicBezTo>
                    <a:cubicBezTo>
                      <a:pt x="215" y="344"/>
                      <a:pt x="247" y="174"/>
                      <a:pt x="371" y="80"/>
                    </a:cubicBezTo>
                    <a:cubicBezTo>
                      <a:pt x="427" y="38"/>
                      <a:pt x="492" y="17"/>
                      <a:pt x="557" y="17"/>
                    </a:cubicBezTo>
                    <a:moveTo>
                      <a:pt x="557" y="0"/>
                    </a:moveTo>
                    <a:cubicBezTo>
                      <a:pt x="485" y="0"/>
                      <a:pt x="418" y="23"/>
                      <a:pt x="361" y="66"/>
                    </a:cubicBezTo>
                    <a:cubicBezTo>
                      <a:pt x="298" y="114"/>
                      <a:pt x="255" y="183"/>
                      <a:pt x="239" y="260"/>
                    </a:cubicBezTo>
                    <a:cubicBezTo>
                      <a:pt x="225" y="332"/>
                      <a:pt x="235" y="406"/>
                      <a:pt x="267" y="470"/>
                    </a:cubicBezTo>
                    <a:cubicBezTo>
                      <a:pt x="14" y="663"/>
                      <a:pt x="14" y="663"/>
                      <a:pt x="14" y="663"/>
                    </a:cubicBezTo>
                    <a:cubicBezTo>
                      <a:pt x="0" y="673"/>
                      <a:pt x="0" y="673"/>
                      <a:pt x="0" y="673"/>
                    </a:cubicBezTo>
                    <a:cubicBezTo>
                      <a:pt x="11" y="687"/>
                      <a:pt x="11" y="687"/>
                      <a:pt x="11" y="687"/>
                    </a:cubicBezTo>
                    <a:cubicBezTo>
                      <a:pt x="49" y="738"/>
                      <a:pt x="49" y="738"/>
                      <a:pt x="49" y="738"/>
                    </a:cubicBezTo>
                    <a:cubicBezTo>
                      <a:pt x="60" y="752"/>
                      <a:pt x="60" y="752"/>
                      <a:pt x="60" y="752"/>
                    </a:cubicBezTo>
                    <a:cubicBezTo>
                      <a:pt x="74" y="741"/>
                      <a:pt x="74" y="741"/>
                      <a:pt x="74" y="741"/>
                    </a:cubicBezTo>
                    <a:cubicBezTo>
                      <a:pt x="325" y="551"/>
                      <a:pt x="325" y="551"/>
                      <a:pt x="325" y="551"/>
                    </a:cubicBezTo>
                    <a:cubicBezTo>
                      <a:pt x="386" y="613"/>
                      <a:pt x="469" y="648"/>
                      <a:pt x="557" y="648"/>
                    </a:cubicBezTo>
                    <a:cubicBezTo>
                      <a:pt x="628" y="648"/>
                      <a:pt x="696" y="626"/>
                      <a:pt x="753" y="582"/>
                    </a:cubicBezTo>
                    <a:cubicBezTo>
                      <a:pt x="822" y="530"/>
                      <a:pt x="866" y="454"/>
                      <a:pt x="878" y="368"/>
                    </a:cubicBezTo>
                    <a:cubicBezTo>
                      <a:pt x="890" y="282"/>
                      <a:pt x="867" y="197"/>
                      <a:pt x="815" y="128"/>
                    </a:cubicBezTo>
                    <a:cubicBezTo>
                      <a:pt x="784" y="87"/>
                      <a:pt x="745" y="55"/>
                      <a:pt x="699" y="32"/>
                    </a:cubicBezTo>
                    <a:cubicBezTo>
                      <a:pt x="655" y="11"/>
                      <a:pt x="606" y="0"/>
                      <a:pt x="557" y="0"/>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4" name="AutoShape 84"/>
            <p:cNvSpPr>
              <a:spLocks noChangeAspect="1"/>
            </p:cNvSpPr>
            <p:nvPr/>
          </p:nvSpPr>
          <p:spPr bwMode="auto">
            <a:xfrm>
              <a:off x="7123917" y="2595122"/>
              <a:ext cx="457515" cy="4594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01579" tIns="101579" rIns="101579" bIns="10157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968">
                <a:lnSpc>
                  <a:spcPts val="1500"/>
                </a:lnSpc>
                <a:defRPr/>
              </a:pPr>
              <a:endParaRPr lang="es-ES" sz="12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27" name="组合 26"/>
          <p:cNvGrpSpPr/>
          <p:nvPr/>
        </p:nvGrpSpPr>
        <p:grpSpPr>
          <a:xfrm>
            <a:off x="4857481" y="3331785"/>
            <a:ext cx="1225036" cy="924807"/>
            <a:chOff x="4647618" y="2590334"/>
            <a:chExt cx="1225036" cy="924807"/>
          </a:xfrm>
        </p:grpSpPr>
        <p:grpSp>
          <p:nvGrpSpPr>
            <p:cNvPr id="28" name="Group 18"/>
            <p:cNvGrpSpPr/>
            <p:nvPr/>
          </p:nvGrpSpPr>
          <p:grpSpPr>
            <a:xfrm>
              <a:off x="4647618" y="2590334"/>
              <a:ext cx="1225036" cy="924807"/>
              <a:chOff x="4226042" y="2505773"/>
              <a:chExt cx="1487684" cy="1123086"/>
            </a:xfrm>
          </p:grpSpPr>
          <p:sp>
            <p:nvSpPr>
              <p:cNvPr id="30" name="Freeform 38"/>
              <p:cNvSpPr>
                <a:spLocks/>
              </p:cNvSpPr>
              <p:nvPr/>
            </p:nvSpPr>
            <p:spPr bwMode="auto">
              <a:xfrm>
                <a:off x="4226042" y="2505773"/>
                <a:ext cx="1455365" cy="1090766"/>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39"/>
              <p:cNvSpPr>
                <a:spLocks noEditPoints="1"/>
              </p:cNvSpPr>
              <p:nvPr/>
            </p:nvSpPr>
            <p:spPr bwMode="auto">
              <a:xfrm>
                <a:off x="4226042" y="2548192"/>
                <a:ext cx="1487684" cy="1080667"/>
              </a:xfrm>
              <a:custGeom>
                <a:avLst/>
                <a:gdLst>
                  <a:gd name="T0" fmla="*/ 316 w 884"/>
                  <a:gd name="T1" fmla="*/ 14 h 642"/>
                  <a:gd name="T2" fmla="*/ 454 w 884"/>
                  <a:gd name="T3" fmla="*/ 51 h 642"/>
                  <a:gd name="T4" fmla="*/ 570 w 884"/>
                  <a:gd name="T5" fmla="*/ 396 h 642"/>
                  <a:gd name="T6" fmla="*/ 865 w 884"/>
                  <a:gd name="T7" fmla="*/ 568 h 642"/>
                  <a:gd name="T8" fmla="*/ 833 w 884"/>
                  <a:gd name="T9" fmla="*/ 623 h 642"/>
                  <a:gd name="T10" fmla="*/ 539 w 884"/>
                  <a:gd name="T11" fmla="*/ 452 h 642"/>
                  <a:gd name="T12" fmla="*/ 315 w 884"/>
                  <a:gd name="T13" fmla="*/ 567 h 642"/>
                  <a:gd name="T14" fmla="*/ 176 w 884"/>
                  <a:gd name="T15" fmla="*/ 529 h 642"/>
                  <a:gd name="T16" fmla="*/ 76 w 884"/>
                  <a:gd name="T17" fmla="*/ 151 h 642"/>
                  <a:gd name="T18" fmla="*/ 316 w 884"/>
                  <a:gd name="T19" fmla="*/ 14 h 642"/>
                  <a:gd name="T20" fmla="*/ 316 w 884"/>
                  <a:gd name="T21" fmla="*/ 0 h 642"/>
                  <a:gd name="T22" fmla="*/ 173 w 884"/>
                  <a:gd name="T23" fmla="*/ 37 h 642"/>
                  <a:gd name="T24" fmla="*/ 65 w 884"/>
                  <a:gd name="T25" fmla="*/ 144 h 642"/>
                  <a:gd name="T26" fmla="*/ 35 w 884"/>
                  <a:gd name="T27" fmla="*/ 364 h 642"/>
                  <a:gd name="T28" fmla="*/ 169 w 884"/>
                  <a:gd name="T29" fmla="*/ 541 h 642"/>
                  <a:gd name="T30" fmla="*/ 315 w 884"/>
                  <a:gd name="T31" fmla="*/ 581 h 642"/>
                  <a:gd name="T32" fmla="*/ 543 w 884"/>
                  <a:gd name="T33" fmla="*/ 470 h 642"/>
                  <a:gd name="T34" fmla="*/ 826 w 884"/>
                  <a:gd name="T35" fmla="*/ 635 h 642"/>
                  <a:gd name="T36" fmla="*/ 838 w 884"/>
                  <a:gd name="T37" fmla="*/ 642 h 642"/>
                  <a:gd name="T38" fmla="*/ 845 w 884"/>
                  <a:gd name="T39" fmla="*/ 630 h 642"/>
                  <a:gd name="T40" fmla="*/ 877 w 884"/>
                  <a:gd name="T41" fmla="*/ 575 h 642"/>
                  <a:gd name="T42" fmla="*/ 884 w 884"/>
                  <a:gd name="T43" fmla="*/ 563 h 642"/>
                  <a:gd name="T44" fmla="*/ 872 w 884"/>
                  <a:gd name="T45" fmla="*/ 556 h 642"/>
                  <a:gd name="T46" fmla="*/ 588 w 884"/>
                  <a:gd name="T47" fmla="*/ 390 h 642"/>
                  <a:gd name="T48" fmla="*/ 591 w 884"/>
                  <a:gd name="T49" fmla="*/ 199 h 642"/>
                  <a:gd name="T50" fmla="*/ 461 w 884"/>
                  <a:gd name="T51" fmla="*/ 40 h 642"/>
                  <a:gd name="T52" fmla="*/ 316 w 884"/>
                  <a:gd name="T5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4" h="642">
                    <a:moveTo>
                      <a:pt x="316" y="14"/>
                    </a:moveTo>
                    <a:cubicBezTo>
                      <a:pt x="363" y="14"/>
                      <a:pt x="411" y="26"/>
                      <a:pt x="454" y="51"/>
                    </a:cubicBezTo>
                    <a:cubicBezTo>
                      <a:pt x="575" y="122"/>
                      <a:pt x="623" y="270"/>
                      <a:pt x="570" y="396"/>
                    </a:cubicBezTo>
                    <a:cubicBezTo>
                      <a:pt x="865" y="568"/>
                      <a:pt x="865" y="568"/>
                      <a:pt x="865" y="568"/>
                    </a:cubicBezTo>
                    <a:cubicBezTo>
                      <a:pt x="833" y="623"/>
                      <a:pt x="833" y="623"/>
                      <a:pt x="833" y="623"/>
                    </a:cubicBezTo>
                    <a:cubicBezTo>
                      <a:pt x="539" y="452"/>
                      <a:pt x="539" y="452"/>
                      <a:pt x="539" y="452"/>
                    </a:cubicBezTo>
                    <a:cubicBezTo>
                      <a:pt x="486" y="526"/>
                      <a:pt x="402" y="567"/>
                      <a:pt x="315" y="567"/>
                    </a:cubicBezTo>
                    <a:cubicBezTo>
                      <a:pt x="268" y="567"/>
                      <a:pt x="220" y="555"/>
                      <a:pt x="176" y="529"/>
                    </a:cubicBezTo>
                    <a:cubicBezTo>
                      <a:pt x="44" y="452"/>
                      <a:pt x="0" y="283"/>
                      <a:pt x="76" y="151"/>
                    </a:cubicBezTo>
                    <a:cubicBezTo>
                      <a:pt x="128" y="63"/>
                      <a:pt x="220" y="14"/>
                      <a:pt x="316" y="14"/>
                    </a:cubicBezTo>
                    <a:moveTo>
                      <a:pt x="316" y="0"/>
                    </a:moveTo>
                    <a:cubicBezTo>
                      <a:pt x="266" y="0"/>
                      <a:pt x="216" y="13"/>
                      <a:pt x="173" y="37"/>
                    </a:cubicBezTo>
                    <a:cubicBezTo>
                      <a:pt x="128" y="63"/>
                      <a:pt x="91" y="100"/>
                      <a:pt x="65" y="144"/>
                    </a:cubicBezTo>
                    <a:cubicBezTo>
                      <a:pt x="26" y="211"/>
                      <a:pt x="15" y="289"/>
                      <a:pt x="35" y="364"/>
                    </a:cubicBezTo>
                    <a:cubicBezTo>
                      <a:pt x="55" y="439"/>
                      <a:pt x="102" y="502"/>
                      <a:pt x="169" y="541"/>
                    </a:cubicBezTo>
                    <a:cubicBezTo>
                      <a:pt x="214" y="567"/>
                      <a:pt x="264" y="581"/>
                      <a:pt x="315" y="581"/>
                    </a:cubicBezTo>
                    <a:cubicBezTo>
                      <a:pt x="404" y="581"/>
                      <a:pt x="488" y="540"/>
                      <a:pt x="543" y="470"/>
                    </a:cubicBezTo>
                    <a:cubicBezTo>
                      <a:pt x="826" y="635"/>
                      <a:pt x="826" y="635"/>
                      <a:pt x="826" y="635"/>
                    </a:cubicBezTo>
                    <a:cubicBezTo>
                      <a:pt x="838" y="642"/>
                      <a:pt x="838" y="642"/>
                      <a:pt x="838" y="642"/>
                    </a:cubicBezTo>
                    <a:cubicBezTo>
                      <a:pt x="845" y="630"/>
                      <a:pt x="845" y="630"/>
                      <a:pt x="845" y="630"/>
                    </a:cubicBezTo>
                    <a:cubicBezTo>
                      <a:pt x="877" y="575"/>
                      <a:pt x="877" y="575"/>
                      <a:pt x="877" y="575"/>
                    </a:cubicBezTo>
                    <a:cubicBezTo>
                      <a:pt x="884" y="563"/>
                      <a:pt x="884" y="563"/>
                      <a:pt x="884" y="563"/>
                    </a:cubicBezTo>
                    <a:cubicBezTo>
                      <a:pt x="872" y="556"/>
                      <a:pt x="872" y="556"/>
                      <a:pt x="872" y="556"/>
                    </a:cubicBezTo>
                    <a:cubicBezTo>
                      <a:pt x="588" y="390"/>
                      <a:pt x="588" y="390"/>
                      <a:pt x="588" y="390"/>
                    </a:cubicBezTo>
                    <a:cubicBezTo>
                      <a:pt x="610" y="329"/>
                      <a:pt x="611" y="261"/>
                      <a:pt x="591" y="199"/>
                    </a:cubicBezTo>
                    <a:cubicBezTo>
                      <a:pt x="568" y="132"/>
                      <a:pt x="522" y="75"/>
                      <a:pt x="461" y="40"/>
                    </a:cubicBezTo>
                    <a:cubicBezTo>
                      <a:pt x="417" y="14"/>
                      <a:pt x="367" y="0"/>
                      <a:pt x="316" y="0"/>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9" name="Freeform 165"/>
            <p:cNvSpPr>
              <a:spLocks noChangeAspect="1" noChangeArrowheads="1"/>
            </p:cNvSpPr>
            <p:nvPr/>
          </p:nvSpPr>
          <p:spPr bwMode="auto">
            <a:xfrm>
              <a:off x="4881861" y="2824857"/>
              <a:ext cx="417778" cy="417884"/>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a:ex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p:nvPr/>
        </p:nvGrpSpPr>
        <p:grpSpPr>
          <a:xfrm>
            <a:off x="4751029" y="4597569"/>
            <a:ext cx="1433783" cy="1245827"/>
            <a:chOff x="4541166" y="3856121"/>
            <a:chExt cx="1433782" cy="1245827"/>
          </a:xfrm>
        </p:grpSpPr>
        <p:grpSp>
          <p:nvGrpSpPr>
            <p:cNvPr id="33" name="Group 12"/>
            <p:cNvGrpSpPr/>
            <p:nvPr/>
          </p:nvGrpSpPr>
          <p:grpSpPr>
            <a:xfrm>
              <a:off x="4541166" y="3856121"/>
              <a:ext cx="1433782" cy="1245827"/>
              <a:chOff x="4096766" y="4042946"/>
              <a:chExt cx="1741186" cy="1512933"/>
            </a:xfrm>
          </p:grpSpPr>
          <p:sp>
            <p:nvSpPr>
              <p:cNvPr id="35" name="Freeform 34"/>
              <p:cNvSpPr>
                <a:spLocks/>
              </p:cNvSpPr>
              <p:nvPr/>
            </p:nvSpPr>
            <p:spPr bwMode="auto">
              <a:xfrm>
                <a:off x="4122015" y="4076274"/>
                <a:ext cx="1682608" cy="1479605"/>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35"/>
              <p:cNvSpPr>
                <a:spLocks noEditPoints="1"/>
              </p:cNvSpPr>
              <p:nvPr/>
            </p:nvSpPr>
            <p:spPr bwMode="auto">
              <a:xfrm>
                <a:off x="4096766" y="4042946"/>
                <a:ext cx="1741186" cy="1472534"/>
              </a:xfrm>
              <a:custGeom>
                <a:avLst/>
                <a:gdLst>
                  <a:gd name="T0" fmla="*/ 977 w 1035"/>
                  <a:gd name="T1" fmla="*/ 20 h 875"/>
                  <a:gd name="T2" fmla="*/ 1015 w 1035"/>
                  <a:gd name="T3" fmla="*/ 71 h 875"/>
                  <a:gd name="T4" fmla="*/ 569 w 1035"/>
                  <a:gd name="T5" fmla="*/ 409 h 875"/>
                  <a:gd name="T6" fmla="*/ 510 w 1035"/>
                  <a:gd name="T7" fmla="*/ 803 h 875"/>
                  <a:gd name="T8" fmla="*/ 338 w 1035"/>
                  <a:gd name="T9" fmla="*/ 861 h 875"/>
                  <a:gd name="T10" fmla="*/ 110 w 1035"/>
                  <a:gd name="T11" fmla="*/ 749 h 875"/>
                  <a:gd name="T12" fmla="*/ 165 w 1035"/>
                  <a:gd name="T13" fmla="*/ 349 h 875"/>
                  <a:gd name="T14" fmla="*/ 337 w 1035"/>
                  <a:gd name="T15" fmla="*/ 291 h 875"/>
                  <a:gd name="T16" fmla="*/ 526 w 1035"/>
                  <a:gd name="T17" fmla="*/ 362 h 875"/>
                  <a:gd name="T18" fmla="*/ 977 w 1035"/>
                  <a:gd name="T19" fmla="*/ 20 h 875"/>
                  <a:gd name="T20" fmla="*/ 979 w 1035"/>
                  <a:gd name="T21" fmla="*/ 0 h 875"/>
                  <a:gd name="T22" fmla="*/ 968 w 1035"/>
                  <a:gd name="T23" fmla="*/ 9 h 875"/>
                  <a:gd name="T24" fmla="*/ 527 w 1035"/>
                  <a:gd name="T25" fmla="*/ 344 h 875"/>
                  <a:gd name="T26" fmla="*/ 337 w 1035"/>
                  <a:gd name="T27" fmla="*/ 277 h 875"/>
                  <a:gd name="T28" fmla="*/ 157 w 1035"/>
                  <a:gd name="T29" fmla="*/ 338 h 875"/>
                  <a:gd name="T30" fmla="*/ 99 w 1035"/>
                  <a:gd name="T31" fmla="*/ 757 h 875"/>
                  <a:gd name="T32" fmla="*/ 207 w 1035"/>
                  <a:gd name="T33" fmla="*/ 845 h 875"/>
                  <a:gd name="T34" fmla="*/ 338 w 1035"/>
                  <a:gd name="T35" fmla="*/ 875 h 875"/>
                  <a:gd name="T36" fmla="*/ 519 w 1035"/>
                  <a:gd name="T37" fmla="*/ 814 h 875"/>
                  <a:gd name="T38" fmla="*/ 634 w 1035"/>
                  <a:gd name="T39" fmla="*/ 620 h 875"/>
                  <a:gd name="T40" fmla="*/ 588 w 1035"/>
                  <a:gd name="T41" fmla="*/ 412 h 875"/>
                  <a:gd name="T42" fmla="*/ 1024 w 1035"/>
                  <a:gd name="T43" fmla="*/ 82 h 875"/>
                  <a:gd name="T44" fmla="*/ 1035 w 1035"/>
                  <a:gd name="T45" fmla="*/ 73 h 875"/>
                  <a:gd name="T46" fmla="*/ 1026 w 1035"/>
                  <a:gd name="T47" fmla="*/ 62 h 875"/>
                  <a:gd name="T48" fmla="*/ 988 w 1035"/>
                  <a:gd name="T49" fmla="*/ 11 h 875"/>
                  <a:gd name="T50" fmla="*/ 979 w 1035"/>
                  <a:gd name="T51"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875">
                    <a:moveTo>
                      <a:pt x="977" y="20"/>
                    </a:moveTo>
                    <a:cubicBezTo>
                      <a:pt x="1015" y="71"/>
                      <a:pt x="1015" y="71"/>
                      <a:pt x="1015" y="71"/>
                    </a:cubicBezTo>
                    <a:cubicBezTo>
                      <a:pt x="569" y="409"/>
                      <a:pt x="569" y="409"/>
                      <a:pt x="569" y="409"/>
                    </a:cubicBezTo>
                    <a:cubicBezTo>
                      <a:pt x="660" y="535"/>
                      <a:pt x="634" y="709"/>
                      <a:pt x="510" y="803"/>
                    </a:cubicBezTo>
                    <a:cubicBezTo>
                      <a:pt x="459" y="843"/>
                      <a:pt x="398" y="861"/>
                      <a:pt x="338" y="861"/>
                    </a:cubicBezTo>
                    <a:cubicBezTo>
                      <a:pt x="252" y="861"/>
                      <a:pt x="167" y="823"/>
                      <a:pt x="110" y="749"/>
                    </a:cubicBezTo>
                    <a:cubicBezTo>
                      <a:pt x="15" y="623"/>
                      <a:pt x="40" y="444"/>
                      <a:pt x="165" y="349"/>
                    </a:cubicBezTo>
                    <a:cubicBezTo>
                      <a:pt x="217" y="310"/>
                      <a:pt x="277" y="291"/>
                      <a:pt x="337" y="291"/>
                    </a:cubicBezTo>
                    <a:cubicBezTo>
                      <a:pt x="406" y="291"/>
                      <a:pt x="473" y="315"/>
                      <a:pt x="526" y="362"/>
                    </a:cubicBezTo>
                    <a:cubicBezTo>
                      <a:pt x="977" y="20"/>
                      <a:pt x="977" y="20"/>
                      <a:pt x="977" y="20"/>
                    </a:cubicBezTo>
                    <a:moveTo>
                      <a:pt x="979" y="0"/>
                    </a:moveTo>
                    <a:cubicBezTo>
                      <a:pt x="968" y="9"/>
                      <a:pt x="968" y="9"/>
                      <a:pt x="968" y="9"/>
                    </a:cubicBezTo>
                    <a:cubicBezTo>
                      <a:pt x="527" y="344"/>
                      <a:pt x="527" y="344"/>
                      <a:pt x="527" y="344"/>
                    </a:cubicBezTo>
                    <a:cubicBezTo>
                      <a:pt x="474" y="301"/>
                      <a:pt x="407" y="277"/>
                      <a:pt x="337" y="277"/>
                    </a:cubicBezTo>
                    <a:cubicBezTo>
                      <a:pt x="272" y="277"/>
                      <a:pt x="209" y="298"/>
                      <a:pt x="157" y="338"/>
                    </a:cubicBezTo>
                    <a:cubicBezTo>
                      <a:pt x="25" y="438"/>
                      <a:pt x="0" y="626"/>
                      <a:pt x="99" y="757"/>
                    </a:cubicBezTo>
                    <a:cubicBezTo>
                      <a:pt x="128" y="795"/>
                      <a:pt x="164" y="825"/>
                      <a:pt x="207" y="845"/>
                    </a:cubicBezTo>
                    <a:cubicBezTo>
                      <a:pt x="247" y="865"/>
                      <a:pt x="293" y="875"/>
                      <a:pt x="338" y="875"/>
                    </a:cubicBezTo>
                    <a:cubicBezTo>
                      <a:pt x="404" y="875"/>
                      <a:pt x="466" y="854"/>
                      <a:pt x="519" y="814"/>
                    </a:cubicBezTo>
                    <a:cubicBezTo>
                      <a:pt x="581" y="767"/>
                      <a:pt x="622" y="698"/>
                      <a:pt x="634" y="620"/>
                    </a:cubicBezTo>
                    <a:cubicBezTo>
                      <a:pt x="645" y="547"/>
                      <a:pt x="628" y="474"/>
                      <a:pt x="588" y="412"/>
                    </a:cubicBezTo>
                    <a:cubicBezTo>
                      <a:pt x="1024" y="82"/>
                      <a:pt x="1024" y="82"/>
                      <a:pt x="1024" y="82"/>
                    </a:cubicBezTo>
                    <a:cubicBezTo>
                      <a:pt x="1035" y="73"/>
                      <a:pt x="1035" y="73"/>
                      <a:pt x="1035" y="73"/>
                    </a:cubicBezTo>
                    <a:cubicBezTo>
                      <a:pt x="1026" y="62"/>
                      <a:pt x="1026" y="62"/>
                      <a:pt x="1026" y="62"/>
                    </a:cubicBezTo>
                    <a:cubicBezTo>
                      <a:pt x="988" y="11"/>
                      <a:pt x="988" y="11"/>
                      <a:pt x="988" y="11"/>
                    </a:cubicBezTo>
                    <a:lnTo>
                      <a:pt x="979"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4" name="Freeform 299"/>
            <p:cNvSpPr>
              <a:spLocks noChangeAspect="1" noChangeArrowheads="1"/>
            </p:cNvSpPr>
            <p:nvPr/>
          </p:nvSpPr>
          <p:spPr bwMode="auto">
            <a:xfrm>
              <a:off x="4780263" y="4424977"/>
              <a:ext cx="438112" cy="41967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Group 31"/>
          <p:cNvGrpSpPr/>
          <p:nvPr/>
        </p:nvGrpSpPr>
        <p:grpSpPr>
          <a:xfrm>
            <a:off x="5482060" y="3722665"/>
            <a:ext cx="2015113" cy="1443763"/>
            <a:chOff x="4984528" y="2980459"/>
            <a:chExt cx="2447155" cy="1753306"/>
          </a:xfrm>
        </p:grpSpPr>
        <p:sp>
          <p:nvSpPr>
            <p:cNvPr id="38" name="Freeform 40"/>
            <p:cNvSpPr>
              <a:spLocks/>
            </p:cNvSpPr>
            <p:nvPr/>
          </p:nvSpPr>
          <p:spPr bwMode="auto">
            <a:xfrm>
              <a:off x="4984528" y="2980459"/>
              <a:ext cx="2447155" cy="1753306"/>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41"/>
            <p:cNvSpPr>
              <a:spLocks/>
            </p:cNvSpPr>
            <p:nvPr/>
          </p:nvSpPr>
          <p:spPr bwMode="auto">
            <a:xfrm>
              <a:off x="5114815" y="3093575"/>
              <a:ext cx="2187593" cy="1500814"/>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TextBox 34"/>
            <p:cNvSpPr txBox="1"/>
            <p:nvPr/>
          </p:nvSpPr>
          <p:spPr>
            <a:xfrm>
              <a:off x="5512297" y="3723397"/>
              <a:ext cx="1261609" cy="32992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rgbClr val="1F497D"/>
                  </a:solidFill>
                  <a:latin typeface="Arial" panose="020B0604020202020204" pitchFamily="34" charset="0"/>
                  <a:ea typeface="微软雅黑" panose="020B0503020204020204" pitchFamily="34" charset="-122"/>
                  <a:cs typeface="Arial" panose="020B0604020202020204" pitchFamily="34" charset="0"/>
                </a:rPr>
                <a:t>Technology</a:t>
              </a:r>
              <a:endParaRPr lang="id-ID" sz="1200" b="1" dirty="0">
                <a:solidFill>
                  <a:srgbClr val="1F497D"/>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1" name="Group 119"/>
            <p:cNvGrpSpPr/>
            <p:nvPr/>
          </p:nvGrpSpPr>
          <p:grpSpPr>
            <a:xfrm>
              <a:off x="5870325" y="3234014"/>
              <a:ext cx="525994" cy="504078"/>
              <a:chOff x="1168380" y="3486162"/>
              <a:chExt cx="381000" cy="365126"/>
            </a:xfrm>
            <a:solidFill>
              <a:schemeClr val="tx2"/>
            </a:solidFill>
          </p:grpSpPr>
          <p:sp>
            <p:nvSpPr>
              <p:cNvPr id="42" name="Freeform 16"/>
              <p:cNvSpPr>
                <a:spLocks/>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7"/>
              <p:cNvSpPr>
                <a:spLocks/>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8"/>
              <p:cNvSpPr>
                <a:spLocks/>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5" name="矩形 44"/>
          <p:cNvSpPr>
            <a:spLocks noChangeArrowheads="1"/>
          </p:cNvSpPr>
          <p:nvPr/>
        </p:nvSpPr>
        <p:spPr bwMode="auto">
          <a:xfrm>
            <a:off x="5578888" y="1752257"/>
            <a:ext cx="217981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46" name="矩形 45"/>
          <p:cNvSpPr>
            <a:spLocks noChangeArrowheads="1"/>
          </p:cNvSpPr>
          <p:nvPr/>
        </p:nvSpPr>
        <p:spPr bwMode="auto">
          <a:xfrm>
            <a:off x="2692982" y="2947479"/>
            <a:ext cx="217981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47" name="矩形 46"/>
          <p:cNvSpPr>
            <a:spLocks noChangeArrowheads="1"/>
          </p:cNvSpPr>
          <p:nvPr/>
        </p:nvSpPr>
        <p:spPr bwMode="auto">
          <a:xfrm>
            <a:off x="2571654" y="4729213"/>
            <a:ext cx="217981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3767572" y="5788226"/>
            <a:ext cx="217981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49" name="矩形 48"/>
          <p:cNvSpPr>
            <a:spLocks noChangeArrowheads="1"/>
          </p:cNvSpPr>
          <p:nvPr/>
        </p:nvSpPr>
        <p:spPr bwMode="auto">
          <a:xfrm>
            <a:off x="8016131" y="4561233"/>
            <a:ext cx="217981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8007427" y="3049703"/>
            <a:ext cx="217981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rgbClr val="7F7F7F"/>
                </a:solidFill>
                <a:latin typeface="微软雅黑" panose="020B0503020204020204" pitchFamily="34" charset="-122"/>
                <a:ea typeface="微软雅黑" panose="020B0503020204020204" pitchFamily="34" charset="-122"/>
              </a:rPr>
              <a:t>双击输入替换内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容编辑文字双</a:t>
            </a:r>
            <a:r>
              <a:rPr lang="zh-CN" altLang="en-US" sz="1200" dirty="0">
                <a:solidFill>
                  <a:srgbClr val="7F7F7F"/>
                </a:solidFill>
                <a:latin typeface="微软雅黑" panose="020B0503020204020204" pitchFamily="34" charset="-122"/>
                <a:ea typeface="微软雅黑" panose="020B0503020204020204" pitchFamily="34" charset="-122"/>
              </a:rPr>
              <a:t>击输入替换内</a:t>
            </a:r>
            <a:r>
              <a:rPr lang="zh-CN" altLang="en-US" sz="1200" dirty="0" smtClean="0">
                <a:solidFill>
                  <a:srgbClr val="7F7F7F"/>
                </a:solidFill>
                <a:latin typeface="微软雅黑" panose="020B0503020204020204" pitchFamily="34" charset="-122"/>
                <a:ea typeface="微软雅黑" panose="020B0503020204020204" pitchFamily="34" charset="-122"/>
              </a:rPr>
              <a:t>容编辑文字</a:t>
            </a:r>
            <a:endParaRPr lang="en-US" altLang="zh-CN" sz="1200" dirty="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7769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教学反思</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MH_Other_1"/>
          <p:cNvSpPr/>
          <p:nvPr>
            <p:custDataLst>
              <p:tags r:id="rId1"/>
            </p:custDataLst>
          </p:nvPr>
        </p:nvSpPr>
        <p:spPr>
          <a:xfrm>
            <a:off x="910836" y="4710153"/>
            <a:ext cx="1183243" cy="11832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2800" b="1" dirty="0">
                <a:solidFill>
                  <a:srgbClr val="FFFFFF"/>
                </a:solidFill>
                <a:ea typeface="微软雅黑" panose="020B0503020204020204" pitchFamily="34" charset="-122"/>
              </a:rPr>
              <a:t>A</a:t>
            </a:r>
            <a:endParaRPr lang="zh-CN" altLang="en-US" sz="2800" b="1" dirty="0">
              <a:solidFill>
                <a:srgbClr val="FFFFFF"/>
              </a:solidFill>
              <a:ea typeface="微软雅黑" panose="020B0503020204020204" pitchFamily="34" charset="-122"/>
            </a:endParaRPr>
          </a:p>
        </p:txBody>
      </p:sp>
      <p:sp>
        <p:nvSpPr>
          <p:cNvPr id="4" name="MH_Other_2"/>
          <p:cNvSpPr/>
          <p:nvPr>
            <p:custDataLst>
              <p:tags r:id="rId2"/>
            </p:custDataLst>
          </p:nvPr>
        </p:nvSpPr>
        <p:spPr>
          <a:xfrm>
            <a:off x="4437062" y="4710153"/>
            <a:ext cx="1183243" cy="11832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2800" b="1" dirty="0">
                <a:solidFill>
                  <a:srgbClr val="FFFFFF"/>
                </a:solidFill>
                <a:ea typeface="微软雅黑" panose="020B0503020204020204" pitchFamily="34" charset="-122"/>
              </a:rPr>
              <a:t>C</a:t>
            </a:r>
            <a:endParaRPr lang="zh-CN" altLang="en-US" sz="2800" b="1" dirty="0">
              <a:solidFill>
                <a:srgbClr val="FFFFFF"/>
              </a:solidFill>
              <a:ea typeface="微软雅黑" panose="020B0503020204020204" pitchFamily="34" charset="-122"/>
            </a:endParaRPr>
          </a:p>
        </p:txBody>
      </p:sp>
      <p:sp>
        <p:nvSpPr>
          <p:cNvPr id="5" name="MH_Other_3"/>
          <p:cNvSpPr/>
          <p:nvPr>
            <p:custDataLst>
              <p:tags r:id="rId3"/>
            </p:custDataLst>
          </p:nvPr>
        </p:nvSpPr>
        <p:spPr>
          <a:xfrm>
            <a:off x="7860041" y="4710153"/>
            <a:ext cx="1183243" cy="11832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2800" b="1" dirty="0">
                <a:solidFill>
                  <a:srgbClr val="FFFFFF"/>
                </a:solidFill>
                <a:ea typeface="微软雅黑" panose="020B0503020204020204" pitchFamily="34" charset="-122"/>
              </a:rPr>
              <a:t>E</a:t>
            </a:r>
            <a:endParaRPr lang="zh-CN" altLang="en-US" sz="2800" b="1" dirty="0">
              <a:solidFill>
                <a:srgbClr val="FFFFFF"/>
              </a:solidFill>
              <a:ea typeface="微软雅黑" panose="020B0503020204020204" pitchFamily="34" charset="-122"/>
            </a:endParaRPr>
          </a:p>
        </p:txBody>
      </p:sp>
      <p:sp>
        <p:nvSpPr>
          <p:cNvPr id="6" name="MH_Other_4"/>
          <p:cNvSpPr/>
          <p:nvPr>
            <p:custDataLst>
              <p:tags r:id="rId4"/>
            </p:custDataLst>
          </p:nvPr>
        </p:nvSpPr>
        <p:spPr>
          <a:xfrm>
            <a:off x="2589418" y="1994171"/>
            <a:ext cx="1253028" cy="12530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2800" b="1" dirty="0">
                <a:solidFill>
                  <a:srgbClr val="FFFFFF"/>
                </a:solidFill>
                <a:ea typeface="微软雅黑" panose="020B0503020204020204" pitchFamily="34" charset="-122"/>
              </a:rPr>
              <a:t>B</a:t>
            </a:r>
            <a:endParaRPr lang="zh-CN" altLang="en-US" sz="2800" b="1" dirty="0">
              <a:solidFill>
                <a:srgbClr val="FFFFFF"/>
              </a:solidFill>
              <a:ea typeface="微软雅黑" panose="020B0503020204020204" pitchFamily="34" charset="-122"/>
            </a:endParaRPr>
          </a:p>
        </p:txBody>
      </p:sp>
      <p:sp>
        <p:nvSpPr>
          <p:cNvPr id="7" name="MH_Other_5"/>
          <p:cNvSpPr/>
          <p:nvPr>
            <p:custDataLst>
              <p:tags r:id="rId5"/>
            </p:custDataLst>
          </p:nvPr>
        </p:nvSpPr>
        <p:spPr>
          <a:xfrm>
            <a:off x="5980667" y="1994171"/>
            <a:ext cx="1253028" cy="12530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2800" b="1" dirty="0">
                <a:solidFill>
                  <a:srgbClr val="FFFFFF"/>
                </a:solidFill>
                <a:ea typeface="微软雅黑" panose="020B0503020204020204" pitchFamily="34" charset="-122"/>
              </a:rPr>
              <a:t>D</a:t>
            </a:r>
            <a:endParaRPr lang="zh-CN" altLang="en-US" sz="2800" b="1" dirty="0">
              <a:solidFill>
                <a:srgbClr val="FFFFFF"/>
              </a:solidFill>
              <a:ea typeface="微软雅黑" panose="020B0503020204020204" pitchFamily="34" charset="-122"/>
            </a:endParaRPr>
          </a:p>
        </p:txBody>
      </p:sp>
      <p:sp>
        <p:nvSpPr>
          <p:cNvPr id="8" name="MH_Other_6"/>
          <p:cNvSpPr/>
          <p:nvPr>
            <p:custDataLst>
              <p:tags r:id="rId6"/>
            </p:custDataLst>
          </p:nvPr>
        </p:nvSpPr>
        <p:spPr>
          <a:xfrm>
            <a:off x="9340559" y="1994171"/>
            <a:ext cx="1253028" cy="12530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2800" b="1" dirty="0">
                <a:solidFill>
                  <a:srgbClr val="FFFFFF"/>
                </a:solidFill>
                <a:ea typeface="微软雅黑" panose="020B0503020204020204" pitchFamily="34" charset="-122"/>
              </a:rPr>
              <a:t>F</a:t>
            </a:r>
            <a:endParaRPr lang="zh-CN" altLang="en-US" sz="2800" b="1" dirty="0">
              <a:solidFill>
                <a:srgbClr val="FFFFFF"/>
              </a:solidFill>
              <a:ea typeface="微软雅黑" panose="020B0503020204020204" pitchFamily="34" charset="-122"/>
            </a:endParaRPr>
          </a:p>
        </p:txBody>
      </p:sp>
      <p:grpSp>
        <p:nvGrpSpPr>
          <p:cNvPr id="9" name="组合 8"/>
          <p:cNvGrpSpPr/>
          <p:nvPr/>
        </p:nvGrpSpPr>
        <p:grpSpPr>
          <a:xfrm>
            <a:off x="1218453" y="3978676"/>
            <a:ext cx="8936200" cy="385011"/>
            <a:chOff x="1993654" y="3780824"/>
            <a:chExt cx="7260543" cy="0"/>
          </a:xfrm>
        </p:grpSpPr>
        <p:cxnSp>
          <p:nvCxnSpPr>
            <p:cNvPr id="10" name="MH_Other_7"/>
            <p:cNvCxnSpPr/>
            <p:nvPr>
              <p:custDataLst>
                <p:tags r:id="rId7"/>
              </p:custDataLst>
            </p:nvPr>
          </p:nvCxnSpPr>
          <p:spPr>
            <a:xfrm rot="19500000">
              <a:off x="1993654" y="3780824"/>
              <a:ext cx="1685484"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1" name="MH_Other_8"/>
            <p:cNvCxnSpPr/>
            <p:nvPr>
              <p:custDataLst>
                <p:tags r:id="rId8"/>
              </p:custDataLst>
            </p:nvPr>
          </p:nvCxnSpPr>
          <p:spPr>
            <a:xfrm rot="2100000" flipV="1">
              <a:off x="3385827" y="3780824"/>
              <a:ext cx="1685482" cy="0"/>
            </a:xfrm>
            <a:prstGeom prst="line">
              <a:avLst/>
            </a:prstGeom>
            <a:ln w="38100">
              <a:solidFill>
                <a:schemeClr val="accent2"/>
              </a:solidFill>
              <a:headEnd type="oval" w="lg" len="lg"/>
            </a:ln>
          </p:spPr>
          <p:style>
            <a:lnRef idx="1">
              <a:schemeClr val="accent1"/>
            </a:lnRef>
            <a:fillRef idx="0">
              <a:schemeClr val="accent1"/>
            </a:fillRef>
            <a:effectRef idx="0">
              <a:schemeClr val="accent1"/>
            </a:effectRef>
            <a:fontRef idx="minor">
              <a:schemeClr val="tx1"/>
            </a:fontRef>
          </p:style>
        </p:cxnSp>
        <p:cxnSp>
          <p:nvCxnSpPr>
            <p:cNvPr id="12" name="MH_Other_9"/>
            <p:cNvCxnSpPr/>
            <p:nvPr>
              <p:custDataLst>
                <p:tags r:id="rId9"/>
              </p:custDataLst>
            </p:nvPr>
          </p:nvCxnSpPr>
          <p:spPr>
            <a:xfrm rot="19500000">
              <a:off x="4782246" y="3780824"/>
              <a:ext cx="1685484" cy="0"/>
            </a:xfrm>
            <a:prstGeom prst="line">
              <a:avLst/>
            </a:prstGeom>
            <a:ln w="38100">
              <a:solidFill>
                <a:schemeClr val="accent3"/>
              </a:solidFill>
              <a:headEnd type="oval" w="lg" len="lg"/>
            </a:ln>
          </p:spPr>
          <p:style>
            <a:lnRef idx="1">
              <a:schemeClr val="accent1"/>
            </a:lnRef>
            <a:fillRef idx="0">
              <a:schemeClr val="accent1"/>
            </a:fillRef>
            <a:effectRef idx="0">
              <a:schemeClr val="accent1"/>
            </a:effectRef>
            <a:fontRef idx="minor">
              <a:schemeClr val="tx1"/>
            </a:fontRef>
          </p:style>
        </p:cxnSp>
        <p:cxnSp>
          <p:nvCxnSpPr>
            <p:cNvPr id="13" name="MH_Other_10"/>
            <p:cNvCxnSpPr/>
            <p:nvPr>
              <p:custDataLst>
                <p:tags r:id="rId10"/>
              </p:custDataLst>
            </p:nvPr>
          </p:nvCxnSpPr>
          <p:spPr>
            <a:xfrm rot="2100000" flipV="1">
              <a:off x="6174419" y="3780824"/>
              <a:ext cx="1685482" cy="0"/>
            </a:xfrm>
            <a:prstGeom prst="line">
              <a:avLst/>
            </a:prstGeom>
            <a:ln w="38100">
              <a:solidFill>
                <a:schemeClr val="accent1"/>
              </a:solidFill>
              <a:headEnd type="oval" w="lg" len="lg"/>
            </a:ln>
          </p:spPr>
          <p:style>
            <a:lnRef idx="1">
              <a:schemeClr val="accent1"/>
            </a:lnRef>
            <a:fillRef idx="0">
              <a:schemeClr val="accent1"/>
            </a:fillRef>
            <a:effectRef idx="0">
              <a:schemeClr val="accent1"/>
            </a:effectRef>
            <a:fontRef idx="minor">
              <a:schemeClr val="tx1"/>
            </a:fontRef>
          </p:style>
        </p:cxnSp>
        <p:cxnSp>
          <p:nvCxnSpPr>
            <p:cNvPr id="14" name="MH_Other_11"/>
            <p:cNvCxnSpPr/>
            <p:nvPr>
              <p:custDataLst>
                <p:tags r:id="rId11"/>
              </p:custDataLst>
            </p:nvPr>
          </p:nvCxnSpPr>
          <p:spPr>
            <a:xfrm rot="19500000">
              <a:off x="7568715" y="3780824"/>
              <a:ext cx="1685482" cy="0"/>
            </a:xfrm>
            <a:prstGeom prst="line">
              <a:avLst/>
            </a:prstGeom>
            <a:ln w="38100">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1997657" y="4958660"/>
            <a:ext cx="1682347" cy="861774"/>
          </a:xfrm>
          <a:prstGeom prst="rect">
            <a:avLst/>
          </a:prstGeom>
        </p:spPr>
        <p:txBody>
          <a:bodyPr wrap="square">
            <a:spAutoFit/>
          </a:bodyPr>
          <a:lstStyle/>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053065" y="2312164"/>
            <a:ext cx="1682347" cy="861774"/>
          </a:xfrm>
          <a:prstGeom prst="rect">
            <a:avLst/>
          </a:prstGeom>
        </p:spPr>
        <p:txBody>
          <a:bodyPr wrap="square">
            <a:spAutoFit/>
          </a:bodyPr>
          <a:lstStyle/>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5688376" y="4958660"/>
            <a:ext cx="1682347" cy="861774"/>
          </a:xfrm>
          <a:prstGeom prst="rect">
            <a:avLst/>
          </a:prstGeom>
        </p:spPr>
        <p:txBody>
          <a:bodyPr wrap="square">
            <a:spAutoFit/>
          </a:bodyPr>
          <a:lstStyle/>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340640" y="2403184"/>
            <a:ext cx="1682347" cy="861774"/>
          </a:xfrm>
          <a:prstGeom prst="rect">
            <a:avLst/>
          </a:prstGeom>
        </p:spPr>
        <p:txBody>
          <a:bodyPr wrap="square">
            <a:spAutoFit/>
          </a:bodyPr>
          <a:lstStyle/>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9240909" y="5123072"/>
            <a:ext cx="1682347" cy="861774"/>
          </a:xfrm>
          <a:prstGeom prst="rect">
            <a:avLst/>
          </a:prstGeom>
        </p:spPr>
        <p:txBody>
          <a:bodyPr wrap="square">
            <a:spAutoFit/>
          </a:bodyPr>
          <a:lstStyle/>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7702437" y="2403181"/>
            <a:ext cx="1682347" cy="861774"/>
          </a:xfrm>
          <a:prstGeom prst="rect">
            <a:avLst/>
          </a:prstGeom>
        </p:spPr>
        <p:txBody>
          <a:bodyPr wrap="square">
            <a:spAutoFit/>
          </a:bodyPr>
          <a:lstStyle/>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容编辑文字</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3812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5" grpId="0"/>
      <p:bldP spid="16"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12192000" cy="5715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421" t="53545" r="22272"/>
          <a:stretch/>
        </p:blipFill>
        <p:spPr>
          <a:xfrm>
            <a:off x="2944089" y="4239491"/>
            <a:ext cx="6781709" cy="2878283"/>
          </a:xfrm>
          <a:prstGeom prst="rect">
            <a:avLst/>
          </a:prstGeom>
        </p:spPr>
      </p:pic>
      <p:sp>
        <p:nvSpPr>
          <p:cNvPr id="7" name="文本框 6"/>
          <p:cNvSpPr txBox="1"/>
          <p:nvPr/>
        </p:nvSpPr>
        <p:spPr>
          <a:xfrm>
            <a:off x="4061049" y="1382315"/>
            <a:ext cx="4026569" cy="1938992"/>
          </a:xfrm>
          <a:prstGeom prst="rect">
            <a:avLst/>
          </a:prstGeom>
          <a:noFill/>
        </p:spPr>
        <p:txBody>
          <a:bodyPr wrap="square" rtlCol="0">
            <a:spAutoFit/>
          </a:bodyPr>
          <a:lstStyle/>
          <a:p>
            <a:pPr algn="ctr"/>
            <a:r>
              <a:rPr lang="en-US" altLang="zh-CN" sz="6000" b="1" smtClean="0">
                <a:solidFill>
                  <a:srgbClr val="784B23"/>
                </a:solidFill>
                <a:latin typeface="微软雅黑" panose="020B0503020204020204" pitchFamily="34" charset="-122"/>
                <a:ea typeface="微软雅黑" panose="020B0503020204020204" pitchFamily="34" charset="-122"/>
              </a:rPr>
              <a:t>THANK</a:t>
            </a:r>
          </a:p>
          <a:p>
            <a:pPr algn="ctr"/>
            <a:r>
              <a:rPr lang="en-US" altLang="zh-CN" sz="6000" b="1" smtClean="0">
                <a:solidFill>
                  <a:srgbClr val="784B23"/>
                </a:solidFill>
                <a:latin typeface="微软雅黑" panose="020B0503020204020204" pitchFamily="34" charset="-122"/>
                <a:ea typeface="微软雅黑" panose="020B0503020204020204" pitchFamily="34" charset="-122"/>
              </a:rPr>
              <a:t>YOU</a:t>
            </a:r>
            <a:endParaRPr lang="zh-CN" altLang="en-US" sz="6000" b="1">
              <a:solidFill>
                <a:srgbClr val="784B23"/>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099955" y="3321307"/>
            <a:ext cx="4026569" cy="400110"/>
          </a:xfrm>
          <a:prstGeom prst="rect">
            <a:avLst/>
          </a:prstGeom>
          <a:noFill/>
        </p:spPr>
        <p:txBody>
          <a:bodyPr wrap="square" rtlCol="0">
            <a:spAutoFit/>
          </a:bodyPr>
          <a:lstStyle/>
          <a:p>
            <a:r>
              <a:rPr lang="zh-CN" altLang="en-US" sz="2000" dirty="0" smtClean="0">
                <a:solidFill>
                  <a:srgbClr val="784B23"/>
                </a:solidFill>
                <a:latin typeface="微软雅黑" panose="020B0503020204020204" pitchFamily="34" charset="-122"/>
                <a:ea typeface="微软雅黑" panose="020B0503020204020204" pitchFamily="34" charset="-122"/>
              </a:rPr>
              <a:t>汇报人：</a:t>
            </a:r>
            <a:r>
              <a:rPr lang="zh-CN" altLang="en-US" sz="2000" dirty="0">
                <a:solidFill>
                  <a:srgbClr val="784B23"/>
                </a:solidFill>
                <a:latin typeface="微软雅黑" panose="020B0503020204020204" pitchFamily="34" charset="-122"/>
                <a:ea typeface="微软雅黑" panose="020B0503020204020204" pitchFamily="34" charset="-122"/>
              </a:rPr>
              <a:t>优</a:t>
            </a:r>
            <a:r>
              <a:rPr lang="zh-CN" altLang="en-US" sz="2000" dirty="0" smtClean="0">
                <a:solidFill>
                  <a:srgbClr val="784B23"/>
                </a:solidFill>
                <a:latin typeface="微软雅黑" panose="020B0503020204020204" pitchFamily="34" charset="-122"/>
                <a:ea typeface="微软雅黑" panose="020B0503020204020204" pitchFamily="34" charset="-122"/>
              </a:rPr>
              <a:t>品</a:t>
            </a:r>
            <a:r>
              <a:rPr lang="en-US" altLang="zh-CN" sz="2000" dirty="0" smtClean="0">
                <a:solidFill>
                  <a:srgbClr val="784B23"/>
                </a:solidFill>
                <a:latin typeface="微软雅黑" panose="020B0503020204020204" pitchFamily="34" charset="-122"/>
                <a:ea typeface="微软雅黑" panose="020B0503020204020204" pitchFamily="34" charset="-122"/>
              </a:rPr>
              <a:t>PPT</a:t>
            </a:r>
            <a:r>
              <a:rPr lang="zh-CN" altLang="en-US" sz="2000" dirty="0" smtClean="0">
                <a:solidFill>
                  <a:srgbClr val="784B23"/>
                </a:solidFill>
                <a:latin typeface="微软雅黑" panose="020B0503020204020204" pitchFamily="34" charset="-122"/>
                <a:ea typeface="微软雅黑" panose="020B0503020204020204" pitchFamily="34" charset="-122"/>
              </a:rPr>
              <a:t>  </a:t>
            </a:r>
            <a:r>
              <a:rPr lang="en-US" altLang="zh-CN" sz="2000" dirty="0" smtClean="0">
                <a:solidFill>
                  <a:srgbClr val="784B23"/>
                </a:solidFill>
                <a:latin typeface="微软雅黑" panose="020B0503020204020204" pitchFamily="34" charset="-122"/>
                <a:ea typeface="微软雅黑" panose="020B0503020204020204" pitchFamily="34" charset="-122"/>
              </a:rPr>
              <a:t>2018</a:t>
            </a:r>
            <a:r>
              <a:rPr lang="zh-CN" altLang="en-US" sz="2000" dirty="0" smtClean="0">
                <a:solidFill>
                  <a:srgbClr val="784B23"/>
                </a:solidFill>
                <a:latin typeface="微软雅黑" panose="020B0503020204020204" pitchFamily="34" charset="-122"/>
                <a:ea typeface="微软雅黑" panose="020B0503020204020204" pitchFamily="34" charset="-122"/>
              </a:rPr>
              <a:t>年</a:t>
            </a:r>
            <a:r>
              <a:rPr lang="en-US" altLang="zh-CN" sz="2000" dirty="0" smtClean="0">
                <a:solidFill>
                  <a:srgbClr val="784B23"/>
                </a:solidFill>
                <a:latin typeface="微软雅黑" panose="020B0503020204020204" pitchFamily="34" charset="-122"/>
                <a:ea typeface="微软雅黑" panose="020B0503020204020204" pitchFamily="34" charset="-122"/>
              </a:rPr>
              <a:t>X</a:t>
            </a:r>
            <a:r>
              <a:rPr lang="zh-CN" altLang="en-US" sz="2000" dirty="0" smtClean="0">
                <a:solidFill>
                  <a:srgbClr val="784B23"/>
                </a:solidFill>
                <a:latin typeface="微软雅黑" panose="020B0503020204020204" pitchFamily="34" charset="-122"/>
                <a:ea typeface="微软雅黑" panose="020B0503020204020204" pitchFamily="34" charset="-122"/>
              </a:rPr>
              <a:t>月</a:t>
            </a:r>
            <a:r>
              <a:rPr lang="en-US" altLang="zh-CN" sz="2000" dirty="0" smtClean="0">
                <a:solidFill>
                  <a:srgbClr val="784B23"/>
                </a:solidFill>
                <a:latin typeface="微软雅黑" panose="020B0503020204020204" pitchFamily="34" charset="-122"/>
                <a:ea typeface="微软雅黑" panose="020B0503020204020204" pitchFamily="34" charset="-122"/>
              </a:rPr>
              <a:t>X</a:t>
            </a:r>
            <a:r>
              <a:rPr lang="zh-CN" altLang="en-US" sz="2000" dirty="0" smtClean="0">
                <a:solidFill>
                  <a:srgbClr val="784B23"/>
                </a:solidFill>
                <a:latin typeface="微软雅黑" panose="020B0503020204020204" pitchFamily="34" charset="-122"/>
                <a:ea typeface="微软雅黑" panose="020B0503020204020204" pitchFamily="34" charset="-122"/>
              </a:rPr>
              <a:t>日</a:t>
            </a:r>
            <a:endParaRPr lang="zh-CN" altLang="en-US" sz="2000" dirty="0">
              <a:solidFill>
                <a:srgbClr val="784B2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17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500"/>
                                        <p:tgtEl>
                                          <p:spTgt spid="6"/>
                                        </p:tgtEl>
                                      </p:cBhvr>
                                    </p:animEffect>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4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34579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964" y="197429"/>
            <a:ext cx="12192000" cy="5715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421" t="53545" r="22272"/>
          <a:stretch/>
        </p:blipFill>
        <p:spPr>
          <a:xfrm>
            <a:off x="221671" y="3366656"/>
            <a:ext cx="8789291" cy="3730338"/>
          </a:xfrm>
          <a:prstGeom prst="rect">
            <a:avLst/>
          </a:prstGeom>
        </p:spPr>
      </p:pic>
      <p:sp>
        <p:nvSpPr>
          <p:cNvPr id="5" name="文本框 4"/>
          <p:cNvSpPr txBox="1"/>
          <p:nvPr/>
        </p:nvSpPr>
        <p:spPr>
          <a:xfrm>
            <a:off x="7763014" y="2443326"/>
            <a:ext cx="4026569" cy="923330"/>
          </a:xfrm>
          <a:prstGeom prst="rect">
            <a:avLst/>
          </a:prstGeom>
          <a:noFill/>
        </p:spPr>
        <p:txBody>
          <a:bodyPr wrap="square" rtlCol="0">
            <a:spAutoFit/>
          </a:bodyPr>
          <a:lstStyle/>
          <a:p>
            <a:pPr algn="ctr"/>
            <a:r>
              <a:rPr lang="en-US" altLang="zh-CN" sz="5400" b="1" smtClean="0">
                <a:solidFill>
                  <a:srgbClr val="784B23"/>
                </a:solidFill>
                <a:latin typeface="微软雅黑" panose="020B0503020204020204" pitchFamily="34" charset="-122"/>
                <a:ea typeface="微软雅黑" panose="020B0503020204020204" pitchFamily="34" charset="-122"/>
              </a:rPr>
              <a:t>PART  ONE</a:t>
            </a:r>
            <a:endParaRPr lang="zh-CN" altLang="en-US" sz="5400" b="1">
              <a:solidFill>
                <a:srgbClr val="784B23"/>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763014" y="3630757"/>
            <a:ext cx="4026569" cy="923330"/>
          </a:xfrm>
          <a:prstGeom prst="rect">
            <a:avLst/>
          </a:prstGeom>
          <a:noFill/>
        </p:spPr>
        <p:txBody>
          <a:bodyPr wrap="square" rtlCol="0">
            <a:spAutoFit/>
          </a:bodyPr>
          <a:lstStyle/>
          <a:p>
            <a:pPr algn="ctr"/>
            <a:r>
              <a:rPr lang="zh-CN" altLang="en-US" sz="5400" b="1" smtClean="0">
                <a:solidFill>
                  <a:srgbClr val="784B23"/>
                </a:solidFill>
                <a:latin typeface="微软雅黑" panose="020B0503020204020204" pitchFamily="34" charset="-122"/>
                <a:ea typeface="微软雅黑" panose="020B0503020204020204" pitchFamily="34" charset="-122"/>
              </a:rPr>
              <a:t>教学分析</a:t>
            </a:r>
            <a:endParaRPr lang="zh-CN" altLang="en-US" sz="5400" b="1">
              <a:solidFill>
                <a:srgbClr val="784B2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868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250" fill="hold"/>
                                        <p:tgtEl>
                                          <p:spTgt spid="4"/>
                                        </p:tgtEl>
                                        <p:attrNameLst>
                                          <p:attrName>ppt_w</p:attrName>
                                        </p:attrNameLst>
                                      </p:cBhvr>
                                      <p:tavLst>
                                        <p:tav tm="0">
                                          <p:val>
                                            <p:fltVal val="0"/>
                                          </p:val>
                                        </p:tav>
                                        <p:tav tm="100000">
                                          <p:val>
                                            <p:strVal val="#ppt_w"/>
                                          </p:val>
                                        </p:tav>
                                      </p:tavLst>
                                    </p:anim>
                                    <p:anim calcmode="lin" valueType="num">
                                      <p:cBhvr>
                                        <p:cTn id="16" dur="1250" fill="hold"/>
                                        <p:tgtEl>
                                          <p:spTgt spid="4"/>
                                        </p:tgtEl>
                                        <p:attrNameLst>
                                          <p:attrName>ppt_h</p:attrName>
                                        </p:attrNameLst>
                                      </p:cBhvr>
                                      <p:tavLst>
                                        <p:tav tm="0">
                                          <p:val>
                                            <p:fltVal val="0"/>
                                          </p:val>
                                        </p:tav>
                                        <p:tav tm="100000">
                                          <p:val>
                                            <p:strVal val="#ppt_h"/>
                                          </p:val>
                                        </p:tav>
                                      </p:tavLst>
                                    </p:anim>
                                    <p:animEffect transition="in" filter="fade">
                                      <p:cBhvr>
                                        <p:cTn id="17" dur="1250"/>
                                        <p:tgtEl>
                                          <p:spTgt spid="4"/>
                                        </p:tgtEl>
                                      </p:cBhvr>
                                    </p:animEffect>
                                  </p:childTnLst>
                                </p:cTn>
                              </p:par>
                            </p:childTnLst>
                          </p:cTn>
                        </p:par>
                        <p:par>
                          <p:cTn id="18" fill="hold">
                            <p:stCondLst>
                              <p:cond delay="375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42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教学分析</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7" name="Group 172"/>
          <p:cNvGrpSpPr/>
          <p:nvPr/>
        </p:nvGrpSpPr>
        <p:grpSpPr>
          <a:xfrm>
            <a:off x="9119273" y="1952080"/>
            <a:ext cx="1178984" cy="1265768"/>
            <a:chOff x="6839455" y="1464060"/>
            <a:chExt cx="884238" cy="949326"/>
          </a:xfrm>
        </p:grpSpPr>
        <p:sp>
          <p:nvSpPr>
            <p:cNvPr id="8" name="Freeform 95"/>
            <p:cNvSpPr>
              <a:spLocks/>
            </p:cNvSpPr>
            <p:nvPr/>
          </p:nvSpPr>
          <p:spPr bwMode="auto">
            <a:xfrm>
              <a:off x="6839455" y="1546610"/>
              <a:ext cx="436563" cy="866775"/>
            </a:xfrm>
            <a:custGeom>
              <a:avLst/>
              <a:gdLst/>
              <a:ahLst/>
              <a:cxnLst>
                <a:cxn ang="0">
                  <a:pos x="275" y="249"/>
                </a:cxn>
                <a:cxn ang="0">
                  <a:pos x="159" y="546"/>
                </a:cxn>
                <a:cxn ang="0">
                  <a:pos x="0" y="297"/>
                </a:cxn>
                <a:cxn ang="0">
                  <a:pos x="119" y="0"/>
                </a:cxn>
                <a:cxn ang="0">
                  <a:pos x="275" y="249"/>
                </a:cxn>
              </a:cxnLst>
              <a:rect l="0" t="0" r="r" b="b"/>
              <a:pathLst>
                <a:path w="275" h="546">
                  <a:moveTo>
                    <a:pt x="275" y="249"/>
                  </a:moveTo>
                  <a:lnTo>
                    <a:pt x="159" y="546"/>
                  </a:lnTo>
                  <a:lnTo>
                    <a:pt x="0" y="297"/>
                  </a:lnTo>
                  <a:lnTo>
                    <a:pt x="119" y="0"/>
                  </a:lnTo>
                  <a:lnTo>
                    <a:pt x="275" y="249"/>
                  </a:lnTo>
                  <a:close/>
                </a:path>
              </a:pathLst>
            </a:custGeom>
            <a:solidFill>
              <a:schemeClr val="accent6">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 name="Freeform 97"/>
            <p:cNvSpPr>
              <a:spLocks/>
            </p:cNvSpPr>
            <p:nvPr/>
          </p:nvSpPr>
          <p:spPr bwMode="auto">
            <a:xfrm>
              <a:off x="7091868" y="1837123"/>
              <a:ext cx="631825" cy="576263"/>
            </a:xfrm>
            <a:custGeom>
              <a:avLst/>
              <a:gdLst/>
              <a:ahLst/>
              <a:cxnLst>
                <a:cxn ang="0">
                  <a:pos x="398" y="0"/>
                </a:cxn>
                <a:cxn ang="0">
                  <a:pos x="282" y="296"/>
                </a:cxn>
                <a:cxn ang="0">
                  <a:pos x="0" y="363"/>
                </a:cxn>
                <a:cxn ang="0">
                  <a:pos x="116" y="66"/>
                </a:cxn>
                <a:cxn ang="0">
                  <a:pos x="398" y="0"/>
                </a:cxn>
              </a:cxnLst>
              <a:rect l="0" t="0" r="r" b="b"/>
              <a:pathLst>
                <a:path w="398" h="363">
                  <a:moveTo>
                    <a:pt x="398" y="0"/>
                  </a:moveTo>
                  <a:lnTo>
                    <a:pt x="282" y="296"/>
                  </a:lnTo>
                  <a:lnTo>
                    <a:pt x="0" y="363"/>
                  </a:lnTo>
                  <a:lnTo>
                    <a:pt x="116" y="66"/>
                  </a:lnTo>
                  <a:lnTo>
                    <a:pt x="398" y="0"/>
                  </a:lnTo>
                  <a:close/>
                </a:path>
              </a:pathLst>
            </a:custGeom>
            <a:solidFill>
              <a:schemeClr val="accent6">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 name="Freeform 114"/>
            <p:cNvSpPr>
              <a:spLocks/>
            </p:cNvSpPr>
            <p:nvPr/>
          </p:nvSpPr>
          <p:spPr bwMode="auto">
            <a:xfrm>
              <a:off x="7028368" y="1464060"/>
              <a:ext cx="695325" cy="477838"/>
            </a:xfrm>
            <a:custGeom>
              <a:avLst/>
              <a:gdLst/>
              <a:ahLst/>
              <a:cxnLst>
                <a:cxn ang="0">
                  <a:pos x="0" y="22"/>
                </a:cxn>
                <a:cxn ang="0">
                  <a:pos x="60" y="11"/>
                </a:cxn>
                <a:cxn ang="0">
                  <a:pos x="117" y="0"/>
                </a:cxn>
                <a:cxn ang="0">
                  <a:pos x="151" y="49"/>
                </a:cxn>
                <a:cxn ang="0">
                  <a:pos x="185" y="99"/>
                </a:cxn>
                <a:cxn ang="0">
                  <a:pos x="127" y="113"/>
                </a:cxn>
                <a:cxn ang="0">
                  <a:pos x="66" y="127"/>
                </a:cxn>
                <a:cxn ang="0">
                  <a:pos x="32" y="73"/>
                </a:cxn>
                <a:cxn ang="0">
                  <a:pos x="0" y="22"/>
                </a:cxn>
              </a:cxnLst>
              <a:rect l="0" t="0" r="r" b="b"/>
              <a:pathLst>
                <a:path w="185" h="127">
                  <a:moveTo>
                    <a:pt x="0" y="22"/>
                  </a:moveTo>
                  <a:cubicBezTo>
                    <a:pt x="20" y="18"/>
                    <a:pt x="40" y="14"/>
                    <a:pt x="60" y="11"/>
                  </a:cubicBezTo>
                  <a:cubicBezTo>
                    <a:pt x="79" y="7"/>
                    <a:pt x="99" y="4"/>
                    <a:pt x="117" y="0"/>
                  </a:cubicBezTo>
                  <a:cubicBezTo>
                    <a:pt x="128" y="16"/>
                    <a:pt x="139" y="32"/>
                    <a:pt x="151" y="49"/>
                  </a:cubicBezTo>
                  <a:cubicBezTo>
                    <a:pt x="162" y="65"/>
                    <a:pt x="174" y="82"/>
                    <a:pt x="185" y="99"/>
                  </a:cubicBezTo>
                  <a:cubicBezTo>
                    <a:pt x="166" y="104"/>
                    <a:pt x="147" y="108"/>
                    <a:pt x="127" y="113"/>
                  </a:cubicBezTo>
                  <a:cubicBezTo>
                    <a:pt x="108" y="117"/>
                    <a:pt x="87" y="122"/>
                    <a:pt x="66" y="127"/>
                  </a:cubicBezTo>
                  <a:cubicBezTo>
                    <a:pt x="55" y="109"/>
                    <a:pt x="43" y="91"/>
                    <a:pt x="32" y="73"/>
                  </a:cubicBezTo>
                  <a:cubicBezTo>
                    <a:pt x="21" y="56"/>
                    <a:pt x="10" y="39"/>
                    <a:pt x="0" y="22"/>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1" name="Group 134"/>
          <p:cNvGrpSpPr/>
          <p:nvPr/>
        </p:nvGrpSpPr>
        <p:grpSpPr>
          <a:xfrm>
            <a:off x="801816" y="1680807"/>
            <a:ext cx="864665" cy="865389"/>
            <a:chOff x="3287425" y="1417883"/>
            <a:chExt cx="648499" cy="649042"/>
          </a:xfrm>
        </p:grpSpPr>
        <p:sp>
          <p:nvSpPr>
            <p:cNvPr id="12" name="Oval 72"/>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13" name="Oval 73"/>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01</a:t>
              </a:r>
              <a:endParaRPr lang="en-US" sz="133" b="1" dirty="0">
                <a:solidFill>
                  <a:schemeClr val="bg1"/>
                </a:solidFill>
                <a:latin typeface="+mj-lt"/>
              </a:endParaRPr>
            </a:p>
          </p:txBody>
        </p:sp>
      </p:grpSp>
      <p:grpSp>
        <p:nvGrpSpPr>
          <p:cNvPr id="14" name="Group 129"/>
          <p:cNvGrpSpPr/>
          <p:nvPr/>
        </p:nvGrpSpPr>
        <p:grpSpPr>
          <a:xfrm>
            <a:off x="801816" y="2677603"/>
            <a:ext cx="864665" cy="865389"/>
            <a:chOff x="2779491" y="2517212"/>
            <a:chExt cx="648499" cy="649042"/>
          </a:xfrm>
        </p:grpSpPr>
        <p:sp>
          <p:nvSpPr>
            <p:cNvPr id="15" name="Oval 75"/>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16" name="Oval 76"/>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02</a:t>
              </a:r>
              <a:endParaRPr lang="en-US" sz="1600" b="1" dirty="0">
                <a:latin typeface="+mj-lt"/>
              </a:endParaRPr>
            </a:p>
          </p:txBody>
        </p:sp>
      </p:grpSp>
      <p:grpSp>
        <p:nvGrpSpPr>
          <p:cNvPr id="17" name="Group 130"/>
          <p:cNvGrpSpPr/>
          <p:nvPr/>
        </p:nvGrpSpPr>
        <p:grpSpPr>
          <a:xfrm>
            <a:off x="801816" y="3704352"/>
            <a:ext cx="864665" cy="865389"/>
            <a:chOff x="3287425" y="3613920"/>
            <a:chExt cx="648499" cy="649042"/>
          </a:xfrm>
        </p:grpSpPr>
        <p:sp>
          <p:nvSpPr>
            <p:cNvPr id="18" name="Oval 78"/>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19" name="Oval 79"/>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03</a:t>
              </a:r>
              <a:endParaRPr lang="en-US" sz="1600" b="1" dirty="0">
                <a:latin typeface="+mj-lt"/>
              </a:endParaRPr>
            </a:p>
          </p:txBody>
        </p:sp>
      </p:grpSp>
      <p:grpSp>
        <p:nvGrpSpPr>
          <p:cNvPr id="20" name="Group 133"/>
          <p:cNvGrpSpPr/>
          <p:nvPr/>
        </p:nvGrpSpPr>
        <p:grpSpPr>
          <a:xfrm>
            <a:off x="801816" y="4739063"/>
            <a:ext cx="864665" cy="865389"/>
            <a:chOff x="5249342" y="1406453"/>
            <a:chExt cx="648499" cy="649042"/>
          </a:xfrm>
        </p:grpSpPr>
        <p:sp>
          <p:nvSpPr>
            <p:cNvPr id="21" name="Oval 81"/>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mj-lt"/>
              </a:endParaRPr>
            </a:p>
          </p:txBody>
        </p:sp>
        <p:sp>
          <p:nvSpPr>
            <p:cNvPr id="22" name="Oval 82"/>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04</a:t>
              </a:r>
              <a:endParaRPr lang="en-US" sz="1600" b="1" dirty="0">
                <a:latin typeface="+mj-lt"/>
              </a:endParaRPr>
            </a:p>
          </p:txBody>
        </p:sp>
      </p:grpSp>
      <p:grpSp>
        <p:nvGrpSpPr>
          <p:cNvPr id="23" name="Group 173"/>
          <p:cNvGrpSpPr/>
          <p:nvPr/>
        </p:nvGrpSpPr>
        <p:grpSpPr>
          <a:xfrm>
            <a:off x="9536258" y="2474898"/>
            <a:ext cx="1545167" cy="1595967"/>
            <a:chOff x="7152193" y="1856173"/>
            <a:chExt cx="1158875" cy="1196975"/>
          </a:xfrm>
        </p:grpSpPr>
        <p:sp>
          <p:nvSpPr>
            <p:cNvPr id="24" name="Freeform 98"/>
            <p:cNvSpPr>
              <a:spLocks/>
            </p:cNvSpPr>
            <p:nvPr/>
          </p:nvSpPr>
          <p:spPr bwMode="auto">
            <a:xfrm>
              <a:off x="7152193" y="2002223"/>
              <a:ext cx="557213" cy="1050925"/>
            </a:xfrm>
            <a:custGeom>
              <a:avLst/>
              <a:gdLst/>
              <a:ahLst/>
              <a:cxnLst>
                <a:cxn ang="0">
                  <a:pos x="351" y="365"/>
                </a:cxn>
                <a:cxn ang="0">
                  <a:pos x="232" y="662"/>
                </a:cxn>
                <a:cxn ang="0">
                  <a:pos x="0" y="297"/>
                </a:cxn>
                <a:cxn ang="0">
                  <a:pos x="118" y="0"/>
                </a:cxn>
                <a:cxn ang="0">
                  <a:pos x="351" y="365"/>
                </a:cxn>
              </a:cxnLst>
              <a:rect l="0" t="0" r="r" b="b"/>
              <a:pathLst>
                <a:path w="351" h="662">
                  <a:moveTo>
                    <a:pt x="351" y="365"/>
                  </a:moveTo>
                  <a:lnTo>
                    <a:pt x="232" y="662"/>
                  </a:lnTo>
                  <a:lnTo>
                    <a:pt x="0" y="297"/>
                  </a:lnTo>
                  <a:lnTo>
                    <a:pt x="118" y="0"/>
                  </a:lnTo>
                  <a:lnTo>
                    <a:pt x="351" y="365"/>
                  </a:lnTo>
                  <a:close/>
                </a:path>
              </a:pathLst>
            </a:custGeom>
            <a:solidFill>
              <a:schemeClr val="accent4">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99"/>
            <p:cNvSpPr>
              <a:spLocks/>
            </p:cNvSpPr>
            <p:nvPr/>
          </p:nvSpPr>
          <p:spPr bwMode="auto">
            <a:xfrm>
              <a:off x="7339518" y="1856173"/>
              <a:ext cx="971550" cy="725488"/>
            </a:xfrm>
            <a:custGeom>
              <a:avLst/>
              <a:gdLst/>
              <a:ahLst/>
              <a:cxnLst>
                <a:cxn ang="0">
                  <a:pos x="0" y="39"/>
                </a:cxn>
                <a:cxn ang="0">
                  <a:pos x="81" y="19"/>
                </a:cxn>
                <a:cxn ang="0">
                  <a:pos x="158" y="0"/>
                </a:cxn>
                <a:cxn ang="0">
                  <a:pos x="207" y="71"/>
                </a:cxn>
                <a:cxn ang="0">
                  <a:pos x="258" y="144"/>
                </a:cxn>
                <a:cxn ang="0">
                  <a:pos x="180" y="168"/>
                </a:cxn>
                <a:cxn ang="0">
                  <a:pos x="98" y="193"/>
                </a:cxn>
                <a:cxn ang="0">
                  <a:pos x="48" y="114"/>
                </a:cxn>
                <a:cxn ang="0">
                  <a:pos x="0" y="39"/>
                </a:cxn>
              </a:cxnLst>
              <a:rect l="0" t="0" r="r" b="b"/>
              <a:pathLst>
                <a:path w="258" h="193">
                  <a:moveTo>
                    <a:pt x="0" y="39"/>
                  </a:moveTo>
                  <a:cubicBezTo>
                    <a:pt x="27" y="32"/>
                    <a:pt x="54" y="25"/>
                    <a:pt x="81" y="19"/>
                  </a:cubicBezTo>
                  <a:cubicBezTo>
                    <a:pt x="107" y="13"/>
                    <a:pt x="133" y="6"/>
                    <a:pt x="158" y="0"/>
                  </a:cubicBezTo>
                  <a:cubicBezTo>
                    <a:pt x="174" y="23"/>
                    <a:pt x="190" y="47"/>
                    <a:pt x="207" y="71"/>
                  </a:cubicBezTo>
                  <a:cubicBezTo>
                    <a:pt x="224" y="95"/>
                    <a:pt x="240" y="120"/>
                    <a:pt x="258" y="144"/>
                  </a:cubicBezTo>
                  <a:cubicBezTo>
                    <a:pt x="232" y="152"/>
                    <a:pt x="206" y="160"/>
                    <a:pt x="180" y="168"/>
                  </a:cubicBezTo>
                  <a:cubicBezTo>
                    <a:pt x="153" y="176"/>
                    <a:pt x="126" y="185"/>
                    <a:pt x="98" y="193"/>
                  </a:cubicBezTo>
                  <a:cubicBezTo>
                    <a:pt x="81" y="166"/>
                    <a:pt x="64" y="140"/>
                    <a:pt x="48" y="114"/>
                  </a:cubicBezTo>
                  <a:cubicBezTo>
                    <a:pt x="31" y="89"/>
                    <a:pt x="15" y="64"/>
                    <a:pt x="0" y="39"/>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101"/>
            <p:cNvSpPr>
              <a:spLocks/>
            </p:cNvSpPr>
            <p:nvPr/>
          </p:nvSpPr>
          <p:spPr bwMode="auto">
            <a:xfrm>
              <a:off x="7520493" y="2397510"/>
              <a:ext cx="790575" cy="655638"/>
            </a:xfrm>
            <a:custGeom>
              <a:avLst/>
              <a:gdLst/>
              <a:ahLst/>
              <a:cxnLst>
                <a:cxn ang="0">
                  <a:pos x="498" y="0"/>
                </a:cxn>
                <a:cxn ang="0">
                  <a:pos x="380" y="299"/>
                </a:cxn>
                <a:cxn ang="0">
                  <a:pos x="0" y="413"/>
                </a:cxn>
                <a:cxn ang="0">
                  <a:pos x="119" y="116"/>
                </a:cxn>
                <a:cxn ang="0">
                  <a:pos x="498" y="0"/>
                </a:cxn>
              </a:cxnLst>
              <a:rect l="0" t="0" r="r" b="b"/>
              <a:pathLst>
                <a:path w="498" h="413">
                  <a:moveTo>
                    <a:pt x="498" y="0"/>
                  </a:moveTo>
                  <a:lnTo>
                    <a:pt x="380" y="299"/>
                  </a:lnTo>
                  <a:lnTo>
                    <a:pt x="0" y="413"/>
                  </a:lnTo>
                  <a:lnTo>
                    <a:pt x="119" y="116"/>
                  </a:lnTo>
                  <a:lnTo>
                    <a:pt x="498" y="0"/>
                  </a:lnTo>
                  <a:close/>
                </a:path>
              </a:pathLst>
            </a:custGeom>
            <a:solidFill>
              <a:schemeClr val="accent4">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7" name="Group 171"/>
          <p:cNvGrpSpPr/>
          <p:nvPr/>
        </p:nvGrpSpPr>
        <p:grpSpPr>
          <a:xfrm>
            <a:off x="8031307" y="1892814"/>
            <a:ext cx="1585384" cy="1545167"/>
            <a:chOff x="6023480" y="1419610"/>
            <a:chExt cx="1189038" cy="1158875"/>
          </a:xfrm>
        </p:grpSpPr>
        <p:sp>
          <p:nvSpPr>
            <p:cNvPr id="28" name="Freeform 96"/>
            <p:cNvSpPr>
              <a:spLocks/>
            </p:cNvSpPr>
            <p:nvPr/>
          </p:nvSpPr>
          <p:spPr bwMode="auto">
            <a:xfrm>
              <a:off x="6210805" y="1419610"/>
              <a:ext cx="1001713" cy="688975"/>
            </a:xfrm>
            <a:custGeom>
              <a:avLst/>
              <a:gdLst/>
              <a:ahLst/>
              <a:cxnLst>
                <a:cxn ang="0">
                  <a:pos x="0" y="32"/>
                </a:cxn>
                <a:cxn ang="0">
                  <a:pos x="91" y="15"/>
                </a:cxn>
                <a:cxn ang="0">
                  <a:pos x="177" y="0"/>
                </a:cxn>
                <a:cxn ang="0">
                  <a:pos x="220" y="69"/>
                </a:cxn>
                <a:cxn ang="0">
                  <a:pos x="266" y="141"/>
                </a:cxn>
                <a:cxn ang="0">
                  <a:pos x="178" y="161"/>
                </a:cxn>
                <a:cxn ang="0">
                  <a:pos x="86" y="183"/>
                </a:cxn>
                <a:cxn ang="0">
                  <a:pos x="42" y="106"/>
                </a:cxn>
                <a:cxn ang="0">
                  <a:pos x="0" y="32"/>
                </a:cxn>
              </a:cxnLst>
              <a:rect l="0" t="0" r="r" b="b"/>
              <a:pathLst>
                <a:path w="266" h="183">
                  <a:moveTo>
                    <a:pt x="0" y="32"/>
                  </a:moveTo>
                  <a:cubicBezTo>
                    <a:pt x="31" y="26"/>
                    <a:pt x="61" y="21"/>
                    <a:pt x="91" y="15"/>
                  </a:cubicBezTo>
                  <a:cubicBezTo>
                    <a:pt x="120" y="10"/>
                    <a:pt x="149" y="5"/>
                    <a:pt x="177" y="0"/>
                  </a:cubicBezTo>
                  <a:cubicBezTo>
                    <a:pt x="191" y="22"/>
                    <a:pt x="206" y="45"/>
                    <a:pt x="220" y="69"/>
                  </a:cubicBezTo>
                  <a:cubicBezTo>
                    <a:pt x="235" y="92"/>
                    <a:pt x="250" y="116"/>
                    <a:pt x="266" y="141"/>
                  </a:cubicBezTo>
                  <a:cubicBezTo>
                    <a:pt x="237" y="147"/>
                    <a:pt x="208" y="154"/>
                    <a:pt x="178" y="161"/>
                  </a:cubicBezTo>
                  <a:cubicBezTo>
                    <a:pt x="148" y="168"/>
                    <a:pt x="117" y="176"/>
                    <a:pt x="86" y="183"/>
                  </a:cubicBezTo>
                  <a:cubicBezTo>
                    <a:pt x="71" y="157"/>
                    <a:pt x="56" y="131"/>
                    <a:pt x="42" y="106"/>
                  </a:cubicBezTo>
                  <a:cubicBezTo>
                    <a:pt x="28" y="81"/>
                    <a:pt x="14" y="56"/>
                    <a:pt x="0" y="32"/>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102"/>
            <p:cNvSpPr>
              <a:spLocks/>
            </p:cNvSpPr>
            <p:nvPr/>
          </p:nvSpPr>
          <p:spPr bwMode="auto">
            <a:xfrm>
              <a:off x="6345743" y="1949835"/>
              <a:ext cx="866775" cy="628650"/>
            </a:xfrm>
            <a:custGeom>
              <a:avLst/>
              <a:gdLst/>
              <a:ahLst/>
              <a:cxnLst>
                <a:cxn ang="0">
                  <a:pos x="546" y="0"/>
                </a:cxn>
                <a:cxn ang="0">
                  <a:pos x="427" y="296"/>
                </a:cxn>
                <a:cxn ang="0">
                  <a:pos x="0" y="396"/>
                </a:cxn>
                <a:cxn ang="0">
                  <a:pos x="119" y="100"/>
                </a:cxn>
                <a:cxn ang="0">
                  <a:pos x="546" y="0"/>
                </a:cxn>
              </a:cxnLst>
              <a:rect l="0" t="0" r="r" b="b"/>
              <a:pathLst>
                <a:path w="546" h="396">
                  <a:moveTo>
                    <a:pt x="546" y="0"/>
                  </a:moveTo>
                  <a:lnTo>
                    <a:pt x="427" y="296"/>
                  </a:lnTo>
                  <a:lnTo>
                    <a:pt x="0" y="396"/>
                  </a:lnTo>
                  <a:lnTo>
                    <a:pt x="119" y="100"/>
                  </a:lnTo>
                  <a:lnTo>
                    <a:pt x="546" y="0"/>
                  </a:lnTo>
                  <a:close/>
                </a:path>
              </a:pathLst>
            </a:custGeom>
            <a:solidFill>
              <a:schemeClr val="accent4">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Freeform 104"/>
            <p:cNvSpPr>
              <a:spLocks/>
            </p:cNvSpPr>
            <p:nvPr/>
          </p:nvSpPr>
          <p:spPr bwMode="auto">
            <a:xfrm>
              <a:off x="6023480" y="1540260"/>
              <a:ext cx="511175" cy="1038225"/>
            </a:xfrm>
            <a:custGeom>
              <a:avLst/>
              <a:gdLst/>
              <a:ahLst/>
              <a:cxnLst>
                <a:cxn ang="0">
                  <a:pos x="322" y="358"/>
                </a:cxn>
                <a:cxn ang="0">
                  <a:pos x="203" y="654"/>
                </a:cxn>
                <a:cxn ang="0">
                  <a:pos x="0" y="296"/>
                </a:cxn>
                <a:cxn ang="0">
                  <a:pos x="118" y="0"/>
                </a:cxn>
                <a:cxn ang="0">
                  <a:pos x="322" y="358"/>
                </a:cxn>
              </a:cxnLst>
              <a:rect l="0" t="0" r="r" b="b"/>
              <a:pathLst>
                <a:path w="322" h="654">
                  <a:moveTo>
                    <a:pt x="322" y="358"/>
                  </a:moveTo>
                  <a:lnTo>
                    <a:pt x="203" y="654"/>
                  </a:lnTo>
                  <a:lnTo>
                    <a:pt x="0" y="296"/>
                  </a:lnTo>
                  <a:lnTo>
                    <a:pt x="118" y="0"/>
                  </a:lnTo>
                  <a:lnTo>
                    <a:pt x="322" y="358"/>
                  </a:lnTo>
                  <a:close/>
                </a:path>
              </a:pathLst>
            </a:custGeom>
            <a:solidFill>
              <a:schemeClr val="accent4">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1" name="Group 178"/>
          <p:cNvGrpSpPr/>
          <p:nvPr/>
        </p:nvGrpSpPr>
        <p:grpSpPr>
          <a:xfrm>
            <a:off x="10092941" y="3437981"/>
            <a:ext cx="1265767" cy="1460500"/>
            <a:chOff x="7569705" y="2578485"/>
            <a:chExt cx="949325" cy="1095375"/>
          </a:xfrm>
        </p:grpSpPr>
        <p:sp>
          <p:nvSpPr>
            <p:cNvPr id="32" name="Freeform 100"/>
            <p:cNvSpPr>
              <a:spLocks/>
            </p:cNvSpPr>
            <p:nvPr/>
          </p:nvSpPr>
          <p:spPr bwMode="auto">
            <a:xfrm>
              <a:off x="7874505" y="3026160"/>
              <a:ext cx="644525" cy="647700"/>
            </a:xfrm>
            <a:custGeom>
              <a:avLst/>
              <a:gdLst/>
              <a:ahLst/>
              <a:cxnLst>
                <a:cxn ang="0">
                  <a:pos x="406" y="0"/>
                </a:cxn>
                <a:cxn ang="0">
                  <a:pos x="287" y="297"/>
                </a:cxn>
                <a:cxn ang="0">
                  <a:pos x="0" y="408"/>
                </a:cxn>
                <a:cxn ang="0">
                  <a:pos x="119" y="112"/>
                </a:cxn>
                <a:cxn ang="0">
                  <a:pos x="406" y="0"/>
                </a:cxn>
              </a:cxnLst>
              <a:rect l="0" t="0" r="r" b="b"/>
              <a:pathLst>
                <a:path w="406" h="408">
                  <a:moveTo>
                    <a:pt x="406" y="0"/>
                  </a:moveTo>
                  <a:lnTo>
                    <a:pt x="287" y="297"/>
                  </a:lnTo>
                  <a:lnTo>
                    <a:pt x="0" y="408"/>
                  </a:lnTo>
                  <a:lnTo>
                    <a:pt x="119" y="112"/>
                  </a:lnTo>
                  <a:lnTo>
                    <a:pt x="406" y="0"/>
                  </a:ln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108"/>
            <p:cNvSpPr>
              <a:spLocks/>
            </p:cNvSpPr>
            <p:nvPr/>
          </p:nvSpPr>
          <p:spPr bwMode="auto">
            <a:xfrm>
              <a:off x="7569705" y="2721360"/>
              <a:ext cx="493713" cy="952500"/>
            </a:xfrm>
            <a:custGeom>
              <a:avLst/>
              <a:gdLst/>
              <a:ahLst/>
              <a:cxnLst>
                <a:cxn ang="0">
                  <a:pos x="311" y="304"/>
                </a:cxn>
                <a:cxn ang="0">
                  <a:pos x="192" y="600"/>
                </a:cxn>
                <a:cxn ang="0">
                  <a:pos x="0" y="297"/>
                </a:cxn>
                <a:cxn ang="0">
                  <a:pos x="119" y="0"/>
                </a:cxn>
                <a:cxn ang="0">
                  <a:pos x="311" y="304"/>
                </a:cxn>
              </a:cxnLst>
              <a:rect l="0" t="0" r="r" b="b"/>
              <a:pathLst>
                <a:path w="311" h="600">
                  <a:moveTo>
                    <a:pt x="311" y="304"/>
                  </a:moveTo>
                  <a:lnTo>
                    <a:pt x="192" y="600"/>
                  </a:lnTo>
                  <a:lnTo>
                    <a:pt x="0" y="297"/>
                  </a:lnTo>
                  <a:lnTo>
                    <a:pt x="119" y="0"/>
                  </a:lnTo>
                  <a:lnTo>
                    <a:pt x="311" y="304"/>
                  </a:lnTo>
                  <a:close/>
                </a:path>
              </a:pathLst>
            </a:custGeom>
            <a:solidFill>
              <a:schemeClr val="accent1">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112"/>
            <p:cNvSpPr>
              <a:spLocks/>
            </p:cNvSpPr>
            <p:nvPr/>
          </p:nvSpPr>
          <p:spPr bwMode="auto">
            <a:xfrm>
              <a:off x="7756237" y="2578485"/>
              <a:ext cx="760413" cy="625475"/>
            </a:xfrm>
            <a:custGeom>
              <a:avLst/>
              <a:gdLst/>
              <a:ahLst/>
              <a:cxnLst>
                <a:cxn ang="0">
                  <a:pos x="0" y="38"/>
                </a:cxn>
                <a:cxn ang="0">
                  <a:pos x="61" y="18"/>
                </a:cxn>
                <a:cxn ang="0">
                  <a:pos x="120" y="0"/>
                </a:cxn>
                <a:cxn ang="0">
                  <a:pos x="160" y="58"/>
                </a:cxn>
                <a:cxn ang="0">
                  <a:pos x="202" y="119"/>
                </a:cxn>
                <a:cxn ang="0">
                  <a:pos x="143" y="142"/>
                </a:cxn>
                <a:cxn ang="0">
                  <a:pos x="81" y="166"/>
                </a:cxn>
                <a:cxn ang="0">
                  <a:pos x="40" y="100"/>
                </a:cxn>
                <a:cxn ang="0">
                  <a:pos x="0" y="38"/>
                </a:cxn>
              </a:cxnLst>
              <a:rect l="0" t="0" r="r" b="b"/>
              <a:pathLst>
                <a:path w="202" h="166">
                  <a:moveTo>
                    <a:pt x="0" y="38"/>
                  </a:moveTo>
                  <a:cubicBezTo>
                    <a:pt x="21" y="31"/>
                    <a:pt x="41" y="24"/>
                    <a:pt x="61" y="18"/>
                  </a:cubicBezTo>
                  <a:cubicBezTo>
                    <a:pt x="81" y="12"/>
                    <a:pt x="101" y="6"/>
                    <a:pt x="120" y="0"/>
                  </a:cubicBezTo>
                  <a:cubicBezTo>
                    <a:pt x="133" y="19"/>
                    <a:pt x="146" y="38"/>
                    <a:pt x="160" y="58"/>
                  </a:cubicBezTo>
                  <a:cubicBezTo>
                    <a:pt x="173" y="78"/>
                    <a:pt x="187" y="98"/>
                    <a:pt x="202" y="119"/>
                  </a:cubicBezTo>
                  <a:cubicBezTo>
                    <a:pt x="182" y="126"/>
                    <a:pt x="163" y="134"/>
                    <a:pt x="143" y="142"/>
                  </a:cubicBezTo>
                  <a:cubicBezTo>
                    <a:pt x="123" y="149"/>
                    <a:pt x="102" y="158"/>
                    <a:pt x="81" y="166"/>
                  </a:cubicBezTo>
                  <a:cubicBezTo>
                    <a:pt x="67" y="144"/>
                    <a:pt x="53" y="122"/>
                    <a:pt x="40" y="100"/>
                  </a:cubicBezTo>
                  <a:cubicBezTo>
                    <a:pt x="26" y="79"/>
                    <a:pt x="13" y="58"/>
                    <a:pt x="0" y="38"/>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5" name="Group 170"/>
          <p:cNvGrpSpPr/>
          <p:nvPr/>
        </p:nvGrpSpPr>
        <p:grpSpPr>
          <a:xfrm>
            <a:off x="7248140" y="2248414"/>
            <a:ext cx="1339851" cy="1394884"/>
            <a:chOff x="5436105" y="1686310"/>
            <a:chExt cx="1004888" cy="1046163"/>
          </a:xfrm>
        </p:grpSpPr>
        <p:sp>
          <p:nvSpPr>
            <p:cNvPr id="36" name="Freeform 105"/>
            <p:cNvSpPr>
              <a:spLocks/>
            </p:cNvSpPr>
            <p:nvPr/>
          </p:nvSpPr>
          <p:spPr bwMode="auto">
            <a:xfrm>
              <a:off x="5664705" y="2122873"/>
              <a:ext cx="776288" cy="609600"/>
            </a:xfrm>
            <a:custGeom>
              <a:avLst/>
              <a:gdLst/>
              <a:ahLst/>
              <a:cxnLst>
                <a:cxn ang="0">
                  <a:pos x="489" y="0"/>
                </a:cxn>
                <a:cxn ang="0">
                  <a:pos x="370" y="297"/>
                </a:cxn>
                <a:cxn ang="0">
                  <a:pos x="0" y="384"/>
                </a:cxn>
                <a:cxn ang="0">
                  <a:pos x="116" y="88"/>
                </a:cxn>
                <a:cxn ang="0">
                  <a:pos x="489" y="0"/>
                </a:cxn>
              </a:cxnLst>
              <a:rect l="0" t="0" r="r" b="b"/>
              <a:pathLst>
                <a:path w="489" h="384">
                  <a:moveTo>
                    <a:pt x="489" y="0"/>
                  </a:moveTo>
                  <a:lnTo>
                    <a:pt x="370" y="297"/>
                  </a:lnTo>
                  <a:lnTo>
                    <a:pt x="0" y="384"/>
                  </a:lnTo>
                  <a:lnTo>
                    <a:pt x="116" y="88"/>
                  </a:lnTo>
                  <a:lnTo>
                    <a:pt x="489"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7" name="Freeform 106"/>
            <p:cNvSpPr>
              <a:spLocks/>
            </p:cNvSpPr>
            <p:nvPr/>
          </p:nvSpPr>
          <p:spPr bwMode="auto">
            <a:xfrm>
              <a:off x="5436105" y="1791085"/>
              <a:ext cx="412750" cy="941388"/>
            </a:xfrm>
            <a:custGeom>
              <a:avLst/>
              <a:gdLst/>
              <a:ahLst/>
              <a:cxnLst>
                <a:cxn ang="0">
                  <a:pos x="260" y="297"/>
                </a:cxn>
                <a:cxn ang="0">
                  <a:pos x="144" y="593"/>
                </a:cxn>
                <a:cxn ang="0">
                  <a:pos x="0" y="297"/>
                </a:cxn>
                <a:cxn ang="0">
                  <a:pos x="118" y="0"/>
                </a:cxn>
                <a:cxn ang="0">
                  <a:pos x="260" y="297"/>
                </a:cxn>
              </a:cxnLst>
              <a:rect l="0" t="0" r="r" b="b"/>
              <a:pathLst>
                <a:path w="260" h="593">
                  <a:moveTo>
                    <a:pt x="260" y="297"/>
                  </a:moveTo>
                  <a:lnTo>
                    <a:pt x="144" y="593"/>
                  </a:lnTo>
                  <a:lnTo>
                    <a:pt x="0" y="297"/>
                  </a:lnTo>
                  <a:lnTo>
                    <a:pt x="118" y="0"/>
                  </a:lnTo>
                  <a:lnTo>
                    <a:pt x="260" y="297"/>
                  </a:lnTo>
                  <a:close/>
                </a:path>
              </a:pathLst>
            </a:custGeom>
            <a:solidFill>
              <a:schemeClr val="accent1">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8" name="Freeform 113"/>
            <p:cNvSpPr>
              <a:spLocks/>
            </p:cNvSpPr>
            <p:nvPr/>
          </p:nvSpPr>
          <p:spPr bwMode="auto">
            <a:xfrm>
              <a:off x="5623430" y="1686310"/>
              <a:ext cx="817563" cy="576263"/>
            </a:xfrm>
            <a:custGeom>
              <a:avLst/>
              <a:gdLst/>
              <a:ahLst/>
              <a:cxnLst>
                <a:cxn ang="0">
                  <a:pos x="0" y="28"/>
                </a:cxn>
                <a:cxn ang="0">
                  <a:pos x="78" y="14"/>
                </a:cxn>
                <a:cxn ang="0">
                  <a:pos x="152" y="0"/>
                </a:cxn>
                <a:cxn ang="0">
                  <a:pos x="184" y="57"/>
                </a:cxn>
                <a:cxn ang="0">
                  <a:pos x="217" y="116"/>
                </a:cxn>
                <a:cxn ang="0">
                  <a:pos x="141" y="134"/>
                </a:cxn>
                <a:cxn ang="0">
                  <a:pos x="60" y="153"/>
                </a:cxn>
                <a:cxn ang="0">
                  <a:pos x="29" y="89"/>
                </a:cxn>
                <a:cxn ang="0">
                  <a:pos x="0" y="28"/>
                </a:cxn>
              </a:cxnLst>
              <a:rect l="0" t="0" r="r" b="b"/>
              <a:pathLst>
                <a:path w="217" h="153">
                  <a:moveTo>
                    <a:pt x="0" y="28"/>
                  </a:moveTo>
                  <a:cubicBezTo>
                    <a:pt x="26" y="23"/>
                    <a:pt x="52" y="18"/>
                    <a:pt x="78" y="14"/>
                  </a:cubicBezTo>
                  <a:cubicBezTo>
                    <a:pt x="103" y="9"/>
                    <a:pt x="128" y="5"/>
                    <a:pt x="152" y="0"/>
                  </a:cubicBezTo>
                  <a:cubicBezTo>
                    <a:pt x="163" y="19"/>
                    <a:pt x="173" y="38"/>
                    <a:pt x="184" y="57"/>
                  </a:cubicBezTo>
                  <a:cubicBezTo>
                    <a:pt x="195" y="76"/>
                    <a:pt x="206" y="96"/>
                    <a:pt x="217" y="116"/>
                  </a:cubicBezTo>
                  <a:cubicBezTo>
                    <a:pt x="192" y="122"/>
                    <a:pt x="167" y="128"/>
                    <a:pt x="141" y="134"/>
                  </a:cubicBezTo>
                  <a:cubicBezTo>
                    <a:pt x="115" y="140"/>
                    <a:pt x="88" y="146"/>
                    <a:pt x="60" y="153"/>
                  </a:cubicBezTo>
                  <a:cubicBezTo>
                    <a:pt x="50" y="131"/>
                    <a:pt x="39" y="110"/>
                    <a:pt x="29" y="89"/>
                  </a:cubicBezTo>
                  <a:cubicBezTo>
                    <a:pt x="19" y="68"/>
                    <a:pt x="9" y="48"/>
                    <a:pt x="0" y="28"/>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9" name="Group 174"/>
          <p:cNvGrpSpPr/>
          <p:nvPr/>
        </p:nvGrpSpPr>
        <p:grpSpPr>
          <a:xfrm>
            <a:off x="8573173" y="2483364"/>
            <a:ext cx="1644651" cy="1693333"/>
            <a:chOff x="6429880" y="1862523"/>
            <a:chExt cx="1233488" cy="1270000"/>
          </a:xfrm>
        </p:grpSpPr>
        <p:sp>
          <p:nvSpPr>
            <p:cNvPr id="40" name="Freeform 103"/>
            <p:cNvSpPr>
              <a:spLocks/>
            </p:cNvSpPr>
            <p:nvPr/>
          </p:nvSpPr>
          <p:spPr bwMode="auto">
            <a:xfrm>
              <a:off x="6429880" y="2024448"/>
              <a:ext cx="544513" cy="1108075"/>
            </a:xfrm>
            <a:custGeom>
              <a:avLst/>
              <a:gdLst/>
              <a:ahLst/>
              <a:cxnLst>
                <a:cxn ang="0">
                  <a:pos x="343" y="399"/>
                </a:cxn>
                <a:cxn ang="0">
                  <a:pos x="225" y="698"/>
                </a:cxn>
                <a:cxn ang="0">
                  <a:pos x="0" y="297"/>
                </a:cxn>
                <a:cxn ang="0">
                  <a:pos x="118" y="0"/>
                </a:cxn>
                <a:cxn ang="0">
                  <a:pos x="343" y="399"/>
                </a:cxn>
              </a:cxnLst>
              <a:rect l="0" t="0" r="r" b="b"/>
              <a:pathLst>
                <a:path w="343" h="698">
                  <a:moveTo>
                    <a:pt x="343" y="399"/>
                  </a:moveTo>
                  <a:lnTo>
                    <a:pt x="225" y="698"/>
                  </a:lnTo>
                  <a:lnTo>
                    <a:pt x="0" y="297"/>
                  </a:lnTo>
                  <a:lnTo>
                    <a:pt x="118" y="0"/>
                  </a:lnTo>
                  <a:lnTo>
                    <a:pt x="343" y="399"/>
                  </a:lnTo>
                  <a:close/>
                </a:path>
              </a:pathLst>
            </a:custGeom>
            <a:solidFill>
              <a:schemeClr val="accent3">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1" name="Freeform 107"/>
            <p:cNvSpPr>
              <a:spLocks/>
            </p:cNvSpPr>
            <p:nvPr/>
          </p:nvSpPr>
          <p:spPr bwMode="auto">
            <a:xfrm>
              <a:off x="6787068" y="2446723"/>
              <a:ext cx="876300" cy="685800"/>
            </a:xfrm>
            <a:custGeom>
              <a:avLst/>
              <a:gdLst/>
              <a:ahLst/>
              <a:cxnLst>
                <a:cxn ang="0">
                  <a:pos x="552" y="0"/>
                </a:cxn>
                <a:cxn ang="0">
                  <a:pos x="434" y="299"/>
                </a:cxn>
                <a:cxn ang="0">
                  <a:pos x="0" y="432"/>
                </a:cxn>
                <a:cxn ang="0">
                  <a:pos x="118" y="133"/>
                </a:cxn>
                <a:cxn ang="0">
                  <a:pos x="552" y="0"/>
                </a:cxn>
              </a:cxnLst>
              <a:rect l="0" t="0" r="r" b="b"/>
              <a:pathLst>
                <a:path w="552" h="432">
                  <a:moveTo>
                    <a:pt x="552" y="0"/>
                  </a:moveTo>
                  <a:lnTo>
                    <a:pt x="434" y="299"/>
                  </a:lnTo>
                  <a:lnTo>
                    <a:pt x="0" y="432"/>
                  </a:lnTo>
                  <a:lnTo>
                    <a:pt x="118" y="133"/>
                  </a:lnTo>
                  <a:lnTo>
                    <a:pt x="552" y="0"/>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2" name="Freeform 115"/>
            <p:cNvSpPr>
              <a:spLocks/>
            </p:cNvSpPr>
            <p:nvPr/>
          </p:nvSpPr>
          <p:spPr bwMode="auto">
            <a:xfrm>
              <a:off x="6614030" y="1862523"/>
              <a:ext cx="1046163" cy="798513"/>
            </a:xfrm>
            <a:custGeom>
              <a:avLst/>
              <a:gdLst/>
              <a:ahLst/>
              <a:cxnLst>
                <a:cxn ang="0">
                  <a:pos x="0" y="44"/>
                </a:cxn>
                <a:cxn ang="0">
                  <a:pos x="93" y="22"/>
                </a:cxn>
                <a:cxn ang="0">
                  <a:pos x="180" y="0"/>
                </a:cxn>
                <a:cxn ang="0">
                  <a:pos x="228" y="77"/>
                </a:cxn>
                <a:cxn ang="0">
                  <a:pos x="278" y="156"/>
                </a:cxn>
                <a:cxn ang="0">
                  <a:pos x="190" y="183"/>
                </a:cxn>
                <a:cxn ang="0">
                  <a:pos x="95" y="212"/>
                </a:cxn>
                <a:cxn ang="0">
                  <a:pos x="47" y="126"/>
                </a:cxn>
                <a:cxn ang="0">
                  <a:pos x="0" y="44"/>
                </a:cxn>
              </a:cxnLst>
              <a:rect l="0" t="0" r="r" b="b"/>
              <a:pathLst>
                <a:path w="278" h="212">
                  <a:moveTo>
                    <a:pt x="0" y="44"/>
                  </a:moveTo>
                  <a:cubicBezTo>
                    <a:pt x="32" y="36"/>
                    <a:pt x="63" y="29"/>
                    <a:pt x="93" y="22"/>
                  </a:cubicBezTo>
                  <a:cubicBezTo>
                    <a:pt x="123" y="14"/>
                    <a:pt x="152" y="7"/>
                    <a:pt x="180" y="0"/>
                  </a:cubicBezTo>
                  <a:cubicBezTo>
                    <a:pt x="196" y="25"/>
                    <a:pt x="212" y="51"/>
                    <a:pt x="228" y="77"/>
                  </a:cubicBezTo>
                  <a:cubicBezTo>
                    <a:pt x="245" y="103"/>
                    <a:pt x="261" y="129"/>
                    <a:pt x="278" y="156"/>
                  </a:cubicBezTo>
                  <a:cubicBezTo>
                    <a:pt x="249" y="165"/>
                    <a:pt x="220" y="174"/>
                    <a:pt x="190" y="183"/>
                  </a:cubicBezTo>
                  <a:cubicBezTo>
                    <a:pt x="159" y="193"/>
                    <a:pt x="127" y="202"/>
                    <a:pt x="95" y="212"/>
                  </a:cubicBezTo>
                  <a:cubicBezTo>
                    <a:pt x="79" y="183"/>
                    <a:pt x="63" y="154"/>
                    <a:pt x="47" y="126"/>
                  </a:cubicBezTo>
                  <a:cubicBezTo>
                    <a:pt x="31" y="98"/>
                    <a:pt x="15" y="71"/>
                    <a:pt x="0" y="44"/>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3" name="Group 175"/>
          <p:cNvGrpSpPr/>
          <p:nvPr/>
        </p:nvGrpSpPr>
        <p:grpSpPr>
          <a:xfrm>
            <a:off x="7358207" y="2946914"/>
            <a:ext cx="1761067" cy="1805517"/>
            <a:chOff x="5518655" y="2210185"/>
            <a:chExt cx="1320800" cy="1354138"/>
          </a:xfrm>
        </p:grpSpPr>
        <p:sp>
          <p:nvSpPr>
            <p:cNvPr id="44" name="Freeform 116"/>
            <p:cNvSpPr>
              <a:spLocks/>
            </p:cNvSpPr>
            <p:nvPr/>
          </p:nvSpPr>
          <p:spPr bwMode="auto">
            <a:xfrm>
              <a:off x="5856793" y="2849948"/>
              <a:ext cx="968375" cy="714375"/>
            </a:xfrm>
            <a:custGeom>
              <a:avLst/>
              <a:gdLst/>
              <a:ahLst/>
              <a:cxnLst>
                <a:cxn ang="0">
                  <a:pos x="610" y="0"/>
                </a:cxn>
                <a:cxn ang="0">
                  <a:pos x="493" y="296"/>
                </a:cxn>
                <a:cxn ang="0">
                  <a:pos x="0" y="450"/>
                </a:cxn>
                <a:cxn ang="0">
                  <a:pos x="116" y="154"/>
                </a:cxn>
                <a:cxn ang="0">
                  <a:pos x="610" y="0"/>
                </a:cxn>
              </a:cxnLst>
              <a:rect l="0" t="0" r="r" b="b"/>
              <a:pathLst>
                <a:path w="610" h="450">
                  <a:moveTo>
                    <a:pt x="610" y="0"/>
                  </a:moveTo>
                  <a:lnTo>
                    <a:pt x="493" y="296"/>
                  </a:lnTo>
                  <a:lnTo>
                    <a:pt x="0" y="450"/>
                  </a:lnTo>
                  <a:lnTo>
                    <a:pt x="116" y="154"/>
                  </a:lnTo>
                  <a:lnTo>
                    <a:pt x="610" y="0"/>
                  </a:ln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5" name="Freeform 117"/>
            <p:cNvSpPr>
              <a:spLocks/>
            </p:cNvSpPr>
            <p:nvPr/>
          </p:nvSpPr>
          <p:spPr bwMode="auto">
            <a:xfrm>
              <a:off x="5518655" y="2402273"/>
              <a:ext cx="527050" cy="1162050"/>
            </a:xfrm>
            <a:custGeom>
              <a:avLst/>
              <a:gdLst/>
              <a:ahLst/>
              <a:cxnLst>
                <a:cxn ang="0">
                  <a:pos x="332" y="436"/>
                </a:cxn>
                <a:cxn ang="0">
                  <a:pos x="213" y="732"/>
                </a:cxn>
                <a:cxn ang="0">
                  <a:pos x="0" y="296"/>
                </a:cxn>
                <a:cxn ang="0">
                  <a:pos x="116" y="0"/>
                </a:cxn>
                <a:cxn ang="0">
                  <a:pos x="332" y="436"/>
                </a:cxn>
              </a:cxnLst>
              <a:rect l="0" t="0" r="r" b="b"/>
              <a:pathLst>
                <a:path w="332" h="732">
                  <a:moveTo>
                    <a:pt x="332" y="436"/>
                  </a:moveTo>
                  <a:lnTo>
                    <a:pt x="213" y="732"/>
                  </a:lnTo>
                  <a:lnTo>
                    <a:pt x="0" y="296"/>
                  </a:lnTo>
                  <a:lnTo>
                    <a:pt x="116" y="0"/>
                  </a:lnTo>
                  <a:lnTo>
                    <a:pt x="332" y="436"/>
                  </a:lnTo>
                  <a:close/>
                </a:path>
              </a:pathLst>
            </a:custGeom>
            <a:solidFill>
              <a:schemeClr val="accent2">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6" name="Freeform 118"/>
            <p:cNvSpPr>
              <a:spLocks/>
            </p:cNvSpPr>
            <p:nvPr/>
          </p:nvSpPr>
          <p:spPr bwMode="auto">
            <a:xfrm>
              <a:off x="5702805" y="2210185"/>
              <a:ext cx="1136650" cy="884238"/>
            </a:xfrm>
            <a:custGeom>
              <a:avLst/>
              <a:gdLst/>
              <a:ahLst/>
              <a:cxnLst>
                <a:cxn ang="0">
                  <a:pos x="0" y="51"/>
                </a:cxn>
                <a:cxn ang="0">
                  <a:pos x="107" y="24"/>
                </a:cxn>
                <a:cxn ang="0">
                  <a:pos x="207" y="0"/>
                </a:cxn>
                <a:cxn ang="0">
                  <a:pos x="254" y="83"/>
                </a:cxn>
                <a:cxn ang="0">
                  <a:pos x="302" y="170"/>
                </a:cxn>
                <a:cxn ang="0">
                  <a:pos x="200" y="201"/>
                </a:cxn>
                <a:cxn ang="0">
                  <a:pos x="91" y="235"/>
                </a:cxn>
                <a:cxn ang="0">
                  <a:pos x="44" y="140"/>
                </a:cxn>
                <a:cxn ang="0">
                  <a:pos x="0" y="51"/>
                </a:cxn>
              </a:cxnLst>
              <a:rect l="0" t="0" r="r" b="b"/>
              <a:pathLst>
                <a:path w="302" h="235">
                  <a:moveTo>
                    <a:pt x="0" y="51"/>
                  </a:moveTo>
                  <a:cubicBezTo>
                    <a:pt x="37" y="42"/>
                    <a:pt x="72" y="33"/>
                    <a:pt x="107" y="24"/>
                  </a:cubicBezTo>
                  <a:cubicBezTo>
                    <a:pt x="141" y="16"/>
                    <a:pt x="175" y="8"/>
                    <a:pt x="207" y="0"/>
                  </a:cubicBezTo>
                  <a:cubicBezTo>
                    <a:pt x="223" y="27"/>
                    <a:pt x="238" y="55"/>
                    <a:pt x="254" y="83"/>
                  </a:cubicBezTo>
                  <a:cubicBezTo>
                    <a:pt x="269" y="111"/>
                    <a:pt x="286" y="140"/>
                    <a:pt x="302" y="170"/>
                  </a:cubicBezTo>
                  <a:cubicBezTo>
                    <a:pt x="269" y="180"/>
                    <a:pt x="235" y="191"/>
                    <a:pt x="200" y="201"/>
                  </a:cubicBezTo>
                  <a:cubicBezTo>
                    <a:pt x="164" y="212"/>
                    <a:pt x="128" y="223"/>
                    <a:pt x="91" y="235"/>
                  </a:cubicBezTo>
                  <a:cubicBezTo>
                    <a:pt x="75" y="203"/>
                    <a:pt x="59" y="171"/>
                    <a:pt x="44" y="140"/>
                  </a:cubicBezTo>
                  <a:cubicBezTo>
                    <a:pt x="29" y="110"/>
                    <a:pt x="15" y="80"/>
                    <a:pt x="0" y="51"/>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47" name="Freeform 65"/>
          <p:cNvSpPr>
            <a:spLocks noEditPoints="1"/>
          </p:cNvSpPr>
          <p:nvPr/>
        </p:nvSpPr>
        <p:spPr bwMode="auto">
          <a:xfrm rot="20303856">
            <a:off x="9269558" y="2713539"/>
            <a:ext cx="486833" cy="541304"/>
          </a:xfrm>
          <a:custGeom>
            <a:avLst/>
            <a:gdLst/>
            <a:ahLst/>
            <a:cxnLst>
              <a:cxn ang="0">
                <a:pos x="151" y="125"/>
              </a:cxn>
              <a:cxn ang="0">
                <a:pos x="144" y="120"/>
              </a:cxn>
              <a:cxn ang="0">
                <a:pos x="107" y="104"/>
              </a:cxn>
              <a:cxn ang="0">
                <a:pos x="105" y="102"/>
              </a:cxn>
              <a:cxn ang="0">
                <a:pos x="102" y="95"/>
              </a:cxn>
              <a:cxn ang="0">
                <a:pos x="100" y="91"/>
              </a:cxn>
              <a:cxn ang="0">
                <a:pos x="99" y="89"/>
              </a:cxn>
              <a:cxn ang="0">
                <a:pos x="102" y="73"/>
              </a:cxn>
              <a:cxn ang="0">
                <a:pos x="102" y="72"/>
              </a:cxn>
              <a:cxn ang="0">
                <a:pos x="108" y="57"/>
              </a:cxn>
              <a:cxn ang="0">
                <a:pos x="108" y="57"/>
              </a:cxn>
              <a:cxn ang="0">
                <a:pos x="109" y="47"/>
              </a:cxn>
              <a:cxn ang="0">
                <a:pos x="108" y="45"/>
              </a:cxn>
              <a:cxn ang="0">
                <a:pos x="106" y="42"/>
              </a:cxn>
              <a:cxn ang="0">
                <a:pos x="106" y="27"/>
              </a:cxn>
              <a:cxn ang="0">
                <a:pos x="102" y="17"/>
              </a:cxn>
              <a:cxn ang="0">
                <a:pos x="97" y="13"/>
              </a:cxn>
              <a:cxn ang="0">
                <a:pos x="97" y="13"/>
              </a:cxn>
              <a:cxn ang="0">
                <a:pos x="95" y="6"/>
              </a:cxn>
              <a:cxn ang="0">
                <a:pos x="99" y="4"/>
              </a:cxn>
              <a:cxn ang="0">
                <a:pos x="83" y="3"/>
              </a:cxn>
              <a:cxn ang="0">
                <a:pos x="82" y="3"/>
              </a:cxn>
              <a:cxn ang="0">
                <a:pos x="79" y="4"/>
              </a:cxn>
              <a:cxn ang="0">
                <a:pos x="59" y="13"/>
              </a:cxn>
              <a:cxn ang="0">
                <a:pos x="51" y="25"/>
              </a:cxn>
              <a:cxn ang="0">
                <a:pos x="51" y="34"/>
              </a:cxn>
              <a:cxn ang="0">
                <a:pos x="51" y="42"/>
              </a:cxn>
              <a:cxn ang="0">
                <a:pos x="50" y="44"/>
              </a:cxn>
              <a:cxn ang="0">
                <a:pos x="48" y="48"/>
              </a:cxn>
              <a:cxn ang="0">
                <a:pos x="49" y="51"/>
              </a:cxn>
              <a:cxn ang="0">
                <a:pos x="51" y="59"/>
              </a:cxn>
              <a:cxn ang="0">
                <a:pos x="53" y="66"/>
              </a:cxn>
              <a:cxn ang="0">
                <a:pos x="58" y="77"/>
              </a:cxn>
              <a:cxn ang="0">
                <a:pos x="59" y="79"/>
              </a:cxn>
              <a:cxn ang="0">
                <a:pos x="58" y="89"/>
              </a:cxn>
              <a:cxn ang="0">
                <a:pos x="57" y="91"/>
              </a:cxn>
              <a:cxn ang="0">
                <a:pos x="54" y="95"/>
              </a:cxn>
              <a:cxn ang="0">
                <a:pos x="51" y="102"/>
              </a:cxn>
              <a:cxn ang="0">
                <a:pos x="50" y="103"/>
              </a:cxn>
              <a:cxn ang="0">
                <a:pos x="38" y="108"/>
              </a:cxn>
              <a:cxn ang="0">
                <a:pos x="25" y="114"/>
              </a:cxn>
              <a:cxn ang="0">
                <a:pos x="13" y="120"/>
              </a:cxn>
              <a:cxn ang="0">
                <a:pos x="6" y="125"/>
              </a:cxn>
              <a:cxn ang="0">
                <a:pos x="0" y="149"/>
              </a:cxn>
              <a:cxn ang="0">
                <a:pos x="61" y="170"/>
              </a:cxn>
              <a:cxn ang="0">
                <a:pos x="61" y="170"/>
              </a:cxn>
              <a:cxn ang="0">
                <a:pos x="90" y="171"/>
              </a:cxn>
              <a:cxn ang="0">
                <a:pos x="97" y="169"/>
              </a:cxn>
              <a:cxn ang="0">
                <a:pos x="157" y="149"/>
              </a:cxn>
              <a:cxn ang="0">
                <a:pos x="151" y="125"/>
              </a:cxn>
              <a:cxn ang="0">
                <a:pos x="62" y="158"/>
              </a:cxn>
              <a:cxn ang="0">
                <a:pos x="62" y="157"/>
              </a:cxn>
              <a:cxn ang="0">
                <a:pos x="62" y="157"/>
              </a:cxn>
              <a:cxn ang="0">
                <a:pos x="62" y="158"/>
              </a:cxn>
            </a:cxnLst>
            <a:rect l="0" t="0" r="r" b="b"/>
            <a:pathLst>
              <a:path w="157" h="175">
                <a:moveTo>
                  <a:pt x="151" y="125"/>
                </a:moveTo>
                <a:cubicBezTo>
                  <a:pt x="149" y="123"/>
                  <a:pt x="147" y="121"/>
                  <a:pt x="144" y="120"/>
                </a:cubicBezTo>
                <a:cubicBezTo>
                  <a:pt x="132" y="114"/>
                  <a:pt x="120" y="109"/>
                  <a:pt x="107" y="104"/>
                </a:cubicBezTo>
                <a:cubicBezTo>
                  <a:pt x="106" y="103"/>
                  <a:pt x="105" y="103"/>
                  <a:pt x="105" y="102"/>
                </a:cubicBezTo>
                <a:cubicBezTo>
                  <a:pt x="104" y="99"/>
                  <a:pt x="103" y="97"/>
                  <a:pt x="102" y="95"/>
                </a:cubicBezTo>
                <a:cubicBezTo>
                  <a:pt x="102" y="93"/>
                  <a:pt x="101" y="92"/>
                  <a:pt x="100" y="91"/>
                </a:cubicBezTo>
                <a:cubicBezTo>
                  <a:pt x="99" y="91"/>
                  <a:pt x="99" y="90"/>
                  <a:pt x="99" y="89"/>
                </a:cubicBezTo>
                <a:cubicBezTo>
                  <a:pt x="99" y="84"/>
                  <a:pt x="97" y="78"/>
                  <a:pt x="102" y="73"/>
                </a:cubicBezTo>
                <a:cubicBezTo>
                  <a:pt x="102" y="73"/>
                  <a:pt x="102" y="73"/>
                  <a:pt x="102" y="72"/>
                </a:cubicBezTo>
                <a:cubicBezTo>
                  <a:pt x="104" y="68"/>
                  <a:pt x="105" y="62"/>
                  <a:pt x="108" y="57"/>
                </a:cubicBezTo>
                <a:cubicBezTo>
                  <a:pt x="108" y="57"/>
                  <a:pt x="108" y="57"/>
                  <a:pt x="108" y="57"/>
                </a:cubicBezTo>
                <a:cubicBezTo>
                  <a:pt x="108" y="54"/>
                  <a:pt x="108" y="50"/>
                  <a:pt x="109" y="47"/>
                </a:cubicBezTo>
                <a:cubicBezTo>
                  <a:pt x="109" y="46"/>
                  <a:pt x="108" y="46"/>
                  <a:pt x="108" y="45"/>
                </a:cubicBezTo>
                <a:cubicBezTo>
                  <a:pt x="106" y="45"/>
                  <a:pt x="106" y="43"/>
                  <a:pt x="106" y="42"/>
                </a:cubicBezTo>
                <a:cubicBezTo>
                  <a:pt x="106" y="35"/>
                  <a:pt x="106" y="34"/>
                  <a:pt x="106" y="27"/>
                </a:cubicBezTo>
                <a:cubicBezTo>
                  <a:pt x="106" y="24"/>
                  <a:pt x="105" y="20"/>
                  <a:pt x="102" y="17"/>
                </a:cubicBezTo>
                <a:cubicBezTo>
                  <a:pt x="100" y="16"/>
                  <a:pt x="99" y="14"/>
                  <a:pt x="97" y="13"/>
                </a:cubicBezTo>
                <a:cubicBezTo>
                  <a:pt x="97" y="13"/>
                  <a:pt x="97" y="13"/>
                  <a:pt x="97" y="13"/>
                </a:cubicBezTo>
                <a:cubicBezTo>
                  <a:pt x="97" y="13"/>
                  <a:pt x="92" y="9"/>
                  <a:pt x="95" y="6"/>
                </a:cubicBezTo>
                <a:cubicBezTo>
                  <a:pt x="96" y="4"/>
                  <a:pt x="99" y="4"/>
                  <a:pt x="99" y="4"/>
                </a:cubicBezTo>
                <a:cubicBezTo>
                  <a:pt x="99" y="4"/>
                  <a:pt x="95" y="0"/>
                  <a:pt x="83" y="3"/>
                </a:cubicBezTo>
                <a:cubicBezTo>
                  <a:pt x="82" y="3"/>
                  <a:pt x="82" y="3"/>
                  <a:pt x="82" y="3"/>
                </a:cubicBezTo>
                <a:cubicBezTo>
                  <a:pt x="81" y="3"/>
                  <a:pt x="80" y="4"/>
                  <a:pt x="79" y="4"/>
                </a:cubicBezTo>
                <a:cubicBezTo>
                  <a:pt x="72" y="6"/>
                  <a:pt x="65" y="8"/>
                  <a:pt x="59" y="13"/>
                </a:cubicBezTo>
                <a:cubicBezTo>
                  <a:pt x="55" y="16"/>
                  <a:pt x="52" y="20"/>
                  <a:pt x="51" y="25"/>
                </a:cubicBezTo>
                <a:cubicBezTo>
                  <a:pt x="51" y="28"/>
                  <a:pt x="51" y="31"/>
                  <a:pt x="51" y="34"/>
                </a:cubicBezTo>
                <a:cubicBezTo>
                  <a:pt x="51" y="38"/>
                  <a:pt x="51" y="37"/>
                  <a:pt x="51" y="42"/>
                </a:cubicBezTo>
                <a:cubicBezTo>
                  <a:pt x="51" y="43"/>
                  <a:pt x="51" y="44"/>
                  <a:pt x="50" y="44"/>
                </a:cubicBezTo>
                <a:cubicBezTo>
                  <a:pt x="48" y="45"/>
                  <a:pt x="48" y="46"/>
                  <a:pt x="48" y="48"/>
                </a:cubicBezTo>
                <a:cubicBezTo>
                  <a:pt x="49" y="49"/>
                  <a:pt x="48" y="50"/>
                  <a:pt x="49" y="51"/>
                </a:cubicBezTo>
                <a:cubicBezTo>
                  <a:pt x="49" y="54"/>
                  <a:pt x="50" y="57"/>
                  <a:pt x="51" y="59"/>
                </a:cubicBezTo>
                <a:cubicBezTo>
                  <a:pt x="51" y="62"/>
                  <a:pt x="53" y="64"/>
                  <a:pt x="53" y="66"/>
                </a:cubicBezTo>
                <a:cubicBezTo>
                  <a:pt x="54" y="70"/>
                  <a:pt x="55" y="74"/>
                  <a:pt x="58" y="77"/>
                </a:cubicBezTo>
                <a:cubicBezTo>
                  <a:pt x="59" y="78"/>
                  <a:pt x="59" y="79"/>
                  <a:pt x="59" y="79"/>
                </a:cubicBezTo>
                <a:cubicBezTo>
                  <a:pt x="59" y="83"/>
                  <a:pt x="58" y="86"/>
                  <a:pt x="58" y="89"/>
                </a:cubicBezTo>
                <a:cubicBezTo>
                  <a:pt x="58" y="90"/>
                  <a:pt x="57" y="91"/>
                  <a:pt x="57" y="91"/>
                </a:cubicBezTo>
                <a:cubicBezTo>
                  <a:pt x="54" y="91"/>
                  <a:pt x="54" y="93"/>
                  <a:pt x="54" y="95"/>
                </a:cubicBezTo>
                <a:cubicBezTo>
                  <a:pt x="53" y="97"/>
                  <a:pt x="52" y="99"/>
                  <a:pt x="51" y="102"/>
                </a:cubicBezTo>
                <a:cubicBezTo>
                  <a:pt x="51" y="102"/>
                  <a:pt x="50" y="103"/>
                  <a:pt x="50" y="103"/>
                </a:cubicBezTo>
                <a:cubicBezTo>
                  <a:pt x="46" y="105"/>
                  <a:pt x="42" y="107"/>
                  <a:pt x="38" y="108"/>
                </a:cubicBezTo>
                <a:cubicBezTo>
                  <a:pt x="33" y="110"/>
                  <a:pt x="29" y="112"/>
                  <a:pt x="25" y="114"/>
                </a:cubicBezTo>
                <a:cubicBezTo>
                  <a:pt x="21" y="116"/>
                  <a:pt x="17" y="118"/>
                  <a:pt x="13" y="120"/>
                </a:cubicBezTo>
                <a:cubicBezTo>
                  <a:pt x="10" y="122"/>
                  <a:pt x="8" y="123"/>
                  <a:pt x="6" y="125"/>
                </a:cubicBezTo>
                <a:cubicBezTo>
                  <a:pt x="0" y="149"/>
                  <a:pt x="0" y="149"/>
                  <a:pt x="0" y="149"/>
                </a:cubicBezTo>
                <a:cubicBezTo>
                  <a:pt x="24" y="149"/>
                  <a:pt x="39" y="165"/>
                  <a:pt x="61" y="170"/>
                </a:cubicBezTo>
                <a:cubicBezTo>
                  <a:pt x="61" y="170"/>
                  <a:pt x="61" y="170"/>
                  <a:pt x="61" y="170"/>
                </a:cubicBezTo>
                <a:cubicBezTo>
                  <a:pt x="61" y="170"/>
                  <a:pt x="77" y="175"/>
                  <a:pt x="90" y="171"/>
                </a:cubicBezTo>
                <a:cubicBezTo>
                  <a:pt x="93" y="171"/>
                  <a:pt x="95" y="170"/>
                  <a:pt x="97" y="169"/>
                </a:cubicBezTo>
                <a:cubicBezTo>
                  <a:pt x="117" y="162"/>
                  <a:pt x="143" y="149"/>
                  <a:pt x="157" y="149"/>
                </a:cubicBezTo>
                <a:lnTo>
                  <a:pt x="151" y="125"/>
                </a:lnTo>
                <a:close/>
                <a:moveTo>
                  <a:pt x="62" y="158"/>
                </a:moveTo>
                <a:cubicBezTo>
                  <a:pt x="62" y="157"/>
                  <a:pt x="62" y="157"/>
                  <a:pt x="62" y="157"/>
                </a:cubicBezTo>
                <a:cubicBezTo>
                  <a:pt x="62" y="157"/>
                  <a:pt x="62" y="157"/>
                  <a:pt x="62" y="157"/>
                </a:cubicBezTo>
                <a:lnTo>
                  <a:pt x="62" y="158"/>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8" name="Freeform 101"/>
          <p:cNvSpPr>
            <a:spLocks noEditPoints="1"/>
          </p:cNvSpPr>
          <p:nvPr/>
        </p:nvSpPr>
        <p:spPr bwMode="auto">
          <a:xfrm>
            <a:off x="8011699" y="3251745"/>
            <a:ext cx="596612" cy="55196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9" name="Freeform 66"/>
          <p:cNvSpPr>
            <a:spLocks noEditPoints="1"/>
          </p:cNvSpPr>
          <p:nvPr/>
        </p:nvSpPr>
        <p:spPr bwMode="auto">
          <a:xfrm>
            <a:off x="7866207" y="2521339"/>
            <a:ext cx="330200" cy="256117"/>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0" name="Freeform 64"/>
          <p:cNvSpPr>
            <a:spLocks noEditPoints="1"/>
          </p:cNvSpPr>
          <p:nvPr/>
        </p:nvSpPr>
        <p:spPr bwMode="auto">
          <a:xfrm rot="19719836">
            <a:off x="10317333" y="2706942"/>
            <a:ext cx="305411" cy="459831"/>
          </a:xfrm>
          <a:custGeom>
            <a:avLst/>
            <a:gdLst/>
            <a:ahLst/>
            <a:cxnLst>
              <a:cxn ang="0">
                <a:pos x="37" y="20"/>
              </a:cxn>
              <a:cxn ang="0">
                <a:pos x="20" y="40"/>
              </a:cxn>
              <a:cxn ang="0">
                <a:pos x="11" y="47"/>
              </a:cxn>
              <a:cxn ang="0">
                <a:pos x="11" y="48"/>
              </a:cxn>
              <a:cxn ang="0">
                <a:pos x="15" y="54"/>
              </a:cxn>
              <a:cxn ang="0">
                <a:pos x="7" y="62"/>
              </a:cxn>
              <a:cxn ang="0">
                <a:pos x="0" y="54"/>
              </a:cxn>
              <a:cxn ang="0">
                <a:pos x="4" y="48"/>
              </a:cxn>
              <a:cxn ang="0">
                <a:pos x="4" y="15"/>
              </a:cxn>
              <a:cxn ang="0">
                <a:pos x="0" y="8"/>
              </a:cxn>
              <a:cxn ang="0">
                <a:pos x="7" y="0"/>
              </a:cxn>
              <a:cxn ang="0">
                <a:pos x="15" y="8"/>
              </a:cxn>
              <a:cxn ang="0">
                <a:pos x="11" y="15"/>
              </a:cxn>
              <a:cxn ang="0">
                <a:pos x="11" y="35"/>
              </a:cxn>
              <a:cxn ang="0">
                <a:pos x="18" y="33"/>
              </a:cxn>
              <a:cxn ang="0">
                <a:pos x="29" y="20"/>
              </a:cxn>
              <a:cxn ang="0">
                <a:pos x="25" y="13"/>
              </a:cxn>
              <a:cxn ang="0">
                <a:pos x="33" y="6"/>
              </a:cxn>
              <a:cxn ang="0">
                <a:pos x="41" y="13"/>
              </a:cxn>
              <a:cxn ang="0">
                <a:pos x="37" y="20"/>
              </a:cxn>
              <a:cxn ang="0">
                <a:pos x="7" y="4"/>
              </a:cxn>
              <a:cxn ang="0">
                <a:pos x="4" y="8"/>
              </a:cxn>
              <a:cxn ang="0">
                <a:pos x="7" y="12"/>
              </a:cxn>
              <a:cxn ang="0">
                <a:pos x="11" y="8"/>
              </a:cxn>
              <a:cxn ang="0">
                <a:pos x="7" y="4"/>
              </a:cxn>
              <a:cxn ang="0">
                <a:pos x="7" y="51"/>
              </a:cxn>
              <a:cxn ang="0">
                <a:pos x="4" y="54"/>
              </a:cxn>
              <a:cxn ang="0">
                <a:pos x="7" y="58"/>
              </a:cxn>
              <a:cxn ang="0">
                <a:pos x="11" y="54"/>
              </a:cxn>
              <a:cxn ang="0">
                <a:pos x="7" y="51"/>
              </a:cxn>
              <a:cxn ang="0">
                <a:pos x="33" y="9"/>
              </a:cxn>
              <a:cxn ang="0">
                <a:pos x="29" y="13"/>
              </a:cxn>
              <a:cxn ang="0">
                <a:pos x="33" y="17"/>
              </a:cxn>
              <a:cxn ang="0">
                <a:pos x="37" y="13"/>
              </a:cxn>
              <a:cxn ang="0">
                <a:pos x="33" y="9"/>
              </a:cxn>
            </a:cxnLst>
            <a:rect l="0" t="0" r="r" b="b"/>
            <a:pathLst>
              <a:path w="41" h="62">
                <a:moveTo>
                  <a:pt x="37" y="20"/>
                </a:moveTo>
                <a:cubicBezTo>
                  <a:pt x="37" y="34"/>
                  <a:pt x="27" y="38"/>
                  <a:pt x="20" y="40"/>
                </a:cubicBezTo>
                <a:cubicBezTo>
                  <a:pt x="13" y="42"/>
                  <a:pt x="11" y="43"/>
                  <a:pt x="11" y="47"/>
                </a:cubicBezTo>
                <a:cubicBezTo>
                  <a:pt x="11" y="48"/>
                  <a:pt x="11" y="48"/>
                  <a:pt x="11" y="48"/>
                </a:cubicBezTo>
                <a:cubicBezTo>
                  <a:pt x="14" y="49"/>
                  <a:pt x="15" y="52"/>
                  <a:pt x="15" y="54"/>
                </a:cubicBezTo>
                <a:cubicBezTo>
                  <a:pt x="15" y="59"/>
                  <a:pt x="12" y="62"/>
                  <a:pt x="7" y="62"/>
                </a:cubicBezTo>
                <a:cubicBezTo>
                  <a:pt x="3" y="62"/>
                  <a:pt x="0" y="59"/>
                  <a:pt x="0" y="54"/>
                </a:cubicBezTo>
                <a:cubicBezTo>
                  <a:pt x="0" y="52"/>
                  <a:pt x="1" y="49"/>
                  <a:pt x="4" y="48"/>
                </a:cubicBezTo>
                <a:cubicBezTo>
                  <a:pt x="4" y="15"/>
                  <a:pt x="4" y="15"/>
                  <a:pt x="4" y="15"/>
                </a:cubicBezTo>
                <a:cubicBezTo>
                  <a:pt x="1" y="14"/>
                  <a:pt x="0" y="11"/>
                  <a:pt x="0" y="8"/>
                </a:cubicBezTo>
                <a:cubicBezTo>
                  <a:pt x="0" y="4"/>
                  <a:pt x="3" y="0"/>
                  <a:pt x="7" y="0"/>
                </a:cubicBezTo>
                <a:cubicBezTo>
                  <a:pt x="12" y="0"/>
                  <a:pt x="15" y="4"/>
                  <a:pt x="15" y="8"/>
                </a:cubicBezTo>
                <a:cubicBezTo>
                  <a:pt x="15" y="11"/>
                  <a:pt x="14" y="14"/>
                  <a:pt x="11" y="15"/>
                </a:cubicBezTo>
                <a:cubicBezTo>
                  <a:pt x="11" y="35"/>
                  <a:pt x="11" y="35"/>
                  <a:pt x="11" y="35"/>
                </a:cubicBezTo>
                <a:cubicBezTo>
                  <a:pt x="13" y="34"/>
                  <a:pt x="16" y="33"/>
                  <a:pt x="18" y="33"/>
                </a:cubicBezTo>
                <a:cubicBezTo>
                  <a:pt x="25" y="30"/>
                  <a:pt x="29" y="28"/>
                  <a:pt x="29" y="20"/>
                </a:cubicBezTo>
                <a:cubicBezTo>
                  <a:pt x="27" y="19"/>
                  <a:pt x="25" y="16"/>
                  <a:pt x="25" y="13"/>
                </a:cubicBezTo>
                <a:cubicBezTo>
                  <a:pt x="25" y="9"/>
                  <a:pt x="29" y="6"/>
                  <a:pt x="33" y="6"/>
                </a:cubicBezTo>
                <a:cubicBezTo>
                  <a:pt x="37" y="6"/>
                  <a:pt x="41" y="9"/>
                  <a:pt x="41" y="13"/>
                </a:cubicBezTo>
                <a:cubicBezTo>
                  <a:pt x="41" y="16"/>
                  <a:pt x="39" y="19"/>
                  <a:pt x="37" y="20"/>
                </a:cubicBezTo>
                <a:close/>
                <a:moveTo>
                  <a:pt x="7" y="4"/>
                </a:moveTo>
                <a:cubicBezTo>
                  <a:pt x="5" y="4"/>
                  <a:pt x="4" y="6"/>
                  <a:pt x="4" y="8"/>
                </a:cubicBezTo>
                <a:cubicBezTo>
                  <a:pt x="4" y="10"/>
                  <a:pt x="5" y="12"/>
                  <a:pt x="7" y="12"/>
                </a:cubicBezTo>
                <a:cubicBezTo>
                  <a:pt x="10" y="12"/>
                  <a:pt x="11" y="10"/>
                  <a:pt x="11" y="8"/>
                </a:cubicBezTo>
                <a:cubicBezTo>
                  <a:pt x="11" y="6"/>
                  <a:pt x="10" y="4"/>
                  <a:pt x="7" y="4"/>
                </a:cubicBezTo>
                <a:close/>
                <a:moveTo>
                  <a:pt x="7" y="51"/>
                </a:moveTo>
                <a:cubicBezTo>
                  <a:pt x="5" y="51"/>
                  <a:pt x="4" y="52"/>
                  <a:pt x="4" y="54"/>
                </a:cubicBezTo>
                <a:cubicBezTo>
                  <a:pt x="4" y="57"/>
                  <a:pt x="5" y="58"/>
                  <a:pt x="7" y="58"/>
                </a:cubicBezTo>
                <a:cubicBezTo>
                  <a:pt x="10" y="58"/>
                  <a:pt x="11" y="57"/>
                  <a:pt x="11" y="54"/>
                </a:cubicBezTo>
                <a:cubicBezTo>
                  <a:pt x="11" y="52"/>
                  <a:pt x="10" y="51"/>
                  <a:pt x="7" y="51"/>
                </a:cubicBezTo>
                <a:close/>
                <a:moveTo>
                  <a:pt x="33" y="9"/>
                </a:moveTo>
                <a:cubicBezTo>
                  <a:pt x="31" y="9"/>
                  <a:pt x="29" y="11"/>
                  <a:pt x="29" y="13"/>
                </a:cubicBezTo>
                <a:cubicBezTo>
                  <a:pt x="29" y="15"/>
                  <a:pt x="31" y="17"/>
                  <a:pt x="33" y="17"/>
                </a:cubicBezTo>
                <a:cubicBezTo>
                  <a:pt x="35" y="17"/>
                  <a:pt x="37" y="15"/>
                  <a:pt x="37" y="13"/>
                </a:cubicBezTo>
                <a:cubicBezTo>
                  <a:pt x="37" y="11"/>
                  <a:pt x="35" y="9"/>
                  <a:pt x="33"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1" name="Freeform 118"/>
          <p:cNvSpPr>
            <a:spLocks noEditPoints="1"/>
          </p:cNvSpPr>
          <p:nvPr/>
        </p:nvSpPr>
        <p:spPr bwMode="auto">
          <a:xfrm>
            <a:off x="8818707" y="2176447"/>
            <a:ext cx="315384" cy="306917"/>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2" name="Freeform 13"/>
          <p:cNvSpPr>
            <a:spLocks noEditPoints="1"/>
          </p:cNvSpPr>
          <p:nvPr/>
        </p:nvSpPr>
        <p:spPr bwMode="auto">
          <a:xfrm rot="905060">
            <a:off x="10742757" y="3730080"/>
            <a:ext cx="279400" cy="279400"/>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3" name="Freeform 57"/>
          <p:cNvSpPr>
            <a:spLocks noEditPoints="1"/>
          </p:cNvSpPr>
          <p:nvPr/>
        </p:nvSpPr>
        <p:spPr bwMode="auto">
          <a:xfrm rot="19923664">
            <a:off x="9697379" y="2099515"/>
            <a:ext cx="298451" cy="26458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54" name="Group 177"/>
          <p:cNvGrpSpPr/>
          <p:nvPr/>
        </p:nvGrpSpPr>
        <p:grpSpPr>
          <a:xfrm>
            <a:off x="9045191" y="3584031"/>
            <a:ext cx="1710267" cy="1866900"/>
            <a:chOff x="6783893" y="2688023"/>
            <a:chExt cx="1282700" cy="1400175"/>
          </a:xfrm>
        </p:grpSpPr>
        <p:sp>
          <p:nvSpPr>
            <p:cNvPr id="55" name="Freeform 109"/>
            <p:cNvSpPr>
              <a:spLocks/>
            </p:cNvSpPr>
            <p:nvPr/>
          </p:nvSpPr>
          <p:spPr bwMode="auto">
            <a:xfrm>
              <a:off x="7182355" y="3343660"/>
              <a:ext cx="884238" cy="744538"/>
            </a:xfrm>
            <a:custGeom>
              <a:avLst/>
              <a:gdLst/>
              <a:ahLst/>
              <a:cxnLst>
                <a:cxn ang="0">
                  <a:pos x="557" y="0"/>
                </a:cxn>
                <a:cxn ang="0">
                  <a:pos x="441" y="296"/>
                </a:cxn>
                <a:cxn ang="0">
                  <a:pos x="0" y="469"/>
                </a:cxn>
                <a:cxn ang="0">
                  <a:pos x="118" y="170"/>
                </a:cxn>
                <a:cxn ang="0">
                  <a:pos x="557" y="0"/>
                </a:cxn>
              </a:cxnLst>
              <a:rect l="0" t="0" r="r" b="b"/>
              <a:pathLst>
                <a:path w="557" h="469">
                  <a:moveTo>
                    <a:pt x="557" y="0"/>
                  </a:moveTo>
                  <a:lnTo>
                    <a:pt x="441" y="296"/>
                  </a:lnTo>
                  <a:lnTo>
                    <a:pt x="0" y="469"/>
                  </a:lnTo>
                  <a:lnTo>
                    <a:pt x="118" y="170"/>
                  </a:lnTo>
                  <a:lnTo>
                    <a:pt x="557" y="0"/>
                  </a:ln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Freeform 110"/>
            <p:cNvSpPr>
              <a:spLocks/>
            </p:cNvSpPr>
            <p:nvPr/>
          </p:nvSpPr>
          <p:spPr bwMode="auto">
            <a:xfrm>
              <a:off x="6783893" y="2905510"/>
              <a:ext cx="585788" cy="1182688"/>
            </a:xfrm>
            <a:custGeom>
              <a:avLst/>
              <a:gdLst/>
              <a:ahLst/>
              <a:cxnLst>
                <a:cxn ang="0">
                  <a:pos x="369" y="446"/>
                </a:cxn>
                <a:cxn ang="0">
                  <a:pos x="251" y="745"/>
                </a:cxn>
                <a:cxn ang="0">
                  <a:pos x="0" y="297"/>
                </a:cxn>
                <a:cxn ang="0">
                  <a:pos x="118" y="0"/>
                </a:cxn>
                <a:cxn ang="0">
                  <a:pos x="369" y="446"/>
                </a:cxn>
              </a:cxnLst>
              <a:rect l="0" t="0" r="r" b="b"/>
              <a:pathLst>
                <a:path w="369" h="745">
                  <a:moveTo>
                    <a:pt x="369" y="446"/>
                  </a:moveTo>
                  <a:lnTo>
                    <a:pt x="251" y="745"/>
                  </a:lnTo>
                  <a:lnTo>
                    <a:pt x="0" y="297"/>
                  </a:lnTo>
                  <a:lnTo>
                    <a:pt x="118" y="0"/>
                  </a:lnTo>
                  <a:lnTo>
                    <a:pt x="369" y="446"/>
                  </a:lnTo>
                  <a:close/>
                </a:path>
              </a:pathLst>
            </a:custGeom>
            <a:solidFill>
              <a:schemeClr val="accent2">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7" name="Freeform 111"/>
            <p:cNvSpPr>
              <a:spLocks/>
            </p:cNvSpPr>
            <p:nvPr/>
          </p:nvSpPr>
          <p:spPr bwMode="auto">
            <a:xfrm>
              <a:off x="6971218" y="2688023"/>
              <a:ext cx="1095375" cy="925513"/>
            </a:xfrm>
            <a:custGeom>
              <a:avLst/>
              <a:gdLst/>
              <a:ahLst/>
              <a:cxnLst>
                <a:cxn ang="0">
                  <a:pos x="0" y="58"/>
                </a:cxn>
                <a:cxn ang="0">
                  <a:pos x="94" y="28"/>
                </a:cxn>
                <a:cxn ang="0">
                  <a:pos x="183" y="0"/>
                </a:cxn>
                <a:cxn ang="0">
                  <a:pos x="236" y="85"/>
                </a:cxn>
                <a:cxn ang="0">
                  <a:pos x="291" y="174"/>
                </a:cxn>
                <a:cxn ang="0">
                  <a:pos x="202" y="209"/>
                </a:cxn>
                <a:cxn ang="0">
                  <a:pos x="106" y="246"/>
                </a:cxn>
                <a:cxn ang="0">
                  <a:pos x="51" y="150"/>
                </a:cxn>
                <a:cxn ang="0">
                  <a:pos x="0" y="58"/>
                </a:cxn>
              </a:cxnLst>
              <a:rect l="0" t="0" r="r" b="b"/>
              <a:pathLst>
                <a:path w="291" h="246">
                  <a:moveTo>
                    <a:pt x="0" y="58"/>
                  </a:moveTo>
                  <a:cubicBezTo>
                    <a:pt x="32" y="48"/>
                    <a:pt x="63" y="38"/>
                    <a:pt x="94" y="28"/>
                  </a:cubicBezTo>
                  <a:cubicBezTo>
                    <a:pt x="124" y="19"/>
                    <a:pt x="154" y="10"/>
                    <a:pt x="183" y="0"/>
                  </a:cubicBezTo>
                  <a:cubicBezTo>
                    <a:pt x="200" y="28"/>
                    <a:pt x="218" y="56"/>
                    <a:pt x="236" y="85"/>
                  </a:cubicBezTo>
                  <a:cubicBezTo>
                    <a:pt x="254" y="114"/>
                    <a:pt x="273" y="144"/>
                    <a:pt x="291" y="174"/>
                  </a:cubicBezTo>
                  <a:cubicBezTo>
                    <a:pt x="262" y="185"/>
                    <a:pt x="232" y="197"/>
                    <a:pt x="202" y="209"/>
                  </a:cubicBezTo>
                  <a:cubicBezTo>
                    <a:pt x="170" y="221"/>
                    <a:pt x="138" y="234"/>
                    <a:pt x="106" y="246"/>
                  </a:cubicBezTo>
                  <a:cubicBezTo>
                    <a:pt x="87" y="214"/>
                    <a:pt x="69" y="182"/>
                    <a:pt x="51" y="150"/>
                  </a:cubicBezTo>
                  <a:cubicBezTo>
                    <a:pt x="34" y="119"/>
                    <a:pt x="17" y="88"/>
                    <a:pt x="0" y="58"/>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8" name="Group 176"/>
          <p:cNvGrpSpPr/>
          <p:nvPr/>
        </p:nvGrpSpPr>
        <p:grpSpPr>
          <a:xfrm>
            <a:off x="8145608" y="3939631"/>
            <a:ext cx="1401233" cy="1621367"/>
            <a:chOff x="6109205" y="2954723"/>
            <a:chExt cx="1050925" cy="1216025"/>
          </a:xfrm>
        </p:grpSpPr>
        <p:sp>
          <p:nvSpPr>
            <p:cNvPr id="59" name="Freeform 119"/>
            <p:cNvSpPr>
              <a:spLocks/>
            </p:cNvSpPr>
            <p:nvPr/>
          </p:nvSpPr>
          <p:spPr bwMode="auto">
            <a:xfrm>
              <a:off x="6388605" y="3470660"/>
              <a:ext cx="771525" cy="700088"/>
            </a:xfrm>
            <a:custGeom>
              <a:avLst/>
              <a:gdLst/>
              <a:ahLst/>
              <a:cxnLst>
                <a:cxn ang="0">
                  <a:pos x="486" y="0"/>
                </a:cxn>
                <a:cxn ang="0">
                  <a:pos x="367" y="297"/>
                </a:cxn>
                <a:cxn ang="0">
                  <a:pos x="0" y="441"/>
                </a:cxn>
                <a:cxn ang="0">
                  <a:pos x="116" y="145"/>
                </a:cxn>
                <a:cxn ang="0">
                  <a:pos x="486" y="0"/>
                </a:cxn>
              </a:cxnLst>
              <a:rect l="0" t="0" r="r" b="b"/>
              <a:pathLst>
                <a:path w="486" h="441">
                  <a:moveTo>
                    <a:pt x="486" y="0"/>
                  </a:moveTo>
                  <a:lnTo>
                    <a:pt x="367" y="297"/>
                  </a:lnTo>
                  <a:lnTo>
                    <a:pt x="0" y="441"/>
                  </a:lnTo>
                  <a:lnTo>
                    <a:pt x="116" y="145"/>
                  </a:lnTo>
                  <a:lnTo>
                    <a:pt x="486" y="0"/>
                  </a:lnTo>
                  <a:close/>
                </a:path>
              </a:pathLst>
            </a:custGeom>
            <a:solidFill>
              <a:schemeClr val="accent5">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0" name="Freeform 120"/>
            <p:cNvSpPr>
              <a:spLocks/>
            </p:cNvSpPr>
            <p:nvPr/>
          </p:nvSpPr>
          <p:spPr bwMode="auto">
            <a:xfrm>
              <a:off x="6109205" y="3132523"/>
              <a:ext cx="466725" cy="1038225"/>
            </a:xfrm>
            <a:custGeom>
              <a:avLst/>
              <a:gdLst/>
              <a:ahLst/>
              <a:cxnLst>
                <a:cxn ang="0">
                  <a:pos x="294" y="358"/>
                </a:cxn>
                <a:cxn ang="0">
                  <a:pos x="176" y="654"/>
                </a:cxn>
                <a:cxn ang="0">
                  <a:pos x="0" y="299"/>
                </a:cxn>
                <a:cxn ang="0">
                  <a:pos x="119" y="0"/>
                </a:cxn>
                <a:cxn ang="0">
                  <a:pos x="294" y="358"/>
                </a:cxn>
              </a:cxnLst>
              <a:rect l="0" t="0" r="r" b="b"/>
              <a:pathLst>
                <a:path w="294" h="654">
                  <a:moveTo>
                    <a:pt x="294" y="358"/>
                  </a:moveTo>
                  <a:lnTo>
                    <a:pt x="176" y="654"/>
                  </a:lnTo>
                  <a:lnTo>
                    <a:pt x="0" y="299"/>
                  </a:lnTo>
                  <a:lnTo>
                    <a:pt x="119" y="0"/>
                  </a:lnTo>
                  <a:lnTo>
                    <a:pt x="294" y="358"/>
                  </a:lnTo>
                  <a:close/>
                </a:path>
              </a:pathLst>
            </a:custGeom>
            <a:solidFill>
              <a:schemeClr val="accent5">
                <a:lumMod val="60000"/>
                <a:lumOff val="4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 name="Freeform 121"/>
            <p:cNvSpPr>
              <a:spLocks/>
            </p:cNvSpPr>
            <p:nvPr/>
          </p:nvSpPr>
          <p:spPr bwMode="auto">
            <a:xfrm>
              <a:off x="6291768" y="2954723"/>
              <a:ext cx="865188" cy="749300"/>
            </a:xfrm>
            <a:custGeom>
              <a:avLst/>
              <a:gdLst/>
              <a:ahLst/>
              <a:cxnLst>
                <a:cxn ang="0">
                  <a:pos x="0" y="48"/>
                </a:cxn>
                <a:cxn ang="0">
                  <a:pos x="79" y="23"/>
                </a:cxn>
                <a:cxn ang="0">
                  <a:pos x="154" y="0"/>
                </a:cxn>
                <a:cxn ang="0">
                  <a:pos x="191" y="67"/>
                </a:cxn>
                <a:cxn ang="0">
                  <a:pos x="230" y="138"/>
                </a:cxn>
                <a:cxn ang="0">
                  <a:pos x="155" y="167"/>
                </a:cxn>
                <a:cxn ang="0">
                  <a:pos x="74" y="199"/>
                </a:cxn>
                <a:cxn ang="0">
                  <a:pos x="36" y="122"/>
                </a:cxn>
                <a:cxn ang="0">
                  <a:pos x="0" y="48"/>
                </a:cxn>
              </a:cxnLst>
              <a:rect l="0" t="0" r="r" b="b"/>
              <a:pathLst>
                <a:path w="230" h="199">
                  <a:moveTo>
                    <a:pt x="0" y="48"/>
                  </a:moveTo>
                  <a:cubicBezTo>
                    <a:pt x="27" y="40"/>
                    <a:pt x="53" y="31"/>
                    <a:pt x="79" y="23"/>
                  </a:cubicBezTo>
                  <a:cubicBezTo>
                    <a:pt x="105" y="15"/>
                    <a:pt x="129" y="7"/>
                    <a:pt x="154" y="0"/>
                  </a:cubicBezTo>
                  <a:cubicBezTo>
                    <a:pt x="166" y="22"/>
                    <a:pt x="178" y="44"/>
                    <a:pt x="191" y="67"/>
                  </a:cubicBezTo>
                  <a:cubicBezTo>
                    <a:pt x="204" y="90"/>
                    <a:pt x="217" y="114"/>
                    <a:pt x="230" y="138"/>
                  </a:cubicBezTo>
                  <a:cubicBezTo>
                    <a:pt x="206" y="147"/>
                    <a:pt x="180" y="157"/>
                    <a:pt x="155" y="167"/>
                  </a:cubicBezTo>
                  <a:cubicBezTo>
                    <a:pt x="128" y="178"/>
                    <a:pt x="101" y="188"/>
                    <a:pt x="74" y="199"/>
                  </a:cubicBezTo>
                  <a:cubicBezTo>
                    <a:pt x="61" y="173"/>
                    <a:pt x="48" y="147"/>
                    <a:pt x="36" y="122"/>
                  </a:cubicBezTo>
                  <a:cubicBezTo>
                    <a:pt x="24" y="97"/>
                    <a:pt x="12" y="72"/>
                    <a:pt x="0" y="48"/>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62" name="Freeform 229"/>
          <p:cNvSpPr>
            <a:spLocks noEditPoints="1"/>
          </p:cNvSpPr>
          <p:nvPr/>
        </p:nvSpPr>
        <p:spPr bwMode="auto">
          <a:xfrm rot="20043309">
            <a:off x="8760574" y="4195617"/>
            <a:ext cx="463961" cy="467116"/>
          </a:xfrm>
          <a:custGeom>
            <a:avLst/>
            <a:gdLst/>
            <a:ahLst/>
            <a:cxnLst>
              <a:cxn ang="0">
                <a:pos x="68" y="64"/>
              </a:cxn>
              <a:cxn ang="0">
                <a:pos x="65" y="68"/>
              </a:cxn>
              <a:cxn ang="0">
                <a:pos x="28" y="68"/>
              </a:cxn>
              <a:cxn ang="0">
                <a:pos x="25" y="64"/>
              </a:cxn>
              <a:cxn ang="0">
                <a:pos x="25" y="58"/>
              </a:cxn>
              <a:cxn ang="0">
                <a:pos x="4" y="58"/>
              </a:cxn>
              <a:cxn ang="0">
                <a:pos x="0" y="54"/>
              </a:cxn>
              <a:cxn ang="0">
                <a:pos x="0" y="3"/>
              </a:cxn>
              <a:cxn ang="0">
                <a:pos x="4" y="0"/>
              </a:cxn>
              <a:cxn ang="0">
                <a:pos x="45" y="0"/>
              </a:cxn>
              <a:cxn ang="0">
                <a:pos x="49" y="3"/>
              </a:cxn>
              <a:cxn ang="0">
                <a:pos x="49" y="16"/>
              </a:cxn>
              <a:cxn ang="0">
                <a:pos x="50" y="17"/>
              </a:cxn>
              <a:cxn ang="0">
                <a:pos x="66" y="32"/>
              </a:cxn>
              <a:cxn ang="0">
                <a:pos x="68" y="39"/>
              </a:cxn>
              <a:cxn ang="0">
                <a:pos x="68" y="64"/>
              </a:cxn>
              <a:cxn ang="0">
                <a:pos x="39" y="6"/>
              </a:cxn>
              <a:cxn ang="0">
                <a:pos x="38" y="5"/>
              </a:cxn>
              <a:cxn ang="0">
                <a:pos x="11" y="5"/>
              </a:cxn>
              <a:cxn ang="0">
                <a:pos x="10" y="6"/>
              </a:cxn>
              <a:cxn ang="0">
                <a:pos x="10" y="8"/>
              </a:cxn>
              <a:cxn ang="0">
                <a:pos x="11" y="9"/>
              </a:cxn>
              <a:cxn ang="0">
                <a:pos x="38" y="9"/>
              </a:cxn>
              <a:cxn ang="0">
                <a:pos x="39" y="8"/>
              </a:cxn>
              <a:cxn ang="0">
                <a:pos x="39" y="6"/>
              </a:cxn>
              <a:cxn ang="0">
                <a:pos x="64" y="63"/>
              </a:cxn>
              <a:cxn ang="0">
                <a:pos x="64" y="39"/>
              </a:cxn>
              <a:cxn ang="0">
                <a:pos x="48" y="39"/>
              </a:cxn>
              <a:cxn ang="0">
                <a:pos x="44" y="35"/>
              </a:cxn>
              <a:cxn ang="0">
                <a:pos x="44" y="19"/>
              </a:cxn>
              <a:cxn ang="0">
                <a:pos x="30" y="19"/>
              </a:cxn>
              <a:cxn ang="0">
                <a:pos x="30" y="63"/>
              </a:cxn>
              <a:cxn ang="0">
                <a:pos x="64" y="63"/>
              </a:cxn>
              <a:cxn ang="0">
                <a:pos x="60" y="34"/>
              </a:cxn>
              <a:cxn ang="0">
                <a:pos x="49" y="22"/>
              </a:cxn>
              <a:cxn ang="0">
                <a:pos x="49" y="34"/>
              </a:cxn>
              <a:cxn ang="0">
                <a:pos x="60" y="34"/>
              </a:cxn>
            </a:cxnLst>
            <a:rect l="0" t="0" r="r" b="b"/>
            <a:pathLst>
              <a:path w="68" h="68">
                <a:moveTo>
                  <a:pt x="68" y="64"/>
                </a:moveTo>
                <a:cubicBezTo>
                  <a:pt x="68" y="66"/>
                  <a:pt x="67" y="68"/>
                  <a:pt x="65" y="68"/>
                </a:cubicBezTo>
                <a:cubicBezTo>
                  <a:pt x="28" y="68"/>
                  <a:pt x="28" y="68"/>
                  <a:pt x="28" y="68"/>
                </a:cubicBezTo>
                <a:cubicBezTo>
                  <a:pt x="26" y="68"/>
                  <a:pt x="25" y="66"/>
                  <a:pt x="25" y="64"/>
                </a:cubicBezTo>
                <a:cubicBezTo>
                  <a:pt x="25" y="58"/>
                  <a:pt x="25" y="58"/>
                  <a:pt x="25" y="58"/>
                </a:cubicBezTo>
                <a:cubicBezTo>
                  <a:pt x="4" y="58"/>
                  <a:pt x="4" y="58"/>
                  <a:pt x="4" y="58"/>
                </a:cubicBezTo>
                <a:cubicBezTo>
                  <a:pt x="2" y="58"/>
                  <a:pt x="0" y="56"/>
                  <a:pt x="0" y="54"/>
                </a:cubicBezTo>
                <a:cubicBezTo>
                  <a:pt x="0" y="3"/>
                  <a:pt x="0" y="3"/>
                  <a:pt x="0" y="3"/>
                </a:cubicBezTo>
                <a:cubicBezTo>
                  <a:pt x="0" y="1"/>
                  <a:pt x="2" y="0"/>
                  <a:pt x="4" y="0"/>
                </a:cubicBezTo>
                <a:cubicBezTo>
                  <a:pt x="45" y="0"/>
                  <a:pt x="45" y="0"/>
                  <a:pt x="45" y="0"/>
                </a:cubicBezTo>
                <a:cubicBezTo>
                  <a:pt x="47" y="0"/>
                  <a:pt x="49" y="1"/>
                  <a:pt x="49" y="3"/>
                </a:cubicBezTo>
                <a:cubicBezTo>
                  <a:pt x="49" y="16"/>
                  <a:pt x="49" y="16"/>
                  <a:pt x="49" y="16"/>
                </a:cubicBezTo>
                <a:cubicBezTo>
                  <a:pt x="50" y="16"/>
                  <a:pt x="50" y="16"/>
                  <a:pt x="50" y="17"/>
                </a:cubicBezTo>
                <a:cubicBezTo>
                  <a:pt x="66" y="32"/>
                  <a:pt x="66" y="32"/>
                  <a:pt x="66" y="32"/>
                </a:cubicBezTo>
                <a:cubicBezTo>
                  <a:pt x="67" y="34"/>
                  <a:pt x="68" y="37"/>
                  <a:pt x="68" y="39"/>
                </a:cubicBezTo>
                <a:lnTo>
                  <a:pt x="68" y="64"/>
                </a:lnTo>
                <a:close/>
                <a:moveTo>
                  <a:pt x="39" y="6"/>
                </a:moveTo>
                <a:cubicBezTo>
                  <a:pt x="39" y="5"/>
                  <a:pt x="39" y="5"/>
                  <a:pt x="38" y="5"/>
                </a:cubicBezTo>
                <a:cubicBezTo>
                  <a:pt x="11" y="5"/>
                  <a:pt x="11" y="5"/>
                  <a:pt x="11" y="5"/>
                </a:cubicBezTo>
                <a:cubicBezTo>
                  <a:pt x="11" y="5"/>
                  <a:pt x="10" y="5"/>
                  <a:pt x="10" y="6"/>
                </a:cubicBezTo>
                <a:cubicBezTo>
                  <a:pt x="10" y="8"/>
                  <a:pt x="10" y="8"/>
                  <a:pt x="10" y="8"/>
                </a:cubicBezTo>
                <a:cubicBezTo>
                  <a:pt x="10" y="9"/>
                  <a:pt x="11" y="9"/>
                  <a:pt x="11" y="9"/>
                </a:cubicBezTo>
                <a:cubicBezTo>
                  <a:pt x="38" y="9"/>
                  <a:pt x="38" y="9"/>
                  <a:pt x="38" y="9"/>
                </a:cubicBezTo>
                <a:cubicBezTo>
                  <a:pt x="39" y="9"/>
                  <a:pt x="39" y="9"/>
                  <a:pt x="39" y="8"/>
                </a:cubicBezTo>
                <a:lnTo>
                  <a:pt x="39" y="6"/>
                </a:lnTo>
                <a:close/>
                <a:moveTo>
                  <a:pt x="64" y="63"/>
                </a:moveTo>
                <a:cubicBezTo>
                  <a:pt x="64" y="39"/>
                  <a:pt x="64" y="39"/>
                  <a:pt x="64" y="39"/>
                </a:cubicBezTo>
                <a:cubicBezTo>
                  <a:pt x="48" y="39"/>
                  <a:pt x="48" y="39"/>
                  <a:pt x="48" y="39"/>
                </a:cubicBezTo>
                <a:cubicBezTo>
                  <a:pt x="46" y="39"/>
                  <a:pt x="44" y="37"/>
                  <a:pt x="44" y="35"/>
                </a:cubicBezTo>
                <a:cubicBezTo>
                  <a:pt x="44" y="19"/>
                  <a:pt x="44" y="19"/>
                  <a:pt x="44" y="19"/>
                </a:cubicBezTo>
                <a:cubicBezTo>
                  <a:pt x="30" y="19"/>
                  <a:pt x="30" y="19"/>
                  <a:pt x="30" y="19"/>
                </a:cubicBezTo>
                <a:cubicBezTo>
                  <a:pt x="30" y="63"/>
                  <a:pt x="30" y="63"/>
                  <a:pt x="30" y="63"/>
                </a:cubicBezTo>
                <a:lnTo>
                  <a:pt x="64" y="63"/>
                </a:lnTo>
                <a:close/>
                <a:moveTo>
                  <a:pt x="60" y="34"/>
                </a:moveTo>
                <a:cubicBezTo>
                  <a:pt x="49" y="22"/>
                  <a:pt x="49" y="22"/>
                  <a:pt x="49" y="22"/>
                </a:cubicBezTo>
                <a:cubicBezTo>
                  <a:pt x="49" y="34"/>
                  <a:pt x="49" y="34"/>
                  <a:pt x="49" y="34"/>
                </a:cubicBezTo>
                <a:lnTo>
                  <a:pt x="60" y="3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3" name="Freeform 122"/>
          <p:cNvSpPr>
            <a:spLocks noEditPoints="1"/>
          </p:cNvSpPr>
          <p:nvPr/>
        </p:nvSpPr>
        <p:spPr bwMode="auto">
          <a:xfrm rot="20052358">
            <a:off x="9842499" y="3935704"/>
            <a:ext cx="357716" cy="514467"/>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4" name="矩形 63"/>
          <p:cNvSpPr/>
          <p:nvPr/>
        </p:nvSpPr>
        <p:spPr>
          <a:xfrm>
            <a:off x="1899315" y="1752738"/>
            <a:ext cx="4204936" cy="646331"/>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65" name="矩形 64"/>
          <p:cNvSpPr/>
          <p:nvPr/>
        </p:nvSpPr>
        <p:spPr>
          <a:xfrm>
            <a:off x="1883185" y="2832581"/>
            <a:ext cx="4204936" cy="646331"/>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66" name="矩形 65"/>
          <p:cNvSpPr/>
          <p:nvPr/>
        </p:nvSpPr>
        <p:spPr>
          <a:xfrm>
            <a:off x="1856631" y="3802199"/>
            <a:ext cx="4204936" cy="646331"/>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67" name="矩形 66"/>
          <p:cNvSpPr/>
          <p:nvPr/>
        </p:nvSpPr>
        <p:spPr>
          <a:xfrm>
            <a:off x="1805396" y="4868848"/>
            <a:ext cx="4204936" cy="646331"/>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双击输入替换内容编辑文字双击输入替换内容编辑文字双击输入替换内容编辑文字双击输入替换内容编辑文字</a:t>
            </a: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Tree>
    <p:extLst>
      <p:ext uri="{BB962C8B-B14F-4D97-AF65-F5344CB8AC3E}">
        <p14:creationId xmlns:p14="http://schemas.microsoft.com/office/powerpoint/2010/main" val="370037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ppt_x"/>
                                          </p:val>
                                        </p:tav>
                                        <p:tav tm="100000">
                                          <p:val>
                                            <p:strVal val="#ppt_x"/>
                                          </p:val>
                                        </p:tav>
                                      </p:tavLst>
                                    </p:anim>
                                    <p:anim calcmode="lin" valueType="num">
                                      <p:cBhvr additive="base">
                                        <p:cTn id="38" dur="500" fill="hold"/>
                                        <p:tgtEl>
                                          <p:spTgt spid="5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ppt_x"/>
                                          </p:val>
                                        </p:tav>
                                        <p:tav tm="100000">
                                          <p:val>
                                            <p:strVal val="#ppt_x"/>
                                          </p:val>
                                        </p:tav>
                                      </p:tavLst>
                                    </p:anim>
                                    <p:anim calcmode="lin" valueType="num">
                                      <p:cBhvr additive="base">
                                        <p:cTn id="43" dur="500" fill="hold"/>
                                        <p:tgtEl>
                                          <p:spTgt spid="5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53"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Effect transition="in" filter="fade">
                                      <p:cBhvr>
                                        <p:cTn id="54" dur="500"/>
                                        <p:tgtEl>
                                          <p:spTgt spid="49"/>
                                        </p:tgtEl>
                                      </p:cBhvr>
                                    </p:animEffect>
                                  </p:childTnLst>
                                </p:cTn>
                              </p:par>
                            </p:childTnLst>
                          </p:cTn>
                        </p:par>
                        <p:par>
                          <p:cTn id="55" fill="hold">
                            <p:stCondLst>
                              <p:cond delay="5000"/>
                            </p:stCondLst>
                            <p:childTnLst>
                              <p:par>
                                <p:cTn id="56" presetID="53"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cBhvr>
                                        <p:cTn id="58" dur="500" fill="hold"/>
                                        <p:tgtEl>
                                          <p:spTgt spid="51"/>
                                        </p:tgtEl>
                                        <p:attrNameLst>
                                          <p:attrName>ppt_w</p:attrName>
                                        </p:attrNameLst>
                                      </p:cBhvr>
                                      <p:tavLst>
                                        <p:tav tm="0">
                                          <p:val>
                                            <p:fltVal val="0"/>
                                          </p:val>
                                        </p:tav>
                                        <p:tav tm="100000">
                                          <p:val>
                                            <p:strVal val="#ppt_w"/>
                                          </p:val>
                                        </p:tav>
                                      </p:tavLst>
                                    </p:anim>
                                    <p:anim calcmode="lin" valueType="num">
                                      <p:cBhvr>
                                        <p:cTn id="59" dur="500" fill="hold"/>
                                        <p:tgtEl>
                                          <p:spTgt spid="51"/>
                                        </p:tgtEl>
                                        <p:attrNameLst>
                                          <p:attrName>ppt_h</p:attrName>
                                        </p:attrNameLst>
                                      </p:cBhvr>
                                      <p:tavLst>
                                        <p:tav tm="0">
                                          <p:val>
                                            <p:fltVal val="0"/>
                                          </p:val>
                                        </p:tav>
                                        <p:tav tm="100000">
                                          <p:val>
                                            <p:strVal val="#ppt_h"/>
                                          </p:val>
                                        </p:tav>
                                      </p:tavLst>
                                    </p:anim>
                                    <p:animEffect transition="in" filter="fade">
                                      <p:cBhvr>
                                        <p:cTn id="60" dur="500"/>
                                        <p:tgtEl>
                                          <p:spTgt spid="51"/>
                                        </p:tgtEl>
                                      </p:cBhvr>
                                    </p:animEffect>
                                  </p:childTnLst>
                                </p:cTn>
                              </p:par>
                            </p:childTnLst>
                          </p:cTn>
                        </p:par>
                        <p:par>
                          <p:cTn id="61" fill="hold">
                            <p:stCondLst>
                              <p:cond delay="5500"/>
                            </p:stCondLst>
                            <p:childTnLst>
                              <p:par>
                                <p:cTn id="62" presetID="53"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p:cTn id="64" dur="500" fill="hold"/>
                                        <p:tgtEl>
                                          <p:spTgt spid="53"/>
                                        </p:tgtEl>
                                        <p:attrNameLst>
                                          <p:attrName>ppt_w</p:attrName>
                                        </p:attrNameLst>
                                      </p:cBhvr>
                                      <p:tavLst>
                                        <p:tav tm="0">
                                          <p:val>
                                            <p:fltVal val="0"/>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animEffect transition="in" filter="fade">
                                      <p:cBhvr>
                                        <p:cTn id="66" dur="500"/>
                                        <p:tgtEl>
                                          <p:spTgt spid="53"/>
                                        </p:tgtEl>
                                      </p:cBhvr>
                                    </p:animEffect>
                                  </p:childTnLst>
                                </p:cTn>
                              </p:par>
                            </p:childTnLst>
                          </p:cTn>
                        </p:par>
                        <p:par>
                          <p:cTn id="67" fill="hold">
                            <p:stCondLst>
                              <p:cond delay="6000"/>
                            </p:stCondLst>
                            <p:childTnLst>
                              <p:par>
                                <p:cTn id="68" presetID="53"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Effect transition="in" filter="fade">
                                      <p:cBhvr>
                                        <p:cTn id="72" dur="500"/>
                                        <p:tgtEl>
                                          <p:spTgt spid="50"/>
                                        </p:tgtEl>
                                      </p:cBhvr>
                                    </p:animEffect>
                                  </p:childTnLst>
                                </p:cTn>
                              </p:par>
                            </p:childTnLst>
                          </p:cTn>
                        </p:par>
                        <p:par>
                          <p:cTn id="73" fill="hold">
                            <p:stCondLst>
                              <p:cond delay="6500"/>
                            </p:stCondLst>
                            <p:childTnLst>
                              <p:par>
                                <p:cTn id="74" presetID="53" presetClass="entr" presetSubtype="0" fill="hold" grpId="0" nodeType="after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p:cTn id="76" dur="500" fill="hold"/>
                                        <p:tgtEl>
                                          <p:spTgt spid="47"/>
                                        </p:tgtEl>
                                        <p:attrNameLst>
                                          <p:attrName>ppt_w</p:attrName>
                                        </p:attrNameLst>
                                      </p:cBhvr>
                                      <p:tavLst>
                                        <p:tav tm="0">
                                          <p:val>
                                            <p:fltVal val="0"/>
                                          </p:val>
                                        </p:tav>
                                        <p:tav tm="100000">
                                          <p:val>
                                            <p:strVal val="#ppt_w"/>
                                          </p:val>
                                        </p:tav>
                                      </p:tavLst>
                                    </p:anim>
                                    <p:anim calcmode="lin" valueType="num">
                                      <p:cBhvr>
                                        <p:cTn id="77" dur="500" fill="hold"/>
                                        <p:tgtEl>
                                          <p:spTgt spid="47"/>
                                        </p:tgtEl>
                                        <p:attrNameLst>
                                          <p:attrName>ppt_h</p:attrName>
                                        </p:attrNameLst>
                                      </p:cBhvr>
                                      <p:tavLst>
                                        <p:tav tm="0">
                                          <p:val>
                                            <p:fltVal val="0"/>
                                          </p:val>
                                        </p:tav>
                                        <p:tav tm="100000">
                                          <p:val>
                                            <p:strVal val="#ppt_h"/>
                                          </p:val>
                                        </p:tav>
                                      </p:tavLst>
                                    </p:anim>
                                    <p:animEffect transition="in" filter="fade">
                                      <p:cBhvr>
                                        <p:cTn id="78" dur="500"/>
                                        <p:tgtEl>
                                          <p:spTgt spid="47"/>
                                        </p:tgtEl>
                                      </p:cBhvr>
                                    </p:animEffect>
                                  </p:childTnLst>
                                </p:cTn>
                              </p:par>
                            </p:childTnLst>
                          </p:cTn>
                        </p:par>
                        <p:par>
                          <p:cTn id="79" fill="hold">
                            <p:stCondLst>
                              <p:cond delay="7000"/>
                            </p:stCondLst>
                            <p:childTnLst>
                              <p:par>
                                <p:cTn id="80" presetID="53" presetClass="entr" presetSubtype="0"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p:cTn id="82" dur="500" fill="hold"/>
                                        <p:tgtEl>
                                          <p:spTgt spid="48"/>
                                        </p:tgtEl>
                                        <p:attrNameLst>
                                          <p:attrName>ppt_w</p:attrName>
                                        </p:attrNameLst>
                                      </p:cBhvr>
                                      <p:tavLst>
                                        <p:tav tm="0">
                                          <p:val>
                                            <p:fltVal val="0"/>
                                          </p:val>
                                        </p:tav>
                                        <p:tav tm="100000">
                                          <p:val>
                                            <p:strVal val="#ppt_w"/>
                                          </p:val>
                                        </p:tav>
                                      </p:tavLst>
                                    </p:anim>
                                    <p:anim calcmode="lin" valueType="num">
                                      <p:cBhvr>
                                        <p:cTn id="83" dur="500" fill="hold"/>
                                        <p:tgtEl>
                                          <p:spTgt spid="48"/>
                                        </p:tgtEl>
                                        <p:attrNameLst>
                                          <p:attrName>ppt_h</p:attrName>
                                        </p:attrNameLst>
                                      </p:cBhvr>
                                      <p:tavLst>
                                        <p:tav tm="0">
                                          <p:val>
                                            <p:fltVal val="0"/>
                                          </p:val>
                                        </p:tav>
                                        <p:tav tm="100000">
                                          <p:val>
                                            <p:strVal val="#ppt_h"/>
                                          </p:val>
                                        </p:tav>
                                      </p:tavLst>
                                    </p:anim>
                                    <p:animEffect transition="in" filter="fade">
                                      <p:cBhvr>
                                        <p:cTn id="84" dur="500"/>
                                        <p:tgtEl>
                                          <p:spTgt spid="48"/>
                                        </p:tgtEl>
                                      </p:cBhvr>
                                    </p:animEffect>
                                  </p:childTnLst>
                                </p:cTn>
                              </p:par>
                            </p:childTnLst>
                          </p:cTn>
                        </p:par>
                        <p:par>
                          <p:cTn id="85" fill="hold">
                            <p:stCondLst>
                              <p:cond delay="7500"/>
                            </p:stCondLst>
                            <p:childTnLst>
                              <p:par>
                                <p:cTn id="86" presetID="53" presetClass="entr" presetSubtype="0" fill="hold" grpId="0" nodeType="afterEffect">
                                  <p:stCondLst>
                                    <p:cond delay="0"/>
                                  </p:stCondLst>
                                  <p:childTnLst>
                                    <p:set>
                                      <p:cBhvr>
                                        <p:cTn id="87" dur="1" fill="hold">
                                          <p:stCondLst>
                                            <p:cond delay="0"/>
                                          </p:stCondLst>
                                        </p:cTn>
                                        <p:tgtEl>
                                          <p:spTgt spid="62"/>
                                        </p:tgtEl>
                                        <p:attrNameLst>
                                          <p:attrName>style.visibility</p:attrName>
                                        </p:attrNameLst>
                                      </p:cBhvr>
                                      <p:to>
                                        <p:strVal val="visible"/>
                                      </p:to>
                                    </p:set>
                                    <p:anim calcmode="lin" valueType="num">
                                      <p:cBhvr>
                                        <p:cTn id="88" dur="500" fill="hold"/>
                                        <p:tgtEl>
                                          <p:spTgt spid="62"/>
                                        </p:tgtEl>
                                        <p:attrNameLst>
                                          <p:attrName>ppt_w</p:attrName>
                                        </p:attrNameLst>
                                      </p:cBhvr>
                                      <p:tavLst>
                                        <p:tav tm="0">
                                          <p:val>
                                            <p:fltVal val="0"/>
                                          </p:val>
                                        </p:tav>
                                        <p:tav tm="100000">
                                          <p:val>
                                            <p:strVal val="#ppt_w"/>
                                          </p:val>
                                        </p:tav>
                                      </p:tavLst>
                                    </p:anim>
                                    <p:anim calcmode="lin" valueType="num">
                                      <p:cBhvr>
                                        <p:cTn id="89" dur="500" fill="hold"/>
                                        <p:tgtEl>
                                          <p:spTgt spid="62"/>
                                        </p:tgtEl>
                                        <p:attrNameLst>
                                          <p:attrName>ppt_h</p:attrName>
                                        </p:attrNameLst>
                                      </p:cBhvr>
                                      <p:tavLst>
                                        <p:tav tm="0">
                                          <p:val>
                                            <p:fltVal val="0"/>
                                          </p:val>
                                        </p:tav>
                                        <p:tav tm="100000">
                                          <p:val>
                                            <p:strVal val="#ppt_h"/>
                                          </p:val>
                                        </p:tav>
                                      </p:tavLst>
                                    </p:anim>
                                    <p:animEffect transition="in" filter="fade">
                                      <p:cBhvr>
                                        <p:cTn id="90" dur="500"/>
                                        <p:tgtEl>
                                          <p:spTgt spid="62"/>
                                        </p:tgtEl>
                                      </p:cBhvr>
                                    </p:animEffect>
                                  </p:childTnLst>
                                </p:cTn>
                              </p:par>
                            </p:childTnLst>
                          </p:cTn>
                        </p:par>
                        <p:par>
                          <p:cTn id="91" fill="hold">
                            <p:stCondLst>
                              <p:cond delay="8000"/>
                            </p:stCondLst>
                            <p:childTnLst>
                              <p:par>
                                <p:cTn id="92" presetID="53" presetClass="entr" presetSubtype="0"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p:cTn id="94" dur="500" fill="hold"/>
                                        <p:tgtEl>
                                          <p:spTgt spid="63"/>
                                        </p:tgtEl>
                                        <p:attrNameLst>
                                          <p:attrName>ppt_w</p:attrName>
                                        </p:attrNameLst>
                                      </p:cBhvr>
                                      <p:tavLst>
                                        <p:tav tm="0">
                                          <p:val>
                                            <p:fltVal val="0"/>
                                          </p:val>
                                        </p:tav>
                                        <p:tav tm="100000">
                                          <p:val>
                                            <p:strVal val="#ppt_w"/>
                                          </p:val>
                                        </p:tav>
                                      </p:tavLst>
                                    </p:anim>
                                    <p:anim calcmode="lin" valueType="num">
                                      <p:cBhvr>
                                        <p:cTn id="95" dur="500" fill="hold"/>
                                        <p:tgtEl>
                                          <p:spTgt spid="63"/>
                                        </p:tgtEl>
                                        <p:attrNameLst>
                                          <p:attrName>ppt_h</p:attrName>
                                        </p:attrNameLst>
                                      </p:cBhvr>
                                      <p:tavLst>
                                        <p:tav tm="0">
                                          <p:val>
                                            <p:fltVal val="0"/>
                                          </p:val>
                                        </p:tav>
                                        <p:tav tm="100000">
                                          <p:val>
                                            <p:strVal val="#ppt_h"/>
                                          </p:val>
                                        </p:tav>
                                      </p:tavLst>
                                    </p:anim>
                                    <p:animEffect transition="in" filter="fade">
                                      <p:cBhvr>
                                        <p:cTn id="96" dur="500"/>
                                        <p:tgtEl>
                                          <p:spTgt spid="63"/>
                                        </p:tgtEl>
                                      </p:cBhvr>
                                    </p:animEffect>
                                  </p:childTnLst>
                                </p:cTn>
                              </p:par>
                            </p:childTnLst>
                          </p:cTn>
                        </p:par>
                        <p:par>
                          <p:cTn id="97" fill="hold">
                            <p:stCondLst>
                              <p:cond delay="8500"/>
                            </p:stCondLst>
                            <p:childTnLst>
                              <p:par>
                                <p:cTn id="98" presetID="53" presetClass="entr" presetSubtype="0" fill="hold" grpId="0" nodeType="afterEffect">
                                  <p:stCondLst>
                                    <p:cond delay="0"/>
                                  </p:stCondLst>
                                  <p:childTnLst>
                                    <p:set>
                                      <p:cBhvr>
                                        <p:cTn id="99" dur="1" fill="hold">
                                          <p:stCondLst>
                                            <p:cond delay="0"/>
                                          </p:stCondLst>
                                        </p:cTn>
                                        <p:tgtEl>
                                          <p:spTgt spid="52"/>
                                        </p:tgtEl>
                                        <p:attrNameLst>
                                          <p:attrName>style.visibility</p:attrName>
                                        </p:attrNameLst>
                                      </p:cBhvr>
                                      <p:to>
                                        <p:strVal val="visible"/>
                                      </p:to>
                                    </p:set>
                                    <p:anim calcmode="lin" valueType="num">
                                      <p:cBhvr>
                                        <p:cTn id="100" dur="500" fill="hold"/>
                                        <p:tgtEl>
                                          <p:spTgt spid="52"/>
                                        </p:tgtEl>
                                        <p:attrNameLst>
                                          <p:attrName>ppt_w</p:attrName>
                                        </p:attrNameLst>
                                      </p:cBhvr>
                                      <p:tavLst>
                                        <p:tav tm="0">
                                          <p:val>
                                            <p:fltVal val="0"/>
                                          </p:val>
                                        </p:tav>
                                        <p:tav tm="100000">
                                          <p:val>
                                            <p:strVal val="#ppt_w"/>
                                          </p:val>
                                        </p:tav>
                                      </p:tavLst>
                                    </p:anim>
                                    <p:anim calcmode="lin" valueType="num">
                                      <p:cBhvr>
                                        <p:cTn id="101" dur="500" fill="hold"/>
                                        <p:tgtEl>
                                          <p:spTgt spid="52"/>
                                        </p:tgtEl>
                                        <p:attrNameLst>
                                          <p:attrName>ppt_h</p:attrName>
                                        </p:attrNameLst>
                                      </p:cBhvr>
                                      <p:tavLst>
                                        <p:tav tm="0">
                                          <p:val>
                                            <p:fltVal val="0"/>
                                          </p:val>
                                        </p:tav>
                                        <p:tav tm="100000">
                                          <p:val>
                                            <p:strVal val="#ppt_h"/>
                                          </p:val>
                                        </p:tav>
                                      </p:tavLst>
                                    </p:anim>
                                    <p:animEffect transition="in" filter="fade">
                                      <p:cBhvr>
                                        <p:cTn id="102" dur="500"/>
                                        <p:tgtEl>
                                          <p:spTgt spid="52"/>
                                        </p:tgtEl>
                                      </p:cBhvr>
                                    </p:animEffect>
                                  </p:childTnLst>
                                </p:cTn>
                              </p:par>
                            </p:childTnLst>
                          </p:cTn>
                        </p:par>
                        <p:par>
                          <p:cTn id="103" fill="hold">
                            <p:stCondLst>
                              <p:cond delay="9000"/>
                            </p:stCondLst>
                            <p:childTnLst>
                              <p:par>
                                <p:cTn id="104" presetID="53" presetClass="entr" presetSubtype="0" fill="hold"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ppt_w</p:attrName>
                                        </p:attrNameLst>
                                      </p:cBhvr>
                                      <p:tavLst>
                                        <p:tav tm="0">
                                          <p:val>
                                            <p:fltVal val="0"/>
                                          </p:val>
                                        </p:tav>
                                        <p:tav tm="100000">
                                          <p:val>
                                            <p:strVal val="#ppt_w"/>
                                          </p:val>
                                        </p:tav>
                                      </p:tavLst>
                                    </p:anim>
                                    <p:anim calcmode="lin" valueType="num">
                                      <p:cBhvr>
                                        <p:cTn id="107" dur="500" fill="hold"/>
                                        <p:tgtEl>
                                          <p:spTgt spid="11"/>
                                        </p:tgtEl>
                                        <p:attrNameLst>
                                          <p:attrName>ppt_h</p:attrName>
                                        </p:attrNameLst>
                                      </p:cBhvr>
                                      <p:tavLst>
                                        <p:tav tm="0">
                                          <p:val>
                                            <p:fltVal val="0"/>
                                          </p:val>
                                        </p:tav>
                                        <p:tav tm="100000">
                                          <p:val>
                                            <p:strVal val="#ppt_h"/>
                                          </p:val>
                                        </p:tav>
                                      </p:tavLst>
                                    </p:anim>
                                    <p:animEffect transition="in" filter="fade">
                                      <p:cBhvr>
                                        <p:cTn id="108" dur="500"/>
                                        <p:tgtEl>
                                          <p:spTgt spid="11"/>
                                        </p:tgtEl>
                                      </p:cBhvr>
                                    </p:animEffect>
                                  </p:childTnLst>
                                </p:cTn>
                              </p:par>
                            </p:childTnLst>
                          </p:cTn>
                        </p:par>
                        <p:par>
                          <p:cTn id="109" fill="hold">
                            <p:stCondLst>
                              <p:cond delay="9500"/>
                            </p:stCondLst>
                            <p:childTnLst>
                              <p:par>
                                <p:cTn id="110" presetID="53" presetClass="entr" presetSubtype="0" fill="hold"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p:cTn id="112" dur="500" fill="hold"/>
                                        <p:tgtEl>
                                          <p:spTgt spid="14"/>
                                        </p:tgtEl>
                                        <p:attrNameLst>
                                          <p:attrName>ppt_w</p:attrName>
                                        </p:attrNameLst>
                                      </p:cBhvr>
                                      <p:tavLst>
                                        <p:tav tm="0">
                                          <p:val>
                                            <p:fltVal val="0"/>
                                          </p:val>
                                        </p:tav>
                                        <p:tav tm="100000">
                                          <p:val>
                                            <p:strVal val="#ppt_w"/>
                                          </p:val>
                                        </p:tav>
                                      </p:tavLst>
                                    </p:anim>
                                    <p:anim calcmode="lin" valueType="num">
                                      <p:cBhvr>
                                        <p:cTn id="113" dur="500" fill="hold"/>
                                        <p:tgtEl>
                                          <p:spTgt spid="14"/>
                                        </p:tgtEl>
                                        <p:attrNameLst>
                                          <p:attrName>ppt_h</p:attrName>
                                        </p:attrNameLst>
                                      </p:cBhvr>
                                      <p:tavLst>
                                        <p:tav tm="0">
                                          <p:val>
                                            <p:fltVal val="0"/>
                                          </p:val>
                                        </p:tav>
                                        <p:tav tm="100000">
                                          <p:val>
                                            <p:strVal val="#ppt_h"/>
                                          </p:val>
                                        </p:tav>
                                      </p:tavLst>
                                    </p:anim>
                                    <p:animEffect transition="in" filter="fade">
                                      <p:cBhvr>
                                        <p:cTn id="114" dur="500"/>
                                        <p:tgtEl>
                                          <p:spTgt spid="14"/>
                                        </p:tgtEl>
                                      </p:cBhvr>
                                    </p:animEffect>
                                  </p:childTnLst>
                                </p:cTn>
                              </p:par>
                            </p:childTnLst>
                          </p:cTn>
                        </p:par>
                        <p:par>
                          <p:cTn id="115" fill="hold">
                            <p:stCondLst>
                              <p:cond delay="10000"/>
                            </p:stCondLst>
                            <p:childTnLst>
                              <p:par>
                                <p:cTn id="116" presetID="53" presetClass="entr" presetSubtype="0" fill="hold" nodeType="afterEffect">
                                  <p:stCondLst>
                                    <p:cond delay="0"/>
                                  </p:stCondLst>
                                  <p:childTnLst>
                                    <p:set>
                                      <p:cBhvr>
                                        <p:cTn id="117" dur="1" fill="hold">
                                          <p:stCondLst>
                                            <p:cond delay="0"/>
                                          </p:stCondLst>
                                        </p:cTn>
                                        <p:tgtEl>
                                          <p:spTgt spid="17"/>
                                        </p:tgtEl>
                                        <p:attrNameLst>
                                          <p:attrName>style.visibility</p:attrName>
                                        </p:attrNameLst>
                                      </p:cBhvr>
                                      <p:to>
                                        <p:strVal val="visible"/>
                                      </p:to>
                                    </p:set>
                                    <p:anim calcmode="lin" valueType="num">
                                      <p:cBhvr>
                                        <p:cTn id="118" dur="500" fill="hold"/>
                                        <p:tgtEl>
                                          <p:spTgt spid="17"/>
                                        </p:tgtEl>
                                        <p:attrNameLst>
                                          <p:attrName>ppt_w</p:attrName>
                                        </p:attrNameLst>
                                      </p:cBhvr>
                                      <p:tavLst>
                                        <p:tav tm="0">
                                          <p:val>
                                            <p:fltVal val="0"/>
                                          </p:val>
                                        </p:tav>
                                        <p:tav tm="100000">
                                          <p:val>
                                            <p:strVal val="#ppt_w"/>
                                          </p:val>
                                        </p:tav>
                                      </p:tavLst>
                                    </p:anim>
                                    <p:anim calcmode="lin" valueType="num">
                                      <p:cBhvr>
                                        <p:cTn id="119" dur="500" fill="hold"/>
                                        <p:tgtEl>
                                          <p:spTgt spid="17"/>
                                        </p:tgtEl>
                                        <p:attrNameLst>
                                          <p:attrName>ppt_h</p:attrName>
                                        </p:attrNameLst>
                                      </p:cBhvr>
                                      <p:tavLst>
                                        <p:tav tm="0">
                                          <p:val>
                                            <p:fltVal val="0"/>
                                          </p:val>
                                        </p:tav>
                                        <p:tav tm="100000">
                                          <p:val>
                                            <p:strVal val="#ppt_h"/>
                                          </p:val>
                                        </p:tav>
                                      </p:tavLst>
                                    </p:anim>
                                    <p:animEffect transition="in" filter="fade">
                                      <p:cBhvr>
                                        <p:cTn id="120" dur="500"/>
                                        <p:tgtEl>
                                          <p:spTgt spid="17"/>
                                        </p:tgtEl>
                                      </p:cBhvr>
                                    </p:animEffect>
                                  </p:childTnLst>
                                </p:cTn>
                              </p:par>
                            </p:childTnLst>
                          </p:cTn>
                        </p:par>
                        <p:par>
                          <p:cTn id="121" fill="hold">
                            <p:stCondLst>
                              <p:cond delay="10500"/>
                            </p:stCondLst>
                            <p:childTnLst>
                              <p:par>
                                <p:cTn id="122" presetID="53" presetClass="entr" presetSubtype="0" fill="hold"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Effect transition="in" filter="fade">
                                      <p:cBhvr>
                                        <p:cTn id="126" dur="500"/>
                                        <p:tgtEl>
                                          <p:spTgt spid="20"/>
                                        </p:tgtEl>
                                      </p:cBhvr>
                                    </p:animEffect>
                                  </p:childTnLst>
                                </p:cTn>
                              </p:par>
                            </p:childTnLst>
                          </p:cTn>
                        </p:par>
                        <p:par>
                          <p:cTn id="127" fill="hold">
                            <p:stCondLst>
                              <p:cond delay="11000"/>
                            </p:stCondLst>
                            <p:childTnLst>
                              <p:par>
                                <p:cTn id="128" presetID="10" presetClass="entr" presetSubtype="0" fill="hold" grpId="0" nodeType="afterEffect">
                                  <p:stCondLst>
                                    <p:cond delay="0"/>
                                  </p:stCondLst>
                                  <p:childTnLst>
                                    <p:set>
                                      <p:cBhvr>
                                        <p:cTn id="129" dur="1" fill="hold">
                                          <p:stCondLst>
                                            <p:cond delay="0"/>
                                          </p:stCondLst>
                                        </p:cTn>
                                        <p:tgtEl>
                                          <p:spTgt spid="64"/>
                                        </p:tgtEl>
                                        <p:attrNameLst>
                                          <p:attrName>style.visibility</p:attrName>
                                        </p:attrNameLst>
                                      </p:cBhvr>
                                      <p:to>
                                        <p:strVal val="visible"/>
                                      </p:to>
                                    </p:set>
                                    <p:animEffect transition="in" filter="fade">
                                      <p:cBhvr>
                                        <p:cTn id="130" dur="500"/>
                                        <p:tgtEl>
                                          <p:spTgt spid="64"/>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5"/>
                                        </p:tgtEl>
                                        <p:attrNameLst>
                                          <p:attrName>style.visibility</p:attrName>
                                        </p:attrNameLst>
                                      </p:cBhvr>
                                      <p:to>
                                        <p:strVal val="visible"/>
                                      </p:to>
                                    </p:set>
                                    <p:animEffect transition="in" filter="fade">
                                      <p:cBhvr>
                                        <p:cTn id="133" dur="500"/>
                                        <p:tgtEl>
                                          <p:spTgt spid="6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fade">
                                      <p:cBhvr>
                                        <p:cTn id="136" dur="500"/>
                                        <p:tgtEl>
                                          <p:spTgt spid="6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67"/>
                                        </p:tgtEl>
                                        <p:attrNameLst>
                                          <p:attrName>style.visibility</p:attrName>
                                        </p:attrNameLst>
                                      </p:cBhvr>
                                      <p:to>
                                        <p:strVal val="visible"/>
                                      </p:to>
                                    </p:set>
                                    <p:animEffect transition="in" filter="fade">
                                      <p:cBhvr>
                                        <p:cTn id="13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62" grpId="0" animBg="1"/>
      <p:bldP spid="63" grpId="0" animBg="1"/>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教学分析</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20" name="Title 20"/>
          <p:cNvSpPr txBox="1">
            <a:spLocks/>
          </p:cNvSpPr>
          <p:nvPr/>
        </p:nvSpPr>
        <p:spPr>
          <a:xfrm>
            <a:off x="7818439" y="2547387"/>
            <a:ext cx="867455" cy="216406"/>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ts val="1500"/>
              </a:lnSpc>
            </a:pPr>
            <a:r>
              <a:rPr lang="en-US" sz="1200" b="1" dirty="0">
                <a:solidFill>
                  <a:schemeClr val="bg1">
                    <a:lumMod val="50000"/>
                  </a:schemeClr>
                </a:solidFill>
                <a:latin typeface="Lato Regular"/>
                <a:ea typeface="微软雅黑" panose="020B0503020204020204" pitchFamily="34" charset="-122"/>
                <a:cs typeface="Lato Regular"/>
              </a:rPr>
              <a:t>03 </a:t>
            </a:r>
          </a:p>
        </p:txBody>
      </p:sp>
      <p:sp>
        <p:nvSpPr>
          <p:cNvPr id="21" name="Title 20"/>
          <p:cNvSpPr txBox="1">
            <a:spLocks/>
          </p:cNvSpPr>
          <p:nvPr/>
        </p:nvSpPr>
        <p:spPr>
          <a:xfrm>
            <a:off x="7814834" y="4189133"/>
            <a:ext cx="867455" cy="216406"/>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ts val="1500"/>
              </a:lnSpc>
            </a:pPr>
            <a:r>
              <a:rPr lang="en-US" sz="1200" b="1" dirty="0">
                <a:solidFill>
                  <a:schemeClr val="bg1">
                    <a:lumMod val="50000"/>
                  </a:schemeClr>
                </a:solidFill>
                <a:latin typeface="Lato Regular"/>
                <a:ea typeface="微软雅黑" panose="020B0503020204020204" pitchFamily="34" charset="-122"/>
                <a:cs typeface="Lato Regular"/>
              </a:rPr>
              <a:t>04 </a:t>
            </a:r>
          </a:p>
        </p:txBody>
      </p:sp>
      <p:grpSp>
        <p:nvGrpSpPr>
          <p:cNvPr id="22" name="Group 17"/>
          <p:cNvGrpSpPr/>
          <p:nvPr/>
        </p:nvGrpSpPr>
        <p:grpSpPr>
          <a:xfrm>
            <a:off x="1440380" y="1313433"/>
            <a:ext cx="2708749" cy="7199227"/>
            <a:chOff x="2200272" y="360363"/>
            <a:chExt cx="3514721" cy="9337667"/>
          </a:xfrm>
        </p:grpSpPr>
        <p:sp>
          <p:nvSpPr>
            <p:cNvPr id="23" name="Freeform 1"/>
            <p:cNvSpPr>
              <a:spLocks noChangeArrowheads="1"/>
            </p:cNvSpPr>
            <p:nvPr/>
          </p:nvSpPr>
          <p:spPr bwMode="auto">
            <a:xfrm>
              <a:off x="2200272" y="360363"/>
              <a:ext cx="1554161" cy="9337667"/>
            </a:xfrm>
            <a:custGeom>
              <a:avLst/>
              <a:gdLst>
                <a:gd name="T0" fmla="*/ 3267 w 4318"/>
                <a:gd name="T1" fmla="*/ 25661 h 25939"/>
                <a:gd name="T2" fmla="*/ 3188 w 4318"/>
                <a:gd name="T3" fmla="*/ 0 h 25939"/>
                <a:gd name="T4" fmla="*/ 3010 w 4318"/>
                <a:gd name="T5" fmla="*/ 1763 h 25939"/>
                <a:gd name="T6" fmla="*/ 1208 w 4318"/>
                <a:gd name="T7" fmla="*/ 99 h 25939"/>
                <a:gd name="T8" fmla="*/ 1030 w 4318"/>
                <a:gd name="T9" fmla="*/ 3842 h 25939"/>
                <a:gd name="T10" fmla="*/ 0 w 4318"/>
                <a:gd name="T11" fmla="*/ 25859 h 25939"/>
                <a:gd name="T12" fmla="*/ 1208 w 4318"/>
                <a:gd name="T13" fmla="*/ 24295 h 25939"/>
                <a:gd name="T14" fmla="*/ 3108 w 4318"/>
                <a:gd name="T15" fmla="*/ 25859 h 25939"/>
                <a:gd name="T16" fmla="*/ 4217 w 4318"/>
                <a:gd name="T17" fmla="*/ 25760 h 25939"/>
                <a:gd name="T18" fmla="*/ 3108 w 4318"/>
                <a:gd name="T19" fmla="*/ 2040 h 25939"/>
                <a:gd name="T20" fmla="*/ 1208 w 4318"/>
                <a:gd name="T21" fmla="*/ 2990 h 25939"/>
                <a:gd name="T22" fmla="*/ 3108 w 4318"/>
                <a:gd name="T23" fmla="*/ 23939 h 25939"/>
                <a:gd name="T24" fmla="*/ 1208 w 4318"/>
                <a:gd name="T25" fmla="*/ 22988 h 25939"/>
                <a:gd name="T26" fmla="*/ 3108 w 4318"/>
                <a:gd name="T27" fmla="*/ 23939 h 25939"/>
                <a:gd name="T28" fmla="*/ 1307 w 4318"/>
                <a:gd name="T29" fmla="*/ 22730 h 25939"/>
                <a:gd name="T30" fmla="*/ 3010 w 4318"/>
                <a:gd name="T31" fmla="*/ 21602 h 25939"/>
                <a:gd name="T32" fmla="*/ 3108 w 4318"/>
                <a:gd name="T33" fmla="*/ 21325 h 25939"/>
                <a:gd name="T34" fmla="*/ 1208 w 4318"/>
                <a:gd name="T35" fmla="*/ 20374 h 25939"/>
                <a:gd name="T36" fmla="*/ 3108 w 4318"/>
                <a:gd name="T37" fmla="*/ 21325 h 25939"/>
                <a:gd name="T38" fmla="*/ 1307 w 4318"/>
                <a:gd name="T39" fmla="*/ 20097 h 25939"/>
                <a:gd name="T40" fmla="*/ 3010 w 4318"/>
                <a:gd name="T41" fmla="*/ 18968 h 25939"/>
                <a:gd name="T42" fmla="*/ 3108 w 4318"/>
                <a:gd name="T43" fmla="*/ 18711 h 25939"/>
                <a:gd name="T44" fmla="*/ 1208 w 4318"/>
                <a:gd name="T45" fmla="*/ 17761 h 25939"/>
                <a:gd name="T46" fmla="*/ 3108 w 4318"/>
                <a:gd name="T47" fmla="*/ 18711 h 25939"/>
                <a:gd name="T48" fmla="*/ 1307 w 4318"/>
                <a:gd name="T49" fmla="*/ 17483 h 25939"/>
                <a:gd name="T50" fmla="*/ 3010 w 4318"/>
                <a:gd name="T51" fmla="*/ 16355 h 25939"/>
                <a:gd name="T52" fmla="*/ 3108 w 4318"/>
                <a:gd name="T53" fmla="*/ 16077 h 25939"/>
                <a:gd name="T54" fmla="*/ 1208 w 4318"/>
                <a:gd name="T55" fmla="*/ 15127 h 25939"/>
                <a:gd name="T56" fmla="*/ 3108 w 4318"/>
                <a:gd name="T57" fmla="*/ 16077 h 25939"/>
                <a:gd name="T58" fmla="*/ 1307 w 4318"/>
                <a:gd name="T59" fmla="*/ 14870 h 25939"/>
                <a:gd name="T60" fmla="*/ 3010 w 4318"/>
                <a:gd name="T61" fmla="*/ 13741 h 25939"/>
                <a:gd name="T62" fmla="*/ 3108 w 4318"/>
                <a:gd name="T63" fmla="*/ 13464 h 25939"/>
                <a:gd name="T64" fmla="*/ 1208 w 4318"/>
                <a:gd name="T65" fmla="*/ 12514 h 25939"/>
                <a:gd name="T66" fmla="*/ 3108 w 4318"/>
                <a:gd name="T67" fmla="*/ 13464 h 25939"/>
                <a:gd name="T68" fmla="*/ 1307 w 4318"/>
                <a:gd name="T69" fmla="*/ 12257 h 25939"/>
                <a:gd name="T70" fmla="*/ 3010 w 4318"/>
                <a:gd name="T71" fmla="*/ 11109 h 25939"/>
                <a:gd name="T72" fmla="*/ 3108 w 4318"/>
                <a:gd name="T73" fmla="*/ 10851 h 25939"/>
                <a:gd name="T74" fmla="*/ 1208 w 4318"/>
                <a:gd name="T75" fmla="*/ 9900 h 25939"/>
                <a:gd name="T76" fmla="*/ 3108 w 4318"/>
                <a:gd name="T77" fmla="*/ 10851 h 25939"/>
                <a:gd name="T78" fmla="*/ 1307 w 4318"/>
                <a:gd name="T79" fmla="*/ 9624 h 25939"/>
                <a:gd name="T80" fmla="*/ 3010 w 4318"/>
                <a:gd name="T81" fmla="*/ 8495 h 25939"/>
                <a:gd name="T82" fmla="*/ 3108 w 4318"/>
                <a:gd name="T83" fmla="*/ 8237 h 25939"/>
                <a:gd name="T84" fmla="*/ 1208 w 4318"/>
                <a:gd name="T85" fmla="*/ 7287 h 25939"/>
                <a:gd name="T86" fmla="*/ 3108 w 4318"/>
                <a:gd name="T87" fmla="*/ 8237 h 25939"/>
                <a:gd name="T88" fmla="*/ 1307 w 4318"/>
                <a:gd name="T89" fmla="*/ 7010 h 25939"/>
                <a:gd name="T90" fmla="*/ 3010 w 4318"/>
                <a:gd name="T91" fmla="*/ 5881 h 25939"/>
                <a:gd name="T92" fmla="*/ 3108 w 4318"/>
                <a:gd name="T93" fmla="*/ 5604 h 25939"/>
                <a:gd name="T94" fmla="*/ 1208 w 4318"/>
                <a:gd name="T95" fmla="*/ 4653 h 25939"/>
                <a:gd name="T96" fmla="*/ 3108 w 4318"/>
                <a:gd name="T97" fmla="*/ 5604 h 25939"/>
                <a:gd name="T98" fmla="*/ 1307 w 4318"/>
                <a:gd name="T99" fmla="*/ 4396 h 25939"/>
                <a:gd name="T100" fmla="*/ 1307 w 4318"/>
                <a:gd name="T101" fmla="*/ 3267 h 25939"/>
                <a:gd name="T102" fmla="*/ 3108 w 4318"/>
                <a:gd name="T103" fmla="*/ 4297 h 25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18" h="25939">
                  <a:moveTo>
                    <a:pt x="4217" y="25760"/>
                  </a:moveTo>
                  <a:lnTo>
                    <a:pt x="4217" y="25760"/>
                  </a:lnTo>
                  <a:cubicBezTo>
                    <a:pt x="3366" y="25760"/>
                    <a:pt x="3366" y="25760"/>
                    <a:pt x="3366" y="25760"/>
                  </a:cubicBezTo>
                  <a:cubicBezTo>
                    <a:pt x="3307" y="25760"/>
                    <a:pt x="3267" y="25720"/>
                    <a:pt x="3267" y="25661"/>
                  </a:cubicBezTo>
                  <a:cubicBezTo>
                    <a:pt x="3267" y="3842"/>
                    <a:pt x="3267" y="3842"/>
                    <a:pt x="3267" y="3842"/>
                  </a:cubicBezTo>
                  <a:cubicBezTo>
                    <a:pt x="3267" y="1406"/>
                    <a:pt x="3267" y="1406"/>
                    <a:pt x="3267" y="1406"/>
                  </a:cubicBezTo>
                  <a:cubicBezTo>
                    <a:pt x="3267" y="99"/>
                    <a:pt x="3267" y="99"/>
                    <a:pt x="3267" y="99"/>
                  </a:cubicBezTo>
                  <a:cubicBezTo>
                    <a:pt x="3267" y="40"/>
                    <a:pt x="3228" y="0"/>
                    <a:pt x="3188" y="0"/>
                  </a:cubicBezTo>
                  <a:cubicBezTo>
                    <a:pt x="3148" y="0"/>
                    <a:pt x="3108" y="40"/>
                    <a:pt x="3108" y="99"/>
                  </a:cubicBezTo>
                  <a:cubicBezTo>
                    <a:pt x="3108" y="1406"/>
                    <a:pt x="3108" y="1406"/>
                    <a:pt x="3108" y="1406"/>
                  </a:cubicBezTo>
                  <a:cubicBezTo>
                    <a:pt x="3108" y="1684"/>
                    <a:pt x="3108" y="1684"/>
                    <a:pt x="3108" y="1684"/>
                  </a:cubicBezTo>
                  <a:cubicBezTo>
                    <a:pt x="3108" y="1723"/>
                    <a:pt x="3050" y="1763"/>
                    <a:pt x="3010" y="1763"/>
                  </a:cubicBezTo>
                  <a:cubicBezTo>
                    <a:pt x="1307" y="1763"/>
                    <a:pt x="1307" y="1763"/>
                    <a:pt x="1307" y="1763"/>
                  </a:cubicBezTo>
                  <a:cubicBezTo>
                    <a:pt x="1248" y="1763"/>
                    <a:pt x="1208" y="1723"/>
                    <a:pt x="1208" y="1684"/>
                  </a:cubicBezTo>
                  <a:cubicBezTo>
                    <a:pt x="1208" y="1406"/>
                    <a:pt x="1208" y="1406"/>
                    <a:pt x="1208" y="1406"/>
                  </a:cubicBezTo>
                  <a:cubicBezTo>
                    <a:pt x="1208" y="99"/>
                    <a:pt x="1208" y="99"/>
                    <a:pt x="1208" y="99"/>
                  </a:cubicBezTo>
                  <a:cubicBezTo>
                    <a:pt x="1208" y="40"/>
                    <a:pt x="1168" y="0"/>
                    <a:pt x="1128" y="0"/>
                  </a:cubicBezTo>
                  <a:cubicBezTo>
                    <a:pt x="1070" y="0"/>
                    <a:pt x="1030" y="40"/>
                    <a:pt x="1030" y="99"/>
                  </a:cubicBezTo>
                  <a:cubicBezTo>
                    <a:pt x="1030" y="1406"/>
                    <a:pt x="1030" y="1406"/>
                    <a:pt x="1030" y="1406"/>
                  </a:cubicBezTo>
                  <a:cubicBezTo>
                    <a:pt x="1030" y="3842"/>
                    <a:pt x="1030" y="3842"/>
                    <a:pt x="1030" y="3842"/>
                  </a:cubicBezTo>
                  <a:cubicBezTo>
                    <a:pt x="1030" y="25661"/>
                    <a:pt x="1030" y="25661"/>
                    <a:pt x="1030" y="25661"/>
                  </a:cubicBezTo>
                  <a:cubicBezTo>
                    <a:pt x="1030" y="25720"/>
                    <a:pt x="990" y="25760"/>
                    <a:pt x="950" y="25760"/>
                  </a:cubicBezTo>
                  <a:cubicBezTo>
                    <a:pt x="99" y="25760"/>
                    <a:pt x="99" y="25760"/>
                    <a:pt x="99" y="25760"/>
                  </a:cubicBezTo>
                  <a:cubicBezTo>
                    <a:pt x="40" y="25760"/>
                    <a:pt x="0" y="25800"/>
                    <a:pt x="0" y="25859"/>
                  </a:cubicBezTo>
                  <a:cubicBezTo>
                    <a:pt x="0" y="25898"/>
                    <a:pt x="40" y="25938"/>
                    <a:pt x="99" y="25938"/>
                  </a:cubicBezTo>
                  <a:cubicBezTo>
                    <a:pt x="1128" y="25938"/>
                    <a:pt x="1128" y="25938"/>
                    <a:pt x="1128" y="25938"/>
                  </a:cubicBezTo>
                  <a:cubicBezTo>
                    <a:pt x="1168" y="25938"/>
                    <a:pt x="1208" y="25898"/>
                    <a:pt x="1208" y="25859"/>
                  </a:cubicBezTo>
                  <a:cubicBezTo>
                    <a:pt x="1208" y="24295"/>
                    <a:pt x="1208" y="24295"/>
                    <a:pt x="1208" y="24295"/>
                  </a:cubicBezTo>
                  <a:cubicBezTo>
                    <a:pt x="1208" y="24255"/>
                    <a:pt x="1248" y="24216"/>
                    <a:pt x="1307" y="24216"/>
                  </a:cubicBezTo>
                  <a:cubicBezTo>
                    <a:pt x="3010" y="24216"/>
                    <a:pt x="3010" y="24216"/>
                    <a:pt x="3010" y="24216"/>
                  </a:cubicBezTo>
                  <a:cubicBezTo>
                    <a:pt x="3050" y="24216"/>
                    <a:pt x="3108" y="24255"/>
                    <a:pt x="3108" y="24295"/>
                  </a:cubicBezTo>
                  <a:cubicBezTo>
                    <a:pt x="3108" y="25859"/>
                    <a:pt x="3108" y="25859"/>
                    <a:pt x="3108" y="25859"/>
                  </a:cubicBezTo>
                  <a:cubicBezTo>
                    <a:pt x="3108" y="25898"/>
                    <a:pt x="3148" y="25938"/>
                    <a:pt x="3188" y="25938"/>
                  </a:cubicBezTo>
                  <a:cubicBezTo>
                    <a:pt x="4217" y="25938"/>
                    <a:pt x="4217" y="25938"/>
                    <a:pt x="4217" y="25938"/>
                  </a:cubicBezTo>
                  <a:cubicBezTo>
                    <a:pt x="4277" y="25938"/>
                    <a:pt x="4317" y="25898"/>
                    <a:pt x="4317" y="25859"/>
                  </a:cubicBezTo>
                  <a:cubicBezTo>
                    <a:pt x="4317" y="25800"/>
                    <a:pt x="4277" y="25760"/>
                    <a:pt x="4217" y="25760"/>
                  </a:cubicBezTo>
                  <a:close/>
                  <a:moveTo>
                    <a:pt x="1307" y="1941"/>
                  </a:moveTo>
                  <a:lnTo>
                    <a:pt x="1307" y="1941"/>
                  </a:lnTo>
                  <a:cubicBezTo>
                    <a:pt x="3010" y="1941"/>
                    <a:pt x="3010" y="1941"/>
                    <a:pt x="3010" y="1941"/>
                  </a:cubicBezTo>
                  <a:cubicBezTo>
                    <a:pt x="3050" y="1941"/>
                    <a:pt x="3108" y="1980"/>
                    <a:pt x="3108" y="2040"/>
                  </a:cubicBezTo>
                  <a:cubicBezTo>
                    <a:pt x="3108" y="2990"/>
                    <a:pt x="3108" y="2990"/>
                    <a:pt x="3108" y="2990"/>
                  </a:cubicBezTo>
                  <a:cubicBezTo>
                    <a:pt x="3108" y="3029"/>
                    <a:pt x="3050" y="3089"/>
                    <a:pt x="3010" y="3089"/>
                  </a:cubicBezTo>
                  <a:cubicBezTo>
                    <a:pt x="1307" y="3089"/>
                    <a:pt x="1307" y="3089"/>
                    <a:pt x="1307" y="3089"/>
                  </a:cubicBezTo>
                  <a:cubicBezTo>
                    <a:pt x="1248" y="3089"/>
                    <a:pt x="1208" y="3029"/>
                    <a:pt x="1208" y="2990"/>
                  </a:cubicBezTo>
                  <a:cubicBezTo>
                    <a:pt x="1208" y="2040"/>
                    <a:pt x="1208" y="2040"/>
                    <a:pt x="1208" y="2040"/>
                  </a:cubicBezTo>
                  <a:cubicBezTo>
                    <a:pt x="1208" y="1980"/>
                    <a:pt x="1248" y="1941"/>
                    <a:pt x="1307" y="1941"/>
                  </a:cubicBezTo>
                  <a:close/>
                  <a:moveTo>
                    <a:pt x="3108" y="23939"/>
                  </a:moveTo>
                  <a:lnTo>
                    <a:pt x="3108" y="23939"/>
                  </a:lnTo>
                  <a:cubicBezTo>
                    <a:pt x="3108" y="23998"/>
                    <a:pt x="3050" y="24037"/>
                    <a:pt x="3010" y="24037"/>
                  </a:cubicBezTo>
                  <a:cubicBezTo>
                    <a:pt x="1307" y="24037"/>
                    <a:pt x="1307" y="24037"/>
                    <a:pt x="1307" y="24037"/>
                  </a:cubicBezTo>
                  <a:cubicBezTo>
                    <a:pt x="1248" y="24037"/>
                    <a:pt x="1208" y="23998"/>
                    <a:pt x="1208" y="23939"/>
                  </a:cubicBezTo>
                  <a:cubicBezTo>
                    <a:pt x="1208" y="22988"/>
                    <a:pt x="1208" y="22988"/>
                    <a:pt x="1208" y="22988"/>
                  </a:cubicBezTo>
                  <a:cubicBezTo>
                    <a:pt x="1208" y="22948"/>
                    <a:pt x="1248" y="22909"/>
                    <a:pt x="1307" y="22909"/>
                  </a:cubicBezTo>
                  <a:cubicBezTo>
                    <a:pt x="3010" y="22909"/>
                    <a:pt x="3010" y="22909"/>
                    <a:pt x="3010" y="22909"/>
                  </a:cubicBezTo>
                  <a:cubicBezTo>
                    <a:pt x="3050" y="22909"/>
                    <a:pt x="3108" y="22948"/>
                    <a:pt x="3108" y="22988"/>
                  </a:cubicBezTo>
                  <a:lnTo>
                    <a:pt x="3108" y="23939"/>
                  </a:lnTo>
                  <a:close/>
                  <a:moveTo>
                    <a:pt x="3108" y="22631"/>
                  </a:moveTo>
                  <a:lnTo>
                    <a:pt x="3108" y="22631"/>
                  </a:lnTo>
                  <a:cubicBezTo>
                    <a:pt x="3108" y="22691"/>
                    <a:pt x="3050" y="22730"/>
                    <a:pt x="3010" y="22730"/>
                  </a:cubicBezTo>
                  <a:cubicBezTo>
                    <a:pt x="1307" y="22730"/>
                    <a:pt x="1307" y="22730"/>
                    <a:pt x="1307" y="22730"/>
                  </a:cubicBezTo>
                  <a:cubicBezTo>
                    <a:pt x="1248" y="22730"/>
                    <a:pt x="1208" y="22691"/>
                    <a:pt x="1208" y="22631"/>
                  </a:cubicBezTo>
                  <a:cubicBezTo>
                    <a:pt x="1208" y="21681"/>
                    <a:pt x="1208" y="21681"/>
                    <a:pt x="1208" y="21681"/>
                  </a:cubicBezTo>
                  <a:cubicBezTo>
                    <a:pt x="1208" y="21642"/>
                    <a:pt x="1248" y="21602"/>
                    <a:pt x="1307" y="21602"/>
                  </a:cubicBezTo>
                  <a:cubicBezTo>
                    <a:pt x="3010" y="21602"/>
                    <a:pt x="3010" y="21602"/>
                    <a:pt x="3010" y="21602"/>
                  </a:cubicBezTo>
                  <a:cubicBezTo>
                    <a:pt x="3050" y="21602"/>
                    <a:pt x="3108" y="21642"/>
                    <a:pt x="3108" y="21681"/>
                  </a:cubicBezTo>
                  <a:lnTo>
                    <a:pt x="3108" y="22631"/>
                  </a:lnTo>
                  <a:close/>
                  <a:moveTo>
                    <a:pt x="3108" y="21325"/>
                  </a:moveTo>
                  <a:lnTo>
                    <a:pt x="3108" y="21325"/>
                  </a:lnTo>
                  <a:cubicBezTo>
                    <a:pt x="3108" y="21384"/>
                    <a:pt x="3050" y="21424"/>
                    <a:pt x="3010" y="21424"/>
                  </a:cubicBezTo>
                  <a:cubicBezTo>
                    <a:pt x="1307" y="21424"/>
                    <a:pt x="1307" y="21424"/>
                    <a:pt x="1307" y="21424"/>
                  </a:cubicBezTo>
                  <a:cubicBezTo>
                    <a:pt x="1248" y="21424"/>
                    <a:pt x="1208" y="21384"/>
                    <a:pt x="1208" y="21325"/>
                  </a:cubicBezTo>
                  <a:cubicBezTo>
                    <a:pt x="1208" y="20374"/>
                    <a:pt x="1208" y="20374"/>
                    <a:pt x="1208" y="20374"/>
                  </a:cubicBezTo>
                  <a:cubicBezTo>
                    <a:pt x="1208" y="20315"/>
                    <a:pt x="1248" y="20275"/>
                    <a:pt x="1307" y="20275"/>
                  </a:cubicBezTo>
                  <a:cubicBezTo>
                    <a:pt x="3010" y="20275"/>
                    <a:pt x="3010" y="20275"/>
                    <a:pt x="3010" y="20275"/>
                  </a:cubicBezTo>
                  <a:cubicBezTo>
                    <a:pt x="3050" y="20275"/>
                    <a:pt x="3108" y="20315"/>
                    <a:pt x="3108" y="20374"/>
                  </a:cubicBezTo>
                  <a:lnTo>
                    <a:pt x="3108" y="21325"/>
                  </a:lnTo>
                  <a:close/>
                  <a:moveTo>
                    <a:pt x="3108" y="20018"/>
                  </a:moveTo>
                  <a:lnTo>
                    <a:pt x="3108" y="20018"/>
                  </a:lnTo>
                  <a:cubicBezTo>
                    <a:pt x="3108" y="20058"/>
                    <a:pt x="3050" y="20097"/>
                    <a:pt x="3010" y="20097"/>
                  </a:cubicBezTo>
                  <a:cubicBezTo>
                    <a:pt x="1307" y="20097"/>
                    <a:pt x="1307" y="20097"/>
                    <a:pt x="1307" y="20097"/>
                  </a:cubicBezTo>
                  <a:cubicBezTo>
                    <a:pt x="1248" y="20097"/>
                    <a:pt x="1208" y="20058"/>
                    <a:pt x="1208" y="20018"/>
                  </a:cubicBezTo>
                  <a:cubicBezTo>
                    <a:pt x="1208" y="19067"/>
                    <a:pt x="1208" y="19067"/>
                    <a:pt x="1208" y="19067"/>
                  </a:cubicBezTo>
                  <a:cubicBezTo>
                    <a:pt x="1208" y="19008"/>
                    <a:pt x="1248" y="18968"/>
                    <a:pt x="1307" y="18968"/>
                  </a:cubicBezTo>
                  <a:cubicBezTo>
                    <a:pt x="3010" y="18968"/>
                    <a:pt x="3010" y="18968"/>
                    <a:pt x="3010" y="18968"/>
                  </a:cubicBezTo>
                  <a:cubicBezTo>
                    <a:pt x="3050" y="18968"/>
                    <a:pt x="3108" y="19008"/>
                    <a:pt x="3108" y="19067"/>
                  </a:cubicBezTo>
                  <a:lnTo>
                    <a:pt x="3108" y="20018"/>
                  </a:lnTo>
                  <a:close/>
                  <a:moveTo>
                    <a:pt x="3108" y="18711"/>
                  </a:moveTo>
                  <a:lnTo>
                    <a:pt x="3108" y="18711"/>
                  </a:lnTo>
                  <a:cubicBezTo>
                    <a:pt x="3108" y="18751"/>
                    <a:pt x="3050" y="18790"/>
                    <a:pt x="3010" y="18790"/>
                  </a:cubicBezTo>
                  <a:cubicBezTo>
                    <a:pt x="1307" y="18790"/>
                    <a:pt x="1307" y="18790"/>
                    <a:pt x="1307" y="18790"/>
                  </a:cubicBezTo>
                  <a:cubicBezTo>
                    <a:pt x="1248" y="18790"/>
                    <a:pt x="1208" y="18751"/>
                    <a:pt x="1208" y="18711"/>
                  </a:cubicBezTo>
                  <a:cubicBezTo>
                    <a:pt x="1208" y="17761"/>
                    <a:pt x="1208" y="17761"/>
                    <a:pt x="1208" y="17761"/>
                  </a:cubicBezTo>
                  <a:cubicBezTo>
                    <a:pt x="1208" y="17701"/>
                    <a:pt x="1248" y="17661"/>
                    <a:pt x="1307" y="17661"/>
                  </a:cubicBezTo>
                  <a:cubicBezTo>
                    <a:pt x="3010" y="17661"/>
                    <a:pt x="3010" y="17661"/>
                    <a:pt x="3010" y="17661"/>
                  </a:cubicBezTo>
                  <a:cubicBezTo>
                    <a:pt x="3050" y="17661"/>
                    <a:pt x="3108" y="17701"/>
                    <a:pt x="3108" y="17761"/>
                  </a:cubicBezTo>
                  <a:lnTo>
                    <a:pt x="3108" y="18711"/>
                  </a:lnTo>
                  <a:close/>
                  <a:moveTo>
                    <a:pt x="3108" y="17404"/>
                  </a:moveTo>
                  <a:lnTo>
                    <a:pt x="3108" y="17404"/>
                  </a:lnTo>
                  <a:cubicBezTo>
                    <a:pt x="3108" y="17444"/>
                    <a:pt x="3050" y="17483"/>
                    <a:pt x="3010" y="17483"/>
                  </a:cubicBezTo>
                  <a:cubicBezTo>
                    <a:pt x="1307" y="17483"/>
                    <a:pt x="1307" y="17483"/>
                    <a:pt x="1307" y="17483"/>
                  </a:cubicBezTo>
                  <a:cubicBezTo>
                    <a:pt x="1248" y="17483"/>
                    <a:pt x="1208" y="17444"/>
                    <a:pt x="1208" y="17404"/>
                  </a:cubicBezTo>
                  <a:cubicBezTo>
                    <a:pt x="1208" y="16434"/>
                    <a:pt x="1208" y="16434"/>
                    <a:pt x="1208" y="16434"/>
                  </a:cubicBezTo>
                  <a:cubicBezTo>
                    <a:pt x="1208" y="16394"/>
                    <a:pt x="1248" y="16355"/>
                    <a:pt x="1307" y="16355"/>
                  </a:cubicBezTo>
                  <a:cubicBezTo>
                    <a:pt x="3010" y="16355"/>
                    <a:pt x="3010" y="16355"/>
                    <a:pt x="3010" y="16355"/>
                  </a:cubicBezTo>
                  <a:cubicBezTo>
                    <a:pt x="3050" y="16355"/>
                    <a:pt x="3108" y="16394"/>
                    <a:pt x="3108" y="16434"/>
                  </a:cubicBezTo>
                  <a:lnTo>
                    <a:pt x="3108" y="17404"/>
                  </a:lnTo>
                  <a:close/>
                  <a:moveTo>
                    <a:pt x="3108" y="16077"/>
                  </a:moveTo>
                  <a:lnTo>
                    <a:pt x="3108" y="16077"/>
                  </a:lnTo>
                  <a:cubicBezTo>
                    <a:pt x="3108" y="16137"/>
                    <a:pt x="3050" y="16177"/>
                    <a:pt x="3010" y="16177"/>
                  </a:cubicBezTo>
                  <a:cubicBezTo>
                    <a:pt x="1307" y="16177"/>
                    <a:pt x="1307" y="16177"/>
                    <a:pt x="1307" y="16177"/>
                  </a:cubicBezTo>
                  <a:cubicBezTo>
                    <a:pt x="1248" y="16177"/>
                    <a:pt x="1208" y="16137"/>
                    <a:pt x="1208" y="16077"/>
                  </a:cubicBezTo>
                  <a:cubicBezTo>
                    <a:pt x="1208" y="15127"/>
                    <a:pt x="1208" y="15127"/>
                    <a:pt x="1208" y="15127"/>
                  </a:cubicBezTo>
                  <a:cubicBezTo>
                    <a:pt x="1208" y="15088"/>
                    <a:pt x="1248" y="15048"/>
                    <a:pt x="1307" y="15048"/>
                  </a:cubicBezTo>
                  <a:cubicBezTo>
                    <a:pt x="3010" y="15048"/>
                    <a:pt x="3010" y="15048"/>
                    <a:pt x="3010" y="15048"/>
                  </a:cubicBezTo>
                  <a:cubicBezTo>
                    <a:pt x="3050" y="15048"/>
                    <a:pt x="3108" y="15088"/>
                    <a:pt x="3108" y="15127"/>
                  </a:cubicBezTo>
                  <a:lnTo>
                    <a:pt x="3108" y="16077"/>
                  </a:lnTo>
                  <a:close/>
                  <a:moveTo>
                    <a:pt x="3108" y="14771"/>
                  </a:moveTo>
                  <a:lnTo>
                    <a:pt x="3108" y="14771"/>
                  </a:lnTo>
                  <a:cubicBezTo>
                    <a:pt x="3108" y="14830"/>
                    <a:pt x="3050" y="14870"/>
                    <a:pt x="3010" y="14870"/>
                  </a:cubicBezTo>
                  <a:cubicBezTo>
                    <a:pt x="1307" y="14870"/>
                    <a:pt x="1307" y="14870"/>
                    <a:pt x="1307" y="14870"/>
                  </a:cubicBezTo>
                  <a:cubicBezTo>
                    <a:pt x="1248" y="14870"/>
                    <a:pt x="1208" y="14830"/>
                    <a:pt x="1208" y="14771"/>
                  </a:cubicBezTo>
                  <a:cubicBezTo>
                    <a:pt x="1208" y="13820"/>
                    <a:pt x="1208" y="13820"/>
                    <a:pt x="1208" y="13820"/>
                  </a:cubicBezTo>
                  <a:cubicBezTo>
                    <a:pt x="1208" y="13780"/>
                    <a:pt x="1248" y="13741"/>
                    <a:pt x="1307" y="13741"/>
                  </a:cubicBezTo>
                  <a:cubicBezTo>
                    <a:pt x="3010" y="13741"/>
                    <a:pt x="3010" y="13741"/>
                    <a:pt x="3010" y="13741"/>
                  </a:cubicBezTo>
                  <a:cubicBezTo>
                    <a:pt x="3050" y="13741"/>
                    <a:pt x="3108" y="13780"/>
                    <a:pt x="3108" y="13820"/>
                  </a:cubicBezTo>
                  <a:lnTo>
                    <a:pt x="3108" y="14771"/>
                  </a:lnTo>
                  <a:close/>
                  <a:moveTo>
                    <a:pt x="3108" y="13464"/>
                  </a:moveTo>
                  <a:lnTo>
                    <a:pt x="3108" y="13464"/>
                  </a:lnTo>
                  <a:cubicBezTo>
                    <a:pt x="3108" y="13523"/>
                    <a:pt x="3050" y="13562"/>
                    <a:pt x="3010" y="13562"/>
                  </a:cubicBezTo>
                  <a:cubicBezTo>
                    <a:pt x="1307" y="13562"/>
                    <a:pt x="1307" y="13562"/>
                    <a:pt x="1307" y="13562"/>
                  </a:cubicBezTo>
                  <a:cubicBezTo>
                    <a:pt x="1248" y="13562"/>
                    <a:pt x="1208" y="13523"/>
                    <a:pt x="1208" y="13464"/>
                  </a:cubicBezTo>
                  <a:cubicBezTo>
                    <a:pt x="1208" y="12514"/>
                    <a:pt x="1208" y="12514"/>
                    <a:pt x="1208" y="12514"/>
                  </a:cubicBezTo>
                  <a:cubicBezTo>
                    <a:pt x="1208" y="12475"/>
                    <a:pt x="1248" y="12435"/>
                    <a:pt x="1307" y="12435"/>
                  </a:cubicBezTo>
                  <a:cubicBezTo>
                    <a:pt x="3010" y="12435"/>
                    <a:pt x="3010" y="12435"/>
                    <a:pt x="3010" y="12435"/>
                  </a:cubicBezTo>
                  <a:cubicBezTo>
                    <a:pt x="3050" y="12435"/>
                    <a:pt x="3108" y="12475"/>
                    <a:pt x="3108" y="12514"/>
                  </a:cubicBezTo>
                  <a:lnTo>
                    <a:pt x="3108" y="13464"/>
                  </a:lnTo>
                  <a:close/>
                  <a:moveTo>
                    <a:pt x="3108" y="12158"/>
                  </a:moveTo>
                  <a:lnTo>
                    <a:pt x="3108" y="12158"/>
                  </a:lnTo>
                  <a:cubicBezTo>
                    <a:pt x="3108" y="12218"/>
                    <a:pt x="3050" y="12257"/>
                    <a:pt x="3010" y="12257"/>
                  </a:cubicBezTo>
                  <a:cubicBezTo>
                    <a:pt x="1307" y="12257"/>
                    <a:pt x="1307" y="12257"/>
                    <a:pt x="1307" y="12257"/>
                  </a:cubicBezTo>
                  <a:cubicBezTo>
                    <a:pt x="1248" y="12257"/>
                    <a:pt x="1208" y="12218"/>
                    <a:pt x="1208" y="12158"/>
                  </a:cubicBezTo>
                  <a:cubicBezTo>
                    <a:pt x="1208" y="11208"/>
                    <a:pt x="1208" y="11208"/>
                    <a:pt x="1208" y="11208"/>
                  </a:cubicBezTo>
                  <a:cubicBezTo>
                    <a:pt x="1208" y="11148"/>
                    <a:pt x="1248" y="11109"/>
                    <a:pt x="1307" y="11109"/>
                  </a:cubicBezTo>
                  <a:cubicBezTo>
                    <a:pt x="3010" y="11109"/>
                    <a:pt x="3010" y="11109"/>
                    <a:pt x="3010" y="11109"/>
                  </a:cubicBezTo>
                  <a:cubicBezTo>
                    <a:pt x="3050" y="11109"/>
                    <a:pt x="3108" y="11148"/>
                    <a:pt x="3108" y="11208"/>
                  </a:cubicBezTo>
                  <a:lnTo>
                    <a:pt x="3108" y="12158"/>
                  </a:lnTo>
                  <a:close/>
                  <a:moveTo>
                    <a:pt x="3108" y="10851"/>
                  </a:moveTo>
                  <a:lnTo>
                    <a:pt x="3108" y="10851"/>
                  </a:lnTo>
                  <a:cubicBezTo>
                    <a:pt x="3108" y="10891"/>
                    <a:pt x="3050" y="10930"/>
                    <a:pt x="3010" y="10930"/>
                  </a:cubicBezTo>
                  <a:cubicBezTo>
                    <a:pt x="1307" y="10930"/>
                    <a:pt x="1307" y="10930"/>
                    <a:pt x="1307" y="10930"/>
                  </a:cubicBezTo>
                  <a:cubicBezTo>
                    <a:pt x="1248" y="10930"/>
                    <a:pt x="1208" y="10891"/>
                    <a:pt x="1208" y="10851"/>
                  </a:cubicBezTo>
                  <a:cubicBezTo>
                    <a:pt x="1208" y="9900"/>
                    <a:pt x="1208" y="9900"/>
                    <a:pt x="1208" y="9900"/>
                  </a:cubicBezTo>
                  <a:cubicBezTo>
                    <a:pt x="1208" y="9841"/>
                    <a:pt x="1248" y="9802"/>
                    <a:pt x="1307" y="9802"/>
                  </a:cubicBezTo>
                  <a:cubicBezTo>
                    <a:pt x="3010" y="9802"/>
                    <a:pt x="3010" y="9802"/>
                    <a:pt x="3010" y="9802"/>
                  </a:cubicBezTo>
                  <a:cubicBezTo>
                    <a:pt x="3050" y="9802"/>
                    <a:pt x="3108" y="9841"/>
                    <a:pt x="3108" y="9900"/>
                  </a:cubicBezTo>
                  <a:lnTo>
                    <a:pt x="3108" y="10851"/>
                  </a:lnTo>
                  <a:close/>
                  <a:moveTo>
                    <a:pt x="3108" y="9544"/>
                  </a:moveTo>
                  <a:lnTo>
                    <a:pt x="3108" y="9544"/>
                  </a:lnTo>
                  <a:cubicBezTo>
                    <a:pt x="3108" y="9584"/>
                    <a:pt x="3050" y="9624"/>
                    <a:pt x="3010" y="9624"/>
                  </a:cubicBezTo>
                  <a:cubicBezTo>
                    <a:pt x="1307" y="9624"/>
                    <a:pt x="1307" y="9624"/>
                    <a:pt x="1307" y="9624"/>
                  </a:cubicBezTo>
                  <a:cubicBezTo>
                    <a:pt x="1248" y="9624"/>
                    <a:pt x="1208" y="9584"/>
                    <a:pt x="1208" y="9544"/>
                  </a:cubicBezTo>
                  <a:cubicBezTo>
                    <a:pt x="1208" y="8594"/>
                    <a:pt x="1208" y="8594"/>
                    <a:pt x="1208" y="8594"/>
                  </a:cubicBezTo>
                  <a:cubicBezTo>
                    <a:pt x="1208" y="8534"/>
                    <a:pt x="1248" y="8495"/>
                    <a:pt x="1307" y="8495"/>
                  </a:cubicBezTo>
                  <a:cubicBezTo>
                    <a:pt x="3010" y="8495"/>
                    <a:pt x="3010" y="8495"/>
                    <a:pt x="3010" y="8495"/>
                  </a:cubicBezTo>
                  <a:cubicBezTo>
                    <a:pt x="3050" y="8495"/>
                    <a:pt x="3108" y="8534"/>
                    <a:pt x="3108" y="8594"/>
                  </a:cubicBezTo>
                  <a:lnTo>
                    <a:pt x="3108" y="9544"/>
                  </a:lnTo>
                  <a:close/>
                  <a:moveTo>
                    <a:pt x="3108" y="8237"/>
                  </a:moveTo>
                  <a:lnTo>
                    <a:pt x="3108" y="8237"/>
                  </a:lnTo>
                  <a:cubicBezTo>
                    <a:pt x="3108" y="8277"/>
                    <a:pt x="3050" y="8316"/>
                    <a:pt x="3010" y="8316"/>
                  </a:cubicBezTo>
                  <a:cubicBezTo>
                    <a:pt x="1307" y="8316"/>
                    <a:pt x="1307" y="8316"/>
                    <a:pt x="1307" y="8316"/>
                  </a:cubicBezTo>
                  <a:cubicBezTo>
                    <a:pt x="1248" y="8316"/>
                    <a:pt x="1208" y="8277"/>
                    <a:pt x="1208" y="8237"/>
                  </a:cubicBezTo>
                  <a:cubicBezTo>
                    <a:pt x="1208" y="7287"/>
                    <a:pt x="1208" y="7287"/>
                    <a:pt x="1208" y="7287"/>
                  </a:cubicBezTo>
                  <a:cubicBezTo>
                    <a:pt x="1208" y="7228"/>
                    <a:pt x="1248" y="7188"/>
                    <a:pt x="1307" y="7188"/>
                  </a:cubicBezTo>
                  <a:cubicBezTo>
                    <a:pt x="3010" y="7188"/>
                    <a:pt x="3010" y="7188"/>
                    <a:pt x="3010" y="7188"/>
                  </a:cubicBezTo>
                  <a:cubicBezTo>
                    <a:pt x="3050" y="7188"/>
                    <a:pt x="3108" y="7228"/>
                    <a:pt x="3108" y="7287"/>
                  </a:cubicBezTo>
                  <a:lnTo>
                    <a:pt x="3108" y="8237"/>
                  </a:lnTo>
                  <a:close/>
                  <a:moveTo>
                    <a:pt x="3108" y="6911"/>
                  </a:moveTo>
                  <a:lnTo>
                    <a:pt x="3108" y="6911"/>
                  </a:lnTo>
                  <a:cubicBezTo>
                    <a:pt x="3108" y="6970"/>
                    <a:pt x="3050" y="7010"/>
                    <a:pt x="3010" y="7010"/>
                  </a:cubicBezTo>
                  <a:cubicBezTo>
                    <a:pt x="1307" y="7010"/>
                    <a:pt x="1307" y="7010"/>
                    <a:pt x="1307" y="7010"/>
                  </a:cubicBezTo>
                  <a:cubicBezTo>
                    <a:pt x="1248" y="7010"/>
                    <a:pt x="1208" y="6970"/>
                    <a:pt x="1208" y="6911"/>
                  </a:cubicBezTo>
                  <a:cubicBezTo>
                    <a:pt x="1208" y="5961"/>
                    <a:pt x="1208" y="5961"/>
                    <a:pt x="1208" y="5961"/>
                  </a:cubicBezTo>
                  <a:cubicBezTo>
                    <a:pt x="1208" y="5921"/>
                    <a:pt x="1248" y="5881"/>
                    <a:pt x="1307" y="5881"/>
                  </a:cubicBezTo>
                  <a:cubicBezTo>
                    <a:pt x="3010" y="5881"/>
                    <a:pt x="3010" y="5881"/>
                    <a:pt x="3010" y="5881"/>
                  </a:cubicBezTo>
                  <a:cubicBezTo>
                    <a:pt x="3050" y="5881"/>
                    <a:pt x="3108" y="5921"/>
                    <a:pt x="3108" y="5961"/>
                  </a:cubicBezTo>
                  <a:lnTo>
                    <a:pt x="3108" y="6911"/>
                  </a:lnTo>
                  <a:close/>
                  <a:moveTo>
                    <a:pt x="3108" y="5604"/>
                  </a:moveTo>
                  <a:lnTo>
                    <a:pt x="3108" y="5604"/>
                  </a:lnTo>
                  <a:cubicBezTo>
                    <a:pt x="3108" y="5663"/>
                    <a:pt x="3050" y="5703"/>
                    <a:pt x="3010" y="5703"/>
                  </a:cubicBezTo>
                  <a:cubicBezTo>
                    <a:pt x="1307" y="5703"/>
                    <a:pt x="1307" y="5703"/>
                    <a:pt x="1307" y="5703"/>
                  </a:cubicBezTo>
                  <a:cubicBezTo>
                    <a:pt x="1248" y="5703"/>
                    <a:pt x="1208" y="5663"/>
                    <a:pt x="1208" y="5604"/>
                  </a:cubicBezTo>
                  <a:cubicBezTo>
                    <a:pt x="1208" y="4653"/>
                    <a:pt x="1208" y="4653"/>
                    <a:pt x="1208" y="4653"/>
                  </a:cubicBezTo>
                  <a:cubicBezTo>
                    <a:pt x="1208" y="4614"/>
                    <a:pt x="1248" y="4574"/>
                    <a:pt x="1307" y="4574"/>
                  </a:cubicBezTo>
                  <a:cubicBezTo>
                    <a:pt x="3010" y="4574"/>
                    <a:pt x="3010" y="4574"/>
                    <a:pt x="3010" y="4574"/>
                  </a:cubicBezTo>
                  <a:cubicBezTo>
                    <a:pt x="3050" y="4574"/>
                    <a:pt x="3108" y="4614"/>
                    <a:pt x="3108" y="4653"/>
                  </a:cubicBezTo>
                  <a:lnTo>
                    <a:pt x="3108" y="5604"/>
                  </a:lnTo>
                  <a:close/>
                  <a:moveTo>
                    <a:pt x="3108" y="4297"/>
                  </a:moveTo>
                  <a:lnTo>
                    <a:pt x="3108" y="4297"/>
                  </a:lnTo>
                  <a:cubicBezTo>
                    <a:pt x="3108" y="4356"/>
                    <a:pt x="3050" y="4396"/>
                    <a:pt x="3010" y="4396"/>
                  </a:cubicBezTo>
                  <a:cubicBezTo>
                    <a:pt x="1307" y="4396"/>
                    <a:pt x="1307" y="4396"/>
                    <a:pt x="1307" y="4396"/>
                  </a:cubicBezTo>
                  <a:cubicBezTo>
                    <a:pt x="1248" y="4396"/>
                    <a:pt x="1208" y="4356"/>
                    <a:pt x="1208" y="4297"/>
                  </a:cubicBezTo>
                  <a:cubicBezTo>
                    <a:pt x="1208" y="3842"/>
                    <a:pt x="1208" y="3842"/>
                    <a:pt x="1208" y="3842"/>
                  </a:cubicBezTo>
                  <a:cubicBezTo>
                    <a:pt x="1208" y="3346"/>
                    <a:pt x="1208" y="3346"/>
                    <a:pt x="1208" y="3346"/>
                  </a:cubicBezTo>
                  <a:cubicBezTo>
                    <a:pt x="1208" y="3307"/>
                    <a:pt x="1248" y="3267"/>
                    <a:pt x="1307" y="3267"/>
                  </a:cubicBezTo>
                  <a:cubicBezTo>
                    <a:pt x="3010" y="3267"/>
                    <a:pt x="3010" y="3267"/>
                    <a:pt x="3010" y="3267"/>
                  </a:cubicBezTo>
                  <a:cubicBezTo>
                    <a:pt x="3050" y="3267"/>
                    <a:pt x="3108" y="3307"/>
                    <a:pt x="3108" y="3346"/>
                  </a:cubicBezTo>
                  <a:cubicBezTo>
                    <a:pt x="3108" y="3842"/>
                    <a:pt x="3108" y="3842"/>
                    <a:pt x="3108" y="3842"/>
                  </a:cubicBezTo>
                  <a:lnTo>
                    <a:pt x="3108" y="4297"/>
                  </a:lnTo>
                  <a:close/>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4" name="Freeform 2"/>
            <p:cNvSpPr>
              <a:spLocks noChangeArrowheads="1"/>
            </p:cNvSpPr>
            <p:nvPr/>
          </p:nvSpPr>
          <p:spPr bwMode="auto">
            <a:xfrm>
              <a:off x="2657472" y="2298698"/>
              <a:ext cx="2195510" cy="4525960"/>
            </a:xfrm>
            <a:custGeom>
              <a:avLst/>
              <a:gdLst>
                <a:gd name="T0" fmla="*/ 5524 w 6099"/>
                <a:gd name="T1" fmla="*/ 3366 h 12573"/>
                <a:gd name="T2" fmla="*/ 5524 w 6099"/>
                <a:gd name="T3" fmla="*/ 3366 h 12573"/>
                <a:gd name="T4" fmla="*/ 4870 w 6099"/>
                <a:gd name="T5" fmla="*/ 3465 h 12573"/>
                <a:gd name="T6" fmla="*/ 2020 w 6099"/>
                <a:gd name="T7" fmla="*/ 139 h 12573"/>
                <a:gd name="T8" fmla="*/ 1545 w 6099"/>
                <a:gd name="T9" fmla="*/ 99 h 12573"/>
                <a:gd name="T10" fmla="*/ 1525 w 6099"/>
                <a:gd name="T11" fmla="*/ 575 h 12573"/>
                <a:gd name="T12" fmla="*/ 4217 w 6099"/>
                <a:gd name="T13" fmla="*/ 3703 h 12573"/>
                <a:gd name="T14" fmla="*/ 2950 w 6099"/>
                <a:gd name="T15" fmla="*/ 3386 h 12573"/>
                <a:gd name="T16" fmla="*/ 1901 w 6099"/>
                <a:gd name="T17" fmla="*/ 1782 h 12573"/>
                <a:gd name="T18" fmla="*/ 1445 w 6099"/>
                <a:gd name="T19" fmla="*/ 1683 h 12573"/>
                <a:gd name="T20" fmla="*/ 1347 w 6099"/>
                <a:gd name="T21" fmla="*/ 2138 h 12573"/>
                <a:gd name="T22" fmla="*/ 2475 w 6099"/>
                <a:gd name="T23" fmla="*/ 3841 h 12573"/>
                <a:gd name="T24" fmla="*/ 2654 w 6099"/>
                <a:gd name="T25" fmla="*/ 3980 h 12573"/>
                <a:gd name="T26" fmla="*/ 4415 w 6099"/>
                <a:gd name="T27" fmla="*/ 4416 h 12573"/>
                <a:gd name="T28" fmla="*/ 3722 w 6099"/>
                <a:gd name="T29" fmla="*/ 6494 h 12573"/>
                <a:gd name="T30" fmla="*/ 2079 w 6099"/>
                <a:gd name="T31" fmla="*/ 5564 h 12573"/>
                <a:gd name="T32" fmla="*/ 1624 w 6099"/>
                <a:gd name="T33" fmla="*/ 5663 h 12573"/>
                <a:gd name="T34" fmla="*/ 99 w 6099"/>
                <a:gd name="T35" fmla="*/ 7840 h 12573"/>
                <a:gd name="T36" fmla="*/ 178 w 6099"/>
                <a:gd name="T37" fmla="*/ 8335 h 12573"/>
                <a:gd name="T38" fmla="*/ 674 w 6099"/>
                <a:gd name="T39" fmla="*/ 8256 h 12573"/>
                <a:gd name="T40" fmla="*/ 2000 w 6099"/>
                <a:gd name="T41" fmla="*/ 6316 h 12573"/>
                <a:gd name="T42" fmla="*/ 3504 w 6099"/>
                <a:gd name="T43" fmla="*/ 7168 h 12573"/>
                <a:gd name="T44" fmla="*/ 3484 w 6099"/>
                <a:gd name="T45" fmla="*/ 7247 h 12573"/>
                <a:gd name="T46" fmla="*/ 3544 w 6099"/>
                <a:gd name="T47" fmla="*/ 7820 h 12573"/>
                <a:gd name="T48" fmla="*/ 1228 w 6099"/>
                <a:gd name="T49" fmla="*/ 12058 h 12573"/>
                <a:gd name="T50" fmla="*/ 1366 w 6099"/>
                <a:gd name="T51" fmla="*/ 12513 h 12573"/>
                <a:gd name="T52" fmla="*/ 1525 w 6099"/>
                <a:gd name="T53" fmla="*/ 12572 h 12573"/>
                <a:gd name="T54" fmla="*/ 1841 w 6099"/>
                <a:gd name="T55" fmla="*/ 12375 h 12573"/>
                <a:gd name="T56" fmla="*/ 4137 w 6099"/>
                <a:gd name="T57" fmla="*/ 8176 h 12573"/>
                <a:gd name="T58" fmla="*/ 4158 w 6099"/>
                <a:gd name="T59" fmla="*/ 8176 h 12573"/>
                <a:gd name="T60" fmla="*/ 4830 w 6099"/>
                <a:gd name="T61" fmla="*/ 7702 h 12573"/>
                <a:gd name="T62" fmla="*/ 5979 w 6099"/>
                <a:gd name="T63" fmla="*/ 4277 h 12573"/>
                <a:gd name="T64" fmla="*/ 5524 w 6099"/>
                <a:gd name="T65" fmla="*/ 3366 h 1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99" h="12573">
                  <a:moveTo>
                    <a:pt x="5524" y="3366"/>
                  </a:moveTo>
                  <a:lnTo>
                    <a:pt x="5524" y="3366"/>
                  </a:lnTo>
                  <a:cubicBezTo>
                    <a:pt x="5286" y="3287"/>
                    <a:pt x="5048" y="3347"/>
                    <a:pt x="4870" y="3465"/>
                  </a:cubicBezTo>
                  <a:cubicBezTo>
                    <a:pt x="2020" y="139"/>
                    <a:pt x="2020" y="139"/>
                    <a:pt x="2020" y="139"/>
                  </a:cubicBezTo>
                  <a:cubicBezTo>
                    <a:pt x="1901" y="0"/>
                    <a:pt x="1683" y="0"/>
                    <a:pt x="1545" y="99"/>
                  </a:cubicBezTo>
                  <a:cubicBezTo>
                    <a:pt x="1426" y="218"/>
                    <a:pt x="1406" y="436"/>
                    <a:pt x="1525" y="575"/>
                  </a:cubicBezTo>
                  <a:cubicBezTo>
                    <a:pt x="4217" y="3703"/>
                    <a:pt x="4217" y="3703"/>
                    <a:pt x="4217" y="3703"/>
                  </a:cubicBezTo>
                  <a:cubicBezTo>
                    <a:pt x="2950" y="3386"/>
                    <a:pt x="2950" y="3386"/>
                    <a:pt x="2950" y="3386"/>
                  </a:cubicBezTo>
                  <a:cubicBezTo>
                    <a:pt x="1901" y="1782"/>
                    <a:pt x="1901" y="1782"/>
                    <a:pt x="1901" y="1782"/>
                  </a:cubicBezTo>
                  <a:cubicBezTo>
                    <a:pt x="1802" y="1624"/>
                    <a:pt x="1604" y="1584"/>
                    <a:pt x="1445" y="1683"/>
                  </a:cubicBezTo>
                  <a:cubicBezTo>
                    <a:pt x="1287" y="1782"/>
                    <a:pt x="1248" y="1980"/>
                    <a:pt x="1347" y="2138"/>
                  </a:cubicBezTo>
                  <a:cubicBezTo>
                    <a:pt x="2475" y="3841"/>
                    <a:pt x="2475" y="3841"/>
                    <a:pt x="2475" y="3841"/>
                  </a:cubicBezTo>
                  <a:cubicBezTo>
                    <a:pt x="2515" y="3921"/>
                    <a:pt x="2575" y="3960"/>
                    <a:pt x="2654" y="3980"/>
                  </a:cubicBezTo>
                  <a:cubicBezTo>
                    <a:pt x="4415" y="4416"/>
                    <a:pt x="4415" y="4416"/>
                    <a:pt x="4415" y="4416"/>
                  </a:cubicBezTo>
                  <a:cubicBezTo>
                    <a:pt x="3722" y="6494"/>
                    <a:pt x="3722" y="6494"/>
                    <a:pt x="3722" y="6494"/>
                  </a:cubicBezTo>
                  <a:cubicBezTo>
                    <a:pt x="2079" y="5564"/>
                    <a:pt x="2079" y="5564"/>
                    <a:pt x="2079" y="5564"/>
                  </a:cubicBezTo>
                  <a:cubicBezTo>
                    <a:pt x="1921" y="5465"/>
                    <a:pt x="1723" y="5524"/>
                    <a:pt x="1624" y="5663"/>
                  </a:cubicBezTo>
                  <a:cubicBezTo>
                    <a:pt x="99" y="7840"/>
                    <a:pt x="99" y="7840"/>
                    <a:pt x="99" y="7840"/>
                  </a:cubicBezTo>
                  <a:cubicBezTo>
                    <a:pt x="0" y="7998"/>
                    <a:pt x="20" y="8216"/>
                    <a:pt x="178" y="8335"/>
                  </a:cubicBezTo>
                  <a:cubicBezTo>
                    <a:pt x="337" y="8434"/>
                    <a:pt x="555" y="8415"/>
                    <a:pt x="674" y="8256"/>
                  </a:cubicBezTo>
                  <a:cubicBezTo>
                    <a:pt x="2000" y="6316"/>
                    <a:pt x="2000" y="6316"/>
                    <a:pt x="2000" y="6316"/>
                  </a:cubicBezTo>
                  <a:cubicBezTo>
                    <a:pt x="3504" y="7168"/>
                    <a:pt x="3504" y="7168"/>
                    <a:pt x="3504" y="7168"/>
                  </a:cubicBezTo>
                  <a:cubicBezTo>
                    <a:pt x="3484" y="7247"/>
                    <a:pt x="3484" y="7247"/>
                    <a:pt x="3484" y="7247"/>
                  </a:cubicBezTo>
                  <a:cubicBezTo>
                    <a:pt x="3406" y="7445"/>
                    <a:pt x="3445" y="7662"/>
                    <a:pt x="3544" y="7820"/>
                  </a:cubicBezTo>
                  <a:cubicBezTo>
                    <a:pt x="1228" y="12058"/>
                    <a:pt x="1228" y="12058"/>
                    <a:pt x="1228" y="12058"/>
                  </a:cubicBezTo>
                  <a:cubicBezTo>
                    <a:pt x="1129" y="12216"/>
                    <a:pt x="1188" y="12434"/>
                    <a:pt x="1366" y="12513"/>
                  </a:cubicBezTo>
                  <a:cubicBezTo>
                    <a:pt x="1426" y="12553"/>
                    <a:pt x="1485" y="12572"/>
                    <a:pt x="1525" y="12572"/>
                  </a:cubicBezTo>
                  <a:cubicBezTo>
                    <a:pt x="1663" y="12572"/>
                    <a:pt x="1783" y="12493"/>
                    <a:pt x="1841" y="12375"/>
                  </a:cubicBezTo>
                  <a:cubicBezTo>
                    <a:pt x="4137" y="8176"/>
                    <a:pt x="4137" y="8176"/>
                    <a:pt x="4137" y="8176"/>
                  </a:cubicBezTo>
                  <a:cubicBezTo>
                    <a:pt x="4137" y="8176"/>
                    <a:pt x="4137" y="8176"/>
                    <a:pt x="4158" y="8176"/>
                  </a:cubicBezTo>
                  <a:cubicBezTo>
                    <a:pt x="4454" y="8176"/>
                    <a:pt x="4732" y="7998"/>
                    <a:pt x="4830" y="7702"/>
                  </a:cubicBezTo>
                  <a:cubicBezTo>
                    <a:pt x="5979" y="4277"/>
                    <a:pt x="5979" y="4277"/>
                    <a:pt x="5979" y="4277"/>
                  </a:cubicBezTo>
                  <a:cubicBezTo>
                    <a:pt x="6098" y="3901"/>
                    <a:pt x="5900" y="3485"/>
                    <a:pt x="5524" y="3366"/>
                  </a:cubicBezTo>
                </a:path>
              </a:pathLst>
            </a:custGeom>
            <a:solidFill>
              <a:schemeClr val="bg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5" name="Freeform 3"/>
            <p:cNvSpPr>
              <a:spLocks noChangeArrowheads="1"/>
            </p:cNvSpPr>
            <p:nvPr/>
          </p:nvSpPr>
          <p:spPr bwMode="auto">
            <a:xfrm>
              <a:off x="3989383" y="2441573"/>
              <a:ext cx="1562099" cy="1633536"/>
            </a:xfrm>
            <a:custGeom>
              <a:avLst/>
              <a:gdLst>
                <a:gd name="T0" fmla="*/ 1366 w 4337"/>
                <a:gd name="T1" fmla="*/ 792 h 4536"/>
                <a:gd name="T2" fmla="*/ 1366 w 4337"/>
                <a:gd name="T3" fmla="*/ 792 h 4536"/>
                <a:gd name="T4" fmla="*/ 1386 w 4337"/>
                <a:gd name="T5" fmla="*/ 792 h 4536"/>
                <a:gd name="T6" fmla="*/ 1465 w 4337"/>
                <a:gd name="T7" fmla="*/ 673 h 4536"/>
                <a:gd name="T8" fmla="*/ 3564 w 4337"/>
                <a:gd name="T9" fmla="*/ 554 h 4536"/>
                <a:gd name="T10" fmla="*/ 3802 w 4337"/>
                <a:gd name="T11" fmla="*/ 2752 h 4536"/>
                <a:gd name="T12" fmla="*/ 0 w 4337"/>
                <a:gd name="T13" fmla="*/ 2356 h 4536"/>
                <a:gd name="T14" fmla="*/ 614 w 4337"/>
                <a:gd name="T15" fmla="*/ 1643 h 4536"/>
                <a:gd name="T16" fmla="*/ 178 w 4337"/>
                <a:gd name="T17" fmla="*/ 1267 h 4536"/>
                <a:gd name="T18" fmla="*/ 1366 w 4337"/>
                <a:gd name="T19" fmla="*/ 792 h 4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7" h="4536">
                  <a:moveTo>
                    <a:pt x="1366" y="792"/>
                  </a:moveTo>
                  <a:lnTo>
                    <a:pt x="1366" y="792"/>
                  </a:lnTo>
                  <a:cubicBezTo>
                    <a:pt x="1386" y="792"/>
                    <a:pt x="1386" y="792"/>
                    <a:pt x="1386" y="792"/>
                  </a:cubicBezTo>
                  <a:cubicBezTo>
                    <a:pt x="1406" y="753"/>
                    <a:pt x="1445" y="713"/>
                    <a:pt x="1465" y="673"/>
                  </a:cubicBezTo>
                  <a:cubicBezTo>
                    <a:pt x="2019" y="59"/>
                    <a:pt x="2950" y="0"/>
                    <a:pt x="3564" y="554"/>
                  </a:cubicBezTo>
                  <a:cubicBezTo>
                    <a:pt x="4316" y="1247"/>
                    <a:pt x="4336" y="2138"/>
                    <a:pt x="3802" y="2752"/>
                  </a:cubicBezTo>
                  <a:cubicBezTo>
                    <a:pt x="2218" y="4535"/>
                    <a:pt x="0" y="2356"/>
                    <a:pt x="0" y="2356"/>
                  </a:cubicBezTo>
                  <a:cubicBezTo>
                    <a:pt x="614" y="1643"/>
                    <a:pt x="614" y="1643"/>
                    <a:pt x="614" y="1643"/>
                  </a:cubicBezTo>
                  <a:cubicBezTo>
                    <a:pt x="178" y="1267"/>
                    <a:pt x="178" y="1267"/>
                    <a:pt x="178" y="1267"/>
                  </a:cubicBezTo>
                  <a:lnTo>
                    <a:pt x="1366" y="792"/>
                  </a:lnTo>
                </a:path>
              </a:pathLst>
            </a:custGeom>
            <a:solidFill>
              <a:srgbClr val="F7C58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6" name="Freeform 4"/>
            <p:cNvSpPr>
              <a:spLocks noChangeArrowheads="1"/>
            </p:cNvSpPr>
            <p:nvPr/>
          </p:nvSpPr>
          <p:spPr bwMode="auto">
            <a:xfrm>
              <a:off x="4702169" y="2227261"/>
              <a:ext cx="1012824" cy="1554161"/>
            </a:xfrm>
            <a:custGeom>
              <a:avLst/>
              <a:gdLst>
                <a:gd name="T0" fmla="*/ 376 w 2812"/>
                <a:gd name="T1" fmla="*/ 2317 h 4317"/>
                <a:gd name="T2" fmla="*/ 376 w 2812"/>
                <a:gd name="T3" fmla="*/ 2317 h 4317"/>
                <a:gd name="T4" fmla="*/ 693 w 2812"/>
                <a:gd name="T5" fmla="*/ 1227 h 4317"/>
                <a:gd name="T6" fmla="*/ 336 w 2812"/>
                <a:gd name="T7" fmla="*/ 0 h 4317"/>
                <a:gd name="T8" fmla="*/ 1010 w 2812"/>
                <a:gd name="T9" fmla="*/ 594 h 4317"/>
                <a:gd name="T10" fmla="*/ 2277 w 2812"/>
                <a:gd name="T11" fmla="*/ 3049 h 4317"/>
                <a:gd name="T12" fmla="*/ 475 w 2812"/>
                <a:gd name="T13" fmla="*/ 4316 h 4317"/>
                <a:gd name="T14" fmla="*/ 673 w 2812"/>
                <a:gd name="T15" fmla="*/ 3188 h 4317"/>
                <a:gd name="T16" fmla="*/ 990 w 2812"/>
                <a:gd name="T17" fmla="*/ 2515 h 4317"/>
                <a:gd name="T18" fmla="*/ 376 w 2812"/>
                <a:gd name="T19" fmla="*/ 2812 h 4317"/>
                <a:gd name="T20" fmla="*/ 20 w 2812"/>
                <a:gd name="T21" fmla="*/ 2574 h 4317"/>
                <a:gd name="T22" fmla="*/ 376 w 2812"/>
                <a:gd name="T23" fmla="*/ 2317 h 4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2" h="4317">
                  <a:moveTo>
                    <a:pt x="376" y="2317"/>
                  </a:moveTo>
                  <a:lnTo>
                    <a:pt x="376" y="2317"/>
                  </a:lnTo>
                  <a:cubicBezTo>
                    <a:pt x="376" y="2317"/>
                    <a:pt x="1208" y="1703"/>
                    <a:pt x="693" y="1227"/>
                  </a:cubicBezTo>
                  <a:cubicBezTo>
                    <a:pt x="158" y="773"/>
                    <a:pt x="0" y="534"/>
                    <a:pt x="336" y="0"/>
                  </a:cubicBezTo>
                  <a:cubicBezTo>
                    <a:pt x="336" y="0"/>
                    <a:pt x="456" y="277"/>
                    <a:pt x="1010" y="594"/>
                  </a:cubicBezTo>
                  <a:cubicBezTo>
                    <a:pt x="1564" y="891"/>
                    <a:pt x="2811" y="1703"/>
                    <a:pt x="2277" y="3049"/>
                  </a:cubicBezTo>
                  <a:cubicBezTo>
                    <a:pt x="2277" y="3049"/>
                    <a:pt x="1921" y="3960"/>
                    <a:pt x="475" y="4316"/>
                  </a:cubicBezTo>
                  <a:cubicBezTo>
                    <a:pt x="475" y="4316"/>
                    <a:pt x="119" y="3485"/>
                    <a:pt x="673" y="3188"/>
                  </a:cubicBezTo>
                  <a:cubicBezTo>
                    <a:pt x="1129" y="2931"/>
                    <a:pt x="1227" y="2594"/>
                    <a:pt x="990" y="2515"/>
                  </a:cubicBezTo>
                  <a:cubicBezTo>
                    <a:pt x="713" y="2416"/>
                    <a:pt x="376" y="2812"/>
                    <a:pt x="376" y="2812"/>
                  </a:cubicBezTo>
                  <a:cubicBezTo>
                    <a:pt x="20" y="2574"/>
                    <a:pt x="20" y="2574"/>
                    <a:pt x="20" y="2574"/>
                  </a:cubicBezTo>
                  <a:lnTo>
                    <a:pt x="376" y="2317"/>
                  </a:ln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7" name="Freeform 5"/>
            <p:cNvSpPr>
              <a:spLocks noChangeArrowheads="1"/>
            </p:cNvSpPr>
            <p:nvPr/>
          </p:nvSpPr>
          <p:spPr bwMode="auto">
            <a:xfrm>
              <a:off x="4495794" y="2847973"/>
              <a:ext cx="100013" cy="100013"/>
            </a:xfrm>
            <a:custGeom>
              <a:avLst/>
              <a:gdLst>
                <a:gd name="T0" fmla="*/ 79 w 278"/>
                <a:gd name="T1" fmla="*/ 20 h 278"/>
                <a:gd name="T2" fmla="*/ 79 w 278"/>
                <a:gd name="T3" fmla="*/ 20 h 278"/>
                <a:gd name="T4" fmla="*/ 20 w 278"/>
                <a:gd name="T5" fmla="*/ 198 h 278"/>
                <a:gd name="T6" fmla="*/ 198 w 278"/>
                <a:gd name="T7" fmla="*/ 238 h 278"/>
                <a:gd name="T8" fmla="*/ 238 w 278"/>
                <a:gd name="T9" fmla="*/ 79 h 278"/>
                <a:gd name="T10" fmla="*/ 79 w 278"/>
                <a:gd name="T11" fmla="*/ 20 h 278"/>
              </a:gdLst>
              <a:ahLst/>
              <a:cxnLst>
                <a:cxn ang="0">
                  <a:pos x="T0" y="T1"/>
                </a:cxn>
                <a:cxn ang="0">
                  <a:pos x="T2" y="T3"/>
                </a:cxn>
                <a:cxn ang="0">
                  <a:pos x="T4" y="T5"/>
                </a:cxn>
                <a:cxn ang="0">
                  <a:pos x="T6" y="T7"/>
                </a:cxn>
                <a:cxn ang="0">
                  <a:pos x="T8" y="T9"/>
                </a:cxn>
                <a:cxn ang="0">
                  <a:pos x="T10" y="T11"/>
                </a:cxn>
              </a:cxnLst>
              <a:rect l="0" t="0" r="r" b="b"/>
              <a:pathLst>
                <a:path w="278" h="278">
                  <a:moveTo>
                    <a:pt x="79" y="20"/>
                  </a:moveTo>
                  <a:lnTo>
                    <a:pt x="79" y="20"/>
                  </a:lnTo>
                  <a:cubicBezTo>
                    <a:pt x="20" y="59"/>
                    <a:pt x="0" y="138"/>
                    <a:pt x="20" y="198"/>
                  </a:cubicBezTo>
                  <a:cubicBezTo>
                    <a:pt x="59" y="257"/>
                    <a:pt x="138" y="277"/>
                    <a:pt x="198" y="238"/>
                  </a:cubicBezTo>
                  <a:cubicBezTo>
                    <a:pt x="257" y="217"/>
                    <a:pt x="277" y="138"/>
                    <a:pt x="238" y="79"/>
                  </a:cubicBezTo>
                  <a:cubicBezTo>
                    <a:pt x="198" y="20"/>
                    <a:pt x="138" y="0"/>
                    <a:pt x="79" y="20"/>
                  </a:cubicBez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8" name="Freeform 6"/>
            <p:cNvSpPr>
              <a:spLocks noChangeArrowheads="1"/>
            </p:cNvSpPr>
            <p:nvPr/>
          </p:nvSpPr>
          <p:spPr bwMode="auto">
            <a:xfrm>
              <a:off x="4530720" y="2747963"/>
              <a:ext cx="163513" cy="165100"/>
            </a:xfrm>
            <a:custGeom>
              <a:avLst/>
              <a:gdLst>
                <a:gd name="T0" fmla="*/ 39 w 456"/>
                <a:gd name="T1" fmla="*/ 20 h 457"/>
                <a:gd name="T2" fmla="*/ 39 w 456"/>
                <a:gd name="T3" fmla="*/ 20 h 457"/>
                <a:gd name="T4" fmla="*/ 19 w 456"/>
                <a:gd name="T5" fmla="*/ 99 h 457"/>
                <a:gd name="T6" fmla="*/ 336 w 456"/>
                <a:gd name="T7" fmla="*/ 436 h 457"/>
                <a:gd name="T8" fmla="*/ 415 w 456"/>
                <a:gd name="T9" fmla="*/ 436 h 457"/>
                <a:gd name="T10" fmla="*/ 415 w 456"/>
                <a:gd name="T11" fmla="*/ 436 h 457"/>
                <a:gd name="T12" fmla="*/ 435 w 456"/>
                <a:gd name="T13" fmla="*/ 357 h 457"/>
                <a:gd name="T14" fmla="*/ 118 w 456"/>
                <a:gd name="T15" fmla="*/ 20 h 457"/>
                <a:gd name="T16" fmla="*/ 39 w 456"/>
                <a:gd name="T17" fmla="*/ 2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6" h="457">
                  <a:moveTo>
                    <a:pt x="39" y="20"/>
                  </a:moveTo>
                  <a:lnTo>
                    <a:pt x="39" y="20"/>
                  </a:lnTo>
                  <a:cubicBezTo>
                    <a:pt x="0" y="40"/>
                    <a:pt x="0" y="80"/>
                    <a:pt x="19" y="99"/>
                  </a:cubicBezTo>
                  <a:cubicBezTo>
                    <a:pt x="336" y="436"/>
                    <a:pt x="336" y="436"/>
                    <a:pt x="336" y="436"/>
                  </a:cubicBezTo>
                  <a:cubicBezTo>
                    <a:pt x="376" y="456"/>
                    <a:pt x="396" y="456"/>
                    <a:pt x="415" y="436"/>
                  </a:cubicBezTo>
                  <a:lnTo>
                    <a:pt x="415" y="436"/>
                  </a:lnTo>
                  <a:cubicBezTo>
                    <a:pt x="455" y="396"/>
                    <a:pt x="455" y="377"/>
                    <a:pt x="435" y="357"/>
                  </a:cubicBezTo>
                  <a:cubicBezTo>
                    <a:pt x="118" y="20"/>
                    <a:pt x="118" y="20"/>
                    <a:pt x="118" y="20"/>
                  </a:cubicBezTo>
                  <a:cubicBezTo>
                    <a:pt x="79" y="0"/>
                    <a:pt x="59" y="0"/>
                    <a:pt x="39" y="20"/>
                  </a:cubicBez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9" name="Freeform 7"/>
            <p:cNvSpPr>
              <a:spLocks noChangeArrowheads="1"/>
            </p:cNvSpPr>
            <p:nvPr/>
          </p:nvSpPr>
          <p:spPr bwMode="auto">
            <a:xfrm>
              <a:off x="4146550" y="3068638"/>
              <a:ext cx="220663" cy="136525"/>
            </a:xfrm>
            <a:custGeom>
              <a:avLst/>
              <a:gdLst>
                <a:gd name="T0" fmla="*/ 614 w 615"/>
                <a:gd name="T1" fmla="*/ 317 h 378"/>
                <a:gd name="T2" fmla="*/ 614 w 615"/>
                <a:gd name="T3" fmla="*/ 317 h 378"/>
                <a:gd name="T4" fmla="*/ 555 w 615"/>
                <a:gd name="T5" fmla="*/ 258 h 378"/>
                <a:gd name="T6" fmla="*/ 100 w 615"/>
                <a:gd name="T7" fmla="*/ 0 h 378"/>
                <a:gd name="T8" fmla="*/ 0 w 615"/>
                <a:gd name="T9" fmla="*/ 100 h 378"/>
                <a:gd name="T10" fmla="*/ 40 w 615"/>
                <a:gd name="T11" fmla="*/ 139 h 378"/>
                <a:gd name="T12" fmla="*/ 535 w 615"/>
                <a:gd name="T13" fmla="*/ 377 h 378"/>
                <a:gd name="T14" fmla="*/ 614 w 615"/>
                <a:gd name="T15" fmla="*/ 317 h 3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5" h="378">
                  <a:moveTo>
                    <a:pt x="614" y="317"/>
                  </a:moveTo>
                  <a:lnTo>
                    <a:pt x="614" y="317"/>
                  </a:lnTo>
                  <a:cubicBezTo>
                    <a:pt x="614" y="297"/>
                    <a:pt x="595" y="258"/>
                    <a:pt x="555" y="258"/>
                  </a:cubicBezTo>
                  <a:cubicBezTo>
                    <a:pt x="317" y="199"/>
                    <a:pt x="159" y="60"/>
                    <a:pt x="100" y="0"/>
                  </a:cubicBezTo>
                  <a:cubicBezTo>
                    <a:pt x="0" y="100"/>
                    <a:pt x="0" y="100"/>
                    <a:pt x="0" y="100"/>
                  </a:cubicBezTo>
                  <a:cubicBezTo>
                    <a:pt x="21" y="119"/>
                    <a:pt x="40" y="119"/>
                    <a:pt x="40" y="139"/>
                  </a:cubicBezTo>
                  <a:cubicBezTo>
                    <a:pt x="139" y="218"/>
                    <a:pt x="297" y="337"/>
                    <a:pt x="535" y="377"/>
                  </a:cubicBezTo>
                  <a:cubicBezTo>
                    <a:pt x="575" y="377"/>
                    <a:pt x="614" y="357"/>
                    <a:pt x="614" y="317"/>
                  </a:cubicBez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grpSp>
      <p:sp>
        <p:nvSpPr>
          <p:cNvPr id="30" name="Title 20"/>
          <p:cNvSpPr txBox="1">
            <a:spLocks/>
          </p:cNvSpPr>
          <p:nvPr/>
        </p:nvSpPr>
        <p:spPr>
          <a:xfrm>
            <a:off x="4447250" y="2547387"/>
            <a:ext cx="867455" cy="216406"/>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ts val="1500"/>
              </a:lnSpc>
            </a:pPr>
            <a:r>
              <a:rPr lang="en-US" sz="1200" b="1" dirty="0">
                <a:solidFill>
                  <a:schemeClr val="bg1">
                    <a:lumMod val="50000"/>
                  </a:schemeClr>
                </a:solidFill>
                <a:latin typeface="Lato Regular"/>
                <a:ea typeface="微软雅黑" panose="020B0503020204020204" pitchFamily="34" charset="-122"/>
                <a:cs typeface="Lato Regular"/>
              </a:rPr>
              <a:t>01 </a:t>
            </a:r>
          </a:p>
        </p:txBody>
      </p:sp>
      <p:sp>
        <p:nvSpPr>
          <p:cNvPr id="31" name="Title 20"/>
          <p:cNvSpPr txBox="1">
            <a:spLocks/>
          </p:cNvSpPr>
          <p:nvPr/>
        </p:nvSpPr>
        <p:spPr>
          <a:xfrm>
            <a:off x="4443646" y="4189133"/>
            <a:ext cx="867455" cy="216406"/>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ts val="1500"/>
              </a:lnSpc>
            </a:pPr>
            <a:r>
              <a:rPr lang="en-US" sz="1200" b="1" dirty="0">
                <a:solidFill>
                  <a:schemeClr val="bg1">
                    <a:lumMod val="50000"/>
                  </a:schemeClr>
                </a:solidFill>
                <a:latin typeface="Lato Regular"/>
                <a:ea typeface="微软雅黑" panose="020B0503020204020204" pitchFamily="34" charset="-122"/>
                <a:cs typeface="Lato Regular"/>
              </a:rPr>
              <a:t>02 </a:t>
            </a:r>
          </a:p>
        </p:txBody>
      </p:sp>
      <p:sp>
        <p:nvSpPr>
          <p:cNvPr id="32" name="矩形 31"/>
          <p:cNvSpPr/>
          <p:nvPr/>
        </p:nvSpPr>
        <p:spPr>
          <a:xfrm>
            <a:off x="5171539" y="2505336"/>
            <a:ext cx="2926359" cy="66941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33" name="矩形 32"/>
          <p:cNvSpPr/>
          <p:nvPr/>
        </p:nvSpPr>
        <p:spPr>
          <a:xfrm>
            <a:off x="5171539" y="4177457"/>
            <a:ext cx="2926359" cy="66941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34" name="矩形 33"/>
          <p:cNvSpPr/>
          <p:nvPr/>
        </p:nvSpPr>
        <p:spPr>
          <a:xfrm>
            <a:off x="8682289" y="2517216"/>
            <a:ext cx="2926359" cy="66941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35" name="矩形 34"/>
          <p:cNvSpPr/>
          <p:nvPr/>
        </p:nvSpPr>
        <p:spPr>
          <a:xfrm>
            <a:off x="8756375" y="4199237"/>
            <a:ext cx="2926359" cy="66941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366088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教学分析</a:t>
            </a:r>
            <a:endParaRPr lang="zh-CN" altLang="en-US" sz="2400">
              <a:solidFill>
                <a:srgbClr val="784B23"/>
              </a:solidFill>
              <a:latin typeface="微软雅黑" panose="020B0503020204020204" pitchFamily="34" charset="-122"/>
              <a:ea typeface="微软雅黑" panose="020B0503020204020204" pitchFamily="34" charset="-122"/>
            </a:endParaRPr>
          </a:p>
        </p:txBody>
      </p:sp>
      <p:grpSp>
        <p:nvGrpSpPr>
          <p:cNvPr id="3" name="Group 76"/>
          <p:cNvGrpSpPr/>
          <p:nvPr/>
        </p:nvGrpSpPr>
        <p:grpSpPr>
          <a:xfrm>
            <a:off x="5093833" y="2905632"/>
            <a:ext cx="1970843" cy="2604093"/>
            <a:chOff x="9829438" y="5671231"/>
            <a:chExt cx="4196867" cy="5545360"/>
          </a:xfrm>
        </p:grpSpPr>
        <p:sp>
          <p:nvSpPr>
            <p:cNvPr id="5"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6"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7"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8"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9"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0"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1"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2"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3"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4"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5"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6"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7"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8"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19"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0"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1"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grpSp>
          <p:nvGrpSpPr>
            <p:cNvPr id="22"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grpSp>
        <p:sp>
          <p:nvSpPr>
            <p:cNvPr id="23"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4"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5"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6"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7"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8"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29"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0"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1"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2"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3"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4"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5"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6"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7"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8"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39"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0"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1"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2"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3"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4"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5"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46"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grpSp>
      <p:sp>
        <p:nvSpPr>
          <p:cNvPr id="49" name="Freeform 70"/>
          <p:cNvSpPr>
            <a:spLocks noEditPoints="1"/>
          </p:cNvSpPr>
          <p:nvPr/>
        </p:nvSpPr>
        <p:spPr bwMode="auto">
          <a:xfrm rot="21347663">
            <a:off x="4219594" y="4973739"/>
            <a:ext cx="3757439" cy="1079516"/>
          </a:xfrm>
          <a:custGeom>
            <a:avLst/>
            <a:gdLst>
              <a:gd name="T0" fmla="*/ 1771 w 1771"/>
              <a:gd name="T1" fmla="*/ 141 h 517"/>
              <a:gd name="T2" fmla="*/ 1725 w 1771"/>
              <a:gd name="T3" fmla="*/ 162 h 517"/>
              <a:gd name="T4" fmla="*/ 1670 w 1771"/>
              <a:gd name="T5" fmla="*/ 242 h 517"/>
              <a:gd name="T6" fmla="*/ 1691 w 1771"/>
              <a:gd name="T7" fmla="*/ 195 h 517"/>
              <a:gd name="T8" fmla="*/ 1670 w 1771"/>
              <a:gd name="T9" fmla="*/ 242 h 517"/>
              <a:gd name="T10" fmla="*/ 1633 w 1771"/>
              <a:gd name="T11" fmla="*/ 272 h 517"/>
              <a:gd name="T12" fmla="*/ 1583 w 1771"/>
              <a:gd name="T13" fmla="*/ 285 h 517"/>
              <a:gd name="T14" fmla="*/ 1516 w 1771"/>
              <a:gd name="T15" fmla="*/ 354 h 517"/>
              <a:gd name="T16" fmla="*/ 1545 w 1771"/>
              <a:gd name="T17" fmla="*/ 312 h 517"/>
              <a:gd name="T18" fmla="*/ 1516 w 1771"/>
              <a:gd name="T19" fmla="*/ 354 h 517"/>
              <a:gd name="T20" fmla="*/ 1474 w 1771"/>
              <a:gd name="T21" fmla="*/ 378 h 517"/>
              <a:gd name="T22" fmla="*/ 1423 w 1771"/>
              <a:gd name="T23" fmla="*/ 382 h 517"/>
              <a:gd name="T24" fmla="*/ 1345 w 1771"/>
              <a:gd name="T25" fmla="*/ 439 h 517"/>
              <a:gd name="T26" fmla="*/ 1381 w 1771"/>
              <a:gd name="T27" fmla="*/ 402 h 517"/>
              <a:gd name="T28" fmla="*/ 1345 w 1771"/>
              <a:gd name="T29" fmla="*/ 439 h 517"/>
              <a:gd name="T30" fmla="*/ 1300 w 1771"/>
              <a:gd name="T31" fmla="*/ 455 h 517"/>
              <a:gd name="T32" fmla="*/ 1249 w 1771"/>
              <a:gd name="T33" fmla="*/ 451 h 517"/>
              <a:gd name="T34" fmla="*/ 1162 w 1771"/>
              <a:gd name="T35" fmla="*/ 493 h 517"/>
              <a:gd name="T36" fmla="*/ 1204 w 1771"/>
              <a:gd name="T37" fmla="*/ 463 h 517"/>
              <a:gd name="T38" fmla="*/ 1162 w 1771"/>
              <a:gd name="T39" fmla="*/ 493 h 517"/>
              <a:gd name="T40" fmla="*/ 1115 w 1771"/>
              <a:gd name="T41" fmla="*/ 502 h 517"/>
              <a:gd name="T42" fmla="*/ 1066 w 1771"/>
              <a:gd name="T43" fmla="*/ 489 h 517"/>
              <a:gd name="T44" fmla="*/ 973 w 1771"/>
              <a:gd name="T45" fmla="*/ 516 h 517"/>
              <a:gd name="T46" fmla="*/ 1019 w 1771"/>
              <a:gd name="T47" fmla="*/ 494 h 517"/>
              <a:gd name="T48" fmla="*/ 973 w 1771"/>
              <a:gd name="T49" fmla="*/ 516 h 517"/>
              <a:gd name="T50" fmla="*/ 925 w 1771"/>
              <a:gd name="T51" fmla="*/ 517 h 517"/>
              <a:gd name="T52" fmla="*/ 878 w 1771"/>
              <a:gd name="T53" fmla="*/ 495 h 517"/>
              <a:gd name="T54" fmla="*/ 782 w 1771"/>
              <a:gd name="T55" fmla="*/ 506 h 517"/>
              <a:gd name="T56" fmla="*/ 832 w 1771"/>
              <a:gd name="T57" fmla="*/ 492 h 517"/>
              <a:gd name="T58" fmla="*/ 782 w 1771"/>
              <a:gd name="T59" fmla="*/ 506 h 517"/>
              <a:gd name="T60" fmla="*/ 735 w 1771"/>
              <a:gd name="T61" fmla="*/ 499 h 517"/>
              <a:gd name="T62" fmla="*/ 693 w 1771"/>
              <a:gd name="T63" fmla="*/ 470 h 517"/>
              <a:gd name="T64" fmla="*/ 596 w 1771"/>
              <a:gd name="T65" fmla="*/ 464 h 517"/>
              <a:gd name="T66" fmla="*/ 647 w 1771"/>
              <a:gd name="T67" fmla="*/ 458 h 517"/>
              <a:gd name="T68" fmla="*/ 596 w 1771"/>
              <a:gd name="T69" fmla="*/ 464 h 517"/>
              <a:gd name="T70" fmla="*/ 551 w 1771"/>
              <a:gd name="T71" fmla="*/ 448 h 517"/>
              <a:gd name="T72" fmla="*/ 514 w 1771"/>
              <a:gd name="T73" fmla="*/ 413 h 517"/>
              <a:gd name="T74" fmla="*/ 420 w 1771"/>
              <a:gd name="T75" fmla="*/ 391 h 517"/>
              <a:gd name="T76" fmla="*/ 463 w 1771"/>
              <a:gd name="T77" fmla="*/ 412 h 517"/>
              <a:gd name="T78" fmla="*/ 433 w 1771"/>
              <a:gd name="T79" fmla="*/ 375 h 517"/>
              <a:gd name="T80" fmla="*/ 420 w 1771"/>
              <a:gd name="T81" fmla="*/ 391 h 517"/>
              <a:gd name="T82" fmla="*/ 378 w 1771"/>
              <a:gd name="T83" fmla="*/ 368 h 517"/>
              <a:gd name="T84" fmla="*/ 348 w 1771"/>
              <a:gd name="T85" fmla="*/ 326 h 517"/>
              <a:gd name="T86" fmla="*/ 259 w 1771"/>
              <a:gd name="T87" fmla="*/ 289 h 517"/>
              <a:gd name="T88" fmla="*/ 309 w 1771"/>
              <a:gd name="T89" fmla="*/ 300 h 517"/>
              <a:gd name="T90" fmla="*/ 259 w 1771"/>
              <a:gd name="T91" fmla="*/ 289 h 517"/>
              <a:gd name="T92" fmla="*/ 222 w 1771"/>
              <a:gd name="T93" fmla="*/ 259 h 517"/>
              <a:gd name="T94" fmla="*/ 199 w 1771"/>
              <a:gd name="T95" fmla="*/ 213 h 517"/>
              <a:gd name="T96" fmla="*/ 118 w 1771"/>
              <a:gd name="T97" fmla="*/ 161 h 517"/>
              <a:gd name="T98" fmla="*/ 165 w 1771"/>
              <a:gd name="T99" fmla="*/ 181 h 517"/>
              <a:gd name="T100" fmla="*/ 118 w 1771"/>
              <a:gd name="T101" fmla="*/ 161 h 517"/>
              <a:gd name="T102" fmla="*/ 86 w 1771"/>
              <a:gd name="T103" fmla="*/ 125 h 517"/>
              <a:gd name="T104" fmla="*/ 71 w 1771"/>
              <a:gd name="T105" fmla="*/ 76 h 517"/>
              <a:gd name="T106" fmla="*/ 0 w 1771"/>
              <a:gd name="T107" fmla="*/ 11 h 517"/>
              <a:gd name="T108" fmla="*/ 43 w 1771"/>
              <a:gd name="T109" fmla="*/ 38 h 517"/>
              <a:gd name="T110" fmla="*/ 0 w 1771"/>
              <a:gd name="T111" fmla="*/ 11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1" h="517">
                <a:moveTo>
                  <a:pt x="1739" y="176"/>
                </a:moveTo>
                <a:cubicBezTo>
                  <a:pt x="1750" y="165"/>
                  <a:pt x="1761" y="153"/>
                  <a:pt x="1771" y="141"/>
                </a:cubicBezTo>
                <a:cubicBezTo>
                  <a:pt x="1756" y="128"/>
                  <a:pt x="1756" y="128"/>
                  <a:pt x="1756" y="128"/>
                </a:cubicBezTo>
                <a:cubicBezTo>
                  <a:pt x="1746" y="140"/>
                  <a:pt x="1735" y="151"/>
                  <a:pt x="1725" y="162"/>
                </a:cubicBezTo>
                <a:lnTo>
                  <a:pt x="1739" y="176"/>
                </a:lnTo>
                <a:close/>
                <a:moveTo>
                  <a:pt x="1670" y="242"/>
                </a:moveTo>
                <a:cubicBezTo>
                  <a:pt x="1682" y="231"/>
                  <a:pt x="1693" y="221"/>
                  <a:pt x="1705" y="210"/>
                </a:cubicBezTo>
                <a:cubicBezTo>
                  <a:pt x="1691" y="195"/>
                  <a:pt x="1691" y="195"/>
                  <a:pt x="1691" y="195"/>
                </a:cubicBezTo>
                <a:cubicBezTo>
                  <a:pt x="1680" y="206"/>
                  <a:pt x="1668" y="216"/>
                  <a:pt x="1657" y="227"/>
                </a:cubicBezTo>
                <a:lnTo>
                  <a:pt x="1670" y="242"/>
                </a:lnTo>
                <a:close/>
                <a:moveTo>
                  <a:pt x="1595" y="301"/>
                </a:moveTo>
                <a:cubicBezTo>
                  <a:pt x="1608" y="292"/>
                  <a:pt x="1621" y="282"/>
                  <a:pt x="1633" y="272"/>
                </a:cubicBezTo>
                <a:cubicBezTo>
                  <a:pt x="1621" y="257"/>
                  <a:pt x="1621" y="257"/>
                  <a:pt x="1621" y="257"/>
                </a:cubicBezTo>
                <a:cubicBezTo>
                  <a:pt x="1608" y="266"/>
                  <a:pt x="1596" y="276"/>
                  <a:pt x="1583" y="285"/>
                </a:cubicBezTo>
                <a:lnTo>
                  <a:pt x="1595" y="301"/>
                </a:lnTo>
                <a:close/>
                <a:moveTo>
                  <a:pt x="1516" y="354"/>
                </a:moveTo>
                <a:cubicBezTo>
                  <a:pt x="1529" y="346"/>
                  <a:pt x="1543" y="337"/>
                  <a:pt x="1556" y="329"/>
                </a:cubicBezTo>
                <a:cubicBezTo>
                  <a:pt x="1545" y="312"/>
                  <a:pt x="1545" y="312"/>
                  <a:pt x="1545" y="312"/>
                </a:cubicBezTo>
                <a:cubicBezTo>
                  <a:pt x="1532" y="321"/>
                  <a:pt x="1519" y="329"/>
                  <a:pt x="1505" y="337"/>
                </a:cubicBezTo>
                <a:lnTo>
                  <a:pt x="1516" y="354"/>
                </a:lnTo>
                <a:close/>
                <a:moveTo>
                  <a:pt x="1432" y="400"/>
                </a:moveTo>
                <a:cubicBezTo>
                  <a:pt x="1446" y="393"/>
                  <a:pt x="1461" y="386"/>
                  <a:pt x="1474" y="378"/>
                </a:cubicBezTo>
                <a:cubicBezTo>
                  <a:pt x="1465" y="361"/>
                  <a:pt x="1465" y="361"/>
                  <a:pt x="1465" y="361"/>
                </a:cubicBezTo>
                <a:cubicBezTo>
                  <a:pt x="1451" y="368"/>
                  <a:pt x="1437" y="375"/>
                  <a:pt x="1423" y="382"/>
                </a:cubicBezTo>
                <a:lnTo>
                  <a:pt x="1432" y="400"/>
                </a:lnTo>
                <a:close/>
                <a:moveTo>
                  <a:pt x="1345" y="439"/>
                </a:moveTo>
                <a:cubicBezTo>
                  <a:pt x="1360" y="433"/>
                  <a:pt x="1374" y="427"/>
                  <a:pt x="1389" y="420"/>
                </a:cubicBezTo>
                <a:cubicBezTo>
                  <a:pt x="1381" y="402"/>
                  <a:pt x="1381" y="402"/>
                  <a:pt x="1381" y="402"/>
                </a:cubicBezTo>
                <a:cubicBezTo>
                  <a:pt x="1367" y="409"/>
                  <a:pt x="1352" y="415"/>
                  <a:pt x="1338" y="420"/>
                </a:cubicBezTo>
                <a:lnTo>
                  <a:pt x="1345" y="439"/>
                </a:lnTo>
                <a:close/>
                <a:moveTo>
                  <a:pt x="1255" y="470"/>
                </a:moveTo>
                <a:cubicBezTo>
                  <a:pt x="1270" y="465"/>
                  <a:pt x="1285" y="461"/>
                  <a:pt x="1300" y="455"/>
                </a:cubicBezTo>
                <a:cubicBezTo>
                  <a:pt x="1294" y="436"/>
                  <a:pt x="1294" y="436"/>
                  <a:pt x="1294" y="436"/>
                </a:cubicBezTo>
                <a:cubicBezTo>
                  <a:pt x="1279" y="442"/>
                  <a:pt x="1264" y="446"/>
                  <a:pt x="1249" y="451"/>
                </a:cubicBezTo>
                <a:lnTo>
                  <a:pt x="1255" y="470"/>
                </a:lnTo>
                <a:close/>
                <a:moveTo>
                  <a:pt x="1162" y="493"/>
                </a:moveTo>
                <a:cubicBezTo>
                  <a:pt x="1178" y="490"/>
                  <a:pt x="1193" y="487"/>
                  <a:pt x="1209" y="483"/>
                </a:cubicBezTo>
                <a:cubicBezTo>
                  <a:pt x="1204" y="463"/>
                  <a:pt x="1204" y="463"/>
                  <a:pt x="1204" y="463"/>
                </a:cubicBezTo>
                <a:cubicBezTo>
                  <a:pt x="1189" y="467"/>
                  <a:pt x="1173" y="471"/>
                  <a:pt x="1158" y="474"/>
                </a:cubicBezTo>
                <a:lnTo>
                  <a:pt x="1162" y="493"/>
                </a:lnTo>
                <a:close/>
                <a:moveTo>
                  <a:pt x="1068" y="509"/>
                </a:moveTo>
                <a:cubicBezTo>
                  <a:pt x="1084" y="507"/>
                  <a:pt x="1100" y="505"/>
                  <a:pt x="1115" y="502"/>
                </a:cubicBezTo>
                <a:cubicBezTo>
                  <a:pt x="1112" y="482"/>
                  <a:pt x="1112" y="482"/>
                  <a:pt x="1112" y="482"/>
                </a:cubicBezTo>
                <a:cubicBezTo>
                  <a:pt x="1097" y="485"/>
                  <a:pt x="1081" y="487"/>
                  <a:pt x="1066" y="489"/>
                </a:cubicBezTo>
                <a:lnTo>
                  <a:pt x="1068" y="509"/>
                </a:lnTo>
                <a:close/>
                <a:moveTo>
                  <a:pt x="973" y="516"/>
                </a:moveTo>
                <a:cubicBezTo>
                  <a:pt x="989" y="516"/>
                  <a:pt x="1005" y="515"/>
                  <a:pt x="1020" y="513"/>
                </a:cubicBezTo>
                <a:cubicBezTo>
                  <a:pt x="1019" y="494"/>
                  <a:pt x="1019" y="494"/>
                  <a:pt x="1019" y="494"/>
                </a:cubicBezTo>
                <a:cubicBezTo>
                  <a:pt x="1003" y="495"/>
                  <a:pt x="988" y="496"/>
                  <a:pt x="972" y="496"/>
                </a:cubicBezTo>
                <a:lnTo>
                  <a:pt x="973" y="516"/>
                </a:lnTo>
                <a:close/>
                <a:moveTo>
                  <a:pt x="877" y="515"/>
                </a:moveTo>
                <a:cubicBezTo>
                  <a:pt x="893" y="516"/>
                  <a:pt x="909" y="517"/>
                  <a:pt x="925" y="517"/>
                </a:cubicBezTo>
                <a:cubicBezTo>
                  <a:pt x="925" y="497"/>
                  <a:pt x="925" y="497"/>
                  <a:pt x="925" y="497"/>
                </a:cubicBezTo>
                <a:cubicBezTo>
                  <a:pt x="910" y="497"/>
                  <a:pt x="894" y="496"/>
                  <a:pt x="878" y="495"/>
                </a:cubicBezTo>
                <a:lnTo>
                  <a:pt x="877" y="515"/>
                </a:lnTo>
                <a:close/>
                <a:moveTo>
                  <a:pt x="782" y="506"/>
                </a:moveTo>
                <a:cubicBezTo>
                  <a:pt x="798" y="508"/>
                  <a:pt x="814" y="510"/>
                  <a:pt x="830" y="512"/>
                </a:cubicBezTo>
                <a:cubicBezTo>
                  <a:pt x="832" y="492"/>
                  <a:pt x="832" y="492"/>
                  <a:pt x="832" y="492"/>
                </a:cubicBezTo>
                <a:cubicBezTo>
                  <a:pt x="816" y="490"/>
                  <a:pt x="801" y="489"/>
                  <a:pt x="785" y="486"/>
                </a:cubicBezTo>
                <a:lnTo>
                  <a:pt x="782" y="506"/>
                </a:lnTo>
                <a:close/>
                <a:moveTo>
                  <a:pt x="688" y="489"/>
                </a:moveTo>
                <a:cubicBezTo>
                  <a:pt x="704" y="493"/>
                  <a:pt x="720" y="496"/>
                  <a:pt x="735" y="499"/>
                </a:cubicBezTo>
                <a:cubicBezTo>
                  <a:pt x="739" y="479"/>
                  <a:pt x="739" y="479"/>
                  <a:pt x="739" y="479"/>
                </a:cubicBezTo>
                <a:cubicBezTo>
                  <a:pt x="723" y="476"/>
                  <a:pt x="708" y="473"/>
                  <a:pt x="693" y="470"/>
                </a:cubicBezTo>
                <a:lnTo>
                  <a:pt x="688" y="489"/>
                </a:lnTo>
                <a:close/>
                <a:moveTo>
                  <a:pt x="596" y="464"/>
                </a:moveTo>
                <a:cubicBezTo>
                  <a:pt x="611" y="469"/>
                  <a:pt x="627" y="473"/>
                  <a:pt x="642" y="478"/>
                </a:cubicBezTo>
                <a:cubicBezTo>
                  <a:pt x="647" y="458"/>
                  <a:pt x="647" y="458"/>
                  <a:pt x="647" y="458"/>
                </a:cubicBezTo>
                <a:cubicBezTo>
                  <a:pt x="632" y="454"/>
                  <a:pt x="617" y="450"/>
                  <a:pt x="602" y="445"/>
                </a:cubicBezTo>
                <a:lnTo>
                  <a:pt x="596" y="464"/>
                </a:lnTo>
                <a:close/>
                <a:moveTo>
                  <a:pt x="507" y="431"/>
                </a:moveTo>
                <a:cubicBezTo>
                  <a:pt x="521" y="437"/>
                  <a:pt x="536" y="443"/>
                  <a:pt x="551" y="448"/>
                </a:cubicBezTo>
                <a:cubicBezTo>
                  <a:pt x="558" y="430"/>
                  <a:pt x="558" y="430"/>
                  <a:pt x="558" y="430"/>
                </a:cubicBezTo>
                <a:cubicBezTo>
                  <a:pt x="543" y="424"/>
                  <a:pt x="529" y="419"/>
                  <a:pt x="514" y="413"/>
                </a:cubicBezTo>
                <a:lnTo>
                  <a:pt x="507" y="431"/>
                </a:lnTo>
                <a:close/>
                <a:moveTo>
                  <a:pt x="420" y="391"/>
                </a:moveTo>
                <a:cubicBezTo>
                  <a:pt x="421" y="391"/>
                  <a:pt x="423" y="392"/>
                  <a:pt x="424" y="393"/>
                </a:cubicBezTo>
                <a:cubicBezTo>
                  <a:pt x="437" y="399"/>
                  <a:pt x="450" y="406"/>
                  <a:pt x="463" y="412"/>
                </a:cubicBezTo>
                <a:cubicBezTo>
                  <a:pt x="471" y="394"/>
                  <a:pt x="471" y="394"/>
                  <a:pt x="471" y="394"/>
                </a:cubicBezTo>
                <a:cubicBezTo>
                  <a:pt x="459" y="388"/>
                  <a:pt x="446" y="381"/>
                  <a:pt x="433" y="375"/>
                </a:cubicBezTo>
                <a:cubicBezTo>
                  <a:pt x="432" y="374"/>
                  <a:pt x="431" y="373"/>
                  <a:pt x="429" y="373"/>
                </a:cubicBezTo>
                <a:lnTo>
                  <a:pt x="420" y="391"/>
                </a:lnTo>
                <a:close/>
                <a:moveTo>
                  <a:pt x="337" y="343"/>
                </a:moveTo>
                <a:cubicBezTo>
                  <a:pt x="351" y="351"/>
                  <a:pt x="364" y="360"/>
                  <a:pt x="378" y="368"/>
                </a:cubicBezTo>
                <a:cubicBezTo>
                  <a:pt x="388" y="350"/>
                  <a:pt x="388" y="350"/>
                  <a:pt x="388" y="350"/>
                </a:cubicBezTo>
                <a:cubicBezTo>
                  <a:pt x="375" y="343"/>
                  <a:pt x="361" y="334"/>
                  <a:pt x="348" y="326"/>
                </a:cubicBezTo>
                <a:lnTo>
                  <a:pt x="337" y="343"/>
                </a:lnTo>
                <a:close/>
                <a:moveTo>
                  <a:pt x="259" y="289"/>
                </a:moveTo>
                <a:cubicBezTo>
                  <a:pt x="272" y="298"/>
                  <a:pt x="285" y="308"/>
                  <a:pt x="298" y="317"/>
                </a:cubicBezTo>
                <a:cubicBezTo>
                  <a:pt x="309" y="300"/>
                  <a:pt x="309" y="300"/>
                  <a:pt x="309" y="300"/>
                </a:cubicBezTo>
                <a:cubicBezTo>
                  <a:pt x="296" y="291"/>
                  <a:pt x="284" y="282"/>
                  <a:pt x="271" y="273"/>
                </a:cubicBezTo>
                <a:lnTo>
                  <a:pt x="259" y="289"/>
                </a:lnTo>
                <a:close/>
                <a:moveTo>
                  <a:pt x="186" y="228"/>
                </a:moveTo>
                <a:cubicBezTo>
                  <a:pt x="197" y="238"/>
                  <a:pt x="209" y="249"/>
                  <a:pt x="222" y="259"/>
                </a:cubicBezTo>
                <a:cubicBezTo>
                  <a:pt x="234" y="244"/>
                  <a:pt x="234" y="244"/>
                  <a:pt x="234" y="244"/>
                </a:cubicBezTo>
                <a:cubicBezTo>
                  <a:pt x="222" y="234"/>
                  <a:pt x="211" y="223"/>
                  <a:pt x="199" y="213"/>
                </a:cubicBezTo>
                <a:lnTo>
                  <a:pt x="186" y="228"/>
                </a:lnTo>
                <a:close/>
                <a:moveTo>
                  <a:pt x="118" y="161"/>
                </a:moveTo>
                <a:cubicBezTo>
                  <a:pt x="128" y="172"/>
                  <a:pt x="140" y="184"/>
                  <a:pt x="151" y="195"/>
                </a:cubicBezTo>
                <a:cubicBezTo>
                  <a:pt x="165" y="181"/>
                  <a:pt x="165" y="181"/>
                  <a:pt x="165" y="181"/>
                </a:cubicBezTo>
                <a:cubicBezTo>
                  <a:pt x="154" y="170"/>
                  <a:pt x="143" y="159"/>
                  <a:pt x="132" y="147"/>
                </a:cubicBezTo>
                <a:lnTo>
                  <a:pt x="118" y="161"/>
                </a:lnTo>
                <a:close/>
                <a:moveTo>
                  <a:pt x="56" y="88"/>
                </a:moveTo>
                <a:cubicBezTo>
                  <a:pt x="65" y="101"/>
                  <a:pt x="76" y="113"/>
                  <a:pt x="86" y="125"/>
                </a:cubicBezTo>
                <a:cubicBezTo>
                  <a:pt x="101" y="112"/>
                  <a:pt x="101" y="112"/>
                  <a:pt x="101" y="112"/>
                </a:cubicBezTo>
                <a:cubicBezTo>
                  <a:pt x="91" y="100"/>
                  <a:pt x="81" y="88"/>
                  <a:pt x="71" y="76"/>
                </a:cubicBezTo>
                <a:lnTo>
                  <a:pt x="56" y="88"/>
                </a:lnTo>
                <a:close/>
                <a:moveTo>
                  <a:pt x="0" y="11"/>
                </a:moveTo>
                <a:cubicBezTo>
                  <a:pt x="9" y="24"/>
                  <a:pt x="18" y="37"/>
                  <a:pt x="27" y="50"/>
                </a:cubicBezTo>
                <a:cubicBezTo>
                  <a:pt x="43" y="38"/>
                  <a:pt x="43" y="38"/>
                  <a:pt x="43" y="38"/>
                </a:cubicBezTo>
                <a:cubicBezTo>
                  <a:pt x="34" y="26"/>
                  <a:pt x="25" y="13"/>
                  <a:pt x="17" y="0"/>
                </a:cubicBezTo>
                <a:lnTo>
                  <a:pt x="0" y="11"/>
                </a:lnTo>
                <a:close/>
              </a:path>
            </a:pathLst>
          </a:custGeom>
          <a:solidFill>
            <a:schemeClr val="tx2"/>
          </a:solidFill>
          <a:ln>
            <a:noFill/>
          </a:ln>
          <a:extLst/>
        </p:spPr>
        <p:txBody>
          <a:bodyPr vert="horz" wrap="square" lIns="60960" tIns="30480" rIns="60960" bIns="30480" numCol="1" anchor="t" anchorCtr="0" compatLnSpc="1">
            <a:prstTxWarp prst="textNoShape">
              <a:avLst/>
            </a:prstTxWarp>
          </a:bodyPr>
          <a:lstStyle/>
          <a:p>
            <a:pPr>
              <a:lnSpc>
                <a:spcPts val="1500"/>
              </a:lnSpc>
            </a:pPr>
            <a:endParaRPr lang="en-US" sz="1200" dirty="0">
              <a:solidFill>
                <a:srgbClr val="44546A"/>
              </a:solidFill>
              <a:latin typeface="Calibri Light"/>
              <a:ea typeface="微软雅黑" panose="020B0503020204020204" pitchFamily="34" charset="-122"/>
            </a:endParaRPr>
          </a:p>
        </p:txBody>
      </p:sp>
      <p:sp>
        <p:nvSpPr>
          <p:cNvPr id="50" name="Freeform 74"/>
          <p:cNvSpPr>
            <a:spLocks noEditPoints="1"/>
          </p:cNvSpPr>
          <p:nvPr/>
        </p:nvSpPr>
        <p:spPr bwMode="auto">
          <a:xfrm>
            <a:off x="7512391" y="2292917"/>
            <a:ext cx="873957" cy="1589617"/>
          </a:xfrm>
          <a:custGeom>
            <a:avLst/>
            <a:gdLst>
              <a:gd name="T0" fmla="*/ 50 w 467"/>
              <a:gd name="T1" fmla="*/ 29 h 849"/>
              <a:gd name="T2" fmla="*/ 12 w 467"/>
              <a:gd name="T3" fmla="*/ 0 h 849"/>
              <a:gd name="T4" fmla="*/ 0 w 467"/>
              <a:gd name="T5" fmla="*/ 16 h 849"/>
              <a:gd name="T6" fmla="*/ 37 w 467"/>
              <a:gd name="T7" fmla="*/ 45 h 849"/>
              <a:gd name="T8" fmla="*/ 50 w 467"/>
              <a:gd name="T9" fmla="*/ 29 h 849"/>
              <a:gd name="T10" fmla="*/ 50 w 467"/>
              <a:gd name="T11" fmla="*/ 29 h 849"/>
              <a:gd name="T12" fmla="*/ 121 w 467"/>
              <a:gd name="T13" fmla="*/ 91 h 849"/>
              <a:gd name="T14" fmla="*/ 86 w 467"/>
              <a:gd name="T15" fmla="*/ 59 h 849"/>
              <a:gd name="T16" fmla="*/ 73 w 467"/>
              <a:gd name="T17" fmla="*/ 74 h 849"/>
              <a:gd name="T18" fmla="*/ 107 w 467"/>
              <a:gd name="T19" fmla="*/ 106 h 849"/>
              <a:gd name="T20" fmla="*/ 121 w 467"/>
              <a:gd name="T21" fmla="*/ 91 h 849"/>
              <a:gd name="T22" fmla="*/ 187 w 467"/>
              <a:gd name="T23" fmla="*/ 159 h 849"/>
              <a:gd name="T24" fmla="*/ 155 w 467"/>
              <a:gd name="T25" fmla="*/ 124 h 849"/>
              <a:gd name="T26" fmla="*/ 140 w 467"/>
              <a:gd name="T27" fmla="*/ 138 h 849"/>
              <a:gd name="T28" fmla="*/ 172 w 467"/>
              <a:gd name="T29" fmla="*/ 172 h 849"/>
              <a:gd name="T30" fmla="*/ 187 w 467"/>
              <a:gd name="T31" fmla="*/ 159 h 849"/>
              <a:gd name="T32" fmla="*/ 187 w 467"/>
              <a:gd name="T33" fmla="*/ 159 h 849"/>
              <a:gd name="T34" fmla="*/ 246 w 467"/>
              <a:gd name="T35" fmla="*/ 233 h 849"/>
              <a:gd name="T36" fmla="*/ 217 w 467"/>
              <a:gd name="T37" fmla="*/ 195 h 849"/>
              <a:gd name="T38" fmla="*/ 202 w 467"/>
              <a:gd name="T39" fmla="*/ 208 h 849"/>
              <a:gd name="T40" fmla="*/ 230 w 467"/>
              <a:gd name="T41" fmla="*/ 245 h 849"/>
              <a:gd name="T42" fmla="*/ 246 w 467"/>
              <a:gd name="T43" fmla="*/ 233 h 849"/>
              <a:gd name="T44" fmla="*/ 300 w 467"/>
              <a:gd name="T45" fmla="*/ 311 h 849"/>
              <a:gd name="T46" fmla="*/ 274 w 467"/>
              <a:gd name="T47" fmla="*/ 271 h 849"/>
              <a:gd name="T48" fmla="*/ 257 w 467"/>
              <a:gd name="T49" fmla="*/ 282 h 849"/>
              <a:gd name="T50" fmla="*/ 283 w 467"/>
              <a:gd name="T51" fmla="*/ 321 h 849"/>
              <a:gd name="T52" fmla="*/ 300 w 467"/>
              <a:gd name="T53" fmla="*/ 311 h 849"/>
              <a:gd name="T54" fmla="*/ 346 w 467"/>
              <a:gd name="T55" fmla="*/ 393 h 849"/>
              <a:gd name="T56" fmla="*/ 324 w 467"/>
              <a:gd name="T57" fmla="*/ 352 h 849"/>
              <a:gd name="T58" fmla="*/ 306 w 467"/>
              <a:gd name="T59" fmla="*/ 361 h 849"/>
              <a:gd name="T60" fmla="*/ 328 w 467"/>
              <a:gd name="T61" fmla="*/ 402 h 849"/>
              <a:gd name="T62" fmla="*/ 346 w 467"/>
              <a:gd name="T63" fmla="*/ 393 h 849"/>
              <a:gd name="T64" fmla="*/ 385 w 467"/>
              <a:gd name="T65" fmla="*/ 480 h 849"/>
              <a:gd name="T66" fmla="*/ 367 w 467"/>
              <a:gd name="T67" fmla="*/ 436 h 849"/>
              <a:gd name="T68" fmla="*/ 348 w 467"/>
              <a:gd name="T69" fmla="*/ 444 h 849"/>
              <a:gd name="T70" fmla="*/ 367 w 467"/>
              <a:gd name="T71" fmla="*/ 487 h 849"/>
              <a:gd name="T72" fmla="*/ 385 w 467"/>
              <a:gd name="T73" fmla="*/ 480 h 849"/>
              <a:gd name="T74" fmla="*/ 417 w 467"/>
              <a:gd name="T75" fmla="*/ 569 h 849"/>
              <a:gd name="T76" fmla="*/ 402 w 467"/>
              <a:gd name="T77" fmla="*/ 524 h 849"/>
              <a:gd name="T78" fmla="*/ 384 w 467"/>
              <a:gd name="T79" fmla="*/ 531 h 849"/>
              <a:gd name="T80" fmla="*/ 398 w 467"/>
              <a:gd name="T81" fmla="*/ 575 h 849"/>
              <a:gd name="T82" fmla="*/ 417 w 467"/>
              <a:gd name="T83" fmla="*/ 569 h 849"/>
              <a:gd name="T84" fmla="*/ 442 w 467"/>
              <a:gd name="T85" fmla="*/ 660 h 849"/>
              <a:gd name="T86" fmla="*/ 431 w 467"/>
              <a:gd name="T87" fmla="*/ 614 h 849"/>
              <a:gd name="T88" fmla="*/ 411 w 467"/>
              <a:gd name="T89" fmla="*/ 619 h 849"/>
              <a:gd name="T90" fmla="*/ 422 w 467"/>
              <a:gd name="T91" fmla="*/ 665 h 849"/>
              <a:gd name="T92" fmla="*/ 442 w 467"/>
              <a:gd name="T93" fmla="*/ 660 h 849"/>
              <a:gd name="T94" fmla="*/ 458 w 467"/>
              <a:gd name="T95" fmla="*/ 753 h 849"/>
              <a:gd name="T96" fmla="*/ 451 w 467"/>
              <a:gd name="T97" fmla="*/ 707 h 849"/>
              <a:gd name="T98" fmla="*/ 431 w 467"/>
              <a:gd name="T99" fmla="*/ 710 h 849"/>
              <a:gd name="T100" fmla="*/ 438 w 467"/>
              <a:gd name="T101" fmla="*/ 756 h 849"/>
              <a:gd name="T102" fmla="*/ 458 w 467"/>
              <a:gd name="T103" fmla="*/ 753 h 849"/>
              <a:gd name="T104" fmla="*/ 467 w 467"/>
              <a:gd name="T105" fmla="*/ 848 h 849"/>
              <a:gd name="T106" fmla="*/ 464 w 467"/>
              <a:gd name="T107" fmla="*/ 801 h 849"/>
              <a:gd name="T108" fmla="*/ 444 w 467"/>
              <a:gd name="T109" fmla="*/ 802 h 849"/>
              <a:gd name="T110" fmla="*/ 447 w 467"/>
              <a:gd name="T111" fmla="*/ 849 h 849"/>
              <a:gd name="T112" fmla="*/ 467 w 467"/>
              <a:gd name="T113" fmla="*/ 848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7" h="849">
                <a:moveTo>
                  <a:pt x="50" y="29"/>
                </a:moveTo>
                <a:cubicBezTo>
                  <a:pt x="37" y="19"/>
                  <a:pt x="25" y="10"/>
                  <a:pt x="12" y="0"/>
                </a:cubicBezTo>
                <a:cubicBezTo>
                  <a:pt x="0" y="16"/>
                  <a:pt x="0" y="16"/>
                  <a:pt x="0" y="16"/>
                </a:cubicBezTo>
                <a:cubicBezTo>
                  <a:pt x="13" y="25"/>
                  <a:pt x="25" y="35"/>
                  <a:pt x="37" y="45"/>
                </a:cubicBezTo>
                <a:cubicBezTo>
                  <a:pt x="50" y="29"/>
                  <a:pt x="50" y="29"/>
                  <a:pt x="50" y="29"/>
                </a:cubicBezTo>
                <a:cubicBezTo>
                  <a:pt x="50" y="29"/>
                  <a:pt x="50" y="29"/>
                  <a:pt x="50" y="29"/>
                </a:cubicBezTo>
                <a:moveTo>
                  <a:pt x="121" y="91"/>
                </a:moveTo>
                <a:cubicBezTo>
                  <a:pt x="110" y="80"/>
                  <a:pt x="98" y="70"/>
                  <a:pt x="86" y="59"/>
                </a:cubicBezTo>
                <a:cubicBezTo>
                  <a:pt x="73" y="74"/>
                  <a:pt x="73" y="74"/>
                  <a:pt x="73" y="74"/>
                </a:cubicBezTo>
                <a:cubicBezTo>
                  <a:pt x="84" y="85"/>
                  <a:pt x="96" y="95"/>
                  <a:pt x="107" y="106"/>
                </a:cubicBezTo>
                <a:cubicBezTo>
                  <a:pt x="121" y="91"/>
                  <a:pt x="121" y="91"/>
                  <a:pt x="121" y="91"/>
                </a:cubicBezTo>
                <a:moveTo>
                  <a:pt x="187" y="159"/>
                </a:moveTo>
                <a:cubicBezTo>
                  <a:pt x="176" y="147"/>
                  <a:pt x="166" y="136"/>
                  <a:pt x="155" y="124"/>
                </a:cubicBezTo>
                <a:cubicBezTo>
                  <a:pt x="140" y="138"/>
                  <a:pt x="140" y="138"/>
                  <a:pt x="140" y="138"/>
                </a:cubicBezTo>
                <a:cubicBezTo>
                  <a:pt x="151" y="150"/>
                  <a:pt x="161" y="161"/>
                  <a:pt x="172" y="172"/>
                </a:cubicBezTo>
                <a:cubicBezTo>
                  <a:pt x="187" y="159"/>
                  <a:pt x="187" y="159"/>
                  <a:pt x="187" y="159"/>
                </a:cubicBezTo>
                <a:cubicBezTo>
                  <a:pt x="187" y="159"/>
                  <a:pt x="187" y="159"/>
                  <a:pt x="187" y="159"/>
                </a:cubicBezTo>
                <a:moveTo>
                  <a:pt x="246" y="233"/>
                </a:moveTo>
                <a:cubicBezTo>
                  <a:pt x="237" y="220"/>
                  <a:pt x="227" y="208"/>
                  <a:pt x="217" y="195"/>
                </a:cubicBezTo>
                <a:cubicBezTo>
                  <a:pt x="202" y="208"/>
                  <a:pt x="202" y="208"/>
                  <a:pt x="202" y="208"/>
                </a:cubicBezTo>
                <a:cubicBezTo>
                  <a:pt x="212" y="220"/>
                  <a:pt x="221" y="232"/>
                  <a:pt x="230" y="245"/>
                </a:cubicBezTo>
                <a:cubicBezTo>
                  <a:pt x="246" y="233"/>
                  <a:pt x="246" y="233"/>
                  <a:pt x="246" y="233"/>
                </a:cubicBezTo>
                <a:moveTo>
                  <a:pt x="300" y="311"/>
                </a:moveTo>
                <a:cubicBezTo>
                  <a:pt x="291" y="297"/>
                  <a:pt x="283" y="284"/>
                  <a:pt x="274" y="271"/>
                </a:cubicBezTo>
                <a:cubicBezTo>
                  <a:pt x="257" y="282"/>
                  <a:pt x="257" y="282"/>
                  <a:pt x="257" y="282"/>
                </a:cubicBezTo>
                <a:cubicBezTo>
                  <a:pt x="266" y="295"/>
                  <a:pt x="275" y="308"/>
                  <a:pt x="283" y="321"/>
                </a:cubicBezTo>
                <a:cubicBezTo>
                  <a:pt x="300" y="311"/>
                  <a:pt x="300" y="311"/>
                  <a:pt x="300" y="311"/>
                </a:cubicBezTo>
                <a:moveTo>
                  <a:pt x="346" y="393"/>
                </a:moveTo>
                <a:cubicBezTo>
                  <a:pt x="339" y="379"/>
                  <a:pt x="332" y="365"/>
                  <a:pt x="324" y="352"/>
                </a:cubicBezTo>
                <a:cubicBezTo>
                  <a:pt x="306" y="361"/>
                  <a:pt x="306" y="361"/>
                  <a:pt x="306" y="361"/>
                </a:cubicBezTo>
                <a:cubicBezTo>
                  <a:pt x="314" y="375"/>
                  <a:pt x="321" y="389"/>
                  <a:pt x="328" y="402"/>
                </a:cubicBezTo>
                <a:cubicBezTo>
                  <a:pt x="346" y="393"/>
                  <a:pt x="346" y="393"/>
                  <a:pt x="346" y="393"/>
                </a:cubicBezTo>
                <a:moveTo>
                  <a:pt x="385" y="480"/>
                </a:moveTo>
                <a:cubicBezTo>
                  <a:pt x="380" y="465"/>
                  <a:pt x="373" y="450"/>
                  <a:pt x="367" y="436"/>
                </a:cubicBezTo>
                <a:cubicBezTo>
                  <a:pt x="348" y="444"/>
                  <a:pt x="348" y="444"/>
                  <a:pt x="348" y="444"/>
                </a:cubicBezTo>
                <a:cubicBezTo>
                  <a:pt x="355" y="458"/>
                  <a:pt x="361" y="473"/>
                  <a:pt x="367" y="487"/>
                </a:cubicBezTo>
                <a:cubicBezTo>
                  <a:pt x="385" y="480"/>
                  <a:pt x="385" y="480"/>
                  <a:pt x="385" y="480"/>
                </a:cubicBezTo>
                <a:moveTo>
                  <a:pt x="417" y="569"/>
                </a:moveTo>
                <a:cubicBezTo>
                  <a:pt x="413" y="554"/>
                  <a:pt x="408" y="539"/>
                  <a:pt x="402" y="524"/>
                </a:cubicBezTo>
                <a:cubicBezTo>
                  <a:pt x="384" y="531"/>
                  <a:pt x="384" y="531"/>
                  <a:pt x="384" y="531"/>
                </a:cubicBezTo>
                <a:cubicBezTo>
                  <a:pt x="389" y="545"/>
                  <a:pt x="394" y="560"/>
                  <a:pt x="398" y="575"/>
                </a:cubicBezTo>
                <a:cubicBezTo>
                  <a:pt x="417" y="569"/>
                  <a:pt x="417" y="569"/>
                  <a:pt x="417" y="569"/>
                </a:cubicBezTo>
                <a:moveTo>
                  <a:pt x="442" y="660"/>
                </a:moveTo>
                <a:cubicBezTo>
                  <a:pt x="438" y="645"/>
                  <a:pt x="435" y="629"/>
                  <a:pt x="431" y="614"/>
                </a:cubicBezTo>
                <a:cubicBezTo>
                  <a:pt x="411" y="619"/>
                  <a:pt x="411" y="619"/>
                  <a:pt x="411" y="619"/>
                </a:cubicBezTo>
                <a:cubicBezTo>
                  <a:pt x="415" y="634"/>
                  <a:pt x="419" y="649"/>
                  <a:pt x="422" y="665"/>
                </a:cubicBezTo>
                <a:cubicBezTo>
                  <a:pt x="442" y="660"/>
                  <a:pt x="442" y="660"/>
                  <a:pt x="442" y="660"/>
                </a:cubicBezTo>
                <a:moveTo>
                  <a:pt x="458" y="753"/>
                </a:moveTo>
                <a:cubicBezTo>
                  <a:pt x="456" y="738"/>
                  <a:pt x="454" y="722"/>
                  <a:pt x="451" y="707"/>
                </a:cubicBezTo>
                <a:cubicBezTo>
                  <a:pt x="431" y="710"/>
                  <a:pt x="431" y="710"/>
                  <a:pt x="431" y="710"/>
                </a:cubicBezTo>
                <a:cubicBezTo>
                  <a:pt x="434" y="725"/>
                  <a:pt x="436" y="741"/>
                  <a:pt x="438" y="756"/>
                </a:cubicBezTo>
                <a:cubicBezTo>
                  <a:pt x="458" y="753"/>
                  <a:pt x="458" y="753"/>
                  <a:pt x="458" y="753"/>
                </a:cubicBezTo>
                <a:moveTo>
                  <a:pt x="467" y="848"/>
                </a:moveTo>
                <a:cubicBezTo>
                  <a:pt x="466" y="832"/>
                  <a:pt x="465" y="816"/>
                  <a:pt x="464" y="801"/>
                </a:cubicBezTo>
                <a:cubicBezTo>
                  <a:pt x="444" y="802"/>
                  <a:pt x="444" y="802"/>
                  <a:pt x="444" y="802"/>
                </a:cubicBezTo>
                <a:cubicBezTo>
                  <a:pt x="445" y="818"/>
                  <a:pt x="446" y="833"/>
                  <a:pt x="447" y="849"/>
                </a:cubicBezTo>
                <a:cubicBezTo>
                  <a:pt x="467" y="848"/>
                  <a:pt x="467" y="848"/>
                  <a:pt x="467" y="848"/>
                </a:cubicBezTo>
              </a:path>
            </a:pathLst>
          </a:custGeom>
          <a:solidFill>
            <a:schemeClr val="tx2"/>
          </a:solidFill>
          <a:ln>
            <a:noFill/>
          </a:ln>
          <a:extLst/>
        </p:spPr>
        <p:txBody>
          <a:bodyPr vert="horz" wrap="square" lIns="60960" tIns="30480" rIns="60960" bIns="30480" numCol="1" anchor="t" anchorCtr="0" compatLnSpc="1">
            <a:prstTxWarp prst="textNoShape">
              <a:avLst/>
            </a:prstTxWarp>
          </a:bodyPr>
          <a:lstStyle/>
          <a:p>
            <a:pPr>
              <a:lnSpc>
                <a:spcPts val="1500"/>
              </a:lnSpc>
            </a:pPr>
            <a:endParaRPr lang="en-US" sz="1200" dirty="0">
              <a:solidFill>
                <a:srgbClr val="44546A"/>
              </a:solidFill>
              <a:latin typeface="Calibri Light"/>
              <a:ea typeface="微软雅黑" panose="020B0503020204020204" pitchFamily="34" charset="-122"/>
            </a:endParaRPr>
          </a:p>
        </p:txBody>
      </p:sp>
      <p:sp>
        <p:nvSpPr>
          <p:cNvPr id="51" name="Freeform 77"/>
          <p:cNvSpPr>
            <a:spLocks/>
          </p:cNvSpPr>
          <p:nvPr/>
        </p:nvSpPr>
        <p:spPr bwMode="auto">
          <a:xfrm>
            <a:off x="3324521" y="3996886"/>
            <a:ext cx="1508791" cy="850900"/>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chemeClr val="accent4"/>
          </a:solidFill>
          <a:ln>
            <a:noFill/>
          </a:ln>
          <a:extLst/>
        </p:spPr>
        <p:txBody>
          <a:bodyPr vert="horz" wrap="square" lIns="60960" tIns="30480" rIns="60960" bIns="30480" numCol="1" anchor="t" anchorCtr="0" compatLnSpc="1">
            <a:prstTxWarp prst="textNoShape">
              <a:avLst/>
            </a:prstTxWarp>
          </a:bodyPr>
          <a:lstStyle/>
          <a:p>
            <a:pPr>
              <a:lnSpc>
                <a:spcPts val="1500"/>
              </a:lnSpc>
            </a:pPr>
            <a:endParaRPr lang="en-US" sz="1200" dirty="0">
              <a:solidFill>
                <a:srgbClr val="44546A"/>
              </a:solidFill>
              <a:latin typeface="Calibri Light"/>
              <a:ea typeface="微软雅黑" panose="020B0503020204020204" pitchFamily="34" charset="-122"/>
            </a:endParaRPr>
          </a:p>
        </p:txBody>
      </p:sp>
      <p:sp>
        <p:nvSpPr>
          <p:cNvPr id="52" name="Freeform 78"/>
          <p:cNvSpPr>
            <a:spLocks/>
          </p:cNvSpPr>
          <p:nvPr/>
        </p:nvSpPr>
        <p:spPr bwMode="auto">
          <a:xfrm>
            <a:off x="5119133" y="1523191"/>
            <a:ext cx="1938363" cy="1092200"/>
          </a:xfrm>
          <a:custGeom>
            <a:avLst/>
            <a:gdLst>
              <a:gd name="T0" fmla="*/ 954 w 1034"/>
              <a:gd name="T1" fmla="*/ 252 h 583"/>
              <a:gd name="T2" fmla="*/ 954 w 1034"/>
              <a:gd name="T3" fmla="*/ 249 h 583"/>
              <a:gd name="T4" fmla="*/ 815 w 1034"/>
              <a:gd name="T5" fmla="*/ 110 h 583"/>
              <a:gd name="T6" fmla="*/ 767 w 1034"/>
              <a:gd name="T7" fmla="*/ 119 h 583"/>
              <a:gd name="T8" fmla="*/ 578 w 1034"/>
              <a:gd name="T9" fmla="*/ 0 h 583"/>
              <a:gd name="T10" fmla="*/ 377 w 1034"/>
              <a:gd name="T11" fmla="*/ 152 h 583"/>
              <a:gd name="T12" fmla="*/ 301 w 1034"/>
              <a:gd name="T13" fmla="*/ 131 h 583"/>
              <a:gd name="T14" fmla="*/ 150 w 1034"/>
              <a:gd name="T15" fmla="*/ 282 h 583"/>
              <a:gd name="T16" fmla="*/ 0 w 1034"/>
              <a:gd name="T17" fmla="*/ 432 h 583"/>
              <a:gd name="T18" fmla="*/ 150 w 1034"/>
              <a:gd name="T19" fmla="*/ 583 h 583"/>
              <a:gd name="T20" fmla="*/ 853 w 1034"/>
              <a:gd name="T21" fmla="*/ 583 h 583"/>
              <a:gd name="T22" fmla="*/ 1034 w 1034"/>
              <a:gd name="T23" fmla="*/ 402 h 583"/>
              <a:gd name="T24" fmla="*/ 954 w 1034"/>
              <a:gd name="T25" fmla="*/ 252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4" h="583">
                <a:moveTo>
                  <a:pt x="954" y="252"/>
                </a:moveTo>
                <a:cubicBezTo>
                  <a:pt x="954" y="251"/>
                  <a:pt x="954" y="250"/>
                  <a:pt x="954" y="249"/>
                </a:cubicBezTo>
                <a:cubicBezTo>
                  <a:pt x="954" y="172"/>
                  <a:pt x="892" y="110"/>
                  <a:pt x="815" y="110"/>
                </a:cubicBezTo>
                <a:cubicBezTo>
                  <a:pt x="798" y="110"/>
                  <a:pt x="782" y="113"/>
                  <a:pt x="767" y="119"/>
                </a:cubicBezTo>
                <a:cubicBezTo>
                  <a:pt x="733" y="49"/>
                  <a:pt x="661" y="0"/>
                  <a:pt x="578" y="0"/>
                </a:cubicBezTo>
                <a:cubicBezTo>
                  <a:pt x="482" y="0"/>
                  <a:pt x="402" y="64"/>
                  <a:pt x="377" y="152"/>
                </a:cubicBezTo>
                <a:cubicBezTo>
                  <a:pt x="355" y="139"/>
                  <a:pt x="329" y="131"/>
                  <a:pt x="301" y="131"/>
                </a:cubicBezTo>
                <a:cubicBezTo>
                  <a:pt x="218" y="131"/>
                  <a:pt x="150" y="199"/>
                  <a:pt x="150" y="282"/>
                </a:cubicBezTo>
                <a:cubicBezTo>
                  <a:pt x="67" y="282"/>
                  <a:pt x="0" y="349"/>
                  <a:pt x="0" y="432"/>
                </a:cubicBezTo>
                <a:cubicBezTo>
                  <a:pt x="0" y="515"/>
                  <a:pt x="67" y="583"/>
                  <a:pt x="150" y="583"/>
                </a:cubicBezTo>
                <a:cubicBezTo>
                  <a:pt x="853" y="583"/>
                  <a:pt x="853" y="583"/>
                  <a:pt x="853" y="583"/>
                </a:cubicBezTo>
                <a:cubicBezTo>
                  <a:pt x="953" y="583"/>
                  <a:pt x="1034" y="502"/>
                  <a:pt x="1034" y="402"/>
                </a:cubicBezTo>
                <a:cubicBezTo>
                  <a:pt x="1034" y="339"/>
                  <a:pt x="1002" y="284"/>
                  <a:pt x="954" y="252"/>
                </a:cubicBezTo>
                <a:close/>
              </a:path>
            </a:pathLst>
          </a:custGeom>
          <a:solidFill>
            <a:schemeClr val="accent2"/>
          </a:solidFill>
          <a:ln>
            <a:noFill/>
          </a:ln>
          <a:extLst/>
        </p:spPr>
        <p:txBody>
          <a:bodyPr vert="horz" wrap="square" lIns="60960" tIns="30480" rIns="60960" bIns="30480" numCol="1" anchor="t" anchorCtr="0" compatLnSpc="1">
            <a:prstTxWarp prst="textNoShape">
              <a:avLst/>
            </a:prstTxWarp>
          </a:bodyPr>
          <a:lstStyle/>
          <a:p>
            <a:pPr>
              <a:lnSpc>
                <a:spcPts val="1500"/>
              </a:lnSpc>
            </a:pPr>
            <a:endParaRPr lang="en-US" sz="1200" dirty="0">
              <a:solidFill>
                <a:srgbClr val="44546A"/>
              </a:solidFill>
              <a:latin typeface="Calibri Light"/>
              <a:ea typeface="微软雅黑" panose="020B0503020204020204" pitchFamily="34" charset="-122"/>
            </a:endParaRPr>
          </a:p>
        </p:txBody>
      </p:sp>
      <p:sp>
        <p:nvSpPr>
          <p:cNvPr id="53" name="Freeform 77"/>
          <p:cNvSpPr>
            <a:spLocks/>
          </p:cNvSpPr>
          <p:nvPr/>
        </p:nvSpPr>
        <p:spPr bwMode="auto">
          <a:xfrm>
            <a:off x="7460953" y="4015695"/>
            <a:ext cx="1508791" cy="850900"/>
          </a:xfrm>
          <a:custGeom>
            <a:avLst/>
            <a:gdLst>
              <a:gd name="T0" fmla="*/ 451 w 806"/>
              <a:gd name="T1" fmla="*/ 0 h 454"/>
              <a:gd name="T2" fmla="*/ 294 w 806"/>
              <a:gd name="T3" fmla="*/ 119 h 454"/>
              <a:gd name="T4" fmla="*/ 235 w 806"/>
              <a:gd name="T5" fmla="*/ 103 h 454"/>
              <a:gd name="T6" fmla="*/ 118 w 806"/>
              <a:gd name="T7" fmla="*/ 220 h 454"/>
              <a:gd name="T8" fmla="*/ 0 w 806"/>
              <a:gd name="T9" fmla="*/ 337 h 454"/>
              <a:gd name="T10" fmla="*/ 118 w 806"/>
              <a:gd name="T11" fmla="*/ 454 h 454"/>
              <a:gd name="T12" fmla="*/ 665 w 806"/>
              <a:gd name="T13" fmla="*/ 454 h 454"/>
              <a:gd name="T14" fmla="*/ 806 w 806"/>
              <a:gd name="T15" fmla="*/ 313 h 454"/>
              <a:gd name="T16" fmla="*/ 744 w 806"/>
              <a:gd name="T17" fmla="*/ 196 h 454"/>
              <a:gd name="T18" fmla="*/ 744 w 806"/>
              <a:gd name="T19" fmla="*/ 194 h 454"/>
              <a:gd name="T20" fmla="*/ 636 w 806"/>
              <a:gd name="T21" fmla="*/ 86 h 454"/>
              <a:gd name="T22" fmla="*/ 598 w 806"/>
              <a:gd name="T23" fmla="*/ 93 h 454"/>
              <a:gd name="T24" fmla="*/ 451 w 806"/>
              <a:gd name="T2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454">
                <a:moveTo>
                  <a:pt x="451" y="0"/>
                </a:moveTo>
                <a:cubicBezTo>
                  <a:pt x="376" y="0"/>
                  <a:pt x="313" y="50"/>
                  <a:pt x="294" y="119"/>
                </a:cubicBezTo>
                <a:cubicBezTo>
                  <a:pt x="277" y="109"/>
                  <a:pt x="257" y="103"/>
                  <a:pt x="235" y="103"/>
                </a:cubicBezTo>
                <a:cubicBezTo>
                  <a:pt x="170" y="103"/>
                  <a:pt x="118" y="155"/>
                  <a:pt x="118" y="220"/>
                </a:cubicBezTo>
                <a:cubicBezTo>
                  <a:pt x="53" y="220"/>
                  <a:pt x="0" y="272"/>
                  <a:pt x="0" y="337"/>
                </a:cubicBezTo>
                <a:cubicBezTo>
                  <a:pt x="0" y="402"/>
                  <a:pt x="53" y="454"/>
                  <a:pt x="118" y="454"/>
                </a:cubicBezTo>
                <a:cubicBezTo>
                  <a:pt x="665" y="454"/>
                  <a:pt x="665" y="454"/>
                  <a:pt x="665" y="454"/>
                </a:cubicBezTo>
                <a:cubicBezTo>
                  <a:pt x="743" y="454"/>
                  <a:pt x="806" y="391"/>
                  <a:pt x="806" y="313"/>
                </a:cubicBezTo>
                <a:cubicBezTo>
                  <a:pt x="806" y="265"/>
                  <a:pt x="782" y="222"/>
                  <a:pt x="744" y="196"/>
                </a:cubicBezTo>
                <a:cubicBezTo>
                  <a:pt x="744" y="196"/>
                  <a:pt x="744" y="195"/>
                  <a:pt x="744" y="194"/>
                </a:cubicBezTo>
                <a:cubicBezTo>
                  <a:pt x="744" y="135"/>
                  <a:pt x="696" y="86"/>
                  <a:pt x="636" y="86"/>
                </a:cubicBezTo>
                <a:cubicBezTo>
                  <a:pt x="623" y="86"/>
                  <a:pt x="610" y="89"/>
                  <a:pt x="598" y="93"/>
                </a:cubicBezTo>
                <a:cubicBezTo>
                  <a:pt x="572" y="38"/>
                  <a:pt x="516" y="0"/>
                  <a:pt x="451" y="0"/>
                </a:cubicBezTo>
              </a:path>
            </a:pathLst>
          </a:custGeom>
          <a:solidFill>
            <a:schemeClr val="accent3"/>
          </a:solidFill>
          <a:ln>
            <a:noFill/>
          </a:ln>
          <a:extLst/>
        </p:spPr>
        <p:txBody>
          <a:bodyPr vert="horz" wrap="square" lIns="60960" tIns="30480" rIns="60960" bIns="30480" numCol="1" anchor="t" anchorCtr="0" compatLnSpc="1">
            <a:prstTxWarp prst="textNoShape">
              <a:avLst/>
            </a:prstTxWarp>
          </a:bodyPr>
          <a:lstStyle/>
          <a:p>
            <a:pPr>
              <a:lnSpc>
                <a:spcPts val="1500"/>
              </a:lnSpc>
            </a:pPr>
            <a:endParaRPr lang="en-US" sz="1200" dirty="0">
              <a:solidFill>
                <a:srgbClr val="44546A"/>
              </a:solidFill>
              <a:latin typeface="Calibri Light"/>
              <a:ea typeface="微软雅黑" panose="020B0503020204020204" pitchFamily="34" charset="-122"/>
            </a:endParaRPr>
          </a:p>
        </p:txBody>
      </p:sp>
      <p:grpSp>
        <p:nvGrpSpPr>
          <p:cNvPr id="54" name="Group 126"/>
          <p:cNvGrpSpPr/>
          <p:nvPr/>
        </p:nvGrpSpPr>
        <p:grpSpPr>
          <a:xfrm>
            <a:off x="4719888" y="2700669"/>
            <a:ext cx="2736803" cy="1615487"/>
            <a:chOff x="9436597" y="5579572"/>
            <a:chExt cx="5473605" cy="3230973"/>
          </a:xfrm>
          <a:solidFill>
            <a:schemeClr val="accent4"/>
          </a:solidFill>
        </p:grpSpPr>
        <p:sp>
          <p:nvSpPr>
            <p:cNvPr id="55"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56"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57"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58"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sp>
          <p:nvSpPr>
            <p:cNvPr id="59"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a:ea typeface="微软雅黑" panose="020B0503020204020204" pitchFamily="34" charset="-122"/>
              </a:endParaRPr>
            </a:p>
          </p:txBody>
        </p:sp>
      </p:grpSp>
      <p:sp>
        <p:nvSpPr>
          <p:cNvPr id="60" name="TextBox 132"/>
          <p:cNvSpPr txBox="1"/>
          <p:nvPr/>
        </p:nvSpPr>
        <p:spPr>
          <a:xfrm>
            <a:off x="4698705" y="1910681"/>
            <a:ext cx="2807347" cy="231798"/>
          </a:xfrm>
          <a:prstGeom prst="rect">
            <a:avLst/>
          </a:prstGeom>
          <a:noFill/>
        </p:spPr>
        <p:txBody>
          <a:bodyPr wrap="square" lIns="0" tIns="60963" rIns="0" bIns="0">
            <a:spAutoFit/>
          </a:bodyPr>
          <a:lstStyle/>
          <a:p>
            <a:pPr algn="ctr" defTabSz="609462">
              <a:lnSpc>
                <a:spcPts val="1500"/>
              </a:lnSpc>
              <a:defRPr/>
            </a:pPr>
            <a:r>
              <a:rPr lang="en-US" sz="1200" b="1" dirty="0">
                <a:solidFill>
                  <a:prstClr val="white"/>
                </a:solidFill>
                <a:latin typeface="Lato Regular"/>
                <a:ea typeface="微软雅黑" panose="020B0503020204020204" pitchFamily="34" charset="-122"/>
                <a:cs typeface="Lato Regular"/>
              </a:rPr>
              <a:t>CREATIVE</a:t>
            </a:r>
          </a:p>
        </p:txBody>
      </p:sp>
      <p:sp>
        <p:nvSpPr>
          <p:cNvPr id="61" name="TextBox 133"/>
          <p:cNvSpPr txBox="1"/>
          <p:nvPr/>
        </p:nvSpPr>
        <p:spPr>
          <a:xfrm>
            <a:off x="6844464" y="4306134"/>
            <a:ext cx="2807347" cy="231798"/>
          </a:xfrm>
          <a:prstGeom prst="rect">
            <a:avLst/>
          </a:prstGeom>
          <a:noFill/>
        </p:spPr>
        <p:txBody>
          <a:bodyPr wrap="square" lIns="0" tIns="60963" rIns="0" bIns="0">
            <a:spAutoFit/>
          </a:bodyPr>
          <a:lstStyle/>
          <a:p>
            <a:pPr algn="ctr" defTabSz="609462">
              <a:lnSpc>
                <a:spcPts val="1500"/>
              </a:lnSpc>
              <a:defRPr/>
            </a:pPr>
            <a:r>
              <a:rPr lang="en-US" sz="1200" b="1" dirty="0">
                <a:solidFill>
                  <a:prstClr val="white"/>
                </a:solidFill>
                <a:latin typeface="Lato Regular"/>
                <a:ea typeface="微软雅黑" panose="020B0503020204020204" pitchFamily="34" charset="-122"/>
                <a:cs typeface="Lato Regular"/>
              </a:rPr>
              <a:t>SUCCESS</a:t>
            </a:r>
          </a:p>
        </p:txBody>
      </p:sp>
      <p:sp>
        <p:nvSpPr>
          <p:cNvPr id="62" name="TextBox 134"/>
          <p:cNvSpPr txBox="1"/>
          <p:nvPr/>
        </p:nvSpPr>
        <p:spPr>
          <a:xfrm>
            <a:off x="2668100" y="4296514"/>
            <a:ext cx="2807347" cy="231798"/>
          </a:xfrm>
          <a:prstGeom prst="rect">
            <a:avLst/>
          </a:prstGeom>
          <a:noFill/>
        </p:spPr>
        <p:txBody>
          <a:bodyPr wrap="square" lIns="0" tIns="60963" rIns="0" bIns="0">
            <a:spAutoFit/>
          </a:bodyPr>
          <a:lstStyle/>
          <a:p>
            <a:pPr algn="ctr" defTabSz="609462">
              <a:lnSpc>
                <a:spcPts val="1500"/>
              </a:lnSpc>
              <a:defRPr/>
            </a:pPr>
            <a:r>
              <a:rPr lang="en-US" sz="1200" b="1" dirty="0">
                <a:solidFill>
                  <a:prstClr val="white"/>
                </a:solidFill>
                <a:latin typeface="Lato Regular"/>
                <a:ea typeface="微软雅黑" panose="020B0503020204020204" pitchFamily="34" charset="-122"/>
                <a:cs typeface="Lato Regular"/>
              </a:rPr>
              <a:t>ANALYSIS</a:t>
            </a:r>
          </a:p>
        </p:txBody>
      </p:sp>
      <p:sp>
        <p:nvSpPr>
          <p:cNvPr id="63" name="矩形 62"/>
          <p:cNvSpPr/>
          <p:nvPr/>
        </p:nvSpPr>
        <p:spPr>
          <a:xfrm>
            <a:off x="2040466" y="3330409"/>
            <a:ext cx="2429647"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4" name="矩形 63"/>
          <p:cNvSpPr/>
          <p:nvPr/>
        </p:nvSpPr>
        <p:spPr>
          <a:xfrm>
            <a:off x="8069489" y="5054213"/>
            <a:ext cx="2429647"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5" name="矩形 64"/>
          <p:cNvSpPr/>
          <p:nvPr/>
        </p:nvSpPr>
        <p:spPr>
          <a:xfrm>
            <a:off x="7599938" y="1605194"/>
            <a:ext cx="2429647"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1778706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500"/>
                                        <p:tgtEl>
                                          <p:spTgt spid="50"/>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right)">
                                      <p:cBhvr>
                                        <p:cTn id="18" dur="500"/>
                                        <p:tgtEl>
                                          <p:spTgt spid="5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right)">
                                      <p:cBhvr>
                                        <p:cTn id="21" dur="500"/>
                                        <p:tgtEl>
                                          <p:spTgt spid="6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right)">
                                      <p:cBhvr>
                                        <p:cTn id="25" dur="500"/>
                                        <p:tgtEl>
                                          <p:spTgt spid="4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60" grpId="0"/>
      <p:bldP spid="61" grpId="0"/>
      <p:bldP spid="62" grpId="0"/>
      <p:bldP spid="63" grpId="0"/>
      <p:bldP spid="64" grpId="0"/>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教学分析</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Oval 84"/>
          <p:cNvSpPr/>
          <p:nvPr/>
        </p:nvSpPr>
        <p:spPr bwMode="auto">
          <a:xfrm>
            <a:off x="1786495" y="1984703"/>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5" name="Oval 87"/>
          <p:cNvSpPr/>
          <p:nvPr/>
        </p:nvSpPr>
        <p:spPr bwMode="auto">
          <a:xfrm>
            <a:off x="1793259" y="2976191"/>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6" name="Oval 91"/>
          <p:cNvSpPr/>
          <p:nvPr/>
        </p:nvSpPr>
        <p:spPr bwMode="auto">
          <a:xfrm>
            <a:off x="1788710" y="3980562"/>
            <a:ext cx="764860" cy="76506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7" name="Freeform 36"/>
          <p:cNvSpPr>
            <a:spLocks noChangeArrowheads="1"/>
          </p:cNvSpPr>
          <p:nvPr/>
        </p:nvSpPr>
        <p:spPr bwMode="auto">
          <a:xfrm>
            <a:off x="2034914" y="2190162"/>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 name="Freeform 39"/>
          <p:cNvSpPr>
            <a:spLocks noChangeArrowheads="1"/>
          </p:cNvSpPr>
          <p:nvPr/>
        </p:nvSpPr>
        <p:spPr bwMode="auto">
          <a:xfrm>
            <a:off x="2013421" y="3184089"/>
            <a:ext cx="316312" cy="316315"/>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9" name="Freeform 21"/>
          <p:cNvSpPr>
            <a:spLocks noChangeArrowheads="1"/>
          </p:cNvSpPr>
          <p:nvPr/>
        </p:nvSpPr>
        <p:spPr bwMode="auto">
          <a:xfrm>
            <a:off x="1930876" y="4232410"/>
            <a:ext cx="493793" cy="275303"/>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10" name="Freeform 22"/>
          <p:cNvSpPr>
            <a:spLocks/>
          </p:cNvSpPr>
          <p:nvPr/>
        </p:nvSpPr>
        <p:spPr bwMode="auto">
          <a:xfrm>
            <a:off x="8305237" y="1677340"/>
            <a:ext cx="925643" cy="724835"/>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1" name="Freeform 23"/>
          <p:cNvSpPr>
            <a:spLocks/>
          </p:cNvSpPr>
          <p:nvPr/>
        </p:nvSpPr>
        <p:spPr bwMode="auto">
          <a:xfrm>
            <a:off x="7197996" y="1873099"/>
            <a:ext cx="786355" cy="58022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2" name="Freeform 24"/>
          <p:cNvSpPr>
            <a:spLocks/>
          </p:cNvSpPr>
          <p:nvPr/>
        </p:nvSpPr>
        <p:spPr bwMode="auto">
          <a:xfrm>
            <a:off x="6921186" y="2211707"/>
            <a:ext cx="2796319" cy="3775837"/>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6"/>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3" name="Freeform 25"/>
          <p:cNvSpPr>
            <a:spLocks/>
          </p:cNvSpPr>
          <p:nvPr/>
        </p:nvSpPr>
        <p:spPr bwMode="auto">
          <a:xfrm>
            <a:off x="7522411" y="2425101"/>
            <a:ext cx="252127" cy="414443"/>
          </a:xfrm>
          <a:custGeom>
            <a:avLst/>
            <a:gdLst>
              <a:gd name="T0" fmla="*/ 55 w 141"/>
              <a:gd name="T1" fmla="*/ 228 h 232"/>
              <a:gd name="T2" fmla="*/ 17 w 141"/>
              <a:gd name="T3" fmla="*/ 142 h 232"/>
              <a:gd name="T4" fmla="*/ 26 w 141"/>
              <a:gd name="T5" fmla="*/ 0 h 232"/>
              <a:gd name="T6" fmla="*/ 137 w 141"/>
              <a:gd name="T7" fmla="*/ 158 h 232"/>
              <a:gd name="T8" fmla="*/ 69 w 141"/>
              <a:gd name="T9" fmla="*/ 228 h 232"/>
              <a:gd name="T10" fmla="*/ 51 w 141"/>
              <a:gd name="T11" fmla="*/ 43 h 232"/>
              <a:gd name="T12" fmla="*/ 55 w 141"/>
              <a:gd name="T13" fmla="*/ 228 h 232"/>
            </a:gdLst>
            <a:ahLst/>
            <a:cxnLst>
              <a:cxn ang="0">
                <a:pos x="T0" y="T1"/>
              </a:cxn>
              <a:cxn ang="0">
                <a:pos x="T2" y="T3"/>
              </a:cxn>
              <a:cxn ang="0">
                <a:pos x="T4" y="T5"/>
              </a:cxn>
              <a:cxn ang="0">
                <a:pos x="T6" y="T7"/>
              </a:cxn>
              <a:cxn ang="0">
                <a:pos x="T8" y="T9"/>
              </a:cxn>
              <a:cxn ang="0">
                <a:pos x="T10" y="T11"/>
              </a:cxn>
              <a:cxn ang="0">
                <a:pos x="T12" y="T13"/>
              </a:cxn>
            </a:cxnLst>
            <a:rect l="0" t="0" r="r" b="b"/>
            <a:pathLst>
              <a:path w="141" h="232">
                <a:moveTo>
                  <a:pt x="55" y="228"/>
                </a:moveTo>
                <a:cubicBezTo>
                  <a:pt x="16" y="208"/>
                  <a:pt x="0" y="173"/>
                  <a:pt x="17" y="142"/>
                </a:cubicBezTo>
                <a:cubicBezTo>
                  <a:pt x="37" y="97"/>
                  <a:pt x="38" y="48"/>
                  <a:pt x="26" y="0"/>
                </a:cubicBezTo>
                <a:cubicBezTo>
                  <a:pt x="76" y="39"/>
                  <a:pt x="131" y="85"/>
                  <a:pt x="137" y="158"/>
                </a:cubicBezTo>
                <a:cubicBezTo>
                  <a:pt x="141" y="206"/>
                  <a:pt x="122" y="232"/>
                  <a:pt x="69" y="228"/>
                </a:cubicBezTo>
                <a:cubicBezTo>
                  <a:pt x="75" y="175"/>
                  <a:pt x="74" y="108"/>
                  <a:pt x="51" y="43"/>
                </a:cubicBezTo>
                <a:cubicBezTo>
                  <a:pt x="74" y="116"/>
                  <a:pt x="70" y="172"/>
                  <a:pt x="55" y="228"/>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4" name="Freeform 26"/>
          <p:cNvSpPr>
            <a:spLocks/>
          </p:cNvSpPr>
          <p:nvPr/>
        </p:nvSpPr>
        <p:spPr bwMode="auto">
          <a:xfrm>
            <a:off x="6214171" y="2992975"/>
            <a:ext cx="846301" cy="537895"/>
          </a:xfrm>
          <a:custGeom>
            <a:avLst/>
            <a:gdLst>
              <a:gd name="T0" fmla="*/ 474 w 474"/>
              <a:gd name="T1" fmla="*/ 114 h 302"/>
              <a:gd name="T2" fmla="*/ 270 w 474"/>
              <a:gd name="T3" fmla="*/ 278 h 302"/>
              <a:gd name="T4" fmla="*/ 0 w 474"/>
              <a:gd name="T5" fmla="*/ 277 h 302"/>
              <a:gd name="T6" fmla="*/ 278 w 474"/>
              <a:gd name="T7" fmla="*/ 38 h 302"/>
              <a:gd name="T8" fmla="*/ 466 w 474"/>
              <a:gd name="T9" fmla="*/ 93 h 302"/>
              <a:gd name="T10" fmla="*/ 97 w 474"/>
              <a:gd name="T11" fmla="*/ 205 h 302"/>
              <a:gd name="T12" fmla="*/ 474 w 474"/>
              <a:gd name="T13" fmla="*/ 114 h 302"/>
            </a:gdLst>
            <a:ahLst/>
            <a:cxnLst>
              <a:cxn ang="0">
                <a:pos x="T0" y="T1"/>
              </a:cxn>
              <a:cxn ang="0">
                <a:pos x="T2" y="T3"/>
              </a:cxn>
              <a:cxn ang="0">
                <a:pos x="T4" y="T5"/>
              </a:cxn>
              <a:cxn ang="0">
                <a:pos x="T6" y="T7"/>
              </a:cxn>
              <a:cxn ang="0">
                <a:pos x="T8" y="T9"/>
              </a:cxn>
              <a:cxn ang="0">
                <a:pos x="T10" y="T11"/>
              </a:cxn>
              <a:cxn ang="0">
                <a:pos x="T12" y="T13"/>
              </a:cxn>
            </a:cxnLst>
            <a:rect l="0" t="0" r="r" b="b"/>
            <a:pathLst>
              <a:path w="474" h="302">
                <a:moveTo>
                  <a:pt x="474" y="114"/>
                </a:moveTo>
                <a:cubicBezTo>
                  <a:pt x="466" y="226"/>
                  <a:pt x="392" y="302"/>
                  <a:pt x="270" y="278"/>
                </a:cubicBezTo>
                <a:cubicBezTo>
                  <a:pt x="179" y="260"/>
                  <a:pt x="94" y="245"/>
                  <a:pt x="0" y="277"/>
                </a:cubicBezTo>
                <a:cubicBezTo>
                  <a:pt x="64" y="156"/>
                  <a:pt x="154" y="67"/>
                  <a:pt x="278" y="38"/>
                </a:cubicBezTo>
                <a:cubicBezTo>
                  <a:pt x="278" y="38"/>
                  <a:pt x="399" y="0"/>
                  <a:pt x="466" y="93"/>
                </a:cubicBezTo>
                <a:cubicBezTo>
                  <a:pt x="335" y="95"/>
                  <a:pt x="208" y="140"/>
                  <a:pt x="97" y="205"/>
                </a:cubicBezTo>
                <a:cubicBezTo>
                  <a:pt x="235" y="136"/>
                  <a:pt x="353" y="111"/>
                  <a:pt x="474" y="114"/>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5" name="Freeform 27"/>
          <p:cNvSpPr>
            <a:spLocks/>
          </p:cNvSpPr>
          <p:nvPr/>
        </p:nvSpPr>
        <p:spPr bwMode="auto">
          <a:xfrm>
            <a:off x="6924711" y="3395071"/>
            <a:ext cx="238023" cy="37388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6" name="Freeform 28"/>
          <p:cNvSpPr>
            <a:spLocks/>
          </p:cNvSpPr>
          <p:nvPr/>
        </p:nvSpPr>
        <p:spPr bwMode="auto">
          <a:xfrm>
            <a:off x="6413405" y="4167521"/>
            <a:ext cx="673515" cy="901192"/>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7" name="Freeform 29"/>
          <p:cNvSpPr>
            <a:spLocks/>
          </p:cNvSpPr>
          <p:nvPr/>
        </p:nvSpPr>
        <p:spPr bwMode="auto">
          <a:xfrm>
            <a:off x="8146556" y="3007084"/>
            <a:ext cx="264469" cy="202813"/>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8" name="Freeform 30"/>
          <p:cNvSpPr>
            <a:spLocks/>
          </p:cNvSpPr>
          <p:nvPr/>
        </p:nvSpPr>
        <p:spPr bwMode="auto">
          <a:xfrm>
            <a:off x="8317581" y="2537970"/>
            <a:ext cx="479571" cy="335081"/>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9" name="Freeform 31"/>
          <p:cNvSpPr>
            <a:spLocks/>
          </p:cNvSpPr>
          <p:nvPr/>
        </p:nvSpPr>
        <p:spPr bwMode="auto">
          <a:xfrm>
            <a:off x="9110987" y="2437446"/>
            <a:ext cx="666463" cy="456769"/>
          </a:xfrm>
          <a:custGeom>
            <a:avLst/>
            <a:gdLst>
              <a:gd name="T0" fmla="*/ 8 w 374"/>
              <a:gd name="T1" fmla="*/ 178 h 256"/>
              <a:gd name="T2" fmla="*/ 209 w 374"/>
              <a:gd name="T3" fmla="*/ 185 h 256"/>
              <a:gd name="T4" fmla="*/ 374 w 374"/>
              <a:gd name="T5" fmla="*/ 58 h 256"/>
              <a:gd name="T6" fmla="*/ 91 w 374"/>
              <a:gd name="T7" fmla="*/ 41 h 256"/>
              <a:gd name="T8" fmla="*/ 1 w 374"/>
              <a:gd name="T9" fmla="*/ 162 h 256"/>
              <a:gd name="T10" fmla="*/ 284 w 374"/>
              <a:gd name="T11" fmla="*/ 59 h 256"/>
              <a:gd name="T12" fmla="*/ 8 w 374"/>
              <a:gd name="T13" fmla="*/ 178 h 256"/>
            </a:gdLst>
            <a:ahLst/>
            <a:cxnLst>
              <a:cxn ang="0">
                <a:pos x="T0" y="T1"/>
              </a:cxn>
              <a:cxn ang="0">
                <a:pos x="T2" y="T3"/>
              </a:cxn>
              <a:cxn ang="0">
                <a:pos x="T4" y="T5"/>
              </a:cxn>
              <a:cxn ang="0">
                <a:pos x="T6" y="T7"/>
              </a:cxn>
              <a:cxn ang="0">
                <a:pos x="T8" y="T9"/>
              </a:cxn>
              <a:cxn ang="0">
                <a:pos x="T10" y="T11"/>
              </a:cxn>
              <a:cxn ang="0">
                <a:pos x="T12" y="T13"/>
              </a:cxn>
            </a:cxnLst>
            <a:rect l="0" t="0" r="r" b="b"/>
            <a:pathLst>
              <a:path w="374" h="256">
                <a:moveTo>
                  <a:pt x="8" y="178"/>
                </a:moveTo>
                <a:cubicBezTo>
                  <a:pt x="66" y="246"/>
                  <a:pt x="148" y="256"/>
                  <a:pt x="209" y="185"/>
                </a:cubicBezTo>
                <a:cubicBezTo>
                  <a:pt x="255" y="130"/>
                  <a:pt x="302" y="80"/>
                  <a:pt x="374" y="58"/>
                </a:cubicBezTo>
                <a:cubicBezTo>
                  <a:pt x="279" y="13"/>
                  <a:pt x="183" y="0"/>
                  <a:pt x="91" y="41"/>
                </a:cubicBezTo>
                <a:cubicBezTo>
                  <a:pt x="91" y="41"/>
                  <a:pt x="0" y="74"/>
                  <a:pt x="1" y="162"/>
                </a:cubicBezTo>
                <a:cubicBezTo>
                  <a:pt x="85" y="102"/>
                  <a:pt x="182" y="70"/>
                  <a:pt x="284" y="59"/>
                </a:cubicBezTo>
                <a:cubicBezTo>
                  <a:pt x="163" y="80"/>
                  <a:pt x="79" y="121"/>
                  <a:pt x="8" y="178"/>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0" name="Freeform 32"/>
          <p:cNvSpPr>
            <a:spLocks/>
          </p:cNvSpPr>
          <p:nvPr/>
        </p:nvSpPr>
        <p:spPr bwMode="auto">
          <a:xfrm>
            <a:off x="9521797" y="2952412"/>
            <a:ext cx="930931" cy="555531"/>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1" name="Freeform 33"/>
          <p:cNvSpPr>
            <a:spLocks/>
          </p:cNvSpPr>
          <p:nvPr/>
        </p:nvSpPr>
        <p:spPr bwMode="auto">
          <a:xfrm>
            <a:off x="9537663" y="3532631"/>
            <a:ext cx="162208" cy="23984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2" name="Freeform 34"/>
          <p:cNvSpPr>
            <a:spLocks/>
          </p:cNvSpPr>
          <p:nvPr/>
        </p:nvSpPr>
        <p:spPr bwMode="auto">
          <a:xfrm>
            <a:off x="9424823" y="4361516"/>
            <a:ext cx="573016" cy="88532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3" name="Oval 47"/>
          <p:cNvSpPr/>
          <p:nvPr/>
        </p:nvSpPr>
        <p:spPr bwMode="auto">
          <a:xfrm>
            <a:off x="1796779" y="4954247"/>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24" name="Freeform 127"/>
          <p:cNvSpPr>
            <a:spLocks noChangeArrowheads="1"/>
          </p:cNvSpPr>
          <p:nvPr/>
        </p:nvSpPr>
        <p:spPr bwMode="auto">
          <a:xfrm>
            <a:off x="1983314" y="5167413"/>
            <a:ext cx="414209" cy="333567"/>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5" name="矩形 24"/>
          <p:cNvSpPr/>
          <p:nvPr/>
        </p:nvSpPr>
        <p:spPr>
          <a:xfrm>
            <a:off x="2732927" y="2193904"/>
            <a:ext cx="2994620"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6" name="矩形 25"/>
          <p:cNvSpPr/>
          <p:nvPr/>
        </p:nvSpPr>
        <p:spPr>
          <a:xfrm>
            <a:off x="2718731" y="3186801"/>
            <a:ext cx="2994620"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7" name="矩形 26"/>
          <p:cNvSpPr/>
          <p:nvPr/>
        </p:nvSpPr>
        <p:spPr>
          <a:xfrm>
            <a:off x="2661710" y="4206940"/>
            <a:ext cx="2994620"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8" name="矩形 27"/>
          <p:cNvSpPr/>
          <p:nvPr/>
        </p:nvSpPr>
        <p:spPr>
          <a:xfrm>
            <a:off x="2649979" y="5167412"/>
            <a:ext cx="2994620" cy="477054"/>
          </a:xfrm>
          <a:prstGeom prst="rect">
            <a:avLst/>
          </a:prstGeom>
        </p:spPr>
        <p:txBody>
          <a:bodyPr wrap="square">
            <a:spAutoFit/>
          </a:bodyPr>
          <a:lstStyle/>
          <a:p>
            <a:pPr fontAlgn="base">
              <a:lnSpc>
                <a:spcPts val="1500"/>
              </a:lnSpc>
              <a:spcBef>
                <a:spcPct val="0"/>
              </a:spcBef>
              <a:spcAft>
                <a:spcPct val="0"/>
              </a:spcAft>
            </a:pP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双击输入替换内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容编辑文字双</a:t>
            </a:r>
            <a:r>
              <a:rPr lang="zh-CN" altLang="en-US" sz="1200" dirty="0">
                <a:latin typeface="微软雅黑" panose="020B0503020204020204" pitchFamily="34" charset="-122"/>
                <a:ea typeface="微软雅黑" panose="020B0503020204020204" pitchFamily="34" charset="-122"/>
                <a:sym typeface="方正姚体" panose="02010601030101010101" pitchFamily="2" charset="-122"/>
              </a:rPr>
              <a:t>击输入替换内</a:t>
            </a:r>
            <a:r>
              <a:rPr lang="zh-CN" altLang="en-US" sz="1200" dirty="0" smtClean="0">
                <a:latin typeface="微软雅黑" panose="020B0503020204020204" pitchFamily="34" charset="-122"/>
                <a:ea typeface="微软雅黑" panose="020B0503020204020204" pitchFamily="34" charset="-122"/>
                <a:sym typeface="方正姚体" panose="02010601030101010101" pitchFamily="2" charset="-122"/>
              </a:rPr>
              <a:t>容编辑文字</a:t>
            </a:r>
            <a:endParaRPr lang="zh-CN" altLang="en-US" sz="1200" dirty="0">
              <a:latin typeface="微软雅黑" panose="020B0503020204020204" pitchFamily="34" charset="-122"/>
              <a:ea typeface="微软雅黑" panose="020B0503020204020204" pitchFamily="34" charset="-122"/>
              <a:sym typeface="方正姚体" panose="02010601030101010101" pitchFamily="2" charset="-122"/>
            </a:endParaRPr>
          </a:p>
        </p:txBody>
      </p:sp>
    </p:spTree>
    <p:extLst>
      <p:ext uri="{BB962C8B-B14F-4D97-AF65-F5344CB8AC3E}">
        <p14:creationId xmlns:p14="http://schemas.microsoft.com/office/powerpoint/2010/main" val="165043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childTnLst>
                          </p:cTn>
                        </p:par>
                        <p:par>
                          <p:cTn id="48" fill="hold">
                            <p:stCondLst>
                              <p:cond delay="2000"/>
                            </p:stCondLst>
                            <p:childTnLst>
                              <p:par>
                                <p:cTn id="49" presetID="2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anim calcmode="lin" valueType="num">
                                      <p:cBhvr>
                                        <p:cTn id="66" dur="1000" fill="hold"/>
                                        <p:tgtEl>
                                          <p:spTgt spid="14"/>
                                        </p:tgtEl>
                                        <p:attrNameLst>
                                          <p:attrName>ppt_x</p:attrName>
                                        </p:attrNameLst>
                                      </p:cBhvr>
                                      <p:tavLst>
                                        <p:tav tm="0">
                                          <p:val>
                                            <p:strVal val="#ppt_x"/>
                                          </p:val>
                                        </p:tav>
                                        <p:tav tm="100000">
                                          <p:val>
                                            <p:strVal val="#ppt_x"/>
                                          </p:val>
                                        </p:tav>
                                      </p:tavLst>
                                    </p:anim>
                                    <p:anim calcmode="lin" valueType="num">
                                      <p:cBhvr>
                                        <p:cTn id="67" dur="100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fade">
                                      <p:cBhvr>
                                        <p:cTn id="70" dur="1000"/>
                                        <p:tgtEl>
                                          <p:spTgt spid="10"/>
                                        </p:tgtEl>
                                      </p:cBhvr>
                                    </p:animEffect>
                                    <p:anim calcmode="lin" valueType="num">
                                      <p:cBhvr>
                                        <p:cTn id="71" dur="1000" fill="hold"/>
                                        <p:tgtEl>
                                          <p:spTgt spid="10"/>
                                        </p:tgtEl>
                                        <p:attrNameLst>
                                          <p:attrName>ppt_x</p:attrName>
                                        </p:attrNameLst>
                                      </p:cBhvr>
                                      <p:tavLst>
                                        <p:tav tm="0">
                                          <p:val>
                                            <p:strVal val="#ppt_x"/>
                                          </p:val>
                                        </p:tav>
                                        <p:tav tm="100000">
                                          <p:val>
                                            <p:strVal val="#ppt_x"/>
                                          </p:val>
                                        </p:tav>
                                      </p:tavLst>
                                    </p:anim>
                                    <p:anim calcmode="lin" valueType="num">
                                      <p:cBhvr>
                                        <p:cTn id="72" dur="1000" fill="hold"/>
                                        <p:tgtEl>
                                          <p:spTgt spid="1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1000"/>
                                        <p:tgtEl>
                                          <p:spTgt spid="22"/>
                                        </p:tgtEl>
                                      </p:cBhvr>
                                    </p:animEffect>
                                    <p:anim calcmode="lin" valueType="num">
                                      <p:cBhvr>
                                        <p:cTn id="76" dur="1000" fill="hold"/>
                                        <p:tgtEl>
                                          <p:spTgt spid="22"/>
                                        </p:tgtEl>
                                        <p:attrNameLst>
                                          <p:attrName>ppt_x</p:attrName>
                                        </p:attrNameLst>
                                      </p:cBhvr>
                                      <p:tavLst>
                                        <p:tav tm="0">
                                          <p:val>
                                            <p:strVal val="#ppt_x"/>
                                          </p:val>
                                        </p:tav>
                                        <p:tav tm="100000">
                                          <p:val>
                                            <p:strVal val="#ppt_x"/>
                                          </p:val>
                                        </p:tav>
                                      </p:tavLst>
                                    </p:anim>
                                    <p:anim calcmode="lin" valueType="num">
                                      <p:cBhvr>
                                        <p:cTn id="77" dur="1000" fill="hold"/>
                                        <p:tgtEl>
                                          <p:spTgt spid="2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00"/>
                                        <p:tgtEl>
                                          <p:spTgt spid="13"/>
                                        </p:tgtEl>
                                      </p:cBhvr>
                                    </p:animEffect>
                                    <p:anim calcmode="lin" valueType="num">
                                      <p:cBhvr>
                                        <p:cTn id="81" dur="1000" fill="hold"/>
                                        <p:tgtEl>
                                          <p:spTgt spid="13"/>
                                        </p:tgtEl>
                                        <p:attrNameLst>
                                          <p:attrName>ppt_x</p:attrName>
                                        </p:attrNameLst>
                                      </p:cBhvr>
                                      <p:tavLst>
                                        <p:tav tm="0">
                                          <p:val>
                                            <p:strVal val="#ppt_x"/>
                                          </p:val>
                                        </p:tav>
                                        <p:tav tm="100000">
                                          <p:val>
                                            <p:strVal val="#ppt_x"/>
                                          </p:val>
                                        </p:tav>
                                      </p:tavLst>
                                    </p:anim>
                                    <p:anim calcmode="lin" valueType="num">
                                      <p:cBhvr>
                                        <p:cTn id="82" dur="10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2"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1000"/>
                                        <p:tgtEl>
                                          <p:spTgt spid="15"/>
                                        </p:tgtEl>
                                      </p:cBhvr>
                                    </p:animEffect>
                                    <p:anim calcmode="lin" valueType="num">
                                      <p:cBhvr>
                                        <p:cTn id="87" dur="1000" fill="hold"/>
                                        <p:tgtEl>
                                          <p:spTgt spid="15"/>
                                        </p:tgtEl>
                                        <p:attrNameLst>
                                          <p:attrName>ppt_x</p:attrName>
                                        </p:attrNameLst>
                                      </p:cBhvr>
                                      <p:tavLst>
                                        <p:tav tm="0">
                                          <p:val>
                                            <p:strVal val="#ppt_x"/>
                                          </p:val>
                                        </p:tav>
                                        <p:tav tm="100000">
                                          <p:val>
                                            <p:strVal val="#ppt_x"/>
                                          </p:val>
                                        </p:tav>
                                      </p:tavLst>
                                    </p:anim>
                                    <p:anim calcmode="lin" valueType="num">
                                      <p:cBhvr>
                                        <p:cTn id="88" dur="1000" fill="hold"/>
                                        <p:tgtEl>
                                          <p:spTgt spid="1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1000"/>
                                        <p:tgtEl>
                                          <p:spTgt spid="19"/>
                                        </p:tgtEl>
                                      </p:cBhvr>
                                    </p:animEffect>
                                    <p:anim calcmode="lin" valueType="num">
                                      <p:cBhvr>
                                        <p:cTn id="97" dur="1000" fill="hold"/>
                                        <p:tgtEl>
                                          <p:spTgt spid="19"/>
                                        </p:tgtEl>
                                        <p:attrNameLst>
                                          <p:attrName>ppt_x</p:attrName>
                                        </p:attrNameLst>
                                      </p:cBhvr>
                                      <p:tavLst>
                                        <p:tav tm="0">
                                          <p:val>
                                            <p:strVal val="#ppt_x"/>
                                          </p:val>
                                        </p:tav>
                                        <p:tav tm="100000">
                                          <p:val>
                                            <p:strVal val="#ppt_x"/>
                                          </p:val>
                                        </p:tav>
                                      </p:tavLst>
                                    </p:anim>
                                    <p:anim calcmode="lin" valueType="num">
                                      <p:cBhvr>
                                        <p:cTn id="98" dur="1000" fill="hold"/>
                                        <p:tgtEl>
                                          <p:spTgt spid="1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1000"/>
                                        <p:tgtEl>
                                          <p:spTgt spid="20"/>
                                        </p:tgtEl>
                                      </p:cBhvr>
                                    </p:animEffect>
                                    <p:anim calcmode="lin" valueType="num">
                                      <p:cBhvr>
                                        <p:cTn id="102" dur="1000" fill="hold"/>
                                        <p:tgtEl>
                                          <p:spTgt spid="20"/>
                                        </p:tgtEl>
                                        <p:attrNameLst>
                                          <p:attrName>ppt_x</p:attrName>
                                        </p:attrNameLst>
                                      </p:cBhvr>
                                      <p:tavLst>
                                        <p:tav tm="0">
                                          <p:val>
                                            <p:strVal val="#ppt_x"/>
                                          </p:val>
                                        </p:tav>
                                        <p:tav tm="100000">
                                          <p:val>
                                            <p:strVal val="#ppt_x"/>
                                          </p:val>
                                        </p:tav>
                                      </p:tavLst>
                                    </p:anim>
                                    <p:anim calcmode="lin" valueType="num">
                                      <p:cBhvr>
                                        <p:cTn id="103" dur="1000" fill="hold"/>
                                        <p:tgtEl>
                                          <p:spTgt spid="2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fade">
                                      <p:cBhvr>
                                        <p:cTn id="111" dur="1000"/>
                                        <p:tgtEl>
                                          <p:spTgt spid="11"/>
                                        </p:tgtEl>
                                      </p:cBhvr>
                                    </p:animEffect>
                                    <p:anim calcmode="lin" valueType="num">
                                      <p:cBhvr>
                                        <p:cTn id="112" dur="1000" fill="hold"/>
                                        <p:tgtEl>
                                          <p:spTgt spid="11"/>
                                        </p:tgtEl>
                                        <p:attrNameLst>
                                          <p:attrName>ppt_x</p:attrName>
                                        </p:attrNameLst>
                                      </p:cBhvr>
                                      <p:tavLst>
                                        <p:tav tm="0">
                                          <p:val>
                                            <p:strVal val="#ppt_x"/>
                                          </p:val>
                                        </p:tav>
                                        <p:tav tm="100000">
                                          <p:val>
                                            <p:strVal val="#ppt_x"/>
                                          </p:val>
                                        </p:tav>
                                      </p:tavLst>
                                    </p:anim>
                                    <p:anim calcmode="lin" valueType="num">
                                      <p:cBhvr>
                                        <p:cTn id="113" dur="1000" fill="hold"/>
                                        <p:tgtEl>
                                          <p:spTgt spid="11"/>
                                        </p:tgtEl>
                                        <p:attrNameLst>
                                          <p:attrName>ppt_y</p:attrName>
                                        </p:attrNameLst>
                                      </p:cBhvr>
                                      <p:tavLst>
                                        <p:tav tm="0">
                                          <p:val>
                                            <p:strVal val="#ppt_y+.1"/>
                                          </p:val>
                                        </p:tav>
                                        <p:tav tm="100000">
                                          <p:val>
                                            <p:strVal val="#ppt_y"/>
                                          </p:val>
                                        </p:tav>
                                      </p:tavLst>
                                    </p:anim>
                                  </p:childTnLst>
                                </p:cTn>
                              </p:par>
                            </p:childTnLst>
                          </p:cTn>
                        </p:par>
                        <p:par>
                          <p:cTn id="114" fill="hold">
                            <p:stCondLst>
                              <p:cond delay="4500"/>
                            </p:stCondLst>
                            <p:childTnLst>
                              <p:par>
                                <p:cTn id="115" presetID="10" presetClass="entr" presetSubtype="0"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500"/>
                                        <p:tgtEl>
                                          <p:spTgt spid="25"/>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fade">
                                      <p:cBhvr>
                                        <p:cTn id="120" dur="500"/>
                                        <p:tgtEl>
                                          <p:spTgt spid="26"/>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fade">
                                      <p:cBhvr>
                                        <p:cTn id="123" dur="500"/>
                                        <p:tgtEl>
                                          <p:spTgt spid="2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F7F2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964" y="197429"/>
            <a:ext cx="12192000" cy="5715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421" t="53545" r="22272"/>
          <a:stretch/>
        </p:blipFill>
        <p:spPr>
          <a:xfrm>
            <a:off x="221671" y="3366656"/>
            <a:ext cx="8789291" cy="3730338"/>
          </a:xfrm>
          <a:prstGeom prst="rect">
            <a:avLst/>
          </a:prstGeom>
        </p:spPr>
      </p:pic>
      <p:sp>
        <p:nvSpPr>
          <p:cNvPr id="8" name="文本框 7"/>
          <p:cNvSpPr txBox="1"/>
          <p:nvPr/>
        </p:nvSpPr>
        <p:spPr>
          <a:xfrm>
            <a:off x="7259483" y="2104369"/>
            <a:ext cx="4585032" cy="923330"/>
          </a:xfrm>
          <a:prstGeom prst="rect">
            <a:avLst/>
          </a:prstGeom>
          <a:noFill/>
        </p:spPr>
        <p:txBody>
          <a:bodyPr wrap="square" rtlCol="0">
            <a:spAutoFit/>
          </a:bodyPr>
          <a:lstStyle/>
          <a:p>
            <a:pPr algn="ctr"/>
            <a:r>
              <a:rPr lang="en-US" altLang="zh-CN" sz="5400" b="1" smtClean="0">
                <a:solidFill>
                  <a:srgbClr val="784B23"/>
                </a:solidFill>
                <a:latin typeface="微软雅黑" panose="020B0503020204020204" pitchFamily="34" charset="-122"/>
                <a:ea typeface="微软雅黑" panose="020B0503020204020204" pitchFamily="34" charset="-122"/>
              </a:rPr>
              <a:t>PART  TWO</a:t>
            </a:r>
            <a:endParaRPr lang="zh-CN" altLang="en-US" sz="5400" b="1">
              <a:solidFill>
                <a:srgbClr val="784B23"/>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538715" y="3291800"/>
            <a:ext cx="4026569" cy="923330"/>
          </a:xfrm>
          <a:prstGeom prst="rect">
            <a:avLst/>
          </a:prstGeom>
          <a:noFill/>
        </p:spPr>
        <p:txBody>
          <a:bodyPr wrap="square" rtlCol="0">
            <a:spAutoFit/>
          </a:bodyPr>
          <a:lstStyle/>
          <a:p>
            <a:pPr algn="ctr"/>
            <a:r>
              <a:rPr lang="zh-CN" altLang="en-US" sz="5400" b="1" smtClean="0">
                <a:solidFill>
                  <a:srgbClr val="784B23"/>
                </a:solidFill>
                <a:latin typeface="微软雅黑" panose="020B0503020204020204" pitchFamily="34" charset="-122"/>
                <a:ea typeface="微软雅黑" panose="020B0503020204020204" pitchFamily="34" charset="-122"/>
              </a:rPr>
              <a:t>教学设计</a:t>
            </a:r>
            <a:endParaRPr lang="zh-CN" altLang="en-US" sz="5400" b="1">
              <a:solidFill>
                <a:srgbClr val="784B2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581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250"/>
                                        <p:tgtEl>
                                          <p:spTgt spid="6"/>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250" fill="hold"/>
                                        <p:tgtEl>
                                          <p:spTgt spid="4"/>
                                        </p:tgtEl>
                                        <p:attrNameLst>
                                          <p:attrName>ppt_w</p:attrName>
                                        </p:attrNameLst>
                                      </p:cBhvr>
                                      <p:tavLst>
                                        <p:tav tm="0">
                                          <p:val>
                                            <p:fltVal val="0"/>
                                          </p:val>
                                        </p:tav>
                                        <p:tav tm="100000">
                                          <p:val>
                                            <p:strVal val="#ppt_w"/>
                                          </p:val>
                                        </p:tav>
                                      </p:tavLst>
                                    </p:anim>
                                    <p:anim calcmode="lin" valueType="num">
                                      <p:cBhvr>
                                        <p:cTn id="16" dur="1250" fill="hold"/>
                                        <p:tgtEl>
                                          <p:spTgt spid="4"/>
                                        </p:tgtEl>
                                        <p:attrNameLst>
                                          <p:attrName>ppt_h</p:attrName>
                                        </p:attrNameLst>
                                      </p:cBhvr>
                                      <p:tavLst>
                                        <p:tav tm="0">
                                          <p:val>
                                            <p:fltVal val="0"/>
                                          </p:val>
                                        </p:tav>
                                        <p:tav tm="100000">
                                          <p:val>
                                            <p:strVal val="#ppt_h"/>
                                          </p:val>
                                        </p:tav>
                                      </p:tavLst>
                                    </p:anim>
                                    <p:animEffect transition="in" filter="fade">
                                      <p:cBhvr>
                                        <p:cTn id="17" dur="1250"/>
                                        <p:tgtEl>
                                          <p:spTgt spid="4"/>
                                        </p:tgtEl>
                                      </p:cBhvr>
                                    </p:animEffect>
                                  </p:childTnLst>
                                </p:cTn>
                              </p:par>
                            </p:childTnLst>
                          </p:cTn>
                        </p:par>
                        <p:par>
                          <p:cTn id="18" fill="hold">
                            <p:stCondLst>
                              <p:cond delay="375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425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2610" y="514702"/>
            <a:ext cx="4026569" cy="461665"/>
          </a:xfrm>
          <a:prstGeom prst="rect">
            <a:avLst/>
          </a:prstGeom>
          <a:noFill/>
        </p:spPr>
        <p:txBody>
          <a:bodyPr wrap="square" rtlCol="0">
            <a:spAutoFit/>
          </a:bodyPr>
          <a:lstStyle/>
          <a:p>
            <a:pPr algn="ctr"/>
            <a:r>
              <a:rPr lang="zh-CN" altLang="en-US" sz="2400" smtClean="0">
                <a:solidFill>
                  <a:srgbClr val="784B23"/>
                </a:solidFill>
                <a:latin typeface="微软雅黑" panose="020B0503020204020204" pitchFamily="34" charset="-122"/>
                <a:ea typeface="微软雅黑" panose="020B0503020204020204" pitchFamily="34" charset="-122"/>
              </a:rPr>
              <a:t>教学设计</a:t>
            </a:r>
            <a:endParaRPr lang="zh-CN" altLang="en-US" sz="2400">
              <a:solidFill>
                <a:srgbClr val="784B23"/>
              </a:solidFill>
              <a:latin typeface="微软雅黑" panose="020B0503020204020204" pitchFamily="34" charset="-122"/>
              <a:ea typeface="微软雅黑" panose="020B0503020204020204" pitchFamily="34" charset="-122"/>
            </a:endParaRPr>
          </a:p>
        </p:txBody>
      </p:sp>
      <p:sp>
        <p:nvSpPr>
          <p:cNvPr id="3" name="Bent Arrow 13"/>
          <p:cNvSpPr/>
          <p:nvPr/>
        </p:nvSpPr>
        <p:spPr>
          <a:xfrm rot="10800000" flipH="1">
            <a:off x="3547595" y="5436840"/>
            <a:ext cx="2282843" cy="603675"/>
          </a:xfrm>
          <a:prstGeom prst="bentArrow">
            <a:avLst>
              <a:gd name="adj1" fmla="val 17673"/>
              <a:gd name="adj2" fmla="val 3577"/>
              <a:gd name="adj3" fmla="val 0"/>
              <a:gd name="adj4" fmla="val 703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pSp>
        <p:nvGrpSpPr>
          <p:cNvPr id="4" name="Group 9"/>
          <p:cNvGrpSpPr/>
          <p:nvPr/>
        </p:nvGrpSpPr>
        <p:grpSpPr>
          <a:xfrm flipH="1">
            <a:off x="6402892" y="3201803"/>
            <a:ext cx="1444816" cy="3656220"/>
            <a:chOff x="2152507" y="1411974"/>
            <a:chExt cx="1739158" cy="3516910"/>
          </a:xfrm>
          <a:solidFill>
            <a:schemeClr val="accent6"/>
          </a:solidFill>
        </p:grpSpPr>
        <p:sp>
          <p:nvSpPr>
            <p:cNvPr id="5" name="Bent Arrow 10"/>
            <p:cNvSpPr/>
            <p:nvPr/>
          </p:nvSpPr>
          <p:spPr>
            <a:xfrm rot="16200000">
              <a:off x="1677486" y="1886995"/>
              <a:ext cx="1819621" cy="869579"/>
            </a:xfrm>
            <a:prstGeom prst="bentArrow">
              <a:avLst>
                <a:gd name="adj1" fmla="val 17673"/>
                <a:gd name="adj2" fmla="val 10250"/>
                <a:gd name="adj3" fmla="val 0"/>
                <a:gd name="adj4" fmla="val 70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6" name="Bent Arrow 11"/>
            <p:cNvSpPr/>
            <p:nvPr/>
          </p:nvSpPr>
          <p:spPr>
            <a:xfrm rot="5400000">
              <a:off x="2547066" y="3584284"/>
              <a:ext cx="1819620" cy="869579"/>
            </a:xfrm>
            <a:prstGeom prst="bentArrow">
              <a:avLst>
                <a:gd name="adj1" fmla="val 17673"/>
                <a:gd name="adj2" fmla="val 10250"/>
                <a:gd name="adj3" fmla="val 0"/>
                <a:gd name="adj4" fmla="val 70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pSp>
      <p:grpSp>
        <p:nvGrpSpPr>
          <p:cNvPr id="7" name="Group 26"/>
          <p:cNvGrpSpPr/>
          <p:nvPr/>
        </p:nvGrpSpPr>
        <p:grpSpPr>
          <a:xfrm>
            <a:off x="6326429" y="2533696"/>
            <a:ext cx="2891055" cy="1817016"/>
            <a:chOff x="686838" y="2184398"/>
            <a:chExt cx="1192213" cy="749301"/>
          </a:xfrm>
          <a:solidFill>
            <a:schemeClr val="accent6"/>
          </a:solidFill>
        </p:grpSpPr>
        <p:sp>
          <p:nvSpPr>
            <p:cNvPr id="8"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sp>
          <p:nvSpPr>
            <p:cNvPr id="9"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grpSp>
      <p:sp>
        <p:nvSpPr>
          <p:cNvPr id="10" name="Up Arrow 12"/>
          <p:cNvSpPr/>
          <p:nvPr/>
        </p:nvSpPr>
        <p:spPr>
          <a:xfrm>
            <a:off x="5749912" y="2227954"/>
            <a:ext cx="284709" cy="4630047"/>
          </a:xfrm>
          <a:prstGeom prst="upArrow">
            <a:avLst>
              <a:gd name="adj1" fmla="val 5354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1" name="Group 20"/>
          <p:cNvGrpSpPr/>
          <p:nvPr/>
        </p:nvGrpSpPr>
        <p:grpSpPr>
          <a:xfrm>
            <a:off x="4198469" y="1189226"/>
            <a:ext cx="3392623" cy="2132249"/>
            <a:chOff x="686838" y="2184398"/>
            <a:chExt cx="1192213" cy="749301"/>
          </a:xfrm>
          <a:solidFill>
            <a:schemeClr val="accent2"/>
          </a:solidFill>
        </p:grpSpPr>
        <p:sp>
          <p:nvSpPr>
            <p:cNvPr id="12"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sp>
          <p:nvSpPr>
            <p:cNvPr id="13"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grpSp>
      <p:sp>
        <p:nvSpPr>
          <p:cNvPr id="14" name="Up Arrow 5"/>
          <p:cNvSpPr/>
          <p:nvPr/>
        </p:nvSpPr>
        <p:spPr>
          <a:xfrm>
            <a:off x="6092873" y="3634155"/>
            <a:ext cx="248640" cy="3223844"/>
          </a:xfrm>
          <a:prstGeom prst="upArrow">
            <a:avLst>
              <a:gd name="adj1" fmla="val 5354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5" name="Group 8"/>
          <p:cNvGrpSpPr/>
          <p:nvPr/>
        </p:nvGrpSpPr>
        <p:grpSpPr>
          <a:xfrm>
            <a:off x="4160157" y="3199689"/>
            <a:ext cx="1444815" cy="3658335"/>
            <a:chOff x="2152508" y="1409938"/>
            <a:chExt cx="1739157" cy="3518946"/>
          </a:xfrm>
          <a:solidFill>
            <a:schemeClr val="accent1"/>
          </a:solidFill>
        </p:grpSpPr>
        <p:sp>
          <p:nvSpPr>
            <p:cNvPr id="16" name="Bent Arrow 4"/>
            <p:cNvSpPr/>
            <p:nvPr/>
          </p:nvSpPr>
          <p:spPr>
            <a:xfrm rot="16200000">
              <a:off x="1677487" y="1884959"/>
              <a:ext cx="1819622" cy="869579"/>
            </a:xfrm>
            <a:prstGeom prst="bentArrow">
              <a:avLst>
                <a:gd name="adj1" fmla="val 17673"/>
                <a:gd name="adj2" fmla="val 10250"/>
                <a:gd name="adj3" fmla="val 0"/>
                <a:gd name="adj4" fmla="val 70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17" name="Bent Arrow 7"/>
            <p:cNvSpPr/>
            <p:nvPr/>
          </p:nvSpPr>
          <p:spPr>
            <a:xfrm rot="5400000">
              <a:off x="2547066" y="3584284"/>
              <a:ext cx="1819620" cy="869579"/>
            </a:xfrm>
            <a:prstGeom prst="bentArrow">
              <a:avLst>
                <a:gd name="adj1" fmla="val 17673"/>
                <a:gd name="adj2" fmla="val 10250"/>
                <a:gd name="adj3" fmla="val 0"/>
                <a:gd name="adj4" fmla="val 7030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pSp>
      <p:sp>
        <p:nvSpPr>
          <p:cNvPr id="18" name="Bent Arrow 14"/>
          <p:cNvSpPr/>
          <p:nvPr/>
        </p:nvSpPr>
        <p:spPr>
          <a:xfrm rot="10800000">
            <a:off x="6263744" y="5436838"/>
            <a:ext cx="2290153" cy="904025"/>
          </a:xfrm>
          <a:prstGeom prst="bentArrow">
            <a:avLst>
              <a:gd name="adj1" fmla="val 17673"/>
              <a:gd name="adj2" fmla="val 3577"/>
              <a:gd name="adj3" fmla="val 0"/>
              <a:gd name="adj4" fmla="val 703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pSp>
        <p:nvGrpSpPr>
          <p:cNvPr id="19" name="Group 19"/>
          <p:cNvGrpSpPr/>
          <p:nvPr/>
        </p:nvGrpSpPr>
        <p:grpSpPr>
          <a:xfrm>
            <a:off x="3100436" y="2200620"/>
            <a:ext cx="2280901" cy="1433537"/>
            <a:chOff x="686838" y="2184398"/>
            <a:chExt cx="1192213" cy="749301"/>
          </a:xfrm>
          <a:solidFill>
            <a:schemeClr val="accent1"/>
          </a:solidFill>
        </p:grpSpPr>
        <p:sp>
          <p:nvSpPr>
            <p:cNvPr id="20"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sp>
          <p:nvSpPr>
            <p:cNvPr id="21"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grpSp>
      <p:grpSp>
        <p:nvGrpSpPr>
          <p:cNvPr id="22" name="Group 23"/>
          <p:cNvGrpSpPr/>
          <p:nvPr/>
        </p:nvGrpSpPr>
        <p:grpSpPr>
          <a:xfrm>
            <a:off x="5097479" y="2584098"/>
            <a:ext cx="2280901" cy="1433537"/>
            <a:chOff x="686838" y="2184398"/>
            <a:chExt cx="1192213" cy="749301"/>
          </a:xfrm>
          <a:solidFill>
            <a:schemeClr val="accent3"/>
          </a:solidFill>
        </p:grpSpPr>
        <p:sp>
          <p:nvSpPr>
            <p:cNvPr id="23"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sp>
          <p:nvSpPr>
            <p:cNvPr id="24"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grpSp>
      <p:grpSp>
        <p:nvGrpSpPr>
          <p:cNvPr id="25" name="Group 29"/>
          <p:cNvGrpSpPr/>
          <p:nvPr/>
        </p:nvGrpSpPr>
        <p:grpSpPr>
          <a:xfrm>
            <a:off x="2712993" y="4541583"/>
            <a:ext cx="1756313" cy="1103836"/>
            <a:chOff x="686838" y="2184398"/>
            <a:chExt cx="1192213" cy="749301"/>
          </a:xfrm>
          <a:solidFill>
            <a:schemeClr val="accent5"/>
          </a:solidFill>
        </p:grpSpPr>
        <p:sp>
          <p:nvSpPr>
            <p:cNvPr id="26"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sp>
          <p:nvSpPr>
            <p:cNvPr id="27"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grpSp>
      <p:grpSp>
        <p:nvGrpSpPr>
          <p:cNvPr id="28" name="Group 32"/>
          <p:cNvGrpSpPr/>
          <p:nvPr/>
        </p:nvGrpSpPr>
        <p:grpSpPr>
          <a:xfrm>
            <a:off x="7675741" y="4541583"/>
            <a:ext cx="1756313" cy="1103836"/>
            <a:chOff x="686838" y="2184398"/>
            <a:chExt cx="1192213" cy="749301"/>
          </a:xfrm>
          <a:solidFill>
            <a:schemeClr val="accent3"/>
          </a:solidFill>
        </p:grpSpPr>
        <p:sp>
          <p:nvSpPr>
            <p:cNvPr id="29" name="Freeform 7"/>
            <p:cNvSpPr>
              <a:spLocks noEditPoints="1"/>
            </p:cNvSpPr>
            <p:nvPr/>
          </p:nvSpPr>
          <p:spPr bwMode="auto">
            <a:xfrm>
              <a:off x="686838" y="2198686"/>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sp>
          <p:nvSpPr>
            <p:cNvPr id="30" name="Freeform 8"/>
            <p:cNvSpPr>
              <a:spLocks/>
            </p:cNvSpPr>
            <p:nvPr/>
          </p:nvSpPr>
          <p:spPr bwMode="auto">
            <a:xfrm>
              <a:off x="1296438" y="2184398"/>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4">
                    <a:lumMod val="50000"/>
                  </a:schemeClr>
                </a:solidFill>
              </a:endParaRPr>
            </a:p>
          </p:txBody>
        </p:sp>
      </p:grpSp>
      <p:sp>
        <p:nvSpPr>
          <p:cNvPr id="31" name="Freeform 5"/>
          <p:cNvSpPr>
            <a:spLocks noEditPoints="1"/>
          </p:cNvSpPr>
          <p:nvPr/>
        </p:nvSpPr>
        <p:spPr bwMode="auto">
          <a:xfrm>
            <a:off x="3811723" y="2584098"/>
            <a:ext cx="876309" cy="876309"/>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sp>
        <p:nvSpPr>
          <p:cNvPr id="32" name="Freeform 56"/>
          <p:cNvSpPr>
            <a:spLocks noEditPoints="1"/>
          </p:cNvSpPr>
          <p:nvPr/>
        </p:nvSpPr>
        <p:spPr bwMode="auto">
          <a:xfrm>
            <a:off x="5941639" y="3045199"/>
            <a:ext cx="644211" cy="644211"/>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24"/>
          <p:cNvSpPr>
            <a:spLocks noEditPoints="1"/>
          </p:cNvSpPr>
          <p:nvPr/>
        </p:nvSpPr>
        <p:spPr bwMode="auto">
          <a:xfrm>
            <a:off x="3281021" y="4838459"/>
            <a:ext cx="551023" cy="598379"/>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57"/>
          <p:cNvSpPr>
            <a:spLocks noEditPoints="1"/>
          </p:cNvSpPr>
          <p:nvPr/>
        </p:nvSpPr>
        <p:spPr bwMode="auto">
          <a:xfrm>
            <a:off x="8276265" y="4925228"/>
            <a:ext cx="595019" cy="527499"/>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5" name="Freeform 152"/>
          <p:cNvSpPr>
            <a:spLocks noEditPoints="1"/>
          </p:cNvSpPr>
          <p:nvPr/>
        </p:nvSpPr>
        <p:spPr bwMode="auto">
          <a:xfrm>
            <a:off x="5590751" y="1897806"/>
            <a:ext cx="684853" cy="63289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Freeform 66"/>
          <p:cNvSpPr>
            <a:spLocks noEditPoints="1"/>
          </p:cNvSpPr>
          <p:nvPr/>
        </p:nvSpPr>
        <p:spPr bwMode="auto">
          <a:xfrm>
            <a:off x="7591091" y="3321475"/>
            <a:ext cx="726719" cy="563675"/>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7" name="矩形 36"/>
          <p:cNvSpPr/>
          <p:nvPr/>
        </p:nvSpPr>
        <p:spPr>
          <a:xfrm>
            <a:off x="8342284" y="1900363"/>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38" name="矩形 37"/>
          <p:cNvSpPr/>
          <p:nvPr/>
        </p:nvSpPr>
        <p:spPr>
          <a:xfrm>
            <a:off x="9287092" y="4376794"/>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39" name="矩形 38"/>
          <p:cNvSpPr/>
          <p:nvPr/>
        </p:nvSpPr>
        <p:spPr>
          <a:xfrm>
            <a:off x="1393079" y="4067749"/>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
        <p:nvSpPr>
          <p:cNvPr id="40" name="矩形 39"/>
          <p:cNvSpPr/>
          <p:nvPr/>
        </p:nvSpPr>
        <p:spPr>
          <a:xfrm>
            <a:off x="1497337" y="1617852"/>
            <a:ext cx="2186232" cy="461665"/>
          </a:xfrm>
          <a:prstGeom prst="rect">
            <a:avLst/>
          </a:prstGeom>
        </p:spPr>
        <p:txBody>
          <a:bodyPr wrap="square">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双击输入替换内容编辑文字双击输入替换内容编辑文字</a:t>
            </a:r>
          </a:p>
        </p:txBody>
      </p:sp>
    </p:spTree>
    <p:extLst>
      <p:ext uri="{BB962C8B-B14F-4D97-AF65-F5344CB8AC3E}">
        <p14:creationId xmlns:p14="http://schemas.microsoft.com/office/powerpoint/2010/main" val="71050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upLeft)">
                                      <p:cBhvr>
                                        <p:cTn id="7" dur="500"/>
                                        <p:tgtEl>
                                          <p:spTgt spid="15"/>
                                        </p:tgtEl>
                                      </p:cBhvr>
                                    </p:animEffect>
                                  </p:childTnLst>
                                </p:cTn>
                              </p:par>
                              <p:par>
                                <p:cTn id="8" presetID="53"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childTnLst>
                                </p:cTn>
                              </p:par>
                            </p:childTnLst>
                          </p:cTn>
                        </p:par>
                        <p:par>
                          <p:cTn id="13" fill="hold">
                            <p:stCondLst>
                              <p:cond delay="500"/>
                            </p:stCondLst>
                            <p:childTnLst>
                              <p:par>
                                <p:cTn id="14" presetID="53"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000"/>
                            </p:stCondLst>
                            <p:childTnLst>
                              <p:par>
                                <p:cTn id="20" presetID="18" presetClass="entr" presetSubtype="3"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upRight)">
                                      <p:cBhvr>
                                        <p:cTn id="22" dur="500"/>
                                        <p:tgtEl>
                                          <p:spTgt spid="10"/>
                                        </p:tgtEl>
                                      </p:cBhvr>
                                    </p:animEffect>
                                  </p:childTnLst>
                                </p:cTn>
                              </p:par>
                              <p:par>
                                <p:cTn id="23" presetID="53"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1500"/>
                            </p:stCondLst>
                            <p:childTnLst>
                              <p:par>
                                <p:cTn id="29" presetID="53"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p:stCondLst>
                              <p:cond delay="2000"/>
                            </p:stCondLst>
                            <p:childTnLst>
                              <p:par>
                                <p:cTn id="35" presetID="18" presetClass="entr" presetSubtype="3"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trips(upRight)">
                                      <p:cBhvr>
                                        <p:cTn id="37" dur="500"/>
                                        <p:tgtEl>
                                          <p:spTgt spid="14"/>
                                        </p:tgtEl>
                                      </p:cBhvr>
                                    </p:animEffect>
                                  </p:childTnLst>
                                </p:cTn>
                              </p:par>
                              <p:par>
                                <p:cTn id="38" presetID="53"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par>
                          <p:cTn id="43" fill="hold">
                            <p:stCondLst>
                              <p:cond delay="2500"/>
                            </p:stCondLst>
                            <p:childTnLst>
                              <p:par>
                                <p:cTn id="44" presetID="53"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par>
                          <p:cTn id="49" fill="hold">
                            <p:stCondLst>
                              <p:cond delay="3000"/>
                            </p:stCondLst>
                            <p:childTnLst>
                              <p:par>
                                <p:cTn id="50" presetID="18" presetClass="entr" presetSubtype="3"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strips(upRight)">
                                      <p:cBhvr>
                                        <p:cTn id="52" dur="500"/>
                                        <p:tgtEl>
                                          <p:spTgt spid="4"/>
                                        </p:tgtEl>
                                      </p:cBhvr>
                                    </p:animEffect>
                                  </p:childTnLst>
                                </p:cTn>
                              </p:par>
                              <p:par>
                                <p:cTn id="53" presetID="53" presetClass="entr" presetSubtype="0"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3500"/>
                            </p:stCondLst>
                            <p:childTnLst>
                              <p:par>
                                <p:cTn id="59" presetID="53"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childTnLst>
                          </p:cTn>
                        </p:par>
                        <p:par>
                          <p:cTn id="64" fill="hold">
                            <p:stCondLst>
                              <p:cond delay="4000"/>
                            </p:stCondLst>
                            <p:childTnLst>
                              <p:par>
                                <p:cTn id="65" presetID="18" presetClass="entr" presetSubtype="3"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trips(upRight)">
                                      <p:cBhvr>
                                        <p:cTn id="67" dur="500"/>
                                        <p:tgtEl>
                                          <p:spTgt spid="18"/>
                                        </p:tgtEl>
                                      </p:cBhvr>
                                    </p:animEffect>
                                  </p:childTnLst>
                                </p:cTn>
                              </p:par>
                              <p:par>
                                <p:cTn id="68" presetID="53" presetClass="entr" presetSubtype="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4500"/>
                            </p:stCondLst>
                            <p:childTnLst>
                              <p:par>
                                <p:cTn id="74" presetID="53" presetClass="entr" presetSubtype="0"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p:cTn id="76" dur="500" fill="hold"/>
                                        <p:tgtEl>
                                          <p:spTgt spid="34"/>
                                        </p:tgtEl>
                                        <p:attrNameLst>
                                          <p:attrName>ppt_w</p:attrName>
                                        </p:attrNameLst>
                                      </p:cBhvr>
                                      <p:tavLst>
                                        <p:tav tm="0">
                                          <p:val>
                                            <p:fltVal val="0"/>
                                          </p:val>
                                        </p:tav>
                                        <p:tav tm="100000">
                                          <p:val>
                                            <p:strVal val="#ppt_w"/>
                                          </p:val>
                                        </p:tav>
                                      </p:tavLst>
                                    </p:anim>
                                    <p:anim calcmode="lin" valueType="num">
                                      <p:cBhvr>
                                        <p:cTn id="77" dur="500" fill="hold"/>
                                        <p:tgtEl>
                                          <p:spTgt spid="34"/>
                                        </p:tgtEl>
                                        <p:attrNameLst>
                                          <p:attrName>ppt_h</p:attrName>
                                        </p:attrNameLst>
                                      </p:cBhvr>
                                      <p:tavLst>
                                        <p:tav tm="0">
                                          <p:val>
                                            <p:fltVal val="0"/>
                                          </p:val>
                                        </p:tav>
                                        <p:tav tm="100000">
                                          <p:val>
                                            <p:strVal val="#ppt_h"/>
                                          </p:val>
                                        </p:tav>
                                      </p:tavLst>
                                    </p:anim>
                                    <p:animEffect transition="in" filter="fade">
                                      <p:cBhvr>
                                        <p:cTn id="78" dur="500"/>
                                        <p:tgtEl>
                                          <p:spTgt spid="34"/>
                                        </p:tgtEl>
                                      </p:cBhvr>
                                    </p:animEffect>
                                  </p:childTnLst>
                                </p:cTn>
                              </p:par>
                            </p:childTnLst>
                          </p:cTn>
                        </p:par>
                        <p:par>
                          <p:cTn id="79" fill="hold">
                            <p:stCondLst>
                              <p:cond delay="5000"/>
                            </p:stCondLst>
                            <p:childTnLst>
                              <p:par>
                                <p:cTn id="80" presetID="18" presetClass="entr" presetSubtype="9"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strips(upLeft)">
                                      <p:cBhvr>
                                        <p:cTn id="82" dur="500"/>
                                        <p:tgtEl>
                                          <p:spTgt spid="3"/>
                                        </p:tgtEl>
                                      </p:cBhvr>
                                    </p:animEffect>
                                  </p:childTnLst>
                                </p:cTn>
                              </p:par>
                              <p:par>
                                <p:cTn id="83" presetID="53"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fltVal val="0"/>
                                          </p:val>
                                        </p:tav>
                                        <p:tav tm="100000">
                                          <p:val>
                                            <p:strVal val="#ppt_h"/>
                                          </p:val>
                                        </p:tav>
                                      </p:tavLst>
                                    </p:anim>
                                    <p:animEffect transition="in" filter="fade">
                                      <p:cBhvr>
                                        <p:cTn id="87" dur="500"/>
                                        <p:tgtEl>
                                          <p:spTgt spid="25"/>
                                        </p:tgtEl>
                                      </p:cBhvr>
                                    </p:animEffect>
                                  </p:childTnLst>
                                </p:cTn>
                              </p:par>
                            </p:childTnLst>
                          </p:cTn>
                        </p:par>
                        <p:par>
                          <p:cTn id="88" fill="hold">
                            <p:stCondLst>
                              <p:cond delay="5500"/>
                            </p:stCondLst>
                            <p:childTnLst>
                              <p:par>
                                <p:cTn id="89" presetID="53"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childTnLst>
                          </p:cTn>
                        </p:par>
                        <p:par>
                          <p:cTn id="94" fill="hold">
                            <p:stCondLst>
                              <p:cond delay="6000"/>
                            </p:stCondLst>
                            <p:childTnLst>
                              <p:par>
                                <p:cTn id="95" presetID="10" presetClass="entr" presetSubtype="0" fill="hold" grpId="0" nodeType="after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500"/>
                                        <p:tgtEl>
                                          <p:spTgt spid="4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fade">
                                      <p:cBhvr>
                                        <p:cTn id="10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4" grpId="0" animBg="1"/>
      <p:bldP spid="18" grpId="0" animBg="1"/>
      <p:bldP spid="31" grpId="0" animBg="1"/>
      <p:bldP spid="32" grpId="0" animBg="1"/>
      <p:bldP spid="33" grpId="0" animBg="1"/>
      <p:bldP spid="34" grpId="0" animBg="1"/>
      <p:bldP spid="35" grpId="0" animBg="1"/>
      <p:bldP spid="36" grpId="0" animBg="1"/>
      <p:bldP spid="37" grpId="0"/>
      <p:bldP spid="38" grpId="0"/>
      <p:bldP spid="39" grpId="0"/>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10"/>
</p:tagLst>
</file>

<file path=ppt/tags/tag18.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70602105609"/>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526002918"/>
  <p:tag name="MH_LIBRARY" val="GRAPHIC"/>
  <p:tag name="MH_TYPE" val="Other"/>
  <p:tag name="MH_ORDER" val="2"/>
</p:tagLst>
</file>

<file path=ppt/theme/theme1.xml><?xml version="1.0" encoding="utf-8"?>
<a:theme xmlns:a="http://schemas.openxmlformats.org/drawingml/2006/main" name="Office 主题">
  <a:themeElements>
    <a:clrScheme name="自定义 197">
      <a:dk1>
        <a:sysClr val="windowText" lastClr="000000"/>
      </a:dk1>
      <a:lt1>
        <a:sysClr val="window" lastClr="FFFFFF"/>
      </a:lt1>
      <a:dk2>
        <a:srgbClr val="44546A"/>
      </a:dk2>
      <a:lt2>
        <a:srgbClr val="E7E6E6"/>
      </a:lt2>
      <a:accent1>
        <a:srgbClr val="65C4CA"/>
      </a:accent1>
      <a:accent2>
        <a:srgbClr val="EECE52"/>
      </a:accent2>
      <a:accent3>
        <a:srgbClr val="DF7A60"/>
      </a:accent3>
      <a:accent4>
        <a:srgbClr val="65C4CA"/>
      </a:accent4>
      <a:accent5>
        <a:srgbClr val="EECE52"/>
      </a:accent5>
      <a:accent6>
        <a:srgbClr val="DF7A6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2798</Words>
  <Application>Microsoft Office PowerPoint</Application>
  <PresentationFormat>宽屏</PresentationFormat>
  <Paragraphs>185</Paragraphs>
  <Slides>25</Slides>
  <Notes>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Gill Sans</vt:lpstr>
      <vt:lpstr>맑은 고딕</vt:lpstr>
      <vt:lpstr>Meiryo</vt:lpstr>
      <vt:lpstr>方正姚体</vt:lpstr>
      <vt:lpstr>宋体</vt:lpstr>
      <vt:lpstr>微软雅黑</vt:lpstr>
      <vt:lpstr>Arial</vt:lpstr>
      <vt:lpstr>Calibri</vt:lpstr>
      <vt:lpstr>Calibri Light</vt:lpstr>
      <vt:lpstr>Lato Regular</vt:lpstr>
      <vt:lpstr>Raleway Black</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8</cp:revision>
  <dcterms:created xsi:type="dcterms:W3CDTF">2017-08-12T10:14:32Z</dcterms:created>
  <dcterms:modified xsi:type="dcterms:W3CDTF">2018-06-02T02:24:43Z</dcterms:modified>
</cp:coreProperties>
</file>