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62" r:id="rId3"/>
  </p:sldMasterIdLst>
  <p:notesMasterIdLst>
    <p:notesMasterId r:id="rId17"/>
  </p:notesMasterIdLst>
  <p:sldIdLst>
    <p:sldId id="259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71" r:id="rId12"/>
    <p:sldId id="269" r:id="rId13"/>
    <p:sldId id="272" r:id="rId14"/>
    <p:sldId id="274" r:id="rId15"/>
    <p:sldId id="273" r:id="rId16"/>
  </p:sldIdLst>
  <p:sldSz cx="12192000" cy="6858000"/>
  <p:notesSz cx="6858000" cy="9144000"/>
  <p:custDataLst>
    <p:tags r:id="rId1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6C0A"/>
    <a:srgbClr val="F2C31D"/>
    <a:srgbClr val="87BD00"/>
    <a:srgbClr val="FF593D"/>
    <a:srgbClr val="FF1F09"/>
    <a:srgbClr val="A7A7A7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6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144002-D3FD-4D48-9169-298F4EC82D42}" type="datetimeFigureOut">
              <a:rPr lang="zh-CN" altLang="en-US" smtClean="0"/>
              <a:t>2018/6/20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741A71-69DE-4B2F-93D5-BF1F11557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872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41A71-69DE-4B2F-93D5-BF1F11557B4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430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41A71-69DE-4B2F-93D5-BF1F11557B4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8113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41A71-69DE-4B2F-93D5-BF1F11557B4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4382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7146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41A71-69DE-4B2F-93D5-BF1F11557B4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5404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41A71-69DE-4B2F-93D5-BF1F11557B4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1957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41A71-69DE-4B2F-93D5-BF1F11557B4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339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41A71-69DE-4B2F-93D5-BF1F11557B4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6754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41A71-69DE-4B2F-93D5-BF1F11557B4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169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41A71-69DE-4B2F-93D5-BF1F11557B4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0278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41A71-69DE-4B2F-93D5-BF1F11557B4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4910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741A71-69DE-4B2F-93D5-BF1F11557B4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749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330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0518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7299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4726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5230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0272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624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9729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6397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6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8482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0378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040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2121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318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01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1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986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233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107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425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884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076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957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9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10" Type="http://schemas.openxmlformats.org/officeDocument/2006/relationships/image" Target="../media/image10.svg"/><Relationship Id="rId4" Type="http://schemas.openxmlformats.org/officeDocument/2006/relationships/image" Target="../media/image3.jpe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jp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7.jpg"/><Relationship Id="rId7" Type="http://schemas.openxmlformats.org/officeDocument/2006/relationships/image" Target="../media/image6.sv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0.svg"/><Relationship Id="rId5" Type="http://schemas.openxmlformats.org/officeDocument/2006/relationships/image" Target="../media/image9.png"/><Relationship Id="rId10" Type="http://schemas.openxmlformats.org/officeDocument/2006/relationships/image" Target="../media/image6.png"/><Relationship Id="rId4" Type="http://schemas.openxmlformats.org/officeDocument/2006/relationships/image" Target="../media/image22.png"/><Relationship Id="rId9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71E653C-F479-4293-BDE5-4564F6C733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12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C33E6BA-3C72-466C-8AD8-5B94F020BC37}"/>
              </a:ext>
            </a:extLst>
          </p:cNvPr>
          <p:cNvSpPr txBox="1"/>
          <p:nvPr/>
        </p:nvSpPr>
        <p:spPr>
          <a:xfrm rot="20295107">
            <a:off x="5069059" y="314242"/>
            <a:ext cx="205388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rgbClr val="A7A7A7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自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2D37D51-C1C9-45FA-8BFE-20E7A92E3531}"/>
              </a:ext>
            </a:extLst>
          </p:cNvPr>
          <p:cNvSpPr txBox="1"/>
          <p:nvPr/>
        </p:nvSpPr>
        <p:spPr>
          <a:xfrm rot="1013807">
            <a:off x="6821659" y="547324"/>
            <a:ext cx="205388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rgbClr val="F2C31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我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F9B6912-B8F6-42FB-9948-7317AD3845C3}"/>
              </a:ext>
            </a:extLst>
          </p:cNvPr>
          <p:cNvSpPr txBox="1"/>
          <p:nvPr/>
        </p:nvSpPr>
        <p:spPr>
          <a:xfrm rot="20295107">
            <a:off x="8321147" y="1559508"/>
            <a:ext cx="205388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rgbClr val="A7A7A7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介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A7AB90E-E6FA-4EEA-8BCD-62E4D2382993}"/>
              </a:ext>
            </a:extLst>
          </p:cNvPr>
          <p:cNvSpPr txBox="1"/>
          <p:nvPr/>
        </p:nvSpPr>
        <p:spPr>
          <a:xfrm rot="196418">
            <a:off x="9873074" y="775923"/>
            <a:ext cx="205388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rgbClr val="F2C31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绍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18389A75-EFEF-4C06-8558-E0C898820A99}"/>
              </a:ext>
            </a:extLst>
          </p:cNvPr>
          <p:cNvSpPr/>
          <p:nvPr/>
        </p:nvSpPr>
        <p:spPr>
          <a:xfrm>
            <a:off x="4993208" y="3626399"/>
            <a:ext cx="2645154" cy="733905"/>
          </a:xfrm>
          <a:prstGeom prst="roundRect">
            <a:avLst>
              <a:gd name="adj" fmla="val 50000"/>
            </a:avLst>
          </a:prstGeom>
          <a:solidFill>
            <a:srgbClr val="87B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D33600E-E6B6-48EF-953F-A694F1EBE769}"/>
              </a:ext>
            </a:extLst>
          </p:cNvPr>
          <p:cNvSpPr txBox="1"/>
          <p:nvPr/>
        </p:nvSpPr>
        <p:spPr>
          <a:xfrm>
            <a:off x="5100188" y="3726910"/>
            <a:ext cx="2431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主讲人</a:t>
            </a:r>
            <a:r>
              <a:rPr lang="zh-CN" altLang="en-US" sz="2800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：</a:t>
            </a:r>
            <a:r>
              <a:rPr lang="zh-CN" altLang="en-US" sz="2800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优品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F68C8B0-46A7-40C0-9C04-B624BF5782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401" y="2667659"/>
            <a:ext cx="4874376" cy="487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37204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 animBg="1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602A53D-C351-48BF-9C20-E0123A7156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5" r="7037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D9E61F7-015B-4ACF-A495-DC5688151A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6" t="27500" r="63667" b="47667"/>
          <a:stretch/>
        </p:blipFill>
        <p:spPr>
          <a:xfrm>
            <a:off x="3562350" y="1119401"/>
            <a:ext cx="6096000" cy="567691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51252BE-3366-4F04-BCEF-526F1C0475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86"/>
            <a:ext cx="12293600" cy="154733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2194122-9C18-4322-8EAF-D63E8FC91431}"/>
              </a:ext>
            </a:extLst>
          </p:cNvPr>
          <p:cNvSpPr txBox="1"/>
          <p:nvPr/>
        </p:nvSpPr>
        <p:spPr>
          <a:xfrm>
            <a:off x="4078102" y="3230540"/>
            <a:ext cx="4670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请大家投我一票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949D103-3F93-4CAE-B4E3-3E4370C1918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518"/>
          <a:stretch/>
        </p:blipFill>
        <p:spPr>
          <a:xfrm>
            <a:off x="-234464" y="263768"/>
            <a:ext cx="3512236" cy="633046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ACFBF83-17B2-455C-ABD8-2240693FFEF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19" r="2406"/>
          <a:stretch/>
        </p:blipFill>
        <p:spPr>
          <a:xfrm>
            <a:off x="9481624" y="1232095"/>
            <a:ext cx="2916702" cy="633046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8DF877E-12F8-4550-B80A-5CE958C1A2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848" y="2964756"/>
            <a:ext cx="4164470" cy="4164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6364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71E653C-F479-4293-BDE5-4564F6C733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12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C33E6BA-3C72-466C-8AD8-5B94F020BC37}"/>
              </a:ext>
            </a:extLst>
          </p:cNvPr>
          <p:cNvSpPr txBox="1"/>
          <p:nvPr/>
        </p:nvSpPr>
        <p:spPr>
          <a:xfrm rot="20295107">
            <a:off x="5069059" y="314242"/>
            <a:ext cx="205388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rgbClr val="A7A7A7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谢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2D37D51-C1C9-45FA-8BFE-20E7A92E3531}"/>
              </a:ext>
            </a:extLst>
          </p:cNvPr>
          <p:cNvSpPr txBox="1"/>
          <p:nvPr/>
        </p:nvSpPr>
        <p:spPr>
          <a:xfrm rot="1013807">
            <a:off x="6821659" y="547324"/>
            <a:ext cx="205388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rgbClr val="F2C31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谢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F9B6912-B8F6-42FB-9948-7317AD3845C3}"/>
              </a:ext>
            </a:extLst>
          </p:cNvPr>
          <p:cNvSpPr txBox="1"/>
          <p:nvPr/>
        </p:nvSpPr>
        <p:spPr>
          <a:xfrm rot="20295107">
            <a:off x="8321147" y="1559508"/>
            <a:ext cx="205388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rgbClr val="A7A7A7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大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A7AB90E-E6FA-4EEA-8BCD-62E4D2382993}"/>
              </a:ext>
            </a:extLst>
          </p:cNvPr>
          <p:cNvSpPr txBox="1"/>
          <p:nvPr/>
        </p:nvSpPr>
        <p:spPr>
          <a:xfrm rot="196418">
            <a:off x="9873074" y="775923"/>
            <a:ext cx="205388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rgbClr val="F2C31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家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18389A75-EFEF-4C06-8558-E0C898820A99}"/>
              </a:ext>
            </a:extLst>
          </p:cNvPr>
          <p:cNvSpPr/>
          <p:nvPr/>
        </p:nvSpPr>
        <p:spPr>
          <a:xfrm>
            <a:off x="4970494" y="3573408"/>
            <a:ext cx="2645154" cy="733905"/>
          </a:xfrm>
          <a:prstGeom prst="roundRect">
            <a:avLst>
              <a:gd name="adj" fmla="val 50000"/>
            </a:avLst>
          </a:prstGeom>
          <a:solidFill>
            <a:srgbClr val="87B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D33600E-E6B6-48EF-953F-A694F1EBE769}"/>
              </a:ext>
            </a:extLst>
          </p:cNvPr>
          <p:cNvSpPr txBox="1"/>
          <p:nvPr/>
        </p:nvSpPr>
        <p:spPr>
          <a:xfrm>
            <a:off x="4970494" y="3657872"/>
            <a:ext cx="38189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主讲人</a:t>
            </a:r>
            <a:r>
              <a:rPr lang="zh-CN" altLang="en-US" sz="2800" dirty="0" smtClean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：</a:t>
            </a:r>
            <a:r>
              <a:rPr lang="zh-CN" altLang="en-US" sz="2800" dirty="0">
                <a:solidFill>
                  <a:schemeClr val="bg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优品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F68C8B0-46A7-40C0-9C04-B624BF5782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401" y="2667659"/>
            <a:ext cx="4874376" cy="487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4328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http://www.ypppt.com/article/2017/3409.html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8204" y="1395544"/>
            <a:ext cx="1981372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356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726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71E653C-F479-4293-BDE5-4564F6C733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12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772C48-B400-4047-AABC-2127F6143E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" b="33386"/>
          <a:stretch/>
        </p:blipFill>
        <p:spPr>
          <a:xfrm>
            <a:off x="9035143" y="3247572"/>
            <a:ext cx="3051629" cy="3051629"/>
          </a:xfrm>
          <a:prstGeom prst="ellipse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F92D2CA-BD2D-4795-93E3-EA30AC529722}"/>
              </a:ext>
            </a:extLst>
          </p:cNvPr>
          <p:cNvSpPr txBox="1"/>
          <p:nvPr/>
        </p:nvSpPr>
        <p:spPr>
          <a:xfrm>
            <a:off x="4383315" y="1727200"/>
            <a:ext cx="3730172" cy="52322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大家好！我叫</a:t>
            </a:r>
            <a:r>
              <a:rPr lang="zh-CN" altLang="en-US" sz="4800" b="1" dirty="0">
                <a:solidFill>
                  <a:srgbClr val="F2C31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小图图</a:t>
            </a:r>
            <a:endParaRPr lang="zh-CN" altLang="en-US" sz="3200" b="1" dirty="0">
              <a:solidFill>
                <a:srgbClr val="F2C31D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14" name="图形 13" descr="信封">
            <a:extLst>
              <a:ext uri="{FF2B5EF4-FFF2-40B4-BE49-F238E27FC236}">
                <a16:creationId xmlns:a16="http://schemas.microsoft.com/office/drawing/2014/main" xmlns="" id="{D0D7C05C-8E73-425A-874F-DAD6119E49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4383315" y="2722134"/>
            <a:ext cx="523220" cy="52322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B9DA049-9828-4AF1-A63C-673E72E7B486}"/>
              </a:ext>
            </a:extLst>
          </p:cNvPr>
          <p:cNvSpPr txBox="1"/>
          <p:nvPr/>
        </p:nvSpPr>
        <p:spPr>
          <a:xfrm>
            <a:off x="5138057" y="2722134"/>
            <a:ext cx="2249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籍贯：月球</a:t>
            </a:r>
          </a:p>
        </p:txBody>
      </p:sp>
      <p:pic>
        <p:nvPicPr>
          <p:cNvPr id="17" name="图形 16" descr="日历">
            <a:extLst>
              <a:ext uri="{FF2B5EF4-FFF2-40B4-BE49-F238E27FC236}">
                <a16:creationId xmlns:a16="http://schemas.microsoft.com/office/drawing/2014/main" xmlns="" id="{92F9C962-D8CA-4DBA-807C-DF002BC470D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4330399" y="3401474"/>
            <a:ext cx="576136" cy="576136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43016B6-85CD-4478-B96C-A339D1E99B84}"/>
              </a:ext>
            </a:extLst>
          </p:cNvPr>
          <p:cNvSpPr txBox="1"/>
          <p:nvPr/>
        </p:nvSpPr>
        <p:spPr>
          <a:xfrm>
            <a:off x="5138057" y="3427932"/>
            <a:ext cx="2249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生日：</a:t>
            </a:r>
            <a:r>
              <a:rPr lang="en-US" altLang="zh-CN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02.02</a:t>
            </a:r>
            <a:endParaRPr lang="zh-CN" altLang="en-US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20" name="图形 19" descr="耳机">
            <a:extLst>
              <a:ext uri="{FF2B5EF4-FFF2-40B4-BE49-F238E27FC236}">
                <a16:creationId xmlns:a16="http://schemas.microsoft.com/office/drawing/2014/main" xmlns="" id="{C26C292F-62A6-4763-A272-97D4691DCAE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4330400" y="4132540"/>
            <a:ext cx="576136" cy="576136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99E326F-DBAB-4D87-A7C5-A16F301E7550}"/>
              </a:ext>
            </a:extLst>
          </p:cNvPr>
          <p:cNvSpPr txBox="1"/>
          <p:nvPr/>
        </p:nvSpPr>
        <p:spPr>
          <a:xfrm>
            <a:off x="5123544" y="4175558"/>
            <a:ext cx="3051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爱好：听歌、看书</a:t>
            </a:r>
          </a:p>
        </p:txBody>
      </p:sp>
    </p:spTree>
    <p:extLst>
      <p:ext uri="{BB962C8B-B14F-4D97-AF65-F5344CB8AC3E}">
        <p14:creationId xmlns:p14="http://schemas.microsoft.com/office/powerpoint/2010/main" val="13764429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602A53D-C351-48BF-9C20-E0123A7156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5" r="7037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BD8A599-AFED-433E-95C7-B32468F428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07" y="2805390"/>
            <a:ext cx="4876190" cy="411428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909991C-CF08-4666-B678-A0E7ED0717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86"/>
            <a:ext cx="12293600" cy="154733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8523D55-D67B-4B3A-91FD-3ADF23A6D41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2064">
            <a:off x="4583889" y="1430438"/>
            <a:ext cx="7782282" cy="555821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71906E1-A978-402B-A66B-3C83562C3E24}"/>
              </a:ext>
            </a:extLst>
          </p:cNvPr>
          <p:cNvSpPr txBox="1"/>
          <p:nvPr/>
        </p:nvSpPr>
        <p:spPr>
          <a:xfrm>
            <a:off x="6246984" y="2329798"/>
            <a:ext cx="438598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   我是五</a:t>
            </a: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(4)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班的</a:t>
            </a:r>
            <a:r>
              <a:rPr lang="zh-CN" altLang="en-US" sz="4000" b="1" u="sng" dirty="0">
                <a:solidFill>
                  <a:srgbClr val="99BF4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小图图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，我很荣幸能站在这里发言，</a:t>
            </a:r>
            <a:endParaRPr lang="en-US" altLang="zh-CN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此时此刻，我很激动，也很紧</a:t>
            </a:r>
            <a:endParaRPr lang="en-US" altLang="zh-CN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张，不过我有信心，因为我</a:t>
            </a:r>
            <a:endParaRPr lang="en-US" altLang="zh-CN" sz="24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   </a:t>
            </a:r>
            <a:r>
              <a:rPr lang="zh-CN" altLang="en-US" sz="24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要竞选 是班干部这个位置。</a:t>
            </a:r>
          </a:p>
        </p:txBody>
      </p:sp>
    </p:spTree>
    <p:extLst>
      <p:ext uri="{BB962C8B-B14F-4D97-AF65-F5344CB8AC3E}">
        <p14:creationId xmlns:p14="http://schemas.microsoft.com/office/powerpoint/2010/main" val="98288107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602A53D-C351-48BF-9C20-E0123A7156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5" r="7037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9316BCB-D956-4564-A5D1-097CD40A9AC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35" r="56858" b="49999"/>
          <a:stretch/>
        </p:blipFill>
        <p:spPr>
          <a:xfrm>
            <a:off x="4200519" y="116734"/>
            <a:ext cx="8093081" cy="675414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EDDC111-993F-4D62-B517-A96B2D618A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9877" y="2245466"/>
            <a:ext cx="3859203" cy="44958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67A6670-8ACF-40DF-9400-F84A5A935B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86"/>
            <a:ext cx="12293600" cy="154733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DA6F8F0-A061-4738-B2E4-1D6F212C800B}"/>
              </a:ext>
            </a:extLst>
          </p:cNvPr>
          <p:cNvSpPr txBox="1"/>
          <p:nvPr/>
        </p:nvSpPr>
        <p:spPr>
          <a:xfrm>
            <a:off x="5309378" y="1462480"/>
            <a:ext cx="492047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dirty="0">
                <a:solidFill>
                  <a:srgbClr val="99BF4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          班长</a:t>
            </a:r>
            <a:endParaRPr lang="en-US" altLang="zh-CN" sz="4400" dirty="0">
              <a:solidFill>
                <a:srgbClr val="99BF4F"/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是一个许多同学向往的职位，需要一个有能力的同学来担任，我相信</a:t>
            </a:r>
            <a:endParaRPr lang="en-US" altLang="zh-CN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              </a:t>
            </a: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我有这个能力。</a:t>
            </a:r>
          </a:p>
        </p:txBody>
      </p:sp>
    </p:spTree>
    <p:extLst>
      <p:ext uri="{BB962C8B-B14F-4D97-AF65-F5344CB8AC3E}">
        <p14:creationId xmlns:p14="http://schemas.microsoft.com/office/powerpoint/2010/main" val="34730079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0.00047 L -0.9026 0.00324 " pathEditMode="relative" ptsTypes="AA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602A53D-C351-48BF-9C20-E0123A7156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5" r="7037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815FABF-EC99-48FF-A445-2B1E032DA8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51" t="-3237" r="29631" b="49399"/>
          <a:stretch/>
        </p:blipFill>
        <p:spPr>
          <a:xfrm rot="1758993">
            <a:off x="4980829" y="-157715"/>
            <a:ext cx="5819887" cy="782774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B73F504-0C33-43CA-88BB-7BFF5ED2CF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9" y="1405105"/>
            <a:ext cx="4212872" cy="539120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0F4A645-38E9-4737-87E7-01B0B5AA47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86"/>
            <a:ext cx="12293600" cy="154733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78486E2-F498-4FDC-80FD-8ACAC01DC9F1}"/>
              </a:ext>
            </a:extLst>
          </p:cNvPr>
          <p:cNvSpPr txBox="1"/>
          <p:nvPr/>
        </p:nvSpPr>
        <p:spPr>
          <a:xfrm>
            <a:off x="6146800" y="2501432"/>
            <a:ext cx="3750050" cy="2855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我在家是个好帮手，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在学校是个好学生，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连续四年都能拿</a:t>
            </a:r>
            <a:endParaRPr lang="en-US" altLang="zh-CN" sz="28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99BF4F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“三好学生”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21829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602A53D-C351-48BF-9C20-E0123A7156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5" r="7037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D717D19-ECBD-4F89-B1BD-AA72B46A73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" t="55204" r="63112" b="164"/>
          <a:stretch/>
        </p:blipFill>
        <p:spPr>
          <a:xfrm>
            <a:off x="-101580" y="1428750"/>
            <a:ext cx="5869527" cy="506729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722D3D8-F715-4FED-A81B-500BB26F1B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203" y="3067040"/>
            <a:ext cx="6006089" cy="37909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BAF1599-F257-4EEF-8649-74E6F51712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86"/>
            <a:ext cx="12293600" cy="154733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F0B758E-6672-46B1-A426-CFD09F809CE2}"/>
              </a:ext>
            </a:extLst>
          </p:cNvPr>
          <p:cNvSpPr txBox="1"/>
          <p:nvPr/>
        </p:nvSpPr>
        <p:spPr>
          <a:xfrm>
            <a:off x="5882247" y="1336443"/>
            <a:ext cx="1761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我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622CF09-605B-4FA2-A0F9-737D8F07A415}"/>
              </a:ext>
            </a:extLst>
          </p:cNvPr>
          <p:cNvSpPr txBox="1"/>
          <p:nvPr/>
        </p:nvSpPr>
        <p:spPr>
          <a:xfrm>
            <a:off x="7392800" y="1663655"/>
            <a:ext cx="1761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的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8B1A9B7-3BE5-4BB2-96E9-A842046A6E18}"/>
              </a:ext>
            </a:extLst>
          </p:cNvPr>
          <p:cNvSpPr txBox="1"/>
          <p:nvPr/>
        </p:nvSpPr>
        <p:spPr>
          <a:xfrm>
            <a:off x="8981774" y="1859340"/>
            <a:ext cx="1761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EF805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爱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79EE7DB-60CF-4EC5-B7D3-FB4D742520BA}"/>
              </a:ext>
            </a:extLst>
          </p:cNvPr>
          <p:cNvSpPr txBox="1"/>
          <p:nvPr/>
        </p:nvSpPr>
        <p:spPr>
          <a:xfrm>
            <a:off x="10243576" y="1336443"/>
            <a:ext cx="1761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EF805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好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C674AEE-CD82-4866-AA7B-1716ECA838C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842" y="2448485"/>
            <a:ext cx="1721458" cy="164768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922CCBC-D305-42F2-A949-8DBF358A6F5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450" y="2725996"/>
            <a:ext cx="2007893" cy="2007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4280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602A53D-C351-48BF-9C20-E0123A7156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5" r="7037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EAE6154-29A1-4F1A-8A3D-A434E50FAA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350" y="1162049"/>
            <a:ext cx="6858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C44CFB1-38B8-49BE-80F7-B1E51E5587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86"/>
            <a:ext cx="12293600" cy="154733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2109E43-B523-4B42-AB06-6C85CCD1DD36}"/>
              </a:ext>
            </a:extLst>
          </p:cNvPr>
          <p:cNvSpPr txBox="1"/>
          <p:nvPr/>
        </p:nvSpPr>
        <p:spPr>
          <a:xfrm>
            <a:off x="3659814" y="1405211"/>
            <a:ext cx="1761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我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F05F8DF-FFEB-453A-9836-BFE349A3E635}"/>
              </a:ext>
            </a:extLst>
          </p:cNvPr>
          <p:cNvSpPr txBox="1"/>
          <p:nvPr/>
        </p:nvSpPr>
        <p:spPr>
          <a:xfrm>
            <a:off x="5344086" y="824186"/>
            <a:ext cx="1761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的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BAC54C0-31D8-4E64-8C35-E2190AEF1205}"/>
              </a:ext>
            </a:extLst>
          </p:cNvPr>
          <p:cNvSpPr txBox="1"/>
          <p:nvPr/>
        </p:nvSpPr>
        <p:spPr>
          <a:xfrm>
            <a:off x="6810926" y="1210147"/>
            <a:ext cx="1761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EF805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生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9C2EEC8-6F03-4F39-B751-D651E40A45E1}"/>
              </a:ext>
            </a:extLst>
          </p:cNvPr>
          <p:cNvSpPr txBox="1"/>
          <p:nvPr/>
        </p:nvSpPr>
        <p:spPr>
          <a:xfrm>
            <a:off x="7909140" y="1568043"/>
            <a:ext cx="1761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EF805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活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8B79662-F319-4523-919C-1F4F4055EE3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832" y="2709379"/>
            <a:ext cx="2227466" cy="33648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716D7A9-E0C0-4D2C-99A6-F669CBB3C3F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075" y="3880170"/>
            <a:ext cx="3722549" cy="248499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8112082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602A53D-C351-48BF-9C20-E0123A7156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5" r="7037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27B3150-76EB-4422-82A3-C2A6414ED1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86"/>
            <a:ext cx="12293600" cy="154733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14E71A6-D88E-4CA8-A95A-3BCA437329DF}"/>
              </a:ext>
            </a:extLst>
          </p:cNvPr>
          <p:cNvSpPr txBox="1"/>
          <p:nvPr/>
        </p:nvSpPr>
        <p:spPr>
          <a:xfrm>
            <a:off x="1234909" y="1149713"/>
            <a:ext cx="1761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我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9244ED0-36B8-4FAE-BE9E-57599F398C7D}"/>
              </a:ext>
            </a:extLst>
          </p:cNvPr>
          <p:cNvSpPr txBox="1"/>
          <p:nvPr/>
        </p:nvSpPr>
        <p:spPr>
          <a:xfrm>
            <a:off x="2745462" y="1476925"/>
            <a:ext cx="1761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的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D320066-822E-43A0-BD4E-8F438E6FB080}"/>
              </a:ext>
            </a:extLst>
          </p:cNvPr>
          <p:cNvSpPr txBox="1"/>
          <p:nvPr/>
        </p:nvSpPr>
        <p:spPr>
          <a:xfrm>
            <a:off x="4334436" y="1672610"/>
            <a:ext cx="1761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EF805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理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D0095AA-E5B0-4800-A47C-DE90DE552972}"/>
              </a:ext>
            </a:extLst>
          </p:cNvPr>
          <p:cNvSpPr txBox="1"/>
          <p:nvPr/>
        </p:nvSpPr>
        <p:spPr>
          <a:xfrm>
            <a:off x="5596238" y="1149713"/>
            <a:ext cx="17615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EF805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想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FF1F34C-7142-4FEA-85A3-6EDB6411B7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89" y="1713681"/>
            <a:ext cx="5205995" cy="520599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A6B63D4-1131-4408-A580-E1F8E4D412C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5" t="22112" r="14204" b="21643"/>
          <a:stretch/>
        </p:blipFill>
        <p:spPr>
          <a:xfrm>
            <a:off x="574271" y="2627213"/>
            <a:ext cx="6182368" cy="4457784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2838147-B02A-46D6-AE4E-DFE501B13700}"/>
              </a:ext>
            </a:extLst>
          </p:cNvPr>
          <p:cNvSpPr txBox="1"/>
          <p:nvPr/>
        </p:nvSpPr>
        <p:spPr>
          <a:xfrm>
            <a:off x="1475723" y="4140374"/>
            <a:ext cx="3905250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单击此处添加文本单击此处添加文本单击此处添加文本</a:t>
            </a:r>
          </a:p>
          <a:p>
            <a:pPr>
              <a:lnSpc>
                <a:spcPct val="150000"/>
              </a:lnSpc>
            </a:pPr>
            <a:endParaRPr lang="zh-CN" altLang="en-US" sz="32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endParaRPr lang="zh-CN" altLang="en-US" sz="3600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88863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602A53D-C351-48BF-9C20-E0123A7156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5" r="7037" b="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AB444CC-0E6C-438F-8D2A-5E7C8B429AD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145" b="76111"/>
          <a:stretch/>
        </p:blipFill>
        <p:spPr>
          <a:xfrm>
            <a:off x="4948199" y="238125"/>
            <a:ext cx="6771484" cy="63817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465D964-9B4F-40D2-91F7-4026D95D5C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86"/>
            <a:ext cx="12293600" cy="154733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2F5173C-4C47-4466-B728-3F9498F616D0}"/>
              </a:ext>
            </a:extLst>
          </p:cNvPr>
          <p:cNvSpPr txBox="1"/>
          <p:nvPr/>
        </p:nvSpPr>
        <p:spPr>
          <a:xfrm>
            <a:off x="7561497" y="1785455"/>
            <a:ext cx="17615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我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8FEB746-1480-4EB6-9F5A-41C80C106BB0}"/>
              </a:ext>
            </a:extLst>
          </p:cNvPr>
          <p:cNvSpPr txBox="1"/>
          <p:nvPr/>
        </p:nvSpPr>
        <p:spPr>
          <a:xfrm>
            <a:off x="8338895" y="2042968"/>
            <a:ext cx="17615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的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448E5A1-4473-4707-8EE4-2C1C5E23E9D1}"/>
              </a:ext>
            </a:extLst>
          </p:cNvPr>
          <p:cNvSpPr txBox="1"/>
          <p:nvPr/>
        </p:nvSpPr>
        <p:spPr>
          <a:xfrm>
            <a:off x="9136466" y="2135301"/>
            <a:ext cx="10095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EF805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荣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4A75E49-9020-4105-89C3-0F83D7D18BAD}"/>
              </a:ext>
            </a:extLst>
          </p:cNvPr>
          <p:cNvSpPr txBox="1"/>
          <p:nvPr/>
        </p:nvSpPr>
        <p:spPr>
          <a:xfrm>
            <a:off x="10003661" y="1983531"/>
            <a:ext cx="793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EF805D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誉</a:t>
            </a:r>
          </a:p>
        </p:txBody>
      </p:sp>
      <p:pic>
        <p:nvPicPr>
          <p:cNvPr id="11" name="图形 10" descr="信封">
            <a:extLst>
              <a:ext uri="{FF2B5EF4-FFF2-40B4-BE49-F238E27FC236}">
                <a16:creationId xmlns:a16="http://schemas.microsoft.com/office/drawing/2014/main" xmlns="" id="{8399D1CE-5E2D-44D6-AB3F-31891B7E39E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415370" y="3315555"/>
            <a:ext cx="523220" cy="52322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725ED53-5989-4B87-8AA0-405E1E9545BB}"/>
              </a:ext>
            </a:extLst>
          </p:cNvPr>
          <p:cNvSpPr txBox="1"/>
          <p:nvPr/>
        </p:nvSpPr>
        <p:spPr>
          <a:xfrm>
            <a:off x="8170111" y="3315555"/>
            <a:ext cx="2626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单击添加文本</a:t>
            </a:r>
          </a:p>
        </p:txBody>
      </p:sp>
      <p:pic>
        <p:nvPicPr>
          <p:cNvPr id="13" name="图形 12" descr="日历">
            <a:extLst>
              <a:ext uri="{FF2B5EF4-FFF2-40B4-BE49-F238E27FC236}">
                <a16:creationId xmlns:a16="http://schemas.microsoft.com/office/drawing/2014/main" xmlns="" id="{4387EE86-033E-48E5-BB97-E4FA046ED47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362454" y="3994895"/>
            <a:ext cx="576136" cy="576136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FBE25D1-A862-4E02-B400-BF14FB144CBC}"/>
              </a:ext>
            </a:extLst>
          </p:cNvPr>
          <p:cNvSpPr txBox="1"/>
          <p:nvPr/>
        </p:nvSpPr>
        <p:spPr>
          <a:xfrm>
            <a:off x="8170112" y="4021353"/>
            <a:ext cx="262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单击添加文本</a:t>
            </a:r>
          </a:p>
        </p:txBody>
      </p:sp>
      <p:pic>
        <p:nvPicPr>
          <p:cNvPr id="15" name="图形 14" descr="耳机">
            <a:extLst>
              <a:ext uri="{FF2B5EF4-FFF2-40B4-BE49-F238E27FC236}">
                <a16:creationId xmlns:a16="http://schemas.microsoft.com/office/drawing/2014/main" xmlns="" id="{30A10F9F-0139-4BC0-B778-5CDEDD1DF58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7362455" y="4725961"/>
            <a:ext cx="576136" cy="576136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96F4A09-D7F2-4966-8D9F-701AA29FCEA8}"/>
              </a:ext>
            </a:extLst>
          </p:cNvPr>
          <p:cNvSpPr txBox="1"/>
          <p:nvPr/>
        </p:nvSpPr>
        <p:spPr>
          <a:xfrm>
            <a:off x="8155599" y="4768979"/>
            <a:ext cx="3051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单击添加文本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B017330D-C19E-400D-8549-6A1BE993110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701" y="2032304"/>
            <a:ext cx="4217184" cy="440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4312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A0FFBEB-27FA-4ABA-9C81-6432275CF98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02.02"/>
</p:tagLst>
</file>

<file path=ppt/theme/theme1.xml><?xml version="1.0" encoding="utf-8"?>
<a:theme xmlns:a="http://schemas.openxmlformats.org/drawingml/2006/main" name="Office Theme">
  <a:themeElements>
    <a:clrScheme name="自定义 10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B0F0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231</TotalTime>
  <Words>367</Words>
  <Application>Microsoft Office PowerPoint</Application>
  <PresentationFormat>宽屏</PresentationFormat>
  <Paragraphs>70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Meiryo</vt:lpstr>
      <vt:lpstr>等线</vt:lpstr>
      <vt:lpstr>迷你简卡通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优品PPT</cp:lastModifiedBy>
  <cp:revision>105</cp:revision>
  <dcterms:created xsi:type="dcterms:W3CDTF">2017-08-18T03:02:00Z</dcterms:created>
  <dcterms:modified xsi:type="dcterms:W3CDTF">2018-06-20T03:46:05Z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