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tags/tag4.xml" ContentType="application/vnd.openxmlformats-officedocument.presentationml.tags+xml"/>
  <Override PartName="/ppt/notesSlides/notesSlide6.xml" ContentType="application/vnd.openxmlformats-officedocument.presentationml.notesSlide+xml"/>
  <Override PartName="/ppt/tags/tag5.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tags/tag6.xml" ContentType="application/vnd.openxmlformats-officedocument.presentationml.tags+xml"/>
  <Override PartName="/ppt/notesSlides/notesSlide11.xml" ContentType="application/vnd.openxmlformats-officedocument.presentationml.notesSlide+xml"/>
  <Override PartName="/ppt/tags/tag7.xml" ContentType="application/vnd.openxmlformats-officedocument.presentationml.tags+xml"/>
  <Override PartName="/ppt/notesSlides/notesSlide12.xml" ContentType="application/vnd.openxmlformats-officedocument.presentationml.notesSlide+xml"/>
  <Override PartName="/ppt/tags/tag8.xml" ContentType="application/vnd.openxmlformats-officedocument.presentationml.tags+xml"/>
  <Override PartName="/ppt/notesSlides/notesSlide13.xml" ContentType="application/vnd.openxmlformats-officedocument.presentationml.notesSlide+xml"/>
  <Override PartName="/ppt/tags/tag9.xml" ContentType="application/vnd.openxmlformats-officedocument.presentationml.tag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0.xml" ContentType="application/vnd.openxmlformats-officedocument.presentationml.tags+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11.xml" ContentType="application/vnd.openxmlformats-officedocument.presentationml.tags+xml"/>
  <Override PartName="/ppt/notesSlides/notesSlide19.xml" ContentType="application/vnd.openxmlformats-officedocument.presentationml.notesSlide+xml"/>
  <Override PartName="/ppt/tags/tag12.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1" r:id="rId2"/>
  </p:sldMasterIdLst>
  <p:notesMasterIdLst>
    <p:notesMasterId r:id="rId29"/>
  </p:notesMasterIdLst>
  <p:sldIdLst>
    <p:sldId id="259" r:id="rId3"/>
    <p:sldId id="261" r:id="rId4"/>
    <p:sldId id="281" r:id="rId5"/>
    <p:sldId id="260" r:id="rId6"/>
    <p:sldId id="267" r:id="rId7"/>
    <p:sldId id="268" r:id="rId8"/>
    <p:sldId id="264" r:id="rId9"/>
    <p:sldId id="269" r:id="rId10"/>
    <p:sldId id="282" r:id="rId11"/>
    <p:sldId id="270" r:id="rId12"/>
    <p:sldId id="262" r:id="rId13"/>
    <p:sldId id="275" r:id="rId14"/>
    <p:sldId id="266" r:id="rId15"/>
    <p:sldId id="272" r:id="rId16"/>
    <p:sldId id="276" r:id="rId17"/>
    <p:sldId id="283" r:id="rId18"/>
    <p:sldId id="274" r:id="rId19"/>
    <p:sldId id="277" r:id="rId20"/>
    <p:sldId id="279" r:id="rId21"/>
    <p:sldId id="280" r:id="rId22"/>
    <p:sldId id="284" r:id="rId23"/>
    <p:sldId id="271" r:id="rId24"/>
    <p:sldId id="273" r:id="rId25"/>
    <p:sldId id="278" r:id="rId26"/>
    <p:sldId id="285" r:id="rId27"/>
    <p:sldId id="286" r:id="rId28"/>
  </p:sldIdLst>
  <p:sldSz cx="12192000" cy="6858000"/>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00"/>
    <a:srgbClr val="000074"/>
    <a:srgbClr val="000058"/>
    <a:srgbClr val="000046"/>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8" d="100"/>
          <a:sy n="88" d="100"/>
        </p:scale>
        <p:origin x="24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4293C08-2488-425E-B6E7-9EA3796FDBB1}" type="datetimeFigureOut">
              <a:rPr lang="zh-CN" altLang="en-US" smtClean="0"/>
              <a:t>2018/9/20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B009B3-31E6-4CAF-9FB9-88B4D222EC89}" type="slidenum">
              <a:rPr lang="zh-CN" altLang="en-US" smtClean="0"/>
              <a:t>‹#›</a:t>
            </a:fld>
            <a:endParaRPr lang="zh-CN" altLang="en-US"/>
          </a:p>
        </p:txBody>
      </p:sp>
    </p:spTree>
    <p:extLst>
      <p:ext uri="{BB962C8B-B14F-4D97-AF65-F5344CB8AC3E}">
        <p14:creationId xmlns:p14="http://schemas.microsoft.com/office/powerpoint/2010/main" val="31805709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1</a:t>
            </a:fld>
            <a:endParaRPr lang="zh-CN" altLang="en-US"/>
          </a:p>
        </p:txBody>
      </p:sp>
    </p:spTree>
    <p:extLst>
      <p:ext uri="{BB962C8B-B14F-4D97-AF65-F5344CB8AC3E}">
        <p14:creationId xmlns:p14="http://schemas.microsoft.com/office/powerpoint/2010/main" val="11890606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10</a:t>
            </a:fld>
            <a:endParaRPr lang="zh-CN" altLang="en-US"/>
          </a:p>
        </p:txBody>
      </p:sp>
    </p:spTree>
    <p:extLst>
      <p:ext uri="{BB962C8B-B14F-4D97-AF65-F5344CB8AC3E}">
        <p14:creationId xmlns:p14="http://schemas.microsoft.com/office/powerpoint/2010/main" val="26039276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11</a:t>
            </a:fld>
            <a:endParaRPr lang="zh-CN" altLang="en-US"/>
          </a:p>
        </p:txBody>
      </p:sp>
    </p:spTree>
    <p:extLst>
      <p:ext uri="{BB962C8B-B14F-4D97-AF65-F5344CB8AC3E}">
        <p14:creationId xmlns:p14="http://schemas.microsoft.com/office/powerpoint/2010/main" val="24627699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12</a:t>
            </a:fld>
            <a:endParaRPr lang="zh-CN" altLang="en-US"/>
          </a:p>
        </p:txBody>
      </p:sp>
    </p:spTree>
    <p:extLst>
      <p:ext uri="{BB962C8B-B14F-4D97-AF65-F5344CB8AC3E}">
        <p14:creationId xmlns:p14="http://schemas.microsoft.com/office/powerpoint/2010/main" val="38681314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13</a:t>
            </a:fld>
            <a:endParaRPr lang="zh-CN" altLang="en-US"/>
          </a:p>
        </p:txBody>
      </p:sp>
    </p:spTree>
    <p:extLst>
      <p:ext uri="{BB962C8B-B14F-4D97-AF65-F5344CB8AC3E}">
        <p14:creationId xmlns:p14="http://schemas.microsoft.com/office/powerpoint/2010/main" val="20321328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14</a:t>
            </a:fld>
            <a:endParaRPr lang="zh-CN" altLang="en-US"/>
          </a:p>
        </p:txBody>
      </p:sp>
    </p:spTree>
    <p:extLst>
      <p:ext uri="{BB962C8B-B14F-4D97-AF65-F5344CB8AC3E}">
        <p14:creationId xmlns:p14="http://schemas.microsoft.com/office/powerpoint/2010/main" val="37288934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15</a:t>
            </a:fld>
            <a:endParaRPr lang="zh-CN" altLang="en-US"/>
          </a:p>
        </p:txBody>
      </p:sp>
    </p:spTree>
    <p:extLst>
      <p:ext uri="{BB962C8B-B14F-4D97-AF65-F5344CB8AC3E}">
        <p14:creationId xmlns:p14="http://schemas.microsoft.com/office/powerpoint/2010/main" val="4070438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16</a:t>
            </a:fld>
            <a:endParaRPr lang="zh-CN" altLang="en-US"/>
          </a:p>
        </p:txBody>
      </p:sp>
    </p:spTree>
    <p:extLst>
      <p:ext uri="{BB962C8B-B14F-4D97-AF65-F5344CB8AC3E}">
        <p14:creationId xmlns:p14="http://schemas.microsoft.com/office/powerpoint/2010/main" val="10144826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17</a:t>
            </a:fld>
            <a:endParaRPr lang="zh-CN" altLang="en-US"/>
          </a:p>
        </p:txBody>
      </p:sp>
    </p:spTree>
    <p:extLst>
      <p:ext uri="{BB962C8B-B14F-4D97-AF65-F5344CB8AC3E}">
        <p14:creationId xmlns:p14="http://schemas.microsoft.com/office/powerpoint/2010/main" val="23195500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18</a:t>
            </a:fld>
            <a:endParaRPr lang="zh-CN" altLang="en-US"/>
          </a:p>
        </p:txBody>
      </p:sp>
    </p:spTree>
    <p:extLst>
      <p:ext uri="{BB962C8B-B14F-4D97-AF65-F5344CB8AC3E}">
        <p14:creationId xmlns:p14="http://schemas.microsoft.com/office/powerpoint/2010/main" val="236302780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19</a:t>
            </a:fld>
            <a:endParaRPr lang="zh-CN" altLang="en-US"/>
          </a:p>
        </p:txBody>
      </p:sp>
    </p:spTree>
    <p:extLst>
      <p:ext uri="{BB962C8B-B14F-4D97-AF65-F5344CB8AC3E}">
        <p14:creationId xmlns:p14="http://schemas.microsoft.com/office/powerpoint/2010/main" val="1189108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2</a:t>
            </a:fld>
            <a:endParaRPr lang="zh-CN" altLang="en-US"/>
          </a:p>
        </p:txBody>
      </p:sp>
    </p:spTree>
    <p:extLst>
      <p:ext uri="{BB962C8B-B14F-4D97-AF65-F5344CB8AC3E}">
        <p14:creationId xmlns:p14="http://schemas.microsoft.com/office/powerpoint/2010/main" val="14604527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20</a:t>
            </a:fld>
            <a:endParaRPr lang="zh-CN" altLang="en-US"/>
          </a:p>
        </p:txBody>
      </p:sp>
    </p:spTree>
    <p:extLst>
      <p:ext uri="{BB962C8B-B14F-4D97-AF65-F5344CB8AC3E}">
        <p14:creationId xmlns:p14="http://schemas.microsoft.com/office/powerpoint/2010/main" val="172655886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21</a:t>
            </a:fld>
            <a:endParaRPr lang="zh-CN" altLang="en-US"/>
          </a:p>
        </p:txBody>
      </p:sp>
    </p:spTree>
    <p:extLst>
      <p:ext uri="{BB962C8B-B14F-4D97-AF65-F5344CB8AC3E}">
        <p14:creationId xmlns:p14="http://schemas.microsoft.com/office/powerpoint/2010/main" val="19480910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22</a:t>
            </a:fld>
            <a:endParaRPr lang="zh-CN" altLang="en-US"/>
          </a:p>
        </p:txBody>
      </p:sp>
    </p:spTree>
    <p:extLst>
      <p:ext uri="{BB962C8B-B14F-4D97-AF65-F5344CB8AC3E}">
        <p14:creationId xmlns:p14="http://schemas.microsoft.com/office/powerpoint/2010/main" val="7326862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23</a:t>
            </a:fld>
            <a:endParaRPr lang="zh-CN" altLang="en-US"/>
          </a:p>
        </p:txBody>
      </p:sp>
    </p:spTree>
    <p:extLst>
      <p:ext uri="{BB962C8B-B14F-4D97-AF65-F5344CB8AC3E}">
        <p14:creationId xmlns:p14="http://schemas.microsoft.com/office/powerpoint/2010/main" val="372425243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24</a:t>
            </a:fld>
            <a:endParaRPr lang="zh-CN" altLang="en-US"/>
          </a:p>
        </p:txBody>
      </p:sp>
    </p:spTree>
    <p:extLst>
      <p:ext uri="{BB962C8B-B14F-4D97-AF65-F5344CB8AC3E}">
        <p14:creationId xmlns:p14="http://schemas.microsoft.com/office/powerpoint/2010/main" val="3662788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25</a:t>
            </a:fld>
            <a:endParaRPr lang="zh-CN" altLang="en-US"/>
          </a:p>
        </p:txBody>
      </p:sp>
    </p:spTree>
    <p:extLst>
      <p:ext uri="{BB962C8B-B14F-4D97-AF65-F5344CB8AC3E}">
        <p14:creationId xmlns:p14="http://schemas.microsoft.com/office/powerpoint/2010/main" val="239588884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360178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3</a:t>
            </a:fld>
            <a:endParaRPr lang="zh-CN" altLang="en-US"/>
          </a:p>
        </p:txBody>
      </p:sp>
    </p:spTree>
    <p:extLst>
      <p:ext uri="{BB962C8B-B14F-4D97-AF65-F5344CB8AC3E}">
        <p14:creationId xmlns:p14="http://schemas.microsoft.com/office/powerpoint/2010/main" val="30469369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4</a:t>
            </a:fld>
            <a:endParaRPr lang="zh-CN" altLang="en-US"/>
          </a:p>
        </p:txBody>
      </p:sp>
    </p:spTree>
    <p:extLst>
      <p:ext uri="{BB962C8B-B14F-4D97-AF65-F5344CB8AC3E}">
        <p14:creationId xmlns:p14="http://schemas.microsoft.com/office/powerpoint/2010/main" val="10521255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5</a:t>
            </a:fld>
            <a:endParaRPr lang="zh-CN" altLang="en-US"/>
          </a:p>
        </p:txBody>
      </p:sp>
    </p:spTree>
    <p:extLst>
      <p:ext uri="{BB962C8B-B14F-4D97-AF65-F5344CB8AC3E}">
        <p14:creationId xmlns:p14="http://schemas.microsoft.com/office/powerpoint/2010/main" val="9406108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6</a:t>
            </a:fld>
            <a:endParaRPr lang="zh-CN" altLang="en-US"/>
          </a:p>
        </p:txBody>
      </p:sp>
    </p:spTree>
    <p:extLst>
      <p:ext uri="{BB962C8B-B14F-4D97-AF65-F5344CB8AC3E}">
        <p14:creationId xmlns:p14="http://schemas.microsoft.com/office/powerpoint/2010/main" val="40470791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7</a:t>
            </a:fld>
            <a:endParaRPr lang="zh-CN" altLang="en-US"/>
          </a:p>
        </p:txBody>
      </p:sp>
    </p:spTree>
    <p:extLst>
      <p:ext uri="{BB962C8B-B14F-4D97-AF65-F5344CB8AC3E}">
        <p14:creationId xmlns:p14="http://schemas.microsoft.com/office/powerpoint/2010/main" val="28850049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8</a:t>
            </a:fld>
            <a:endParaRPr lang="zh-CN" altLang="en-US"/>
          </a:p>
        </p:txBody>
      </p:sp>
    </p:spTree>
    <p:extLst>
      <p:ext uri="{BB962C8B-B14F-4D97-AF65-F5344CB8AC3E}">
        <p14:creationId xmlns:p14="http://schemas.microsoft.com/office/powerpoint/2010/main" val="8229366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BB009B3-31E6-4CAF-9FB9-88B4D222EC89}" type="slidenum">
              <a:rPr lang="zh-CN" altLang="en-US" smtClean="0"/>
              <a:t>9</a:t>
            </a:fld>
            <a:endParaRPr lang="zh-CN" altLang="en-US"/>
          </a:p>
        </p:txBody>
      </p:sp>
    </p:spTree>
    <p:extLst>
      <p:ext uri="{BB962C8B-B14F-4D97-AF65-F5344CB8AC3E}">
        <p14:creationId xmlns:p14="http://schemas.microsoft.com/office/powerpoint/2010/main" val="4038738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p:transition spd="slow" advTm="0">
    <p:comb/>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08016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83292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6435136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335731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4" name="矩形 3"/>
          <p:cNvSpPr/>
          <p:nvPr userDrawn="1"/>
        </p:nvSpPr>
        <p:spPr>
          <a:xfrm>
            <a:off x="431800" y="330198"/>
            <a:ext cx="540000" cy="288000"/>
          </a:xfrm>
          <a:prstGeom prst="rect">
            <a:avLst/>
          </a:prstGeom>
          <a:solidFill>
            <a:srgbClr val="000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矩形 4"/>
          <p:cNvSpPr/>
          <p:nvPr userDrawn="1"/>
        </p:nvSpPr>
        <p:spPr>
          <a:xfrm>
            <a:off x="431800" y="671197"/>
            <a:ext cx="540000" cy="180000"/>
          </a:xfrm>
          <a:prstGeom prst="rect">
            <a:avLst/>
          </a:prstGeom>
          <a:solidFill>
            <a:srgbClr val="000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431800" y="904196"/>
            <a:ext cx="540000" cy="72000"/>
          </a:xfrm>
          <a:prstGeom prst="rect">
            <a:avLst/>
          </a:prstGeom>
          <a:solidFill>
            <a:srgbClr val="000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flipV="1">
            <a:off x="8966200" y="6528232"/>
            <a:ext cx="2880000" cy="36000"/>
          </a:xfrm>
          <a:prstGeom prst="rect">
            <a:avLst/>
          </a:prstGeom>
          <a:solidFill>
            <a:srgbClr val="00007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78855123"/>
      </p:ext>
    </p:extLst>
  </p:cSld>
  <p:clrMapOvr>
    <a:masterClrMapping/>
  </p:clrMapOvr>
  <p:transition spd="slow" advTm="0">
    <p:comb/>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092693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2543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1544656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16920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0989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57446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2018/9/20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1602872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Lst>
  <p:transition spd="slow" advTm="0">
    <p:comb/>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2018/9/20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323819500"/>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png"/><Relationship Id="rId3" Type="http://schemas.openxmlformats.org/officeDocument/2006/relationships/image" Target="../media/image1.jp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5" Type="http://schemas.openxmlformats.org/officeDocument/2006/relationships/image" Target="../media/image1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3" Type="http://schemas.openxmlformats.org/officeDocument/2006/relationships/image" Target="../media/image25.jp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7.jpg"/><Relationship Id="rId4" Type="http://schemas.openxmlformats.org/officeDocument/2006/relationships/image" Target="../media/image26.jp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7.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28.jp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tags" Target="../tags/tag9.xml"/><Relationship Id="rId4" Type="http://schemas.openxmlformats.org/officeDocument/2006/relationships/image" Target="../media/image31.jpg"/></Relationships>
</file>

<file path=ppt/slides/_rels/slide15.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10.xml"/><Relationship Id="rId4" Type="http://schemas.openxmlformats.org/officeDocument/2006/relationships/image" Target="../media/image33.jpg"/></Relationships>
</file>

<file path=ppt/slides/_rels/slide1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tags" Target="../tags/tag11.xml"/><Relationship Id="rId4" Type="http://schemas.openxmlformats.org/officeDocument/2006/relationships/image" Target="../media/image35.jp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39.jpg"/><Relationship Id="rId2" Type="http://schemas.openxmlformats.org/officeDocument/2006/relationships/slideLayout" Target="../slideLayouts/slideLayout2.xml"/><Relationship Id="rId1" Type="http://schemas.openxmlformats.org/officeDocument/2006/relationships/tags" Target="../tags/tag12.xml"/><Relationship Id="rId6" Type="http://schemas.openxmlformats.org/officeDocument/2006/relationships/image" Target="../media/image38.jpg"/><Relationship Id="rId5" Type="http://schemas.openxmlformats.org/officeDocument/2006/relationships/image" Target="../media/image37.jpg"/><Relationship Id="rId4" Type="http://schemas.openxmlformats.org/officeDocument/2006/relationships/image" Target="../media/image36.jpg"/></Relationships>
</file>

<file path=ppt/slides/_rels/slide21.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2.jpg"/><Relationship Id="rId4" Type="http://schemas.openxmlformats.org/officeDocument/2006/relationships/image" Target="../media/image41.jpg"/></Relationships>
</file>

<file path=ppt/slides/_rels/slide23.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4.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8.png"/><Relationship Id="rId3" Type="http://schemas.openxmlformats.org/officeDocument/2006/relationships/image" Target="../media/image1.jpg"/><Relationship Id="rId7" Type="http://schemas.openxmlformats.org/officeDocument/2006/relationships/image" Target="../media/image5.png"/><Relationship Id="rId12" Type="http://schemas.openxmlformats.org/officeDocument/2006/relationships/image" Target="../media/image13.png"/><Relationship Id="rId2" Type="http://schemas.openxmlformats.org/officeDocument/2006/relationships/notesSlide" Target="../notesSlides/notesSlide25.xml"/><Relationship Id="rId16" Type="http://schemas.openxmlformats.org/officeDocument/2006/relationships/image" Target="../media/image14.png"/><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12.png"/><Relationship Id="rId5" Type="http://schemas.openxmlformats.org/officeDocument/2006/relationships/image" Target="../media/image3.png"/><Relationship Id="rId15" Type="http://schemas.openxmlformats.org/officeDocument/2006/relationships/image" Target="../media/image10.png"/><Relationship Id="rId10" Type="http://schemas.openxmlformats.org/officeDocument/2006/relationships/image" Target="../media/image11.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9.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3.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9.jpg"/><Relationship Id="rId5" Type="http://schemas.openxmlformats.org/officeDocument/2006/relationships/image" Target="../media/image18.jpg"/><Relationship Id="rId4" Type="http://schemas.openxmlformats.org/officeDocument/2006/relationships/image" Target="../media/image17.jp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7" Type="http://schemas.openxmlformats.org/officeDocument/2006/relationships/image" Target="../media/image23.jpg"/><Relationship Id="rId2" Type="http://schemas.openxmlformats.org/officeDocument/2006/relationships/slideLayout" Target="../slideLayouts/slideLayout2.xml"/><Relationship Id="rId1" Type="http://schemas.openxmlformats.org/officeDocument/2006/relationships/tags" Target="../tags/tag4.xml"/><Relationship Id="rId6" Type="http://schemas.openxmlformats.org/officeDocument/2006/relationships/image" Target="../media/image22.jpg"/><Relationship Id="rId5" Type="http://schemas.openxmlformats.org/officeDocument/2006/relationships/image" Target="../media/image21.jpg"/><Relationship Id="rId4" Type="http://schemas.openxmlformats.org/officeDocument/2006/relationships/image" Target="../media/image20.jp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5.xml"/></Relationships>
</file>

<file path=ppt/slides/_rels/slide8.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84"/>
            <a:ext cx="12192000" cy="4376928"/>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495709"/>
            <a:ext cx="12192000" cy="3362291"/>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78653" y="3065796"/>
            <a:ext cx="3600000" cy="214013"/>
          </a:xfrm>
          <a:prstGeom prst="rect">
            <a:avLst/>
          </a:prstGeom>
        </p:spPr>
      </p:pic>
      <p:grpSp>
        <p:nvGrpSpPr>
          <p:cNvPr id="25" name="组合 24"/>
          <p:cNvGrpSpPr/>
          <p:nvPr/>
        </p:nvGrpSpPr>
        <p:grpSpPr>
          <a:xfrm>
            <a:off x="10769600" y="3838038"/>
            <a:ext cx="843953" cy="2408502"/>
            <a:chOff x="10769600" y="3838038"/>
            <a:chExt cx="843953" cy="2408502"/>
          </a:xfrm>
        </p:grpSpPr>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69600" y="3838038"/>
              <a:ext cx="146835" cy="2408502"/>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89612" y="4912297"/>
              <a:ext cx="492494" cy="1295517"/>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050930" y="3845885"/>
              <a:ext cx="562623" cy="824898"/>
            </a:xfrm>
            <a:prstGeom prst="rect">
              <a:avLst/>
            </a:prstGeom>
          </p:spPr>
        </p:pic>
      </p:grpSp>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69534" y="247661"/>
            <a:ext cx="3602440" cy="180000"/>
          </a:xfrm>
          <a:prstGeom prst="rect">
            <a:avLst/>
          </a:prstGeom>
        </p:spPr>
      </p:pic>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136088" y="5720618"/>
            <a:ext cx="3735886" cy="864000"/>
          </a:xfrm>
          <a:prstGeom prst="rect">
            <a:avLst/>
          </a:prstGeom>
        </p:spPr>
      </p:pic>
      <p:pic>
        <p:nvPicPr>
          <p:cNvPr id="17" name="图片 1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334697" y="444499"/>
            <a:ext cx="108000" cy="2724542"/>
          </a:xfrm>
          <a:prstGeom prst="rect">
            <a:avLst/>
          </a:prstGeom>
        </p:spPr>
      </p:pic>
      <p:pic>
        <p:nvPicPr>
          <p:cNvPr id="19" name="图片 1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178653" y="2093857"/>
            <a:ext cx="3600000" cy="814900"/>
          </a:xfrm>
          <a:prstGeom prst="rect">
            <a:avLst/>
          </a:prstGeom>
        </p:spPr>
      </p:pic>
      <p:sp>
        <p:nvSpPr>
          <p:cNvPr id="21" name="文本框 20"/>
          <p:cNvSpPr txBox="1"/>
          <p:nvPr/>
        </p:nvSpPr>
        <p:spPr>
          <a:xfrm>
            <a:off x="822349" y="3625900"/>
            <a:ext cx="5756251" cy="1938992"/>
          </a:xfrm>
          <a:prstGeom prst="rect">
            <a:avLst/>
          </a:prstGeom>
          <a:noFill/>
        </p:spPr>
        <p:txBody>
          <a:bodyPr wrap="square" rtlCol="0">
            <a:spAutoFit/>
          </a:bodyPr>
          <a:lstStyle/>
          <a:p>
            <a:r>
              <a:rPr lang="zh-CN" altLang="en-US" sz="6600" b="1" dirty="0" smtClean="0">
                <a:solidFill>
                  <a:schemeClr val="bg1"/>
                </a:solidFill>
                <a:latin typeface="微软雅黑" panose="020B0503020204020204" pitchFamily="34" charset="-122"/>
                <a:ea typeface="微软雅黑" panose="020B0503020204020204" pitchFamily="34" charset="-122"/>
              </a:rPr>
              <a:t>责任</a:t>
            </a:r>
            <a:endParaRPr lang="en-US" altLang="zh-CN" sz="6600" b="1" dirty="0" smtClean="0">
              <a:solidFill>
                <a:schemeClr val="bg1"/>
              </a:solidFill>
              <a:latin typeface="微软雅黑" panose="020B0503020204020204" pitchFamily="34" charset="-122"/>
              <a:ea typeface="微软雅黑" panose="020B0503020204020204" pitchFamily="34" charset="-122"/>
            </a:endParaRPr>
          </a:p>
          <a:p>
            <a:r>
              <a:rPr lang="zh-CN" altLang="en-US" sz="5400" dirty="0" smtClean="0">
                <a:solidFill>
                  <a:schemeClr val="bg1"/>
                </a:solidFill>
                <a:latin typeface="微软雅黑" panose="020B0503020204020204" pitchFamily="34" charset="-122"/>
                <a:ea typeface="微软雅黑" panose="020B0503020204020204" pitchFamily="34" charset="-122"/>
              </a:rPr>
              <a:t>与执行力</a:t>
            </a:r>
            <a:endParaRPr lang="zh-CN" altLang="en-US" sz="5400" dirty="0">
              <a:solidFill>
                <a:schemeClr val="bg1"/>
              </a:solidFill>
              <a:latin typeface="微软雅黑" panose="020B0503020204020204" pitchFamily="34" charset="-122"/>
              <a:ea typeface="微软雅黑" panose="020B0503020204020204" pitchFamily="34" charset="-122"/>
            </a:endParaRPr>
          </a:p>
        </p:txBody>
      </p:sp>
      <p:grpSp>
        <p:nvGrpSpPr>
          <p:cNvPr id="24" name="组合 23"/>
          <p:cNvGrpSpPr/>
          <p:nvPr/>
        </p:nvGrpSpPr>
        <p:grpSpPr>
          <a:xfrm>
            <a:off x="1002369" y="5712187"/>
            <a:ext cx="2126731" cy="804914"/>
            <a:chOff x="1002369" y="5712187"/>
            <a:chExt cx="2126731" cy="804914"/>
          </a:xfrm>
        </p:grpSpPr>
        <p:pic>
          <p:nvPicPr>
            <p:cNvPr id="12" name="图片 11"/>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000944" y="6301101"/>
              <a:ext cx="905056" cy="216000"/>
            </a:xfrm>
            <a:prstGeom prst="rect">
              <a:avLst/>
            </a:prstGeom>
          </p:spPr>
        </p:pic>
        <p:pic>
          <p:nvPicPr>
            <p:cNvPr id="13" name="图片 12"/>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002369" y="6219556"/>
              <a:ext cx="866691" cy="288000"/>
            </a:xfrm>
            <a:prstGeom prst="rect">
              <a:avLst/>
            </a:prstGeom>
          </p:spPr>
        </p:pic>
        <p:pic>
          <p:nvPicPr>
            <p:cNvPr id="15" name="图片 14"/>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021340" y="5716689"/>
              <a:ext cx="581924" cy="270576"/>
            </a:xfrm>
            <a:prstGeom prst="rect">
              <a:avLst/>
            </a:prstGeom>
          </p:spPr>
        </p:pic>
        <p:sp>
          <p:nvSpPr>
            <p:cNvPr id="22" name="矩形 21"/>
            <p:cNvSpPr/>
            <p:nvPr/>
          </p:nvSpPr>
          <p:spPr>
            <a:xfrm>
              <a:off x="1689100" y="5712187"/>
              <a:ext cx="1440000" cy="28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827255" y="5720618"/>
              <a:ext cx="1186531" cy="270000"/>
            </a:xfrm>
            <a:prstGeom prst="rect">
              <a:avLst/>
            </a:prstGeom>
          </p:spPr>
        </p:pic>
      </p:grpSp>
    </p:spTree>
    <p:extLst>
      <p:ext uri="{BB962C8B-B14F-4D97-AF65-F5344CB8AC3E}">
        <p14:creationId xmlns:p14="http://schemas.microsoft.com/office/powerpoint/2010/main" val="75011659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1000"/>
                                        <p:tgtEl>
                                          <p:spTgt spid="17"/>
                                        </p:tgtEl>
                                      </p:cBhvr>
                                    </p:animEffect>
                                    <p:anim calcmode="lin" valueType="num">
                                      <p:cBhvr>
                                        <p:cTn id="20" dur="1000" fill="hold"/>
                                        <p:tgtEl>
                                          <p:spTgt spid="17"/>
                                        </p:tgtEl>
                                        <p:attrNameLst>
                                          <p:attrName>ppt_x</p:attrName>
                                        </p:attrNameLst>
                                      </p:cBhvr>
                                      <p:tavLst>
                                        <p:tav tm="0">
                                          <p:val>
                                            <p:strVal val="#ppt_x"/>
                                          </p:val>
                                        </p:tav>
                                        <p:tav tm="100000">
                                          <p:val>
                                            <p:strVal val="#ppt_x"/>
                                          </p:val>
                                        </p:tav>
                                      </p:tavLst>
                                    </p:anim>
                                    <p:anim calcmode="lin" valueType="num">
                                      <p:cBhvr>
                                        <p:cTn id="21" dur="1000" fill="hold"/>
                                        <p:tgtEl>
                                          <p:spTgt spid="1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42" presetClass="entr" presetSubtype="0" fill="hold" nodeType="after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fade">
                                      <p:cBhvr>
                                        <p:cTn id="25" dur="1000"/>
                                        <p:tgtEl>
                                          <p:spTgt spid="19"/>
                                        </p:tgtEl>
                                      </p:cBhvr>
                                    </p:animEffect>
                                    <p:anim calcmode="lin" valueType="num">
                                      <p:cBhvr>
                                        <p:cTn id="26" dur="1000" fill="hold"/>
                                        <p:tgtEl>
                                          <p:spTgt spid="19"/>
                                        </p:tgtEl>
                                        <p:attrNameLst>
                                          <p:attrName>ppt_x</p:attrName>
                                        </p:attrNameLst>
                                      </p:cBhvr>
                                      <p:tavLst>
                                        <p:tav tm="0">
                                          <p:val>
                                            <p:strVal val="#ppt_x"/>
                                          </p:val>
                                        </p:tav>
                                        <p:tav tm="100000">
                                          <p:val>
                                            <p:strVal val="#ppt_x"/>
                                          </p:val>
                                        </p:tav>
                                      </p:tavLst>
                                    </p:anim>
                                    <p:anim calcmode="lin" valueType="num">
                                      <p:cBhvr>
                                        <p:cTn id="27" dur="1000" fill="hold"/>
                                        <p:tgtEl>
                                          <p:spTgt spid="19"/>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42" presetClass="entr" presetSubtype="0"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1000"/>
                                        <p:tgtEl>
                                          <p:spTgt spid="5"/>
                                        </p:tgtEl>
                                      </p:cBhvr>
                                    </p:animEffect>
                                    <p:anim calcmode="lin" valueType="num">
                                      <p:cBhvr>
                                        <p:cTn id="32" dur="1000" fill="hold"/>
                                        <p:tgtEl>
                                          <p:spTgt spid="5"/>
                                        </p:tgtEl>
                                        <p:attrNameLst>
                                          <p:attrName>ppt_x</p:attrName>
                                        </p:attrNameLst>
                                      </p:cBhvr>
                                      <p:tavLst>
                                        <p:tav tm="0">
                                          <p:val>
                                            <p:strVal val="#ppt_x"/>
                                          </p:val>
                                        </p:tav>
                                        <p:tav tm="100000">
                                          <p:val>
                                            <p:strVal val="#ppt_x"/>
                                          </p:val>
                                        </p:tav>
                                      </p:tavLst>
                                    </p:anim>
                                    <p:anim calcmode="lin" valueType="num">
                                      <p:cBhvr>
                                        <p:cTn id="33" dur="1000" fill="hold"/>
                                        <p:tgtEl>
                                          <p:spTgt spid="5"/>
                                        </p:tgtEl>
                                        <p:attrNameLst>
                                          <p:attrName>ppt_y</p:attrName>
                                        </p:attrNameLst>
                                      </p:cBhvr>
                                      <p:tavLst>
                                        <p:tav tm="0">
                                          <p:val>
                                            <p:strVal val="#ppt_y+.1"/>
                                          </p:val>
                                        </p:tav>
                                        <p:tav tm="100000">
                                          <p:val>
                                            <p:strVal val="#ppt_y"/>
                                          </p:val>
                                        </p:tav>
                                      </p:tavLst>
                                    </p:anim>
                                  </p:childTnLst>
                                </p:cTn>
                              </p:par>
                            </p:childTnLst>
                          </p:cTn>
                        </p:par>
                        <p:par>
                          <p:cTn id="34" fill="hold">
                            <p:stCondLst>
                              <p:cond delay="4500"/>
                            </p:stCondLst>
                            <p:childTnLst>
                              <p:par>
                                <p:cTn id="35" presetID="22" presetClass="entr" presetSubtype="4" fill="hold" grpId="0" nodeType="after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down)">
                                      <p:cBhvr>
                                        <p:cTn id="37" dur="500"/>
                                        <p:tgtEl>
                                          <p:spTgt spid="21"/>
                                        </p:tgtEl>
                                      </p:cBhvr>
                                    </p:animEffect>
                                  </p:childTnLst>
                                </p:cTn>
                              </p:par>
                            </p:childTnLst>
                          </p:cTn>
                        </p:par>
                        <p:par>
                          <p:cTn id="38" fill="hold">
                            <p:stCondLst>
                              <p:cond delay="5000"/>
                            </p:stCondLst>
                            <p:childTnLst>
                              <p:par>
                                <p:cTn id="39" presetID="42" presetClass="entr" presetSubtype="0" fill="hold" nodeType="after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1000"/>
                                        <p:tgtEl>
                                          <p:spTgt spid="24"/>
                                        </p:tgtEl>
                                      </p:cBhvr>
                                    </p:animEffect>
                                    <p:anim calcmode="lin" valueType="num">
                                      <p:cBhvr>
                                        <p:cTn id="42" dur="1000" fill="hold"/>
                                        <p:tgtEl>
                                          <p:spTgt spid="24"/>
                                        </p:tgtEl>
                                        <p:attrNameLst>
                                          <p:attrName>ppt_x</p:attrName>
                                        </p:attrNameLst>
                                      </p:cBhvr>
                                      <p:tavLst>
                                        <p:tav tm="0">
                                          <p:val>
                                            <p:strVal val="#ppt_x"/>
                                          </p:val>
                                        </p:tav>
                                        <p:tav tm="100000">
                                          <p:val>
                                            <p:strVal val="#ppt_x"/>
                                          </p:val>
                                        </p:tav>
                                      </p:tavLst>
                                    </p:anim>
                                    <p:anim calcmode="lin" valueType="num">
                                      <p:cBhvr>
                                        <p:cTn id="43" dur="1000" fill="hold"/>
                                        <p:tgtEl>
                                          <p:spTgt spid="24"/>
                                        </p:tgtEl>
                                        <p:attrNameLst>
                                          <p:attrName>ppt_y</p:attrName>
                                        </p:attrNameLst>
                                      </p:cBhvr>
                                      <p:tavLst>
                                        <p:tav tm="0">
                                          <p:val>
                                            <p:strVal val="#ppt_y+.1"/>
                                          </p:val>
                                        </p:tav>
                                        <p:tav tm="100000">
                                          <p:val>
                                            <p:strVal val="#ppt_y"/>
                                          </p:val>
                                        </p:tav>
                                      </p:tavLst>
                                    </p:anim>
                                  </p:childTnLst>
                                </p:cTn>
                              </p:par>
                            </p:childTnLst>
                          </p:cTn>
                        </p:par>
                        <p:par>
                          <p:cTn id="44" fill="hold">
                            <p:stCondLst>
                              <p:cond delay="6000"/>
                            </p:stCondLst>
                            <p:childTnLst>
                              <p:par>
                                <p:cTn id="45" presetID="42" presetClass="entr" presetSubtype="0" fill="hold" nodeType="afterEffect">
                                  <p:stCondLst>
                                    <p:cond delay="0"/>
                                  </p:stCondLst>
                                  <p:childTnLst>
                                    <p:set>
                                      <p:cBhvr>
                                        <p:cTn id="46" dur="1" fill="hold">
                                          <p:stCondLst>
                                            <p:cond delay="0"/>
                                          </p:stCondLst>
                                        </p:cTn>
                                        <p:tgtEl>
                                          <p:spTgt spid="16"/>
                                        </p:tgtEl>
                                        <p:attrNameLst>
                                          <p:attrName>style.visibility</p:attrName>
                                        </p:attrNameLst>
                                      </p:cBhvr>
                                      <p:to>
                                        <p:strVal val="visible"/>
                                      </p:to>
                                    </p:set>
                                    <p:animEffect transition="in" filter="fade">
                                      <p:cBhvr>
                                        <p:cTn id="47" dur="1000"/>
                                        <p:tgtEl>
                                          <p:spTgt spid="16"/>
                                        </p:tgtEl>
                                      </p:cBhvr>
                                    </p:animEffect>
                                    <p:anim calcmode="lin" valueType="num">
                                      <p:cBhvr>
                                        <p:cTn id="48" dur="1000" fill="hold"/>
                                        <p:tgtEl>
                                          <p:spTgt spid="16"/>
                                        </p:tgtEl>
                                        <p:attrNameLst>
                                          <p:attrName>ppt_x</p:attrName>
                                        </p:attrNameLst>
                                      </p:cBhvr>
                                      <p:tavLst>
                                        <p:tav tm="0">
                                          <p:val>
                                            <p:strVal val="#ppt_x"/>
                                          </p:val>
                                        </p:tav>
                                        <p:tav tm="100000">
                                          <p:val>
                                            <p:strVal val="#ppt_x"/>
                                          </p:val>
                                        </p:tav>
                                      </p:tavLst>
                                    </p:anim>
                                    <p:anim calcmode="lin" valueType="num">
                                      <p:cBhvr>
                                        <p:cTn id="49" dur="1000" fill="hold"/>
                                        <p:tgtEl>
                                          <p:spTgt spid="16"/>
                                        </p:tgtEl>
                                        <p:attrNameLst>
                                          <p:attrName>ppt_y</p:attrName>
                                        </p:attrNameLst>
                                      </p:cBhvr>
                                      <p:tavLst>
                                        <p:tav tm="0">
                                          <p:val>
                                            <p:strVal val="#ppt_y+.1"/>
                                          </p:val>
                                        </p:tav>
                                        <p:tav tm="100000">
                                          <p:val>
                                            <p:strVal val="#ppt_y"/>
                                          </p:val>
                                        </p:tav>
                                      </p:tavLst>
                                    </p:anim>
                                  </p:childTnLst>
                                </p:cTn>
                              </p:par>
                            </p:childTnLst>
                          </p:cTn>
                        </p:par>
                        <p:par>
                          <p:cTn id="50" fill="hold">
                            <p:stCondLst>
                              <p:cond delay="7000"/>
                            </p:stCondLst>
                            <p:childTnLst>
                              <p:par>
                                <p:cTn id="51" presetID="22" presetClass="entr" presetSubtype="1"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up)">
                                      <p:cBhvr>
                                        <p:cTn id="53"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xmlns="" id="{C201F92C-7A6C-4ABA-86D9-9C0B5FAECC66}"/>
              </a:ext>
            </a:extLst>
          </p:cNvPr>
          <p:cNvCxnSpPr>
            <a:cxnSpLocks/>
          </p:cNvCxnSpPr>
          <p:nvPr/>
        </p:nvCxnSpPr>
        <p:spPr>
          <a:xfrm>
            <a:off x="1133131" y="3832506"/>
            <a:ext cx="9980260" cy="1"/>
          </a:xfrm>
          <a:prstGeom prst="line">
            <a:avLst/>
          </a:prstGeom>
          <a:ln w="952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5" name="islîḑè">
            <a:extLst>
              <a:ext uri="{FF2B5EF4-FFF2-40B4-BE49-F238E27FC236}">
                <a16:creationId xmlns:a16="http://schemas.microsoft.com/office/drawing/2014/main" xmlns="" id="{A3EB5DDC-030D-41C6-8D66-EABFC12AD8A6}"/>
              </a:ext>
            </a:extLst>
          </p:cNvPr>
          <p:cNvSpPr>
            <a:spLocks/>
          </p:cNvSpPr>
          <p:nvPr/>
        </p:nvSpPr>
        <p:spPr bwMode="auto">
          <a:xfrm>
            <a:off x="7786608" y="1387710"/>
            <a:ext cx="3326783" cy="1826053"/>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dirty="0">
              <a:solidFill>
                <a:schemeClr val="lt1"/>
              </a:solidFill>
              <a:ea typeface="微软雅黑" panose="020B0503020204020204" pitchFamily="34" charset="-122"/>
            </a:endParaRPr>
          </a:p>
        </p:txBody>
      </p:sp>
      <p:sp>
        <p:nvSpPr>
          <p:cNvPr id="6" name="îṣļiḍè">
            <a:extLst>
              <a:ext uri="{FF2B5EF4-FFF2-40B4-BE49-F238E27FC236}">
                <a16:creationId xmlns:a16="http://schemas.microsoft.com/office/drawing/2014/main" xmlns="" id="{24D0EE90-5EAA-40C2-AFF8-1ED2679751B7}"/>
              </a:ext>
            </a:extLst>
          </p:cNvPr>
          <p:cNvSpPr>
            <a:spLocks/>
          </p:cNvSpPr>
          <p:nvPr/>
        </p:nvSpPr>
        <p:spPr bwMode="auto">
          <a:xfrm>
            <a:off x="4432608" y="1387709"/>
            <a:ext cx="3326783" cy="1826053"/>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dirty="0">
              <a:solidFill>
                <a:schemeClr val="lt1"/>
              </a:solidFill>
              <a:ea typeface="微软雅黑" panose="020B0503020204020204" pitchFamily="34" charset="-122"/>
            </a:endParaRPr>
          </a:p>
        </p:txBody>
      </p:sp>
      <p:sp>
        <p:nvSpPr>
          <p:cNvPr id="7" name="íŝļíḋè">
            <a:extLst>
              <a:ext uri="{FF2B5EF4-FFF2-40B4-BE49-F238E27FC236}">
                <a16:creationId xmlns:a16="http://schemas.microsoft.com/office/drawing/2014/main" xmlns="" id="{CC00CCA9-00CE-4955-8518-BEC3BA67B990}"/>
              </a:ext>
            </a:extLst>
          </p:cNvPr>
          <p:cNvSpPr>
            <a:spLocks/>
          </p:cNvSpPr>
          <p:nvPr/>
        </p:nvSpPr>
        <p:spPr bwMode="auto">
          <a:xfrm>
            <a:off x="1078609" y="1387709"/>
            <a:ext cx="3326783" cy="1826053"/>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dirty="0">
              <a:solidFill>
                <a:schemeClr val="lt1"/>
              </a:solidFill>
              <a:ea typeface="微软雅黑" panose="020B0503020204020204" pitchFamily="34" charset="-122"/>
            </a:endParaRPr>
          </a:p>
        </p:txBody>
      </p:sp>
      <p:sp>
        <p:nvSpPr>
          <p:cNvPr id="8" name="ïŝļidè">
            <a:extLst>
              <a:ext uri="{FF2B5EF4-FFF2-40B4-BE49-F238E27FC236}">
                <a16:creationId xmlns:a16="http://schemas.microsoft.com/office/drawing/2014/main" xmlns="" id="{6B88AE97-E011-4913-8F94-CBB1D2678A94}"/>
              </a:ext>
            </a:extLst>
          </p:cNvPr>
          <p:cNvSpPr>
            <a:spLocks/>
          </p:cNvSpPr>
          <p:nvPr/>
        </p:nvSpPr>
        <p:spPr bwMode="auto">
          <a:xfrm>
            <a:off x="7786608" y="2805363"/>
            <a:ext cx="3326783" cy="414518"/>
          </a:xfrm>
          <a:prstGeom prst="rect">
            <a:avLst/>
          </a:prstGeom>
          <a:solidFill>
            <a:schemeClr val="accent3">
              <a:lumMod val="100000"/>
              <a:alpha val="85000"/>
            </a:schemeClr>
          </a:solidFill>
          <a:ln>
            <a:noFill/>
          </a:ln>
        </p:spPr>
        <p:txBody>
          <a:bodyPr anchor="ctr"/>
          <a:lstStyle/>
          <a:p>
            <a:pPr lvl="0" algn="ctr">
              <a:lnSpc>
                <a:spcPct val="120000"/>
              </a:lnSpc>
            </a:pPr>
            <a:r>
              <a:rPr lang="zh-CN" altLang="en-US" b="1" dirty="0">
                <a:solidFill>
                  <a:schemeClr val="bg1"/>
                </a:solidFill>
                <a:ea typeface="微软雅黑" panose="020B0503020204020204" pitchFamily="34" charset="-122"/>
              </a:rPr>
              <a:t>标题文本预设</a:t>
            </a:r>
            <a:endParaRPr lang="zh-CN" altLang="zh-CN" b="1" dirty="0">
              <a:solidFill>
                <a:schemeClr val="bg1"/>
              </a:solidFill>
              <a:ea typeface="微软雅黑" panose="020B0503020204020204" pitchFamily="34" charset="-122"/>
            </a:endParaRPr>
          </a:p>
        </p:txBody>
      </p:sp>
      <p:sp>
        <p:nvSpPr>
          <p:cNvPr id="9" name="íṣļîḑè">
            <a:extLst>
              <a:ext uri="{FF2B5EF4-FFF2-40B4-BE49-F238E27FC236}">
                <a16:creationId xmlns:a16="http://schemas.microsoft.com/office/drawing/2014/main" xmlns="" id="{D5B9EB00-A51F-4CC9-A211-45700E43AFF6}"/>
              </a:ext>
            </a:extLst>
          </p:cNvPr>
          <p:cNvSpPr>
            <a:spLocks/>
          </p:cNvSpPr>
          <p:nvPr/>
        </p:nvSpPr>
        <p:spPr bwMode="auto">
          <a:xfrm>
            <a:off x="4432608" y="2805363"/>
            <a:ext cx="3326783" cy="414518"/>
          </a:xfrm>
          <a:prstGeom prst="rect">
            <a:avLst/>
          </a:prstGeom>
          <a:solidFill>
            <a:schemeClr val="accent2">
              <a:lumMod val="100000"/>
              <a:alpha val="85000"/>
            </a:schemeClr>
          </a:solidFill>
          <a:ln>
            <a:noFill/>
          </a:ln>
        </p:spPr>
        <p:txBody>
          <a:bodyPr anchor="ctr"/>
          <a:lstStyle/>
          <a:p>
            <a:pPr lvl="0" algn="ctr"/>
            <a:r>
              <a:rPr lang="zh-CN" altLang="en-US" b="1" dirty="0">
                <a:solidFill>
                  <a:schemeClr val="bg1"/>
                </a:solidFill>
                <a:ea typeface="微软雅黑" panose="020B0503020204020204" pitchFamily="34" charset="-122"/>
              </a:rPr>
              <a:t>标题文本预设</a:t>
            </a:r>
            <a:endParaRPr lang="zh-CN" altLang="zh-CN" b="1" dirty="0">
              <a:solidFill>
                <a:schemeClr val="bg1"/>
              </a:solidFill>
              <a:ea typeface="微软雅黑" panose="020B0503020204020204" pitchFamily="34" charset="-122"/>
            </a:endParaRPr>
          </a:p>
        </p:txBody>
      </p:sp>
      <p:sp>
        <p:nvSpPr>
          <p:cNvPr id="10" name="iśḻiḓe">
            <a:extLst>
              <a:ext uri="{FF2B5EF4-FFF2-40B4-BE49-F238E27FC236}">
                <a16:creationId xmlns:a16="http://schemas.microsoft.com/office/drawing/2014/main" xmlns="" id="{452528D2-53FB-446A-8918-9B5C8ECE3613}"/>
              </a:ext>
            </a:extLst>
          </p:cNvPr>
          <p:cNvSpPr>
            <a:spLocks/>
          </p:cNvSpPr>
          <p:nvPr/>
        </p:nvSpPr>
        <p:spPr bwMode="auto">
          <a:xfrm>
            <a:off x="1078609" y="2805363"/>
            <a:ext cx="3326783" cy="414518"/>
          </a:xfrm>
          <a:prstGeom prst="rect">
            <a:avLst/>
          </a:prstGeom>
          <a:solidFill>
            <a:schemeClr val="accent1">
              <a:lumMod val="100000"/>
              <a:alpha val="85000"/>
            </a:schemeClr>
          </a:solidFill>
          <a:ln>
            <a:noFill/>
          </a:ln>
        </p:spPr>
        <p:txBody>
          <a:bodyPr anchor="ctr"/>
          <a:lstStyle/>
          <a:p>
            <a:pPr lvl="0" algn="ctr"/>
            <a:r>
              <a:rPr lang="zh-CN" altLang="en-US" b="1" dirty="0">
                <a:solidFill>
                  <a:schemeClr val="bg1"/>
                </a:solidFill>
                <a:ea typeface="微软雅黑" panose="020B0503020204020204" pitchFamily="34" charset="-122"/>
              </a:rPr>
              <a:t>标题文本预设</a:t>
            </a:r>
            <a:endParaRPr lang="zh-CN" altLang="zh-CN" b="1" dirty="0">
              <a:solidFill>
                <a:schemeClr val="bg1"/>
              </a:solidFill>
              <a:ea typeface="微软雅黑" panose="020B0503020204020204" pitchFamily="34" charset="-122"/>
            </a:endParaRPr>
          </a:p>
        </p:txBody>
      </p:sp>
      <p:grpSp>
        <p:nvGrpSpPr>
          <p:cNvPr id="11" name="íS1ide">
            <a:extLst>
              <a:ext uri="{FF2B5EF4-FFF2-40B4-BE49-F238E27FC236}">
                <a16:creationId xmlns:a16="http://schemas.microsoft.com/office/drawing/2014/main" xmlns="" id="{93FA3E3A-868E-4A9C-BA66-CE92918D6B54}"/>
              </a:ext>
            </a:extLst>
          </p:cNvPr>
          <p:cNvGrpSpPr/>
          <p:nvPr/>
        </p:nvGrpSpPr>
        <p:grpSpPr>
          <a:xfrm>
            <a:off x="2426564" y="3517070"/>
            <a:ext cx="630873" cy="630878"/>
            <a:chOff x="7209746" y="4153276"/>
            <a:chExt cx="675000" cy="675005"/>
          </a:xfrm>
        </p:grpSpPr>
        <p:sp>
          <p:nvSpPr>
            <p:cNvPr id="29" name="îS1îḓè">
              <a:extLst>
                <a:ext uri="{FF2B5EF4-FFF2-40B4-BE49-F238E27FC236}">
                  <a16:creationId xmlns:a16="http://schemas.microsoft.com/office/drawing/2014/main" xmlns="" id="{0A189174-F3CE-42E5-8FAF-9BD37F5CA838}"/>
                </a:ext>
              </a:extLst>
            </p:cNvPr>
            <p:cNvSpPr/>
            <p:nvPr/>
          </p:nvSpPr>
          <p:spPr>
            <a:xfrm>
              <a:off x="7209746" y="4153276"/>
              <a:ext cx="675000" cy="675005"/>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ea typeface="微软雅黑" panose="020B0503020204020204" pitchFamily="34" charset="-122"/>
              </a:endParaRPr>
            </a:p>
          </p:txBody>
        </p:sp>
        <p:sp>
          <p:nvSpPr>
            <p:cNvPr id="30" name="iśľiḑè">
              <a:extLst>
                <a:ext uri="{FF2B5EF4-FFF2-40B4-BE49-F238E27FC236}">
                  <a16:creationId xmlns:a16="http://schemas.microsoft.com/office/drawing/2014/main" xmlns="" id="{2DEAD0E0-193F-418C-90F2-A9ED456393B9}"/>
                </a:ext>
              </a:extLst>
            </p:cNvPr>
            <p:cNvSpPr>
              <a:spLocks/>
            </p:cNvSpPr>
            <p:nvPr/>
          </p:nvSpPr>
          <p:spPr bwMode="auto">
            <a:xfrm>
              <a:off x="7375153" y="4322040"/>
              <a:ext cx="344185" cy="337474"/>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grpSp>
        <p:nvGrpSpPr>
          <p:cNvPr id="12" name="iŝ1îḑe">
            <a:extLst>
              <a:ext uri="{FF2B5EF4-FFF2-40B4-BE49-F238E27FC236}">
                <a16:creationId xmlns:a16="http://schemas.microsoft.com/office/drawing/2014/main" xmlns="" id="{C8A2F443-8481-4946-8FA6-F225A77AA441}"/>
              </a:ext>
            </a:extLst>
          </p:cNvPr>
          <p:cNvGrpSpPr/>
          <p:nvPr/>
        </p:nvGrpSpPr>
        <p:grpSpPr>
          <a:xfrm>
            <a:off x="9134560" y="3517070"/>
            <a:ext cx="630873" cy="630878"/>
            <a:chOff x="7209746" y="4153276"/>
            <a:chExt cx="675000" cy="675005"/>
          </a:xfrm>
        </p:grpSpPr>
        <p:sp>
          <p:nvSpPr>
            <p:cNvPr id="27" name="íSľídè">
              <a:extLst>
                <a:ext uri="{FF2B5EF4-FFF2-40B4-BE49-F238E27FC236}">
                  <a16:creationId xmlns:a16="http://schemas.microsoft.com/office/drawing/2014/main" xmlns="" id="{F87097FA-807C-4D67-BACC-52C85461E33F}"/>
                </a:ext>
              </a:extLst>
            </p:cNvPr>
            <p:cNvSpPr/>
            <p:nvPr/>
          </p:nvSpPr>
          <p:spPr>
            <a:xfrm>
              <a:off x="7209746" y="4153276"/>
              <a:ext cx="675000" cy="675005"/>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ea typeface="微软雅黑" panose="020B0503020204020204" pitchFamily="34" charset="-122"/>
              </a:endParaRPr>
            </a:p>
          </p:txBody>
        </p:sp>
        <p:sp>
          <p:nvSpPr>
            <p:cNvPr id="28" name="iS1ïḋe">
              <a:extLst>
                <a:ext uri="{FF2B5EF4-FFF2-40B4-BE49-F238E27FC236}">
                  <a16:creationId xmlns:a16="http://schemas.microsoft.com/office/drawing/2014/main" xmlns="" id="{25B911FE-175F-4016-9DAE-0D36859EDC8C}"/>
                </a:ext>
              </a:extLst>
            </p:cNvPr>
            <p:cNvSpPr>
              <a:spLocks/>
            </p:cNvSpPr>
            <p:nvPr/>
          </p:nvSpPr>
          <p:spPr bwMode="auto">
            <a:xfrm>
              <a:off x="7375153" y="4369846"/>
              <a:ext cx="344185" cy="241860"/>
            </a:xfrm>
            <a:custGeom>
              <a:avLst/>
              <a:gdLst>
                <a:gd name="connsiteX0" fmla="*/ 450100 w 607639"/>
                <a:gd name="connsiteY0" fmla="*/ 313203 h 426991"/>
                <a:gd name="connsiteX1" fmla="*/ 450100 w 607639"/>
                <a:gd name="connsiteY1" fmla="*/ 403167 h 426991"/>
                <a:gd name="connsiteX2" fmla="*/ 585744 w 607639"/>
                <a:gd name="connsiteY2" fmla="*/ 403167 h 426991"/>
                <a:gd name="connsiteX3" fmla="*/ 586100 w 607639"/>
                <a:gd name="connsiteY3" fmla="*/ 313203 h 426991"/>
                <a:gd name="connsiteX4" fmla="*/ 530294 w 607639"/>
                <a:gd name="connsiteY4" fmla="*/ 313203 h 426991"/>
                <a:gd name="connsiteX5" fmla="*/ 530116 w 607639"/>
                <a:gd name="connsiteY5" fmla="*/ 313203 h 426991"/>
                <a:gd name="connsiteX6" fmla="*/ 529760 w 607639"/>
                <a:gd name="connsiteY6" fmla="*/ 313203 h 426991"/>
                <a:gd name="connsiteX7" fmla="*/ 450901 w 607639"/>
                <a:gd name="connsiteY7" fmla="*/ 313203 h 426991"/>
                <a:gd name="connsiteX8" fmla="*/ 236309 w 607639"/>
                <a:gd name="connsiteY8" fmla="*/ 313203 h 426991"/>
                <a:gd name="connsiteX9" fmla="*/ 236309 w 607639"/>
                <a:gd name="connsiteY9" fmla="*/ 403167 h 426991"/>
                <a:gd name="connsiteX10" fmla="*/ 371953 w 607639"/>
                <a:gd name="connsiteY10" fmla="*/ 403167 h 426991"/>
                <a:gd name="connsiteX11" fmla="*/ 372754 w 607639"/>
                <a:gd name="connsiteY11" fmla="*/ 313203 h 426991"/>
                <a:gd name="connsiteX12" fmla="*/ 237110 w 607639"/>
                <a:gd name="connsiteY12" fmla="*/ 313203 h 426991"/>
                <a:gd name="connsiteX13" fmla="*/ 22519 w 607639"/>
                <a:gd name="connsiteY13" fmla="*/ 313203 h 426991"/>
                <a:gd name="connsiteX14" fmla="*/ 22519 w 607639"/>
                <a:gd name="connsiteY14" fmla="*/ 403167 h 426991"/>
                <a:gd name="connsiteX15" fmla="*/ 158163 w 607639"/>
                <a:gd name="connsiteY15" fmla="*/ 403167 h 426991"/>
                <a:gd name="connsiteX16" fmla="*/ 158964 w 607639"/>
                <a:gd name="connsiteY16" fmla="*/ 313203 h 426991"/>
                <a:gd name="connsiteX17" fmla="*/ 91498 w 607639"/>
                <a:gd name="connsiteY17" fmla="*/ 313203 h 426991"/>
                <a:gd name="connsiteX18" fmla="*/ 91231 w 607639"/>
                <a:gd name="connsiteY18" fmla="*/ 313203 h 426991"/>
                <a:gd name="connsiteX19" fmla="*/ 90964 w 607639"/>
                <a:gd name="connsiteY19" fmla="*/ 313203 h 426991"/>
                <a:gd name="connsiteX20" fmla="*/ 23320 w 607639"/>
                <a:gd name="connsiteY20" fmla="*/ 313203 h 426991"/>
                <a:gd name="connsiteX21" fmla="*/ 91409 w 607639"/>
                <a:gd name="connsiteY21" fmla="*/ 224751 h 426991"/>
                <a:gd name="connsiteX22" fmla="*/ 530294 w 607639"/>
                <a:gd name="connsiteY22" fmla="*/ 224751 h 426991"/>
                <a:gd name="connsiteX23" fmla="*/ 540084 w 607639"/>
                <a:gd name="connsiteY23" fmla="*/ 234530 h 426991"/>
                <a:gd name="connsiteX24" fmla="*/ 540084 w 607639"/>
                <a:gd name="connsiteY24" fmla="*/ 292135 h 426991"/>
                <a:gd name="connsiteX25" fmla="*/ 586456 w 607639"/>
                <a:gd name="connsiteY25" fmla="*/ 292135 h 426991"/>
                <a:gd name="connsiteX26" fmla="*/ 607639 w 607639"/>
                <a:gd name="connsiteY26" fmla="*/ 313203 h 426991"/>
                <a:gd name="connsiteX27" fmla="*/ 607639 w 607639"/>
                <a:gd name="connsiteY27" fmla="*/ 403167 h 426991"/>
                <a:gd name="connsiteX28" fmla="*/ 586456 w 607639"/>
                <a:gd name="connsiteY28" fmla="*/ 426991 h 426991"/>
                <a:gd name="connsiteX29" fmla="*/ 451524 w 607639"/>
                <a:gd name="connsiteY29" fmla="*/ 426991 h 426991"/>
                <a:gd name="connsiteX30" fmla="*/ 427582 w 607639"/>
                <a:gd name="connsiteY30" fmla="*/ 403167 h 426991"/>
                <a:gd name="connsiteX31" fmla="*/ 427582 w 607639"/>
                <a:gd name="connsiteY31" fmla="*/ 313203 h 426991"/>
                <a:gd name="connsiteX32" fmla="*/ 451524 w 607639"/>
                <a:gd name="connsiteY32" fmla="*/ 292135 h 426991"/>
                <a:gd name="connsiteX33" fmla="*/ 517566 w 607639"/>
                <a:gd name="connsiteY33" fmla="*/ 292135 h 426991"/>
                <a:gd name="connsiteX34" fmla="*/ 517566 w 607639"/>
                <a:gd name="connsiteY34" fmla="*/ 247242 h 426991"/>
                <a:gd name="connsiteX35" fmla="*/ 315079 w 607639"/>
                <a:gd name="connsiteY35" fmla="*/ 247242 h 426991"/>
                <a:gd name="connsiteX36" fmla="*/ 315079 w 607639"/>
                <a:gd name="connsiteY36" fmla="*/ 292135 h 426991"/>
                <a:gd name="connsiteX37" fmla="*/ 372665 w 607639"/>
                <a:gd name="connsiteY37" fmla="*/ 292135 h 426991"/>
                <a:gd name="connsiteX38" fmla="*/ 393849 w 607639"/>
                <a:gd name="connsiteY38" fmla="*/ 313203 h 426991"/>
                <a:gd name="connsiteX39" fmla="*/ 393849 w 607639"/>
                <a:gd name="connsiteY39" fmla="*/ 403167 h 426991"/>
                <a:gd name="connsiteX40" fmla="*/ 372665 w 607639"/>
                <a:gd name="connsiteY40" fmla="*/ 426991 h 426991"/>
                <a:gd name="connsiteX41" fmla="*/ 237733 w 607639"/>
                <a:gd name="connsiteY41" fmla="*/ 426991 h 426991"/>
                <a:gd name="connsiteX42" fmla="*/ 213791 w 607639"/>
                <a:gd name="connsiteY42" fmla="*/ 403167 h 426991"/>
                <a:gd name="connsiteX43" fmla="*/ 213791 w 607639"/>
                <a:gd name="connsiteY43" fmla="*/ 313203 h 426991"/>
                <a:gd name="connsiteX44" fmla="*/ 237733 w 607639"/>
                <a:gd name="connsiteY44" fmla="*/ 292135 h 426991"/>
                <a:gd name="connsiteX45" fmla="*/ 292561 w 607639"/>
                <a:gd name="connsiteY45" fmla="*/ 292135 h 426991"/>
                <a:gd name="connsiteX46" fmla="*/ 292561 w 607639"/>
                <a:gd name="connsiteY46" fmla="*/ 247242 h 426991"/>
                <a:gd name="connsiteX47" fmla="*/ 101288 w 607639"/>
                <a:gd name="connsiteY47" fmla="*/ 247242 h 426991"/>
                <a:gd name="connsiteX48" fmla="*/ 101288 w 607639"/>
                <a:gd name="connsiteY48" fmla="*/ 292135 h 426991"/>
                <a:gd name="connsiteX49" fmla="*/ 158875 w 607639"/>
                <a:gd name="connsiteY49" fmla="*/ 292135 h 426991"/>
                <a:gd name="connsiteX50" fmla="*/ 180058 w 607639"/>
                <a:gd name="connsiteY50" fmla="*/ 313203 h 426991"/>
                <a:gd name="connsiteX51" fmla="*/ 180058 w 607639"/>
                <a:gd name="connsiteY51" fmla="*/ 403167 h 426991"/>
                <a:gd name="connsiteX52" fmla="*/ 158875 w 607639"/>
                <a:gd name="connsiteY52" fmla="*/ 426991 h 426991"/>
                <a:gd name="connsiteX53" fmla="*/ 24032 w 607639"/>
                <a:gd name="connsiteY53" fmla="*/ 426991 h 426991"/>
                <a:gd name="connsiteX54" fmla="*/ 0 w 607639"/>
                <a:gd name="connsiteY54" fmla="*/ 403167 h 426991"/>
                <a:gd name="connsiteX55" fmla="*/ 0 w 607639"/>
                <a:gd name="connsiteY55" fmla="*/ 313203 h 426991"/>
                <a:gd name="connsiteX56" fmla="*/ 24032 w 607639"/>
                <a:gd name="connsiteY56" fmla="*/ 292135 h 426991"/>
                <a:gd name="connsiteX57" fmla="*/ 78770 w 607639"/>
                <a:gd name="connsiteY57" fmla="*/ 292135 h 426991"/>
                <a:gd name="connsiteX58" fmla="*/ 78770 w 607639"/>
                <a:gd name="connsiteY58" fmla="*/ 234530 h 426991"/>
                <a:gd name="connsiteX59" fmla="*/ 91409 w 607639"/>
                <a:gd name="connsiteY59" fmla="*/ 224751 h 426991"/>
                <a:gd name="connsiteX60" fmla="*/ 236326 w 607639"/>
                <a:gd name="connsiteY60" fmla="*/ 21066 h 426991"/>
                <a:gd name="connsiteX61" fmla="*/ 236326 w 607639"/>
                <a:gd name="connsiteY61" fmla="*/ 111021 h 426991"/>
                <a:gd name="connsiteX62" fmla="*/ 371758 w 607639"/>
                <a:gd name="connsiteY62" fmla="*/ 111021 h 426991"/>
                <a:gd name="connsiteX63" fmla="*/ 372380 w 607639"/>
                <a:gd name="connsiteY63" fmla="*/ 21066 h 426991"/>
                <a:gd name="connsiteX64" fmla="*/ 237127 w 607639"/>
                <a:gd name="connsiteY64" fmla="*/ 21066 h 426991"/>
                <a:gd name="connsiteX65" fmla="*/ 237750 w 607639"/>
                <a:gd name="connsiteY65" fmla="*/ 0 h 426991"/>
                <a:gd name="connsiteX66" fmla="*/ 372647 w 607639"/>
                <a:gd name="connsiteY66" fmla="*/ 0 h 426991"/>
                <a:gd name="connsiteX67" fmla="*/ 393825 w 607639"/>
                <a:gd name="connsiteY67" fmla="*/ 21066 h 426991"/>
                <a:gd name="connsiteX68" fmla="*/ 393825 w 607639"/>
                <a:gd name="connsiteY68" fmla="*/ 111021 h 426991"/>
                <a:gd name="connsiteX69" fmla="*/ 372647 w 607639"/>
                <a:gd name="connsiteY69" fmla="*/ 134843 h 426991"/>
                <a:gd name="connsiteX70" fmla="*/ 315076 w 607639"/>
                <a:gd name="connsiteY70" fmla="*/ 134843 h 426991"/>
                <a:gd name="connsiteX71" fmla="*/ 315076 w 607639"/>
                <a:gd name="connsiteY71" fmla="*/ 191020 h 426991"/>
                <a:gd name="connsiteX72" fmla="*/ 292563 w 607639"/>
                <a:gd name="connsiteY72" fmla="*/ 191020 h 426991"/>
                <a:gd name="connsiteX73" fmla="*/ 292563 w 607639"/>
                <a:gd name="connsiteY73" fmla="*/ 134843 h 426991"/>
                <a:gd name="connsiteX74" fmla="*/ 237750 w 607639"/>
                <a:gd name="connsiteY74" fmla="*/ 134843 h 426991"/>
                <a:gd name="connsiteX75" fmla="*/ 213813 w 607639"/>
                <a:gd name="connsiteY75" fmla="*/ 111021 h 426991"/>
                <a:gd name="connsiteX76" fmla="*/ 213813 w 607639"/>
                <a:gd name="connsiteY76" fmla="*/ 21066 h 426991"/>
                <a:gd name="connsiteX77" fmla="*/ 237750 w 607639"/>
                <a:gd name="connsiteY77" fmla="*/ 0 h 426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07639" h="426991">
                  <a:moveTo>
                    <a:pt x="450100" y="313203"/>
                  </a:moveTo>
                  <a:lnTo>
                    <a:pt x="450100" y="403167"/>
                  </a:lnTo>
                  <a:lnTo>
                    <a:pt x="585744" y="403167"/>
                  </a:lnTo>
                  <a:lnTo>
                    <a:pt x="586100" y="313203"/>
                  </a:lnTo>
                  <a:lnTo>
                    <a:pt x="530294" y="313203"/>
                  </a:lnTo>
                  <a:cubicBezTo>
                    <a:pt x="530294" y="313203"/>
                    <a:pt x="530116" y="313203"/>
                    <a:pt x="530116" y="313203"/>
                  </a:cubicBezTo>
                  <a:cubicBezTo>
                    <a:pt x="530027" y="313203"/>
                    <a:pt x="529849" y="313203"/>
                    <a:pt x="529760" y="313203"/>
                  </a:cubicBezTo>
                  <a:lnTo>
                    <a:pt x="450901" y="313203"/>
                  </a:lnTo>
                  <a:close/>
                  <a:moveTo>
                    <a:pt x="236309" y="313203"/>
                  </a:moveTo>
                  <a:lnTo>
                    <a:pt x="236309" y="403167"/>
                  </a:lnTo>
                  <a:lnTo>
                    <a:pt x="371953" y="403167"/>
                  </a:lnTo>
                  <a:lnTo>
                    <a:pt x="372754" y="313203"/>
                  </a:lnTo>
                  <a:lnTo>
                    <a:pt x="237110" y="313203"/>
                  </a:lnTo>
                  <a:close/>
                  <a:moveTo>
                    <a:pt x="22519" y="313203"/>
                  </a:moveTo>
                  <a:lnTo>
                    <a:pt x="22519" y="403167"/>
                  </a:lnTo>
                  <a:lnTo>
                    <a:pt x="158163" y="403167"/>
                  </a:lnTo>
                  <a:lnTo>
                    <a:pt x="158964" y="313203"/>
                  </a:lnTo>
                  <a:lnTo>
                    <a:pt x="91498" y="313203"/>
                  </a:lnTo>
                  <a:cubicBezTo>
                    <a:pt x="91409" y="313203"/>
                    <a:pt x="91320" y="313203"/>
                    <a:pt x="91231" y="313203"/>
                  </a:cubicBezTo>
                  <a:cubicBezTo>
                    <a:pt x="91231" y="313203"/>
                    <a:pt x="90964" y="313203"/>
                    <a:pt x="90964" y="313203"/>
                  </a:cubicBezTo>
                  <a:lnTo>
                    <a:pt x="23320" y="313203"/>
                  </a:lnTo>
                  <a:close/>
                  <a:moveTo>
                    <a:pt x="91409" y="224751"/>
                  </a:moveTo>
                  <a:lnTo>
                    <a:pt x="530294" y="224751"/>
                  </a:lnTo>
                  <a:cubicBezTo>
                    <a:pt x="536435" y="224751"/>
                    <a:pt x="540084" y="228396"/>
                    <a:pt x="540084" y="234530"/>
                  </a:cubicBezTo>
                  <a:lnTo>
                    <a:pt x="540084" y="292135"/>
                  </a:lnTo>
                  <a:lnTo>
                    <a:pt x="586456" y="292135"/>
                  </a:lnTo>
                  <a:cubicBezTo>
                    <a:pt x="598917" y="292135"/>
                    <a:pt x="607639" y="300847"/>
                    <a:pt x="607639" y="313203"/>
                  </a:cubicBezTo>
                  <a:lnTo>
                    <a:pt x="607639" y="403167"/>
                  </a:lnTo>
                  <a:cubicBezTo>
                    <a:pt x="607639" y="415524"/>
                    <a:pt x="598917" y="426991"/>
                    <a:pt x="586456" y="426991"/>
                  </a:cubicBezTo>
                  <a:lnTo>
                    <a:pt x="451524" y="426991"/>
                  </a:lnTo>
                  <a:cubicBezTo>
                    <a:pt x="439152" y="426991"/>
                    <a:pt x="427582" y="415524"/>
                    <a:pt x="427582" y="403167"/>
                  </a:cubicBezTo>
                  <a:lnTo>
                    <a:pt x="427582" y="313203"/>
                  </a:lnTo>
                  <a:cubicBezTo>
                    <a:pt x="427582" y="300847"/>
                    <a:pt x="439152" y="292135"/>
                    <a:pt x="451524" y="292135"/>
                  </a:cubicBezTo>
                  <a:lnTo>
                    <a:pt x="517566" y="292135"/>
                  </a:lnTo>
                  <a:lnTo>
                    <a:pt x="517566" y="247242"/>
                  </a:lnTo>
                  <a:lnTo>
                    <a:pt x="315079" y="247242"/>
                  </a:lnTo>
                  <a:lnTo>
                    <a:pt x="315079" y="292135"/>
                  </a:lnTo>
                  <a:lnTo>
                    <a:pt x="372665" y="292135"/>
                  </a:lnTo>
                  <a:cubicBezTo>
                    <a:pt x="385126" y="292135"/>
                    <a:pt x="393849" y="300847"/>
                    <a:pt x="393849" y="313203"/>
                  </a:cubicBezTo>
                  <a:lnTo>
                    <a:pt x="393849" y="403167"/>
                  </a:lnTo>
                  <a:cubicBezTo>
                    <a:pt x="393849" y="415524"/>
                    <a:pt x="385126" y="426991"/>
                    <a:pt x="372665" y="426991"/>
                  </a:cubicBezTo>
                  <a:lnTo>
                    <a:pt x="237733" y="426991"/>
                  </a:lnTo>
                  <a:cubicBezTo>
                    <a:pt x="225362" y="426991"/>
                    <a:pt x="213791" y="415524"/>
                    <a:pt x="213791" y="403167"/>
                  </a:cubicBezTo>
                  <a:lnTo>
                    <a:pt x="213791" y="313203"/>
                  </a:lnTo>
                  <a:cubicBezTo>
                    <a:pt x="213791" y="300847"/>
                    <a:pt x="225362" y="292135"/>
                    <a:pt x="237733" y="292135"/>
                  </a:cubicBezTo>
                  <a:lnTo>
                    <a:pt x="292561" y="292135"/>
                  </a:lnTo>
                  <a:lnTo>
                    <a:pt x="292561" y="247242"/>
                  </a:lnTo>
                  <a:lnTo>
                    <a:pt x="101288" y="247242"/>
                  </a:lnTo>
                  <a:lnTo>
                    <a:pt x="101288" y="292135"/>
                  </a:lnTo>
                  <a:lnTo>
                    <a:pt x="158875" y="292135"/>
                  </a:lnTo>
                  <a:cubicBezTo>
                    <a:pt x="171335" y="292135"/>
                    <a:pt x="180058" y="300847"/>
                    <a:pt x="180058" y="313203"/>
                  </a:cubicBezTo>
                  <a:lnTo>
                    <a:pt x="180058" y="403167"/>
                  </a:lnTo>
                  <a:cubicBezTo>
                    <a:pt x="180058" y="415524"/>
                    <a:pt x="171335" y="426991"/>
                    <a:pt x="158875" y="426991"/>
                  </a:cubicBezTo>
                  <a:lnTo>
                    <a:pt x="24032" y="426991"/>
                  </a:lnTo>
                  <a:cubicBezTo>
                    <a:pt x="11571" y="426991"/>
                    <a:pt x="0" y="415524"/>
                    <a:pt x="0" y="403167"/>
                  </a:cubicBezTo>
                  <a:lnTo>
                    <a:pt x="0" y="313203"/>
                  </a:lnTo>
                  <a:cubicBezTo>
                    <a:pt x="0" y="300847"/>
                    <a:pt x="11571" y="292135"/>
                    <a:pt x="24032" y="292135"/>
                  </a:cubicBezTo>
                  <a:lnTo>
                    <a:pt x="78770" y="292135"/>
                  </a:lnTo>
                  <a:lnTo>
                    <a:pt x="78770" y="234530"/>
                  </a:lnTo>
                  <a:cubicBezTo>
                    <a:pt x="78770" y="228396"/>
                    <a:pt x="85178" y="224751"/>
                    <a:pt x="91409" y="224751"/>
                  </a:cubicBezTo>
                  <a:close/>
                  <a:moveTo>
                    <a:pt x="236326" y="21066"/>
                  </a:moveTo>
                  <a:lnTo>
                    <a:pt x="236326" y="111021"/>
                  </a:lnTo>
                  <a:lnTo>
                    <a:pt x="371758" y="111021"/>
                  </a:lnTo>
                  <a:lnTo>
                    <a:pt x="372380" y="21066"/>
                  </a:lnTo>
                  <a:lnTo>
                    <a:pt x="237127" y="21066"/>
                  </a:lnTo>
                  <a:close/>
                  <a:moveTo>
                    <a:pt x="237750" y="0"/>
                  </a:moveTo>
                  <a:lnTo>
                    <a:pt x="372647" y="0"/>
                  </a:lnTo>
                  <a:cubicBezTo>
                    <a:pt x="385105" y="0"/>
                    <a:pt x="393825" y="8711"/>
                    <a:pt x="393825" y="21066"/>
                  </a:cubicBezTo>
                  <a:lnTo>
                    <a:pt x="393825" y="111021"/>
                  </a:lnTo>
                  <a:cubicBezTo>
                    <a:pt x="393825" y="123376"/>
                    <a:pt x="385105" y="134843"/>
                    <a:pt x="372647" y="134843"/>
                  </a:cubicBezTo>
                  <a:lnTo>
                    <a:pt x="315076" y="134843"/>
                  </a:lnTo>
                  <a:lnTo>
                    <a:pt x="315076" y="191020"/>
                  </a:lnTo>
                  <a:lnTo>
                    <a:pt x="292563" y="191020"/>
                  </a:lnTo>
                  <a:lnTo>
                    <a:pt x="292563" y="134843"/>
                  </a:lnTo>
                  <a:lnTo>
                    <a:pt x="237750" y="134843"/>
                  </a:lnTo>
                  <a:cubicBezTo>
                    <a:pt x="225381" y="134843"/>
                    <a:pt x="213813" y="123376"/>
                    <a:pt x="213813" y="111021"/>
                  </a:cubicBezTo>
                  <a:lnTo>
                    <a:pt x="213813" y="21066"/>
                  </a:lnTo>
                  <a:cubicBezTo>
                    <a:pt x="213813" y="8711"/>
                    <a:pt x="225381" y="0"/>
                    <a:pt x="237750" y="0"/>
                  </a:cubicBez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grpSp>
        <p:nvGrpSpPr>
          <p:cNvPr id="13" name="ïšľiḑe">
            <a:extLst>
              <a:ext uri="{FF2B5EF4-FFF2-40B4-BE49-F238E27FC236}">
                <a16:creationId xmlns:a16="http://schemas.microsoft.com/office/drawing/2014/main" xmlns="" id="{F5E03F63-C8E1-4A62-A704-27B05BC1F62D}"/>
              </a:ext>
            </a:extLst>
          </p:cNvPr>
          <p:cNvGrpSpPr/>
          <p:nvPr/>
        </p:nvGrpSpPr>
        <p:grpSpPr>
          <a:xfrm>
            <a:off x="5780562" y="3517070"/>
            <a:ext cx="630873" cy="630878"/>
            <a:chOff x="7209746" y="4153276"/>
            <a:chExt cx="675000" cy="675005"/>
          </a:xfrm>
        </p:grpSpPr>
        <p:sp>
          <p:nvSpPr>
            <p:cNvPr id="25" name="î$1íďe">
              <a:extLst>
                <a:ext uri="{FF2B5EF4-FFF2-40B4-BE49-F238E27FC236}">
                  <a16:creationId xmlns:a16="http://schemas.microsoft.com/office/drawing/2014/main" xmlns="" id="{96156BEB-57B2-493D-A7DF-1756B2F38BD4}"/>
                </a:ext>
              </a:extLst>
            </p:cNvPr>
            <p:cNvSpPr/>
            <p:nvPr/>
          </p:nvSpPr>
          <p:spPr>
            <a:xfrm>
              <a:off x="7209746" y="4153276"/>
              <a:ext cx="675000" cy="675005"/>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ea typeface="微软雅黑" panose="020B0503020204020204" pitchFamily="34" charset="-122"/>
              </a:endParaRPr>
            </a:p>
          </p:txBody>
        </p:sp>
        <p:sp>
          <p:nvSpPr>
            <p:cNvPr id="26" name="îṡḻîḓe">
              <a:extLst>
                <a:ext uri="{FF2B5EF4-FFF2-40B4-BE49-F238E27FC236}">
                  <a16:creationId xmlns:a16="http://schemas.microsoft.com/office/drawing/2014/main" xmlns="" id="{F74EA225-5DB4-43B1-9945-C1365418BF78}"/>
                </a:ext>
              </a:extLst>
            </p:cNvPr>
            <p:cNvSpPr>
              <a:spLocks/>
            </p:cNvSpPr>
            <p:nvPr/>
          </p:nvSpPr>
          <p:spPr bwMode="auto">
            <a:xfrm>
              <a:off x="7377835" y="4318684"/>
              <a:ext cx="338820" cy="344185"/>
            </a:xfrm>
            <a:custGeom>
              <a:avLst/>
              <a:gdLst>
                <a:gd name="connsiteX0" fmla="*/ 149604 w 577154"/>
                <a:gd name="connsiteY0" fmla="*/ 536234 h 586292"/>
                <a:gd name="connsiteX1" fmla="*/ 214914 w 577154"/>
                <a:gd name="connsiteY1" fmla="*/ 562021 h 586292"/>
                <a:gd name="connsiteX2" fmla="*/ 211877 w 577154"/>
                <a:gd name="connsiteY2" fmla="*/ 559746 h 586292"/>
                <a:gd name="connsiteX3" fmla="*/ 202004 w 577154"/>
                <a:gd name="connsiteY3" fmla="*/ 554437 h 586292"/>
                <a:gd name="connsiteX4" fmla="*/ 196688 w 577154"/>
                <a:gd name="connsiteY4" fmla="*/ 551403 h 586292"/>
                <a:gd name="connsiteX5" fmla="*/ 184537 w 577154"/>
                <a:gd name="connsiteY5" fmla="*/ 543818 h 586292"/>
                <a:gd name="connsiteX6" fmla="*/ 177702 w 577154"/>
                <a:gd name="connsiteY6" fmla="*/ 538509 h 586292"/>
                <a:gd name="connsiteX7" fmla="*/ 173905 w 577154"/>
                <a:gd name="connsiteY7" fmla="*/ 536234 h 586292"/>
                <a:gd name="connsiteX8" fmla="*/ 299943 w 577154"/>
                <a:gd name="connsiteY8" fmla="*/ 499816 h 586292"/>
                <a:gd name="connsiteX9" fmla="*/ 318939 w 577154"/>
                <a:gd name="connsiteY9" fmla="*/ 500576 h 586292"/>
                <a:gd name="connsiteX10" fmla="*/ 329576 w 577154"/>
                <a:gd name="connsiteY10" fmla="*/ 511222 h 586292"/>
                <a:gd name="connsiteX11" fmla="*/ 319698 w 577154"/>
                <a:gd name="connsiteY11" fmla="*/ 521108 h 586292"/>
                <a:gd name="connsiteX12" fmla="*/ 318939 w 577154"/>
                <a:gd name="connsiteY12" fmla="*/ 521108 h 586292"/>
                <a:gd name="connsiteX13" fmla="*/ 297663 w 577154"/>
                <a:gd name="connsiteY13" fmla="*/ 519587 h 586292"/>
                <a:gd name="connsiteX14" fmla="*/ 288545 w 577154"/>
                <a:gd name="connsiteY14" fmla="*/ 508941 h 586292"/>
                <a:gd name="connsiteX15" fmla="*/ 299943 w 577154"/>
                <a:gd name="connsiteY15" fmla="*/ 499816 h 586292"/>
                <a:gd name="connsiteX16" fmla="*/ 88851 w 577154"/>
                <a:gd name="connsiteY16" fmla="*/ 485417 h 586292"/>
                <a:gd name="connsiteX17" fmla="*/ 119987 w 577154"/>
                <a:gd name="connsiteY17" fmla="*/ 515755 h 586292"/>
                <a:gd name="connsiteX18" fmla="*/ 150364 w 577154"/>
                <a:gd name="connsiteY18" fmla="*/ 515755 h 586292"/>
                <a:gd name="connsiteX19" fmla="*/ 148085 w 577154"/>
                <a:gd name="connsiteY19" fmla="*/ 513480 h 586292"/>
                <a:gd name="connsiteX20" fmla="*/ 142010 w 577154"/>
                <a:gd name="connsiteY20" fmla="*/ 507412 h 586292"/>
                <a:gd name="connsiteX21" fmla="*/ 136694 w 577154"/>
                <a:gd name="connsiteY21" fmla="*/ 501344 h 586292"/>
                <a:gd name="connsiteX22" fmla="*/ 127581 w 577154"/>
                <a:gd name="connsiteY22" fmla="*/ 489967 h 586292"/>
                <a:gd name="connsiteX23" fmla="*/ 123784 w 577154"/>
                <a:gd name="connsiteY23" fmla="*/ 485417 h 586292"/>
                <a:gd name="connsiteX24" fmla="*/ 399912 w 577154"/>
                <a:gd name="connsiteY24" fmla="*/ 482256 h 586292"/>
                <a:gd name="connsiteX25" fmla="*/ 405611 w 577154"/>
                <a:gd name="connsiteY25" fmla="*/ 486996 h 586292"/>
                <a:gd name="connsiteX26" fmla="*/ 401812 w 577154"/>
                <a:gd name="connsiteY26" fmla="*/ 500648 h 586292"/>
                <a:gd name="connsiteX27" fmla="*/ 382056 w 577154"/>
                <a:gd name="connsiteY27" fmla="*/ 509750 h 586292"/>
                <a:gd name="connsiteX28" fmla="*/ 378257 w 577154"/>
                <a:gd name="connsiteY28" fmla="*/ 510508 h 586292"/>
                <a:gd name="connsiteX29" fmla="*/ 369139 w 577154"/>
                <a:gd name="connsiteY29" fmla="*/ 503682 h 586292"/>
                <a:gd name="connsiteX30" fmla="*/ 375217 w 577154"/>
                <a:gd name="connsiteY30" fmla="*/ 490789 h 586292"/>
                <a:gd name="connsiteX31" fmla="*/ 391934 w 577154"/>
                <a:gd name="connsiteY31" fmla="*/ 483204 h 586292"/>
                <a:gd name="connsiteX32" fmla="*/ 399912 w 577154"/>
                <a:gd name="connsiteY32" fmla="*/ 482256 h 586292"/>
                <a:gd name="connsiteX33" fmla="*/ 229351 w 577154"/>
                <a:gd name="connsiteY33" fmla="*/ 474063 h 586292"/>
                <a:gd name="connsiteX34" fmla="*/ 246091 w 577154"/>
                <a:gd name="connsiteY34" fmla="*/ 483157 h 586292"/>
                <a:gd name="connsiteX35" fmla="*/ 250656 w 577154"/>
                <a:gd name="connsiteY35" fmla="*/ 496797 h 586292"/>
                <a:gd name="connsiteX36" fmla="*/ 241525 w 577154"/>
                <a:gd name="connsiteY36" fmla="*/ 502101 h 586292"/>
                <a:gd name="connsiteX37" fmla="*/ 236960 w 577154"/>
                <a:gd name="connsiteY37" fmla="*/ 501343 h 586292"/>
                <a:gd name="connsiteX38" fmla="*/ 218698 w 577154"/>
                <a:gd name="connsiteY38" fmla="*/ 490735 h 586292"/>
                <a:gd name="connsiteX39" fmla="*/ 215654 w 577154"/>
                <a:gd name="connsiteY39" fmla="*/ 477094 h 586292"/>
                <a:gd name="connsiteX40" fmla="*/ 229351 w 577154"/>
                <a:gd name="connsiteY40" fmla="*/ 474063 h 586292"/>
                <a:gd name="connsiteX41" fmla="*/ 464745 w 577154"/>
                <a:gd name="connsiteY41" fmla="*/ 433889 h 586292"/>
                <a:gd name="connsiteX42" fmla="*/ 466262 w 577154"/>
                <a:gd name="connsiteY42" fmla="*/ 447550 h 586292"/>
                <a:gd name="connsiteX43" fmla="*/ 451842 w 577154"/>
                <a:gd name="connsiteY43" fmla="*/ 463488 h 586292"/>
                <a:gd name="connsiteX44" fmla="*/ 445012 w 577154"/>
                <a:gd name="connsiteY44" fmla="*/ 466524 h 586292"/>
                <a:gd name="connsiteX45" fmla="*/ 438181 w 577154"/>
                <a:gd name="connsiteY45" fmla="*/ 463488 h 586292"/>
                <a:gd name="connsiteX46" fmla="*/ 438181 w 577154"/>
                <a:gd name="connsiteY46" fmla="*/ 449068 h 586292"/>
                <a:gd name="connsiteX47" fmla="*/ 450324 w 577154"/>
                <a:gd name="connsiteY47" fmla="*/ 435407 h 586292"/>
                <a:gd name="connsiteX48" fmla="*/ 464745 w 577154"/>
                <a:gd name="connsiteY48" fmla="*/ 433889 h 586292"/>
                <a:gd name="connsiteX49" fmla="*/ 49362 w 577154"/>
                <a:gd name="connsiteY49" fmla="*/ 424740 h 586292"/>
                <a:gd name="connsiteX50" fmla="*/ 73663 w 577154"/>
                <a:gd name="connsiteY50" fmla="*/ 464938 h 586292"/>
                <a:gd name="connsiteX51" fmla="*/ 109355 w 577154"/>
                <a:gd name="connsiteY51" fmla="*/ 464938 h 586292"/>
                <a:gd name="connsiteX52" fmla="*/ 104039 w 577154"/>
                <a:gd name="connsiteY52" fmla="*/ 456595 h 586292"/>
                <a:gd name="connsiteX53" fmla="*/ 101761 w 577154"/>
                <a:gd name="connsiteY53" fmla="*/ 452044 h 586292"/>
                <a:gd name="connsiteX54" fmla="*/ 94926 w 577154"/>
                <a:gd name="connsiteY54" fmla="*/ 439909 h 586292"/>
                <a:gd name="connsiteX55" fmla="*/ 92648 w 577154"/>
                <a:gd name="connsiteY55" fmla="*/ 435358 h 586292"/>
                <a:gd name="connsiteX56" fmla="*/ 88092 w 577154"/>
                <a:gd name="connsiteY56" fmla="*/ 424740 h 586292"/>
                <a:gd name="connsiteX57" fmla="*/ 161771 w 577154"/>
                <a:gd name="connsiteY57" fmla="*/ 417898 h 586292"/>
                <a:gd name="connsiteX58" fmla="*/ 176164 w 577154"/>
                <a:gd name="connsiteY58" fmla="*/ 420173 h 586292"/>
                <a:gd name="connsiteX59" fmla="*/ 187527 w 577154"/>
                <a:gd name="connsiteY59" fmla="*/ 435341 h 586292"/>
                <a:gd name="connsiteX60" fmla="*/ 186012 w 577154"/>
                <a:gd name="connsiteY60" fmla="*/ 449750 h 586292"/>
                <a:gd name="connsiteX61" fmla="*/ 179194 w 577154"/>
                <a:gd name="connsiteY61" fmla="*/ 452025 h 586292"/>
                <a:gd name="connsiteX62" fmla="*/ 171619 w 577154"/>
                <a:gd name="connsiteY62" fmla="*/ 448233 h 586292"/>
                <a:gd name="connsiteX63" fmla="*/ 159498 w 577154"/>
                <a:gd name="connsiteY63" fmla="*/ 431549 h 586292"/>
                <a:gd name="connsiteX64" fmla="*/ 161771 w 577154"/>
                <a:gd name="connsiteY64" fmla="*/ 417898 h 586292"/>
                <a:gd name="connsiteX65" fmla="*/ 31136 w 577154"/>
                <a:gd name="connsiteY65" fmla="*/ 373923 h 586292"/>
                <a:gd name="connsiteX66" fmla="*/ 41008 w 577154"/>
                <a:gd name="connsiteY66" fmla="*/ 404261 h 586292"/>
                <a:gd name="connsiteX67" fmla="*/ 79738 w 577154"/>
                <a:gd name="connsiteY67" fmla="*/ 404261 h 586292"/>
                <a:gd name="connsiteX68" fmla="*/ 78979 w 577154"/>
                <a:gd name="connsiteY68" fmla="*/ 401227 h 586292"/>
                <a:gd name="connsiteX69" fmla="*/ 77460 w 577154"/>
                <a:gd name="connsiteY69" fmla="*/ 397435 h 586292"/>
                <a:gd name="connsiteX70" fmla="*/ 72144 w 577154"/>
                <a:gd name="connsiteY70" fmla="*/ 379232 h 586292"/>
                <a:gd name="connsiteX71" fmla="*/ 71385 w 577154"/>
                <a:gd name="connsiteY71" fmla="*/ 377715 h 586292"/>
                <a:gd name="connsiteX72" fmla="*/ 70625 w 577154"/>
                <a:gd name="connsiteY72" fmla="*/ 373923 h 586292"/>
                <a:gd name="connsiteX73" fmla="*/ 499728 w 577154"/>
                <a:gd name="connsiteY73" fmla="*/ 361797 h 586292"/>
                <a:gd name="connsiteX74" fmla="*/ 506554 w 577154"/>
                <a:gd name="connsiteY74" fmla="*/ 374694 h 586292"/>
                <a:gd name="connsiteX75" fmla="*/ 498970 w 577154"/>
                <a:gd name="connsiteY75" fmla="*/ 394418 h 586292"/>
                <a:gd name="connsiteX76" fmla="*/ 489868 w 577154"/>
                <a:gd name="connsiteY76" fmla="*/ 400487 h 586292"/>
                <a:gd name="connsiteX77" fmla="*/ 485318 w 577154"/>
                <a:gd name="connsiteY77" fmla="*/ 399729 h 586292"/>
                <a:gd name="connsiteX78" fmla="*/ 480009 w 577154"/>
                <a:gd name="connsiteY78" fmla="*/ 386073 h 586292"/>
                <a:gd name="connsiteX79" fmla="*/ 486835 w 577154"/>
                <a:gd name="connsiteY79" fmla="*/ 367866 h 586292"/>
                <a:gd name="connsiteX80" fmla="*/ 499728 w 577154"/>
                <a:gd name="connsiteY80" fmla="*/ 361797 h 586292"/>
                <a:gd name="connsiteX81" fmla="*/ 132907 w 577154"/>
                <a:gd name="connsiteY81" fmla="*/ 343643 h 586292"/>
                <a:gd name="connsiteX82" fmla="*/ 145066 w 577154"/>
                <a:gd name="connsiteY82" fmla="*/ 350471 h 586292"/>
                <a:gd name="connsiteX83" fmla="*/ 150385 w 577154"/>
                <a:gd name="connsiteY83" fmla="*/ 368678 h 586292"/>
                <a:gd name="connsiteX84" fmla="*/ 144306 w 577154"/>
                <a:gd name="connsiteY84" fmla="*/ 381575 h 586292"/>
                <a:gd name="connsiteX85" fmla="*/ 141266 w 577154"/>
                <a:gd name="connsiteY85" fmla="*/ 382333 h 586292"/>
                <a:gd name="connsiteX86" fmla="*/ 131388 w 577154"/>
                <a:gd name="connsiteY86" fmla="*/ 375506 h 586292"/>
                <a:gd name="connsiteX87" fmla="*/ 125309 w 577154"/>
                <a:gd name="connsiteY87" fmla="*/ 355781 h 586292"/>
                <a:gd name="connsiteX88" fmla="*/ 132907 w 577154"/>
                <a:gd name="connsiteY88" fmla="*/ 343643 h 586292"/>
                <a:gd name="connsiteX89" fmla="*/ 21263 w 577154"/>
                <a:gd name="connsiteY89" fmla="*/ 323864 h 586292"/>
                <a:gd name="connsiteX90" fmla="*/ 25820 w 577154"/>
                <a:gd name="connsiteY90" fmla="*/ 354203 h 586292"/>
                <a:gd name="connsiteX91" fmla="*/ 66069 w 577154"/>
                <a:gd name="connsiteY91" fmla="*/ 354203 h 586292"/>
                <a:gd name="connsiteX92" fmla="*/ 63031 w 577154"/>
                <a:gd name="connsiteY92" fmla="*/ 337516 h 586292"/>
                <a:gd name="connsiteX93" fmla="*/ 63031 w 577154"/>
                <a:gd name="connsiteY93" fmla="*/ 335999 h 586292"/>
                <a:gd name="connsiteX94" fmla="*/ 61512 w 577154"/>
                <a:gd name="connsiteY94" fmla="*/ 323864 h 586292"/>
                <a:gd name="connsiteX95" fmla="*/ 509625 w 577154"/>
                <a:gd name="connsiteY95" fmla="*/ 282911 h 586292"/>
                <a:gd name="connsiteX96" fmla="*/ 519524 w 577154"/>
                <a:gd name="connsiteY96" fmla="*/ 292773 h 586292"/>
                <a:gd name="connsiteX97" fmla="*/ 519524 w 577154"/>
                <a:gd name="connsiteY97" fmla="*/ 293532 h 586292"/>
                <a:gd name="connsiteX98" fmla="*/ 518763 w 577154"/>
                <a:gd name="connsiteY98" fmla="*/ 313256 h 586292"/>
                <a:gd name="connsiteX99" fmla="*/ 508863 w 577154"/>
                <a:gd name="connsiteY99" fmla="*/ 323118 h 586292"/>
                <a:gd name="connsiteX100" fmla="*/ 508102 w 577154"/>
                <a:gd name="connsiteY100" fmla="*/ 322360 h 586292"/>
                <a:gd name="connsiteX101" fmla="*/ 498964 w 577154"/>
                <a:gd name="connsiteY101" fmla="*/ 311739 h 586292"/>
                <a:gd name="connsiteX102" fmla="*/ 498964 w 577154"/>
                <a:gd name="connsiteY102" fmla="*/ 293532 h 586292"/>
                <a:gd name="connsiteX103" fmla="*/ 509625 w 577154"/>
                <a:gd name="connsiteY103" fmla="*/ 282911 h 586292"/>
                <a:gd name="connsiteX104" fmla="*/ 20504 w 577154"/>
                <a:gd name="connsiteY104" fmla="*/ 273047 h 586292"/>
                <a:gd name="connsiteX105" fmla="*/ 19744 w 577154"/>
                <a:gd name="connsiteY105" fmla="*/ 293525 h 586292"/>
                <a:gd name="connsiteX106" fmla="*/ 20504 w 577154"/>
                <a:gd name="connsiteY106" fmla="*/ 303385 h 586292"/>
                <a:gd name="connsiteX107" fmla="*/ 60753 w 577154"/>
                <a:gd name="connsiteY107" fmla="*/ 303385 h 586292"/>
                <a:gd name="connsiteX108" fmla="*/ 60753 w 577154"/>
                <a:gd name="connsiteY108" fmla="*/ 293525 h 586292"/>
                <a:gd name="connsiteX109" fmla="*/ 61512 w 577154"/>
                <a:gd name="connsiteY109" fmla="*/ 273805 h 586292"/>
                <a:gd name="connsiteX110" fmla="*/ 61512 w 577154"/>
                <a:gd name="connsiteY110" fmla="*/ 273047 h 586292"/>
                <a:gd name="connsiteX111" fmla="*/ 129811 w 577154"/>
                <a:gd name="connsiteY111" fmla="*/ 263173 h 586292"/>
                <a:gd name="connsiteX112" fmla="*/ 138897 w 577154"/>
                <a:gd name="connsiteY112" fmla="*/ 274553 h 586292"/>
                <a:gd name="connsiteX113" fmla="*/ 138140 w 577154"/>
                <a:gd name="connsiteY113" fmla="*/ 292760 h 586292"/>
                <a:gd name="connsiteX114" fmla="*/ 138140 w 577154"/>
                <a:gd name="connsiteY114" fmla="*/ 293518 h 586292"/>
                <a:gd name="connsiteX115" fmla="*/ 128297 w 577154"/>
                <a:gd name="connsiteY115" fmla="*/ 303380 h 586292"/>
                <a:gd name="connsiteX116" fmla="*/ 117697 w 577154"/>
                <a:gd name="connsiteY116" fmla="*/ 294277 h 586292"/>
                <a:gd name="connsiteX117" fmla="*/ 117697 w 577154"/>
                <a:gd name="connsiteY117" fmla="*/ 293518 h 586292"/>
                <a:gd name="connsiteX118" fmla="*/ 118454 w 577154"/>
                <a:gd name="connsiteY118" fmla="*/ 273035 h 586292"/>
                <a:gd name="connsiteX119" fmla="*/ 129811 w 577154"/>
                <a:gd name="connsiteY119" fmla="*/ 263173 h 586292"/>
                <a:gd name="connsiteX120" fmla="*/ 28098 w 577154"/>
                <a:gd name="connsiteY120" fmla="*/ 222230 h 586292"/>
                <a:gd name="connsiteX121" fmla="*/ 22782 w 577154"/>
                <a:gd name="connsiteY121" fmla="*/ 252568 h 586292"/>
                <a:gd name="connsiteX122" fmla="*/ 63031 w 577154"/>
                <a:gd name="connsiteY122" fmla="*/ 252568 h 586292"/>
                <a:gd name="connsiteX123" fmla="*/ 63031 w 577154"/>
                <a:gd name="connsiteY123" fmla="*/ 250293 h 586292"/>
                <a:gd name="connsiteX124" fmla="*/ 63031 w 577154"/>
                <a:gd name="connsiteY124" fmla="*/ 249535 h 586292"/>
                <a:gd name="connsiteX125" fmla="*/ 66828 w 577154"/>
                <a:gd name="connsiteY125" fmla="*/ 229815 h 586292"/>
                <a:gd name="connsiteX126" fmla="*/ 67588 w 577154"/>
                <a:gd name="connsiteY126" fmla="*/ 226022 h 586292"/>
                <a:gd name="connsiteX127" fmla="*/ 68347 w 577154"/>
                <a:gd name="connsiteY127" fmla="*/ 222230 h 586292"/>
                <a:gd name="connsiteX128" fmla="*/ 492894 w 577154"/>
                <a:gd name="connsiteY128" fmla="*/ 204013 h 586292"/>
                <a:gd name="connsiteX129" fmla="*/ 505825 w 577154"/>
                <a:gd name="connsiteY129" fmla="*/ 210836 h 586292"/>
                <a:gd name="connsiteX130" fmla="*/ 511911 w 577154"/>
                <a:gd name="connsiteY130" fmla="*/ 230547 h 586292"/>
                <a:gd name="connsiteX131" fmla="*/ 504304 w 577154"/>
                <a:gd name="connsiteY131" fmla="*/ 242677 h 586292"/>
                <a:gd name="connsiteX132" fmla="*/ 502022 w 577154"/>
                <a:gd name="connsiteY132" fmla="*/ 243435 h 586292"/>
                <a:gd name="connsiteX133" fmla="*/ 492133 w 577154"/>
                <a:gd name="connsiteY133" fmla="*/ 235854 h 586292"/>
                <a:gd name="connsiteX134" fmla="*/ 486809 w 577154"/>
                <a:gd name="connsiteY134" fmla="*/ 216901 h 586292"/>
                <a:gd name="connsiteX135" fmla="*/ 492894 w 577154"/>
                <a:gd name="connsiteY135" fmla="*/ 204013 h 586292"/>
                <a:gd name="connsiteX136" fmla="*/ 151873 w 577154"/>
                <a:gd name="connsiteY136" fmla="*/ 186619 h 586292"/>
                <a:gd name="connsiteX137" fmla="*/ 157203 w 577154"/>
                <a:gd name="connsiteY137" fmla="*/ 200274 h 586292"/>
                <a:gd name="connsiteX138" fmla="*/ 150350 w 577154"/>
                <a:gd name="connsiteY138" fmla="*/ 217723 h 586292"/>
                <a:gd name="connsiteX139" fmla="*/ 140450 w 577154"/>
                <a:gd name="connsiteY139" fmla="*/ 224550 h 586292"/>
                <a:gd name="connsiteX140" fmla="*/ 137404 w 577154"/>
                <a:gd name="connsiteY140" fmla="*/ 224550 h 586292"/>
                <a:gd name="connsiteX141" fmla="*/ 131312 w 577154"/>
                <a:gd name="connsiteY141" fmla="*/ 211654 h 586292"/>
                <a:gd name="connsiteX142" fmla="*/ 138927 w 577154"/>
                <a:gd name="connsiteY142" fmla="*/ 191929 h 586292"/>
                <a:gd name="connsiteX143" fmla="*/ 151873 w 577154"/>
                <a:gd name="connsiteY143" fmla="*/ 186619 h 586292"/>
                <a:gd name="connsiteX144" fmla="*/ 218736 w 577154"/>
                <a:gd name="connsiteY144" fmla="*/ 186536 h 586292"/>
                <a:gd name="connsiteX145" fmla="*/ 281780 w 577154"/>
                <a:gd name="connsiteY145" fmla="*/ 186536 h 586292"/>
                <a:gd name="connsiteX146" fmla="*/ 292414 w 577154"/>
                <a:gd name="connsiteY146" fmla="*/ 196401 h 586292"/>
                <a:gd name="connsiteX147" fmla="*/ 281780 w 577154"/>
                <a:gd name="connsiteY147" fmla="*/ 207024 h 586292"/>
                <a:gd name="connsiteX148" fmla="*/ 264310 w 577154"/>
                <a:gd name="connsiteY148" fmla="*/ 207024 h 586292"/>
                <a:gd name="connsiteX149" fmla="*/ 322037 w 577154"/>
                <a:gd name="connsiteY149" fmla="*/ 294288 h 586292"/>
                <a:gd name="connsiteX150" fmla="*/ 379004 w 577154"/>
                <a:gd name="connsiteY150" fmla="*/ 207024 h 586292"/>
                <a:gd name="connsiteX151" fmla="*/ 361534 w 577154"/>
                <a:gd name="connsiteY151" fmla="*/ 207024 h 586292"/>
                <a:gd name="connsiteX152" fmla="*/ 351659 w 577154"/>
                <a:gd name="connsiteY152" fmla="*/ 196401 h 586292"/>
                <a:gd name="connsiteX153" fmla="*/ 361534 w 577154"/>
                <a:gd name="connsiteY153" fmla="*/ 186536 h 586292"/>
                <a:gd name="connsiteX154" fmla="*/ 425337 w 577154"/>
                <a:gd name="connsiteY154" fmla="*/ 186536 h 586292"/>
                <a:gd name="connsiteX155" fmla="*/ 435211 w 577154"/>
                <a:gd name="connsiteY155" fmla="*/ 196401 h 586292"/>
                <a:gd name="connsiteX156" fmla="*/ 425337 w 577154"/>
                <a:gd name="connsiteY156" fmla="*/ 207024 h 586292"/>
                <a:gd name="connsiteX157" fmla="*/ 405588 w 577154"/>
                <a:gd name="connsiteY157" fmla="*/ 207024 h 586292"/>
                <a:gd name="connsiteX158" fmla="*/ 401031 w 577154"/>
                <a:gd name="connsiteY158" fmla="*/ 209301 h 586292"/>
                <a:gd name="connsiteX159" fmla="*/ 337987 w 577154"/>
                <a:gd name="connsiteY159" fmla="*/ 307947 h 586292"/>
                <a:gd name="connsiteX160" fmla="*/ 373687 w 577154"/>
                <a:gd name="connsiteY160" fmla="*/ 307947 h 586292"/>
                <a:gd name="connsiteX161" fmla="*/ 384321 w 577154"/>
                <a:gd name="connsiteY161" fmla="*/ 317812 h 586292"/>
                <a:gd name="connsiteX162" fmla="*/ 373687 w 577154"/>
                <a:gd name="connsiteY162" fmla="*/ 328435 h 586292"/>
                <a:gd name="connsiteX163" fmla="*/ 331911 w 577154"/>
                <a:gd name="connsiteY163" fmla="*/ 328435 h 586292"/>
                <a:gd name="connsiteX164" fmla="*/ 331911 w 577154"/>
                <a:gd name="connsiteY164" fmla="*/ 338300 h 586292"/>
                <a:gd name="connsiteX165" fmla="*/ 373687 w 577154"/>
                <a:gd name="connsiteY165" fmla="*/ 338300 h 586292"/>
                <a:gd name="connsiteX166" fmla="*/ 384321 w 577154"/>
                <a:gd name="connsiteY166" fmla="*/ 348164 h 586292"/>
                <a:gd name="connsiteX167" fmla="*/ 373687 w 577154"/>
                <a:gd name="connsiteY167" fmla="*/ 358788 h 586292"/>
                <a:gd name="connsiteX168" fmla="*/ 331911 w 577154"/>
                <a:gd name="connsiteY168" fmla="*/ 358788 h 586292"/>
                <a:gd name="connsiteX169" fmla="*/ 331911 w 577154"/>
                <a:gd name="connsiteY169" fmla="*/ 399005 h 586292"/>
                <a:gd name="connsiteX170" fmla="*/ 355457 w 577154"/>
                <a:gd name="connsiteY170" fmla="*/ 399005 h 586292"/>
                <a:gd name="connsiteX171" fmla="*/ 365332 w 577154"/>
                <a:gd name="connsiteY171" fmla="*/ 408870 h 586292"/>
                <a:gd name="connsiteX172" fmla="*/ 355457 w 577154"/>
                <a:gd name="connsiteY172" fmla="*/ 419493 h 586292"/>
                <a:gd name="connsiteX173" fmla="*/ 288616 w 577154"/>
                <a:gd name="connsiteY173" fmla="*/ 419493 h 586292"/>
                <a:gd name="connsiteX174" fmla="*/ 278742 w 577154"/>
                <a:gd name="connsiteY174" fmla="*/ 408870 h 586292"/>
                <a:gd name="connsiteX175" fmla="*/ 288616 w 577154"/>
                <a:gd name="connsiteY175" fmla="*/ 399005 h 586292"/>
                <a:gd name="connsiteX176" fmla="*/ 312162 w 577154"/>
                <a:gd name="connsiteY176" fmla="*/ 399005 h 586292"/>
                <a:gd name="connsiteX177" fmla="*/ 312162 w 577154"/>
                <a:gd name="connsiteY177" fmla="*/ 358788 h 586292"/>
                <a:gd name="connsiteX178" fmla="*/ 270386 w 577154"/>
                <a:gd name="connsiteY178" fmla="*/ 358788 h 586292"/>
                <a:gd name="connsiteX179" fmla="*/ 259752 w 577154"/>
                <a:gd name="connsiteY179" fmla="*/ 348164 h 586292"/>
                <a:gd name="connsiteX180" fmla="*/ 270386 w 577154"/>
                <a:gd name="connsiteY180" fmla="*/ 338300 h 586292"/>
                <a:gd name="connsiteX181" fmla="*/ 312162 w 577154"/>
                <a:gd name="connsiteY181" fmla="*/ 338300 h 586292"/>
                <a:gd name="connsiteX182" fmla="*/ 312162 w 577154"/>
                <a:gd name="connsiteY182" fmla="*/ 328435 h 586292"/>
                <a:gd name="connsiteX183" fmla="*/ 270386 w 577154"/>
                <a:gd name="connsiteY183" fmla="*/ 328435 h 586292"/>
                <a:gd name="connsiteX184" fmla="*/ 259752 w 577154"/>
                <a:gd name="connsiteY184" fmla="*/ 317812 h 586292"/>
                <a:gd name="connsiteX185" fmla="*/ 270386 w 577154"/>
                <a:gd name="connsiteY185" fmla="*/ 307947 h 586292"/>
                <a:gd name="connsiteX186" fmla="*/ 305326 w 577154"/>
                <a:gd name="connsiteY186" fmla="*/ 307947 h 586292"/>
                <a:gd name="connsiteX187" fmla="*/ 242283 w 577154"/>
                <a:gd name="connsiteY187" fmla="*/ 209301 h 586292"/>
                <a:gd name="connsiteX188" fmla="*/ 238485 w 577154"/>
                <a:gd name="connsiteY188" fmla="*/ 207024 h 586292"/>
                <a:gd name="connsiteX189" fmla="*/ 218736 w 577154"/>
                <a:gd name="connsiteY189" fmla="*/ 207024 h 586292"/>
                <a:gd name="connsiteX190" fmla="*/ 208102 w 577154"/>
                <a:gd name="connsiteY190" fmla="*/ 196401 h 586292"/>
                <a:gd name="connsiteX191" fmla="*/ 218736 w 577154"/>
                <a:gd name="connsiteY191" fmla="*/ 186536 h 586292"/>
                <a:gd name="connsiteX192" fmla="*/ 44805 w 577154"/>
                <a:gd name="connsiteY192" fmla="*/ 172171 h 586292"/>
                <a:gd name="connsiteX193" fmla="*/ 33414 w 577154"/>
                <a:gd name="connsiteY193" fmla="*/ 202510 h 586292"/>
                <a:gd name="connsiteX194" fmla="*/ 73663 w 577154"/>
                <a:gd name="connsiteY194" fmla="*/ 202510 h 586292"/>
                <a:gd name="connsiteX195" fmla="*/ 77460 w 577154"/>
                <a:gd name="connsiteY195" fmla="*/ 188858 h 586292"/>
                <a:gd name="connsiteX196" fmla="*/ 78979 w 577154"/>
                <a:gd name="connsiteY196" fmla="*/ 185065 h 586292"/>
                <a:gd name="connsiteX197" fmla="*/ 83535 w 577154"/>
                <a:gd name="connsiteY197" fmla="*/ 172171 h 586292"/>
                <a:gd name="connsiteX198" fmla="*/ 451103 w 577154"/>
                <a:gd name="connsiteY198" fmla="*/ 136487 h 586292"/>
                <a:gd name="connsiteX199" fmla="*/ 465547 w 577154"/>
                <a:gd name="connsiteY199" fmla="*/ 138009 h 586292"/>
                <a:gd name="connsiteX200" fmla="*/ 477709 w 577154"/>
                <a:gd name="connsiteY200" fmla="*/ 154748 h 586292"/>
                <a:gd name="connsiteX201" fmla="*/ 475429 w 577154"/>
                <a:gd name="connsiteY201" fmla="*/ 168444 h 586292"/>
                <a:gd name="connsiteX202" fmla="*/ 469347 w 577154"/>
                <a:gd name="connsiteY202" fmla="*/ 169966 h 586292"/>
                <a:gd name="connsiteX203" fmla="*/ 460986 w 577154"/>
                <a:gd name="connsiteY203" fmla="*/ 166161 h 586292"/>
                <a:gd name="connsiteX204" fmla="*/ 449583 w 577154"/>
                <a:gd name="connsiteY204" fmla="*/ 150183 h 586292"/>
                <a:gd name="connsiteX205" fmla="*/ 451103 w 577154"/>
                <a:gd name="connsiteY205" fmla="*/ 136487 h 586292"/>
                <a:gd name="connsiteX206" fmla="*/ 185242 w 577154"/>
                <a:gd name="connsiteY206" fmla="*/ 122835 h 586292"/>
                <a:gd name="connsiteX207" fmla="*/ 199674 w 577154"/>
                <a:gd name="connsiteY207" fmla="*/ 122835 h 586292"/>
                <a:gd name="connsiteX208" fmla="*/ 199674 w 577154"/>
                <a:gd name="connsiteY208" fmla="*/ 137266 h 586292"/>
                <a:gd name="connsiteX209" fmla="*/ 186762 w 577154"/>
                <a:gd name="connsiteY209" fmla="*/ 150938 h 586292"/>
                <a:gd name="connsiteX210" fmla="*/ 179166 w 577154"/>
                <a:gd name="connsiteY210" fmla="*/ 154736 h 586292"/>
                <a:gd name="connsiteX211" fmla="*/ 173090 w 577154"/>
                <a:gd name="connsiteY211" fmla="*/ 152457 h 586292"/>
                <a:gd name="connsiteX212" fmla="*/ 171571 w 577154"/>
                <a:gd name="connsiteY212" fmla="*/ 138026 h 586292"/>
                <a:gd name="connsiteX213" fmla="*/ 185242 w 577154"/>
                <a:gd name="connsiteY213" fmla="*/ 122835 h 586292"/>
                <a:gd name="connsiteX214" fmla="*/ 81257 w 577154"/>
                <a:gd name="connsiteY214" fmla="*/ 111494 h 586292"/>
                <a:gd name="connsiteX215" fmla="*/ 54677 w 577154"/>
                <a:gd name="connsiteY215" fmla="*/ 151692 h 586292"/>
                <a:gd name="connsiteX216" fmla="*/ 92648 w 577154"/>
                <a:gd name="connsiteY216" fmla="*/ 151692 h 586292"/>
                <a:gd name="connsiteX217" fmla="*/ 92648 w 577154"/>
                <a:gd name="connsiteY217" fmla="*/ 150934 h 586292"/>
                <a:gd name="connsiteX218" fmla="*/ 94926 w 577154"/>
                <a:gd name="connsiteY218" fmla="*/ 146383 h 586292"/>
                <a:gd name="connsiteX219" fmla="*/ 101761 w 577154"/>
                <a:gd name="connsiteY219" fmla="*/ 135006 h 586292"/>
                <a:gd name="connsiteX220" fmla="*/ 104039 w 577154"/>
                <a:gd name="connsiteY220" fmla="*/ 130455 h 586292"/>
                <a:gd name="connsiteX221" fmla="*/ 113152 w 577154"/>
                <a:gd name="connsiteY221" fmla="*/ 116803 h 586292"/>
                <a:gd name="connsiteX222" fmla="*/ 116190 w 577154"/>
                <a:gd name="connsiteY222" fmla="*/ 111494 h 586292"/>
                <a:gd name="connsiteX223" fmla="*/ 400213 w 577154"/>
                <a:gd name="connsiteY223" fmla="*/ 85002 h 586292"/>
                <a:gd name="connsiteX224" fmla="*/ 418420 w 577154"/>
                <a:gd name="connsiteY224" fmla="*/ 95611 h 586292"/>
                <a:gd name="connsiteX225" fmla="*/ 421455 w 577154"/>
                <a:gd name="connsiteY225" fmla="*/ 109251 h 586292"/>
                <a:gd name="connsiteX226" fmla="*/ 413110 w 577154"/>
                <a:gd name="connsiteY226" fmla="*/ 113798 h 586292"/>
                <a:gd name="connsiteX227" fmla="*/ 407800 w 577154"/>
                <a:gd name="connsiteY227" fmla="*/ 112282 h 586292"/>
                <a:gd name="connsiteX228" fmla="*/ 391110 w 577154"/>
                <a:gd name="connsiteY228" fmla="*/ 103189 h 586292"/>
                <a:gd name="connsiteX229" fmla="*/ 386558 w 577154"/>
                <a:gd name="connsiteY229" fmla="*/ 89549 h 586292"/>
                <a:gd name="connsiteX230" fmla="*/ 400213 w 577154"/>
                <a:gd name="connsiteY230" fmla="*/ 85002 h 586292"/>
                <a:gd name="connsiteX231" fmla="*/ 255897 w 577154"/>
                <a:gd name="connsiteY231" fmla="*/ 76571 h 586292"/>
                <a:gd name="connsiteX232" fmla="*/ 268814 w 577154"/>
                <a:gd name="connsiteY232" fmla="*/ 82644 h 586292"/>
                <a:gd name="connsiteX233" fmla="*/ 262735 w 577154"/>
                <a:gd name="connsiteY233" fmla="*/ 95550 h 586292"/>
                <a:gd name="connsiteX234" fmla="*/ 245259 w 577154"/>
                <a:gd name="connsiteY234" fmla="*/ 103141 h 586292"/>
                <a:gd name="connsiteX235" fmla="*/ 240700 w 577154"/>
                <a:gd name="connsiteY235" fmla="*/ 104660 h 586292"/>
                <a:gd name="connsiteX236" fmla="*/ 231582 w 577154"/>
                <a:gd name="connsiteY236" fmla="*/ 99346 h 586292"/>
                <a:gd name="connsiteX237" fmla="*/ 236141 w 577154"/>
                <a:gd name="connsiteY237" fmla="*/ 85681 h 586292"/>
                <a:gd name="connsiteX238" fmla="*/ 255897 w 577154"/>
                <a:gd name="connsiteY238" fmla="*/ 76571 h 586292"/>
                <a:gd name="connsiteX239" fmla="*/ 318232 w 577154"/>
                <a:gd name="connsiteY239" fmla="*/ 65184 h 586292"/>
                <a:gd name="connsiteX240" fmla="*/ 318990 w 577154"/>
                <a:gd name="connsiteY240" fmla="*/ 65184 h 586292"/>
                <a:gd name="connsiteX241" fmla="*/ 339459 w 577154"/>
                <a:gd name="connsiteY241" fmla="*/ 66705 h 586292"/>
                <a:gd name="connsiteX242" fmla="*/ 348556 w 577154"/>
                <a:gd name="connsiteY242" fmla="*/ 78111 h 586292"/>
                <a:gd name="connsiteX243" fmla="*/ 337943 w 577154"/>
                <a:gd name="connsiteY243" fmla="*/ 87237 h 586292"/>
                <a:gd name="connsiteX244" fmla="*/ 337184 w 577154"/>
                <a:gd name="connsiteY244" fmla="*/ 86476 h 586292"/>
                <a:gd name="connsiteX245" fmla="*/ 318990 w 577154"/>
                <a:gd name="connsiteY245" fmla="*/ 85716 h 586292"/>
                <a:gd name="connsiteX246" fmla="*/ 308376 w 577154"/>
                <a:gd name="connsiteY246" fmla="*/ 75830 h 586292"/>
                <a:gd name="connsiteX247" fmla="*/ 318232 w 577154"/>
                <a:gd name="connsiteY247" fmla="*/ 65184 h 586292"/>
                <a:gd name="connsiteX248" fmla="*/ 133656 w 577154"/>
                <a:gd name="connsiteY248" fmla="*/ 60677 h 586292"/>
                <a:gd name="connsiteX249" fmla="*/ 98723 w 577154"/>
                <a:gd name="connsiteY249" fmla="*/ 91015 h 586292"/>
                <a:gd name="connsiteX250" fmla="*/ 132138 w 577154"/>
                <a:gd name="connsiteY250" fmla="*/ 91015 h 586292"/>
                <a:gd name="connsiteX251" fmla="*/ 136694 w 577154"/>
                <a:gd name="connsiteY251" fmla="*/ 85706 h 586292"/>
                <a:gd name="connsiteX252" fmla="*/ 142010 w 577154"/>
                <a:gd name="connsiteY252" fmla="*/ 79638 h 586292"/>
                <a:gd name="connsiteX253" fmla="*/ 148085 w 577154"/>
                <a:gd name="connsiteY253" fmla="*/ 73571 h 586292"/>
                <a:gd name="connsiteX254" fmla="*/ 154161 w 577154"/>
                <a:gd name="connsiteY254" fmla="*/ 67503 h 586292"/>
                <a:gd name="connsiteX255" fmla="*/ 161755 w 577154"/>
                <a:gd name="connsiteY255" fmla="*/ 60677 h 586292"/>
                <a:gd name="connsiteX256" fmla="*/ 214914 w 577154"/>
                <a:gd name="connsiteY256" fmla="*/ 25029 h 586292"/>
                <a:gd name="connsiteX257" fmla="*/ 168589 w 577154"/>
                <a:gd name="connsiteY257" fmla="*/ 40198 h 586292"/>
                <a:gd name="connsiteX258" fmla="*/ 188334 w 577154"/>
                <a:gd name="connsiteY258" fmla="*/ 40198 h 586292"/>
                <a:gd name="connsiteX259" fmla="*/ 196688 w 577154"/>
                <a:gd name="connsiteY259" fmla="*/ 34889 h 586292"/>
                <a:gd name="connsiteX260" fmla="*/ 202004 w 577154"/>
                <a:gd name="connsiteY260" fmla="*/ 31855 h 586292"/>
                <a:gd name="connsiteX261" fmla="*/ 211877 w 577154"/>
                <a:gd name="connsiteY261" fmla="*/ 26546 h 586292"/>
                <a:gd name="connsiteX262" fmla="*/ 214914 w 577154"/>
                <a:gd name="connsiteY262" fmla="*/ 25029 h 586292"/>
                <a:gd name="connsiteX263" fmla="*/ 318954 w 577154"/>
                <a:gd name="connsiteY263" fmla="*/ 20478 h 586292"/>
                <a:gd name="connsiteX264" fmla="*/ 294653 w 577154"/>
                <a:gd name="connsiteY264" fmla="*/ 21237 h 586292"/>
                <a:gd name="connsiteX265" fmla="*/ 290855 w 577154"/>
                <a:gd name="connsiteY265" fmla="*/ 21995 h 586292"/>
                <a:gd name="connsiteX266" fmla="*/ 289337 w 577154"/>
                <a:gd name="connsiteY266" fmla="*/ 22754 h 586292"/>
                <a:gd name="connsiteX267" fmla="*/ 278705 w 577154"/>
                <a:gd name="connsiteY267" fmla="*/ 24271 h 586292"/>
                <a:gd name="connsiteX268" fmla="*/ 277945 w 577154"/>
                <a:gd name="connsiteY268" fmla="*/ 24271 h 586292"/>
                <a:gd name="connsiteX269" fmla="*/ 268073 w 577154"/>
                <a:gd name="connsiteY269" fmla="*/ 26546 h 586292"/>
                <a:gd name="connsiteX270" fmla="*/ 266554 w 577154"/>
                <a:gd name="connsiteY270" fmla="*/ 26546 h 586292"/>
                <a:gd name="connsiteX271" fmla="*/ 257441 w 577154"/>
                <a:gd name="connsiteY271" fmla="*/ 29580 h 586292"/>
                <a:gd name="connsiteX272" fmla="*/ 254404 w 577154"/>
                <a:gd name="connsiteY272" fmla="*/ 30338 h 586292"/>
                <a:gd name="connsiteX273" fmla="*/ 246810 w 577154"/>
                <a:gd name="connsiteY273" fmla="*/ 32614 h 586292"/>
                <a:gd name="connsiteX274" fmla="*/ 240734 w 577154"/>
                <a:gd name="connsiteY274" fmla="*/ 35648 h 586292"/>
                <a:gd name="connsiteX275" fmla="*/ 236937 w 577154"/>
                <a:gd name="connsiteY275" fmla="*/ 37164 h 586292"/>
                <a:gd name="connsiteX276" fmla="*/ 109355 w 577154"/>
                <a:gd name="connsiteY276" fmla="*/ 163069 h 586292"/>
                <a:gd name="connsiteX277" fmla="*/ 109355 w 577154"/>
                <a:gd name="connsiteY277" fmla="*/ 164586 h 586292"/>
                <a:gd name="connsiteX278" fmla="*/ 104799 w 577154"/>
                <a:gd name="connsiteY278" fmla="*/ 174446 h 586292"/>
                <a:gd name="connsiteX279" fmla="*/ 103280 w 577154"/>
                <a:gd name="connsiteY279" fmla="*/ 178239 h 586292"/>
                <a:gd name="connsiteX280" fmla="*/ 100242 w 577154"/>
                <a:gd name="connsiteY280" fmla="*/ 185823 h 586292"/>
                <a:gd name="connsiteX281" fmla="*/ 97964 w 577154"/>
                <a:gd name="connsiteY281" fmla="*/ 190374 h 586292"/>
                <a:gd name="connsiteX282" fmla="*/ 95686 w 577154"/>
                <a:gd name="connsiteY282" fmla="*/ 197201 h 586292"/>
                <a:gd name="connsiteX283" fmla="*/ 94167 w 577154"/>
                <a:gd name="connsiteY283" fmla="*/ 203268 h 586292"/>
                <a:gd name="connsiteX284" fmla="*/ 92648 w 577154"/>
                <a:gd name="connsiteY284" fmla="*/ 209336 h 586292"/>
                <a:gd name="connsiteX285" fmla="*/ 90370 w 577154"/>
                <a:gd name="connsiteY285" fmla="*/ 215404 h 586292"/>
                <a:gd name="connsiteX286" fmla="*/ 88851 w 577154"/>
                <a:gd name="connsiteY286" fmla="*/ 221471 h 586292"/>
                <a:gd name="connsiteX287" fmla="*/ 87332 w 577154"/>
                <a:gd name="connsiteY287" fmla="*/ 227539 h 586292"/>
                <a:gd name="connsiteX288" fmla="*/ 86573 w 577154"/>
                <a:gd name="connsiteY288" fmla="*/ 234365 h 586292"/>
                <a:gd name="connsiteX289" fmla="*/ 85054 w 577154"/>
                <a:gd name="connsiteY289" fmla="*/ 240433 h 586292"/>
                <a:gd name="connsiteX290" fmla="*/ 84295 w 577154"/>
                <a:gd name="connsiteY290" fmla="*/ 247259 h 586292"/>
                <a:gd name="connsiteX291" fmla="*/ 83535 w 577154"/>
                <a:gd name="connsiteY291" fmla="*/ 253327 h 586292"/>
                <a:gd name="connsiteX292" fmla="*/ 82776 w 577154"/>
                <a:gd name="connsiteY292" fmla="*/ 260912 h 586292"/>
                <a:gd name="connsiteX293" fmla="*/ 82016 w 577154"/>
                <a:gd name="connsiteY293" fmla="*/ 266221 h 586292"/>
                <a:gd name="connsiteX294" fmla="*/ 81257 w 577154"/>
                <a:gd name="connsiteY294" fmla="*/ 275322 h 586292"/>
                <a:gd name="connsiteX295" fmla="*/ 81257 w 577154"/>
                <a:gd name="connsiteY295" fmla="*/ 279873 h 586292"/>
                <a:gd name="connsiteX296" fmla="*/ 80498 w 577154"/>
                <a:gd name="connsiteY296" fmla="*/ 293525 h 586292"/>
                <a:gd name="connsiteX297" fmla="*/ 81257 w 577154"/>
                <a:gd name="connsiteY297" fmla="*/ 306419 h 586292"/>
                <a:gd name="connsiteX298" fmla="*/ 81257 w 577154"/>
                <a:gd name="connsiteY298" fmla="*/ 311729 h 586292"/>
                <a:gd name="connsiteX299" fmla="*/ 82016 w 577154"/>
                <a:gd name="connsiteY299" fmla="*/ 320072 h 586292"/>
                <a:gd name="connsiteX300" fmla="*/ 82776 w 577154"/>
                <a:gd name="connsiteY300" fmla="*/ 325381 h 586292"/>
                <a:gd name="connsiteX301" fmla="*/ 83535 w 577154"/>
                <a:gd name="connsiteY301" fmla="*/ 332966 h 586292"/>
                <a:gd name="connsiteX302" fmla="*/ 84295 w 577154"/>
                <a:gd name="connsiteY302" fmla="*/ 339033 h 586292"/>
                <a:gd name="connsiteX303" fmla="*/ 85054 w 577154"/>
                <a:gd name="connsiteY303" fmla="*/ 345859 h 586292"/>
                <a:gd name="connsiteX304" fmla="*/ 86573 w 577154"/>
                <a:gd name="connsiteY304" fmla="*/ 351927 h 586292"/>
                <a:gd name="connsiteX305" fmla="*/ 87332 w 577154"/>
                <a:gd name="connsiteY305" fmla="*/ 358753 h 586292"/>
                <a:gd name="connsiteX306" fmla="*/ 88851 w 577154"/>
                <a:gd name="connsiteY306" fmla="*/ 364821 h 586292"/>
                <a:gd name="connsiteX307" fmla="*/ 90370 w 577154"/>
                <a:gd name="connsiteY307" fmla="*/ 370889 h 586292"/>
                <a:gd name="connsiteX308" fmla="*/ 91889 w 577154"/>
                <a:gd name="connsiteY308" fmla="*/ 376956 h 586292"/>
                <a:gd name="connsiteX309" fmla="*/ 94167 w 577154"/>
                <a:gd name="connsiteY309" fmla="*/ 383783 h 586292"/>
                <a:gd name="connsiteX310" fmla="*/ 95686 w 577154"/>
                <a:gd name="connsiteY310" fmla="*/ 389092 h 586292"/>
                <a:gd name="connsiteX311" fmla="*/ 97964 w 577154"/>
                <a:gd name="connsiteY311" fmla="*/ 395918 h 586292"/>
                <a:gd name="connsiteX312" fmla="*/ 100242 w 577154"/>
                <a:gd name="connsiteY312" fmla="*/ 401227 h 586292"/>
                <a:gd name="connsiteX313" fmla="*/ 103280 w 577154"/>
                <a:gd name="connsiteY313" fmla="*/ 408812 h 586292"/>
                <a:gd name="connsiteX314" fmla="*/ 104799 w 577154"/>
                <a:gd name="connsiteY314" fmla="*/ 412604 h 586292"/>
                <a:gd name="connsiteX315" fmla="*/ 108596 w 577154"/>
                <a:gd name="connsiteY315" fmla="*/ 422464 h 586292"/>
                <a:gd name="connsiteX316" fmla="*/ 109355 w 577154"/>
                <a:gd name="connsiteY316" fmla="*/ 423223 h 586292"/>
                <a:gd name="connsiteX317" fmla="*/ 236937 w 577154"/>
                <a:gd name="connsiteY317" fmla="*/ 549886 h 586292"/>
                <a:gd name="connsiteX318" fmla="*/ 240734 w 577154"/>
                <a:gd name="connsiteY318" fmla="*/ 551403 h 586292"/>
                <a:gd name="connsiteX319" fmla="*/ 246810 w 577154"/>
                <a:gd name="connsiteY319" fmla="*/ 553678 h 586292"/>
                <a:gd name="connsiteX320" fmla="*/ 254404 w 577154"/>
                <a:gd name="connsiteY320" fmla="*/ 555954 h 586292"/>
                <a:gd name="connsiteX321" fmla="*/ 257441 w 577154"/>
                <a:gd name="connsiteY321" fmla="*/ 557471 h 586292"/>
                <a:gd name="connsiteX322" fmla="*/ 266554 w 577154"/>
                <a:gd name="connsiteY322" fmla="*/ 559746 h 586292"/>
                <a:gd name="connsiteX323" fmla="*/ 268073 w 577154"/>
                <a:gd name="connsiteY323" fmla="*/ 559746 h 586292"/>
                <a:gd name="connsiteX324" fmla="*/ 277945 w 577154"/>
                <a:gd name="connsiteY324" fmla="*/ 562021 h 586292"/>
                <a:gd name="connsiteX325" fmla="*/ 278705 w 577154"/>
                <a:gd name="connsiteY325" fmla="*/ 562780 h 586292"/>
                <a:gd name="connsiteX326" fmla="*/ 289337 w 577154"/>
                <a:gd name="connsiteY326" fmla="*/ 564297 h 586292"/>
                <a:gd name="connsiteX327" fmla="*/ 290855 w 577154"/>
                <a:gd name="connsiteY327" fmla="*/ 564297 h 586292"/>
                <a:gd name="connsiteX328" fmla="*/ 294653 w 577154"/>
                <a:gd name="connsiteY328" fmla="*/ 565055 h 586292"/>
                <a:gd name="connsiteX329" fmla="*/ 318954 w 577154"/>
                <a:gd name="connsiteY329" fmla="*/ 566572 h 586292"/>
                <a:gd name="connsiteX330" fmla="*/ 556650 w 577154"/>
                <a:gd name="connsiteY330" fmla="*/ 293525 h 586292"/>
                <a:gd name="connsiteX331" fmla="*/ 318954 w 577154"/>
                <a:gd name="connsiteY331" fmla="*/ 20478 h 586292"/>
                <a:gd name="connsiteX332" fmla="*/ 258201 w 577154"/>
                <a:gd name="connsiteY332" fmla="*/ 0 h 586292"/>
                <a:gd name="connsiteX333" fmla="*/ 287818 w 577154"/>
                <a:gd name="connsiteY333" fmla="*/ 2275 h 586292"/>
                <a:gd name="connsiteX334" fmla="*/ 318954 w 577154"/>
                <a:gd name="connsiteY334" fmla="*/ 0 h 586292"/>
                <a:gd name="connsiteX335" fmla="*/ 577154 w 577154"/>
                <a:gd name="connsiteY335" fmla="*/ 293525 h 586292"/>
                <a:gd name="connsiteX336" fmla="*/ 318954 w 577154"/>
                <a:gd name="connsiteY336" fmla="*/ 586292 h 586292"/>
                <a:gd name="connsiteX337" fmla="*/ 287818 w 577154"/>
                <a:gd name="connsiteY337" fmla="*/ 584775 h 586292"/>
                <a:gd name="connsiteX338" fmla="*/ 258201 w 577154"/>
                <a:gd name="connsiteY338" fmla="*/ 586292 h 586292"/>
                <a:gd name="connsiteX339" fmla="*/ 110874 w 577154"/>
                <a:gd name="connsiteY339" fmla="*/ 533958 h 586292"/>
                <a:gd name="connsiteX340" fmla="*/ 108596 w 577154"/>
                <a:gd name="connsiteY340" fmla="*/ 532441 h 586292"/>
                <a:gd name="connsiteX341" fmla="*/ 60753 w 577154"/>
                <a:gd name="connsiteY341" fmla="*/ 482383 h 586292"/>
                <a:gd name="connsiteX342" fmla="*/ 59993 w 577154"/>
                <a:gd name="connsiteY342" fmla="*/ 480866 h 586292"/>
                <a:gd name="connsiteX343" fmla="*/ 25060 w 577154"/>
                <a:gd name="connsiteY343" fmla="*/ 419430 h 586292"/>
                <a:gd name="connsiteX344" fmla="*/ 24301 w 577154"/>
                <a:gd name="connsiteY344" fmla="*/ 417913 h 586292"/>
                <a:gd name="connsiteX345" fmla="*/ 0 w 577154"/>
                <a:gd name="connsiteY345" fmla="*/ 293525 h 586292"/>
                <a:gd name="connsiteX346" fmla="*/ 9872 w 577154"/>
                <a:gd name="connsiteY346" fmla="*/ 211611 h 586292"/>
                <a:gd name="connsiteX347" fmla="*/ 10632 w 577154"/>
                <a:gd name="connsiteY347" fmla="*/ 207819 h 586292"/>
                <a:gd name="connsiteX348" fmla="*/ 28857 w 577154"/>
                <a:gd name="connsiteY348" fmla="*/ 158519 h 586292"/>
                <a:gd name="connsiteX349" fmla="*/ 29617 w 577154"/>
                <a:gd name="connsiteY349" fmla="*/ 157002 h 586292"/>
                <a:gd name="connsiteX350" fmla="*/ 67588 w 577154"/>
                <a:gd name="connsiteY350" fmla="*/ 94808 h 586292"/>
                <a:gd name="connsiteX351" fmla="*/ 69106 w 577154"/>
                <a:gd name="connsiteY351" fmla="*/ 94049 h 586292"/>
                <a:gd name="connsiteX352" fmla="*/ 123025 w 577154"/>
                <a:gd name="connsiteY352" fmla="*/ 43232 h 586292"/>
                <a:gd name="connsiteX353" fmla="*/ 258201 w 577154"/>
                <a:gd name="connsiteY353" fmla="*/ 0 h 5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577154" h="586292">
                  <a:moveTo>
                    <a:pt x="149604" y="536234"/>
                  </a:moveTo>
                  <a:cubicBezTo>
                    <a:pt x="170108" y="548369"/>
                    <a:pt x="191372" y="556712"/>
                    <a:pt x="214914" y="562021"/>
                  </a:cubicBezTo>
                  <a:cubicBezTo>
                    <a:pt x="214155" y="561263"/>
                    <a:pt x="212636" y="560504"/>
                    <a:pt x="211877" y="559746"/>
                  </a:cubicBezTo>
                  <a:cubicBezTo>
                    <a:pt x="208079" y="558229"/>
                    <a:pt x="205041" y="556712"/>
                    <a:pt x="202004" y="554437"/>
                  </a:cubicBezTo>
                  <a:cubicBezTo>
                    <a:pt x="199725" y="553678"/>
                    <a:pt x="198207" y="552920"/>
                    <a:pt x="196688" y="551403"/>
                  </a:cubicBezTo>
                  <a:cubicBezTo>
                    <a:pt x="192131" y="549128"/>
                    <a:pt x="188334" y="546094"/>
                    <a:pt x="184537" y="543818"/>
                  </a:cubicBezTo>
                  <a:cubicBezTo>
                    <a:pt x="182259" y="542301"/>
                    <a:pt x="179981" y="540784"/>
                    <a:pt x="177702" y="538509"/>
                  </a:cubicBezTo>
                  <a:cubicBezTo>
                    <a:pt x="176184" y="537751"/>
                    <a:pt x="175424" y="536992"/>
                    <a:pt x="173905" y="536234"/>
                  </a:cubicBezTo>
                  <a:close/>
                  <a:moveTo>
                    <a:pt x="299943" y="499816"/>
                  </a:moveTo>
                  <a:cubicBezTo>
                    <a:pt x="306021" y="500576"/>
                    <a:pt x="312100" y="500576"/>
                    <a:pt x="318939" y="500576"/>
                  </a:cubicBezTo>
                  <a:cubicBezTo>
                    <a:pt x="324257" y="500576"/>
                    <a:pt x="329576" y="505139"/>
                    <a:pt x="329576" y="511222"/>
                  </a:cubicBezTo>
                  <a:cubicBezTo>
                    <a:pt x="329576" y="516546"/>
                    <a:pt x="325017" y="521108"/>
                    <a:pt x="319698" y="521108"/>
                  </a:cubicBezTo>
                  <a:lnTo>
                    <a:pt x="318939" y="521108"/>
                  </a:lnTo>
                  <a:cubicBezTo>
                    <a:pt x="311340" y="521108"/>
                    <a:pt x="304502" y="520348"/>
                    <a:pt x="297663" y="519587"/>
                  </a:cubicBezTo>
                  <a:cubicBezTo>
                    <a:pt x="291584" y="518827"/>
                    <a:pt x="287785" y="514264"/>
                    <a:pt x="288545" y="508941"/>
                  </a:cubicBezTo>
                  <a:cubicBezTo>
                    <a:pt x="289305" y="502857"/>
                    <a:pt x="293864" y="499055"/>
                    <a:pt x="299943" y="499816"/>
                  </a:cubicBezTo>
                  <a:close/>
                  <a:moveTo>
                    <a:pt x="88851" y="485417"/>
                  </a:moveTo>
                  <a:cubicBezTo>
                    <a:pt x="98723" y="496794"/>
                    <a:pt x="109355" y="506654"/>
                    <a:pt x="119987" y="515755"/>
                  </a:cubicBezTo>
                  <a:lnTo>
                    <a:pt x="150364" y="515755"/>
                  </a:lnTo>
                  <a:cubicBezTo>
                    <a:pt x="149604" y="514997"/>
                    <a:pt x="148845" y="514238"/>
                    <a:pt x="148085" y="513480"/>
                  </a:cubicBezTo>
                  <a:cubicBezTo>
                    <a:pt x="146566" y="511204"/>
                    <a:pt x="144288" y="508929"/>
                    <a:pt x="142010" y="507412"/>
                  </a:cubicBezTo>
                  <a:cubicBezTo>
                    <a:pt x="140491" y="505137"/>
                    <a:pt x="138213" y="502861"/>
                    <a:pt x="136694" y="501344"/>
                  </a:cubicBezTo>
                  <a:cubicBezTo>
                    <a:pt x="133656" y="497552"/>
                    <a:pt x="130619" y="493760"/>
                    <a:pt x="127581" y="489967"/>
                  </a:cubicBezTo>
                  <a:cubicBezTo>
                    <a:pt x="126062" y="488450"/>
                    <a:pt x="125303" y="486934"/>
                    <a:pt x="123784" y="485417"/>
                  </a:cubicBezTo>
                  <a:close/>
                  <a:moveTo>
                    <a:pt x="399912" y="482256"/>
                  </a:moveTo>
                  <a:cubicBezTo>
                    <a:pt x="402382" y="483014"/>
                    <a:pt x="404471" y="484721"/>
                    <a:pt x="405611" y="486996"/>
                  </a:cubicBezTo>
                  <a:cubicBezTo>
                    <a:pt x="408650" y="492305"/>
                    <a:pt x="406371" y="498373"/>
                    <a:pt x="401812" y="500648"/>
                  </a:cubicBezTo>
                  <a:cubicBezTo>
                    <a:pt x="394973" y="504441"/>
                    <a:pt x="388895" y="506716"/>
                    <a:pt x="382056" y="509750"/>
                  </a:cubicBezTo>
                  <a:cubicBezTo>
                    <a:pt x="380536" y="509750"/>
                    <a:pt x="379776" y="510508"/>
                    <a:pt x="378257" y="510508"/>
                  </a:cubicBezTo>
                  <a:cubicBezTo>
                    <a:pt x="374458" y="510508"/>
                    <a:pt x="370658" y="507474"/>
                    <a:pt x="369139" y="503682"/>
                  </a:cubicBezTo>
                  <a:cubicBezTo>
                    <a:pt x="366859" y="498373"/>
                    <a:pt x="369899" y="492305"/>
                    <a:pt x="375217" y="490789"/>
                  </a:cubicBezTo>
                  <a:cubicBezTo>
                    <a:pt x="380536" y="488513"/>
                    <a:pt x="386615" y="486238"/>
                    <a:pt x="391934" y="483204"/>
                  </a:cubicBezTo>
                  <a:cubicBezTo>
                    <a:pt x="394593" y="481687"/>
                    <a:pt x="397443" y="481498"/>
                    <a:pt x="399912" y="482256"/>
                  </a:cubicBezTo>
                  <a:close/>
                  <a:moveTo>
                    <a:pt x="229351" y="474063"/>
                  </a:moveTo>
                  <a:cubicBezTo>
                    <a:pt x="234677" y="477094"/>
                    <a:pt x="240764" y="480126"/>
                    <a:pt x="246091" y="483157"/>
                  </a:cubicBezTo>
                  <a:cubicBezTo>
                    <a:pt x="250656" y="486188"/>
                    <a:pt x="252939" y="492250"/>
                    <a:pt x="250656" y="496797"/>
                  </a:cubicBezTo>
                  <a:cubicBezTo>
                    <a:pt x="248374" y="500586"/>
                    <a:pt x="245330" y="502101"/>
                    <a:pt x="241525" y="502101"/>
                  </a:cubicBezTo>
                  <a:cubicBezTo>
                    <a:pt x="240004" y="502101"/>
                    <a:pt x="238482" y="502101"/>
                    <a:pt x="236960" y="501343"/>
                  </a:cubicBezTo>
                  <a:cubicBezTo>
                    <a:pt x="230872" y="498312"/>
                    <a:pt x="224024" y="494523"/>
                    <a:pt x="218698" y="490735"/>
                  </a:cubicBezTo>
                  <a:cubicBezTo>
                    <a:pt x="214132" y="487703"/>
                    <a:pt x="212610" y="481641"/>
                    <a:pt x="215654" y="477094"/>
                  </a:cubicBezTo>
                  <a:cubicBezTo>
                    <a:pt x="218698" y="471790"/>
                    <a:pt x="224785" y="471032"/>
                    <a:pt x="229351" y="474063"/>
                  </a:cubicBezTo>
                  <a:close/>
                  <a:moveTo>
                    <a:pt x="464745" y="433889"/>
                  </a:moveTo>
                  <a:cubicBezTo>
                    <a:pt x="469298" y="436925"/>
                    <a:pt x="470057" y="443755"/>
                    <a:pt x="466262" y="447550"/>
                  </a:cubicBezTo>
                  <a:cubicBezTo>
                    <a:pt x="461709" y="453622"/>
                    <a:pt x="457155" y="458935"/>
                    <a:pt x="451842" y="463488"/>
                  </a:cubicBezTo>
                  <a:cubicBezTo>
                    <a:pt x="450324" y="465765"/>
                    <a:pt x="447288" y="466524"/>
                    <a:pt x="445012" y="466524"/>
                  </a:cubicBezTo>
                  <a:cubicBezTo>
                    <a:pt x="442735" y="466524"/>
                    <a:pt x="439699" y="465765"/>
                    <a:pt x="438181" y="463488"/>
                  </a:cubicBezTo>
                  <a:cubicBezTo>
                    <a:pt x="433627" y="459694"/>
                    <a:pt x="433627" y="453622"/>
                    <a:pt x="438181" y="449068"/>
                  </a:cubicBezTo>
                  <a:cubicBezTo>
                    <a:pt x="441976" y="444514"/>
                    <a:pt x="446530" y="439961"/>
                    <a:pt x="450324" y="435407"/>
                  </a:cubicBezTo>
                  <a:cubicBezTo>
                    <a:pt x="454119" y="430853"/>
                    <a:pt x="460191" y="430094"/>
                    <a:pt x="464745" y="433889"/>
                  </a:cubicBezTo>
                  <a:close/>
                  <a:moveTo>
                    <a:pt x="49362" y="424740"/>
                  </a:moveTo>
                  <a:cubicBezTo>
                    <a:pt x="56196" y="439150"/>
                    <a:pt x="64550" y="452803"/>
                    <a:pt x="73663" y="464938"/>
                  </a:cubicBezTo>
                  <a:lnTo>
                    <a:pt x="109355" y="464938"/>
                  </a:lnTo>
                  <a:cubicBezTo>
                    <a:pt x="107836" y="461904"/>
                    <a:pt x="106318" y="459629"/>
                    <a:pt x="104039" y="456595"/>
                  </a:cubicBezTo>
                  <a:cubicBezTo>
                    <a:pt x="103280" y="455078"/>
                    <a:pt x="102521" y="453561"/>
                    <a:pt x="101761" y="452044"/>
                  </a:cubicBezTo>
                  <a:cubicBezTo>
                    <a:pt x="99483" y="448252"/>
                    <a:pt x="97205" y="443701"/>
                    <a:pt x="94926" y="439909"/>
                  </a:cubicBezTo>
                  <a:cubicBezTo>
                    <a:pt x="94167" y="438392"/>
                    <a:pt x="93408" y="436875"/>
                    <a:pt x="92648" y="435358"/>
                  </a:cubicBezTo>
                  <a:cubicBezTo>
                    <a:pt x="91129" y="431566"/>
                    <a:pt x="89611" y="428532"/>
                    <a:pt x="88092" y="424740"/>
                  </a:cubicBezTo>
                  <a:close/>
                  <a:moveTo>
                    <a:pt x="161771" y="417898"/>
                  </a:moveTo>
                  <a:cubicBezTo>
                    <a:pt x="166316" y="414864"/>
                    <a:pt x="173134" y="415623"/>
                    <a:pt x="176164" y="420173"/>
                  </a:cubicBezTo>
                  <a:cubicBezTo>
                    <a:pt x="179194" y="425482"/>
                    <a:pt x="183739" y="430790"/>
                    <a:pt x="187527" y="435341"/>
                  </a:cubicBezTo>
                  <a:cubicBezTo>
                    <a:pt x="190557" y="439891"/>
                    <a:pt x="190557" y="446717"/>
                    <a:pt x="186012" y="449750"/>
                  </a:cubicBezTo>
                  <a:cubicBezTo>
                    <a:pt x="183739" y="451267"/>
                    <a:pt x="181466" y="452025"/>
                    <a:pt x="179194" y="452025"/>
                  </a:cubicBezTo>
                  <a:cubicBezTo>
                    <a:pt x="176921" y="452025"/>
                    <a:pt x="173891" y="451267"/>
                    <a:pt x="171619" y="448233"/>
                  </a:cubicBezTo>
                  <a:cubicBezTo>
                    <a:pt x="167074" y="442925"/>
                    <a:pt x="163286" y="437616"/>
                    <a:pt x="159498" y="431549"/>
                  </a:cubicBezTo>
                  <a:cubicBezTo>
                    <a:pt x="155711" y="426998"/>
                    <a:pt x="157226" y="420931"/>
                    <a:pt x="161771" y="417898"/>
                  </a:cubicBezTo>
                  <a:close/>
                  <a:moveTo>
                    <a:pt x="31136" y="373923"/>
                  </a:moveTo>
                  <a:cubicBezTo>
                    <a:pt x="33414" y="384541"/>
                    <a:pt x="37211" y="394401"/>
                    <a:pt x="41008" y="404261"/>
                  </a:cubicBezTo>
                  <a:lnTo>
                    <a:pt x="79738" y="404261"/>
                  </a:lnTo>
                  <a:cubicBezTo>
                    <a:pt x="79738" y="403503"/>
                    <a:pt x="78979" y="401986"/>
                    <a:pt x="78979" y="401227"/>
                  </a:cubicBezTo>
                  <a:cubicBezTo>
                    <a:pt x="78219" y="399710"/>
                    <a:pt x="77460" y="398952"/>
                    <a:pt x="77460" y="397435"/>
                  </a:cubicBezTo>
                  <a:cubicBezTo>
                    <a:pt x="75182" y="391367"/>
                    <a:pt x="73663" y="385300"/>
                    <a:pt x="72144" y="379232"/>
                  </a:cubicBezTo>
                  <a:cubicBezTo>
                    <a:pt x="71385" y="378473"/>
                    <a:pt x="71385" y="378473"/>
                    <a:pt x="71385" y="377715"/>
                  </a:cubicBezTo>
                  <a:cubicBezTo>
                    <a:pt x="71385" y="376956"/>
                    <a:pt x="70625" y="375439"/>
                    <a:pt x="70625" y="373923"/>
                  </a:cubicBezTo>
                  <a:close/>
                  <a:moveTo>
                    <a:pt x="499728" y="361797"/>
                  </a:moveTo>
                  <a:cubicBezTo>
                    <a:pt x="505037" y="363315"/>
                    <a:pt x="508071" y="369384"/>
                    <a:pt x="506554" y="374694"/>
                  </a:cubicBezTo>
                  <a:cubicBezTo>
                    <a:pt x="504279" y="381522"/>
                    <a:pt x="501245" y="387591"/>
                    <a:pt x="498970" y="394418"/>
                  </a:cubicBezTo>
                  <a:cubicBezTo>
                    <a:pt x="497453" y="398211"/>
                    <a:pt x="493661" y="400487"/>
                    <a:pt x="489868" y="400487"/>
                  </a:cubicBezTo>
                  <a:cubicBezTo>
                    <a:pt x="488352" y="400487"/>
                    <a:pt x="486835" y="399729"/>
                    <a:pt x="485318" y="399729"/>
                  </a:cubicBezTo>
                  <a:cubicBezTo>
                    <a:pt x="480767" y="397453"/>
                    <a:pt x="477733" y="391384"/>
                    <a:pt x="480009" y="386073"/>
                  </a:cubicBezTo>
                  <a:cubicBezTo>
                    <a:pt x="483042" y="380004"/>
                    <a:pt x="485318" y="373935"/>
                    <a:pt x="486835" y="367866"/>
                  </a:cubicBezTo>
                  <a:cubicBezTo>
                    <a:pt x="489110" y="362556"/>
                    <a:pt x="494419" y="360280"/>
                    <a:pt x="499728" y="361797"/>
                  </a:cubicBezTo>
                  <a:close/>
                  <a:moveTo>
                    <a:pt x="132907" y="343643"/>
                  </a:moveTo>
                  <a:cubicBezTo>
                    <a:pt x="138227" y="342126"/>
                    <a:pt x="143546" y="345161"/>
                    <a:pt x="145066" y="350471"/>
                  </a:cubicBezTo>
                  <a:cubicBezTo>
                    <a:pt x="146586" y="356540"/>
                    <a:pt x="148865" y="363368"/>
                    <a:pt x="150385" y="368678"/>
                  </a:cubicBezTo>
                  <a:cubicBezTo>
                    <a:pt x="152665" y="373988"/>
                    <a:pt x="149625" y="380057"/>
                    <a:pt x="144306" y="381575"/>
                  </a:cubicBezTo>
                  <a:cubicBezTo>
                    <a:pt x="142786" y="382333"/>
                    <a:pt x="142026" y="382333"/>
                    <a:pt x="141266" y="382333"/>
                  </a:cubicBezTo>
                  <a:cubicBezTo>
                    <a:pt x="136707" y="382333"/>
                    <a:pt x="132907" y="380057"/>
                    <a:pt x="131388" y="375506"/>
                  </a:cubicBezTo>
                  <a:cubicBezTo>
                    <a:pt x="129108" y="368678"/>
                    <a:pt x="126828" y="362609"/>
                    <a:pt x="125309" y="355781"/>
                  </a:cubicBezTo>
                  <a:cubicBezTo>
                    <a:pt x="123789" y="350471"/>
                    <a:pt x="127588" y="344402"/>
                    <a:pt x="132907" y="343643"/>
                  </a:cubicBezTo>
                  <a:close/>
                  <a:moveTo>
                    <a:pt x="21263" y="323864"/>
                  </a:moveTo>
                  <a:cubicBezTo>
                    <a:pt x="22782" y="333724"/>
                    <a:pt x="24301" y="344342"/>
                    <a:pt x="25820" y="354203"/>
                  </a:cubicBezTo>
                  <a:lnTo>
                    <a:pt x="66069" y="354203"/>
                  </a:lnTo>
                  <a:cubicBezTo>
                    <a:pt x="65309" y="348135"/>
                    <a:pt x="63790" y="342826"/>
                    <a:pt x="63031" y="337516"/>
                  </a:cubicBezTo>
                  <a:cubicBezTo>
                    <a:pt x="63031" y="336758"/>
                    <a:pt x="63031" y="336758"/>
                    <a:pt x="63031" y="335999"/>
                  </a:cubicBezTo>
                  <a:cubicBezTo>
                    <a:pt x="63031" y="332207"/>
                    <a:pt x="62272" y="327656"/>
                    <a:pt x="61512" y="323864"/>
                  </a:cubicBezTo>
                  <a:close/>
                  <a:moveTo>
                    <a:pt x="509625" y="282911"/>
                  </a:moveTo>
                  <a:cubicBezTo>
                    <a:pt x="514955" y="282911"/>
                    <a:pt x="519524" y="286704"/>
                    <a:pt x="519524" y="292773"/>
                  </a:cubicBezTo>
                  <a:lnTo>
                    <a:pt x="519524" y="293532"/>
                  </a:lnTo>
                  <a:cubicBezTo>
                    <a:pt x="519524" y="300360"/>
                    <a:pt x="519524" y="307187"/>
                    <a:pt x="518763" y="313256"/>
                  </a:cubicBezTo>
                  <a:cubicBezTo>
                    <a:pt x="518763" y="318567"/>
                    <a:pt x="514194" y="323118"/>
                    <a:pt x="508863" y="323118"/>
                  </a:cubicBezTo>
                  <a:cubicBezTo>
                    <a:pt x="508102" y="323118"/>
                    <a:pt x="508102" y="323118"/>
                    <a:pt x="508102" y="322360"/>
                  </a:cubicBezTo>
                  <a:cubicBezTo>
                    <a:pt x="502010" y="322360"/>
                    <a:pt x="498202" y="317808"/>
                    <a:pt x="498964" y="311739"/>
                  </a:cubicBezTo>
                  <a:cubicBezTo>
                    <a:pt x="498964" y="305670"/>
                    <a:pt x="498964" y="299601"/>
                    <a:pt x="498964" y="293532"/>
                  </a:cubicBezTo>
                  <a:cubicBezTo>
                    <a:pt x="498964" y="287463"/>
                    <a:pt x="503533" y="282911"/>
                    <a:pt x="509625" y="282911"/>
                  </a:cubicBezTo>
                  <a:close/>
                  <a:moveTo>
                    <a:pt x="20504" y="273047"/>
                  </a:moveTo>
                  <a:cubicBezTo>
                    <a:pt x="20504" y="279873"/>
                    <a:pt x="19744" y="286699"/>
                    <a:pt x="19744" y="293525"/>
                  </a:cubicBezTo>
                  <a:cubicBezTo>
                    <a:pt x="19744" y="296559"/>
                    <a:pt x="20504" y="300352"/>
                    <a:pt x="20504" y="303385"/>
                  </a:cubicBezTo>
                  <a:lnTo>
                    <a:pt x="60753" y="303385"/>
                  </a:lnTo>
                  <a:cubicBezTo>
                    <a:pt x="60753" y="300352"/>
                    <a:pt x="60753" y="296559"/>
                    <a:pt x="60753" y="293525"/>
                  </a:cubicBezTo>
                  <a:cubicBezTo>
                    <a:pt x="60753" y="286699"/>
                    <a:pt x="60753" y="279873"/>
                    <a:pt x="61512" y="273805"/>
                  </a:cubicBezTo>
                  <a:cubicBezTo>
                    <a:pt x="61512" y="273047"/>
                    <a:pt x="61512" y="273047"/>
                    <a:pt x="61512" y="273047"/>
                  </a:cubicBezTo>
                  <a:close/>
                  <a:moveTo>
                    <a:pt x="129811" y="263173"/>
                  </a:moveTo>
                  <a:cubicBezTo>
                    <a:pt x="135111" y="263932"/>
                    <a:pt x="138897" y="268484"/>
                    <a:pt x="138897" y="274553"/>
                  </a:cubicBezTo>
                  <a:cubicBezTo>
                    <a:pt x="138140" y="280622"/>
                    <a:pt x="138140" y="286691"/>
                    <a:pt x="138140" y="292760"/>
                  </a:cubicBezTo>
                  <a:lnTo>
                    <a:pt x="138140" y="293518"/>
                  </a:lnTo>
                  <a:cubicBezTo>
                    <a:pt x="138140" y="298829"/>
                    <a:pt x="133597" y="303380"/>
                    <a:pt x="128297" y="303380"/>
                  </a:cubicBezTo>
                  <a:cubicBezTo>
                    <a:pt x="122997" y="303380"/>
                    <a:pt x="118454" y="299587"/>
                    <a:pt x="117697" y="294277"/>
                  </a:cubicBezTo>
                  <a:lnTo>
                    <a:pt x="117697" y="293518"/>
                  </a:lnTo>
                  <a:cubicBezTo>
                    <a:pt x="117697" y="286691"/>
                    <a:pt x="118454" y="279863"/>
                    <a:pt x="118454" y="273035"/>
                  </a:cubicBezTo>
                  <a:cubicBezTo>
                    <a:pt x="119211" y="266966"/>
                    <a:pt x="123754" y="263173"/>
                    <a:pt x="129811" y="263173"/>
                  </a:cubicBezTo>
                  <a:close/>
                  <a:moveTo>
                    <a:pt x="28098" y="222230"/>
                  </a:moveTo>
                  <a:cubicBezTo>
                    <a:pt x="25820" y="232090"/>
                    <a:pt x="24301" y="242708"/>
                    <a:pt x="22782" y="252568"/>
                  </a:cubicBezTo>
                  <a:lnTo>
                    <a:pt x="63031" y="252568"/>
                  </a:lnTo>
                  <a:cubicBezTo>
                    <a:pt x="63031" y="251810"/>
                    <a:pt x="63031" y="251052"/>
                    <a:pt x="63031" y="250293"/>
                  </a:cubicBezTo>
                  <a:cubicBezTo>
                    <a:pt x="63031" y="250293"/>
                    <a:pt x="63031" y="249535"/>
                    <a:pt x="63031" y="249535"/>
                  </a:cubicBezTo>
                  <a:cubicBezTo>
                    <a:pt x="64550" y="242708"/>
                    <a:pt x="65309" y="236641"/>
                    <a:pt x="66828" y="229815"/>
                  </a:cubicBezTo>
                  <a:cubicBezTo>
                    <a:pt x="66828" y="229056"/>
                    <a:pt x="66828" y="227539"/>
                    <a:pt x="67588" y="226022"/>
                  </a:cubicBezTo>
                  <a:cubicBezTo>
                    <a:pt x="67588" y="225264"/>
                    <a:pt x="67588" y="223747"/>
                    <a:pt x="68347" y="222230"/>
                  </a:cubicBezTo>
                  <a:close/>
                  <a:moveTo>
                    <a:pt x="492894" y="204013"/>
                  </a:moveTo>
                  <a:cubicBezTo>
                    <a:pt x="498219" y="202497"/>
                    <a:pt x="504304" y="205530"/>
                    <a:pt x="505825" y="210836"/>
                  </a:cubicBezTo>
                  <a:cubicBezTo>
                    <a:pt x="508108" y="216901"/>
                    <a:pt x="510390" y="223724"/>
                    <a:pt x="511911" y="230547"/>
                  </a:cubicBezTo>
                  <a:cubicBezTo>
                    <a:pt x="513432" y="235854"/>
                    <a:pt x="509629" y="241161"/>
                    <a:pt x="504304" y="242677"/>
                  </a:cubicBezTo>
                  <a:cubicBezTo>
                    <a:pt x="503543" y="243435"/>
                    <a:pt x="502783" y="243435"/>
                    <a:pt x="502022" y="243435"/>
                  </a:cubicBezTo>
                  <a:cubicBezTo>
                    <a:pt x="497458" y="243435"/>
                    <a:pt x="493655" y="240403"/>
                    <a:pt x="492133" y="235854"/>
                  </a:cubicBezTo>
                  <a:cubicBezTo>
                    <a:pt x="490612" y="229031"/>
                    <a:pt x="489091" y="222966"/>
                    <a:pt x="486809" y="216901"/>
                  </a:cubicBezTo>
                  <a:cubicBezTo>
                    <a:pt x="485287" y="211595"/>
                    <a:pt x="487569" y="206288"/>
                    <a:pt x="492894" y="204013"/>
                  </a:cubicBezTo>
                  <a:close/>
                  <a:moveTo>
                    <a:pt x="151873" y="186619"/>
                  </a:moveTo>
                  <a:cubicBezTo>
                    <a:pt x="157203" y="188895"/>
                    <a:pt x="159488" y="194964"/>
                    <a:pt x="157203" y="200274"/>
                  </a:cubicBezTo>
                  <a:cubicBezTo>
                    <a:pt x="154919" y="205585"/>
                    <a:pt x="152634" y="211654"/>
                    <a:pt x="150350" y="217723"/>
                  </a:cubicBezTo>
                  <a:cubicBezTo>
                    <a:pt x="148827" y="222274"/>
                    <a:pt x="145019" y="224550"/>
                    <a:pt x="140450" y="224550"/>
                  </a:cubicBezTo>
                  <a:cubicBezTo>
                    <a:pt x="139689" y="224550"/>
                    <a:pt x="138927" y="224550"/>
                    <a:pt x="137404" y="224550"/>
                  </a:cubicBezTo>
                  <a:cubicBezTo>
                    <a:pt x="132074" y="222274"/>
                    <a:pt x="129028" y="216964"/>
                    <a:pt x="131312" y="211654"/>
                  </a:cubicBezTo>
                  <a:cubicBezTo>
                    <a:pt x="133597" y="204826"/>
                    <a:pt x="135881" y="197998"/>
                    <a:pt x="138927" y="191929"/>
                  </a:cubicBezTo>
                  <a:cubicBezTo>
                    <a:pt x="141212" y="186619"/>
                    <a:pt x="147304" y="184343"/>
                    <a:pt x="151873" y="186619"/>
                  </a:cubicBezTo>
                  <a:close/>
                  <a:moveTo>
                    <a:pt x="218736" y="186536"/>
                  </a:moveTo>
                  <a:lnTo>
                    <a:pt x="281780" y="186536"/>
                  </a:lnTo>
                  <a:cubicBezTo>
                    <a:pt x="288616" y="186536"/>
                    <a:pt x="292414" y="190330"/>
                    <a:pt x="292414" y="196401"/>
                  </a:cubicBezTo>
                  <a:cubicBezTo>
                    <a:pt x="292414" y="202471"/>
                    <a:pt x="288616" y="207024"/>
                    <a:pt x="281780" y="207024"/>
                  </a:cubicBezTo>
                  <a:lnTo>
                    <a:pt x="264310" y="207024"/>
                  </a:lnTo>
                  <a:lnTo>
                    <a:pt x="322037" y="294288"/>
                  </a:lnTo>
                  <a:lnTo>
                    <a:pt x="379004" y="207024"/>
                  </a:lnTo>
                  <a:lnTo>
                    <a:pt x="361534" y="207024"/>
                  </a:lnTo>
                  <a:cubicBezTo>
                    <a:pt x="355457" y="207024"/>
                    <a:pt x="351659" y="202471"/>
                    <a:pt x="351659" y="196401"/>
                  </a:cubicBezTo>
                  <a:cubicBezTo>
                    <a:pt x="351659" y="190330"/>
                    <a:pt x="355457" y="186536"/>
                    <a:pt x="361534" y="186536"/>
                  </a:cubicBezTo>
                  <a:lnTo>
                    <a:pt x="425337" y="186536"/>
                  </a:lnTo>
                  <a:cubicBezTo>
                    <a:pt x="431413" y="186536"/>
                    <a:pt x="435211" y="190330"/>
                    <a:pt x="435211" y="196401"/>
                  </a:cubicBezTo>
                  <a:cubicBezTo>
                    <a:pt x="435211" y="202471"/>
                    <a:pt x="431413" y="207024"/>
                    <a:pt x="425337" y="207024"/>
                  </a:cubicBezTo>
                  <a:lnTo>
                    <a:pt x="405588" y="207024"/>
                  </a:lnTo>
                  <a:cubicBezTo>
                    <a:pt x="404069" y="207024"/>
                    <a:pt x="402550" y="207024"/>
                    <a:pt x="401031" y="209301"/>
                  </a:cubicBezTo>
                  <a:lnTo>
                    <a:pt x="337987" y="307947"/>
                  </a:lnTo>
                  <a:lnTo>
                    <a:pt x="373687" y="307947"/>
                  </a:lnTo>
                  <a:cubicBezTo>
                    <a:pt x="380523" y="307947"/>
                    <a:pt x="384321" y="311741"/>
                    <a:pt x="384321" y="317812"/>
                  </a:cubicBezTo>
                  <a:cubicBezTo>
                    <a:pt x="384321" y="324641"/>
                    <a:pt x="380523" y="328435"/>
                    <a:pt x="373687" y="328435"/>
                  </a:cubicBezTo>
                  <a:lnTo>
                    <a:pt x="331911" y="328435"/>
                  </a:lnTo>
                  <a:lnTo>
                    <a:pt x="331911" y="338300"/>
                  </a:lnTo>
                  <a:lnTo>
                    <a:pt x="373687" y="338300"/>
                  </a:lnTo>
                  <a:cubicBezTo>
                    <a:pt x="380523" y="338300"/>
                    <a:pt x="384321" y="342094"/>
                    <a:pt x="384321" y="348164"/>
                  </a:cubicBezTo>
                  <a:cubicBezTo>
                    <a:pt x="384321" y="354994"/>
                    <a:pt x="380523" y="358788"/>
                    <a:pt x="373687" y="358788"/>
                  </a:cubicBezTo>
                  <a:lnTo>
                    <a:pt x="331911" y="358788"/>
                  </a:lnTo>
                  <a:lnTo>
                    <a:pt x="331911" y="399005"/>
                  </a:lnTo>
                  <a:lnTo>
                    <a:pt x="355457" y="399005"/>
                  </a:lnTo>
                  <a:cubicBezTo>
                    <a:pt x="361534" y="399005"/>
                    <a:pt x="365332" y="402799"/>
                    <a:pt x="365332" y="408870"/>
                  </a:cubicBezTo>
                  <a:cubicBezTo>
                    <a:pt x="365332" y="415699"/>
                    <a:pt x="361534" y="419493"/>
                    <a:pt x="355457" y="419493"/>
                  </a:cubicBezTo>
                  <a:lnTo>
                    <a:pt x="288616" y="419493"/>
                  </a:lnTo>
                  <a:cubicBezTo>
                    <a:pt x="282539" y="419493"/>
                    <a:pt x="278742" y="415699"/>
                    <a:pt x="278742" y="408870"/>
                  </a:cubicBezTo>
                  <a:cubicBezTo>
                    <a:pt x="278742" y="402799"/>
                    <a:pt x="282539" y="399005"/>
                    <a:pt x="288616" y="399005"/>
                  </a:cubicBezTo>
                  <a:lnTo>
                    <a:pt x="312162" y="399005"/>
                  </a:lnTo>
                  <a:lnTo>
                    <a:pt x="312162" y="358788"/>
                  </a:lnTo>
                  <a:lnTo>
                    <a:pt x="270386" y="358788"/>
                  </a:lnTo>
                  <a:cubicBezTo>
                    <a:pt x="264310" y="358788"/>
                    <a:pt x="259752" y="354994"/>
                    <a:pt x="259752" y="348164"/>
                  </a:cubicBezTo>
                  <a:cubicBezTo>
                    <a:pt x="259752" y="342094"/>
                    <a:pt x="264310" y="338300"/>
                    <a:pt x="270386" y="338300"/>
                  </a:cubicBezTo>
                  <a:lnTo>
                    <a:pt x="312162" y="338300"/>
                  </a:lnTo>
                  <a:lnTo>
                    <a:pt x="312162" y="328435"/>
                  </a:lnTo>
                  <a:lnTo>
                    <a:pt x="270386" y="328435"/>
                  </a:lnTo>
                  <a:cubicBezTo>
                    <a:pt x="264310" y="328435"/>
                    <a:pt x="259752" y="324641"/>
                    <a:pt x="259752" y="317812"/>
                  </a:cubicBezTo>
                  <a:cubicBezTo>
                    <a:pt x="259752" y="311741"/>
                    <a:pt x="264310" y="307947"/>
                    <a:pt x="270386" y="307947"/>
                  </a:cubicBezTo>
                  <a:lnTo>
                    <a:pt x="305326" y="307947"/>
                  </a:lnTo>
                  <a:lnTo>
                    <a:pt x="242283" y="209301"/>
                  </a:lnTo>
                  <a:cubicBezTo>
                    <a:pt x="241523" y="207024"/>
                    <a:pt x="240004" y="207024"/>
                    <a:pt x="238485" y="207024"/>
                  </a:cubicBezTo>
                  <a:lnTo>
                    <a:pt x="218736" y="207024"/>
                  </a:lnTo>
                  <a:cubicBezTo>
                    <a:pt x="211900" y="207024"/>
                    <a:pt x="208102" y="202471"/>
                    <a:pt x="208102" y="196401"/>
                  </a:cubicBezTo>
                  <a:cubicBezTo>
                    <a:pt x="208102" y="190330"/>
                    <a:pt x="211900" y="186536"/>
                    <a:pt x="218736" y="186536"/>
                  </a:cubicBezTo>
                  <a:close/>
                  <a:moveTo>
                    <a:pt x="44805" y="172171"/>
                  </a:moveTo>
                  <a:cubicBezTo>
                    <a:pt x="41008" y="182031"/>
                    <a:pt x="37211" y="191891"/>
                    <a:pt x="33414" y="202510"/>
                  </a:cubicBezTo>
                  <a:lnTo>
                    <a:pt x="73663" y="202510"/>
                  </a:lnTo>
                  <a:cubicBezTo>
                    <a:pt x="74422" y="197959"/>
                    <a:pt x="75941" y="193408"/>
                    <a:pt x="77460" y="188858"/>
                  </a:cubicBezTo>
                  <a:cubicBezTo>
                    <a:pt x="77460" y="188099"/>
                    <a:pt x="78219" y="186582"/>
                    <a:pt x="78979" y="185065"/>
                  </a:cubicBezTo>
                  <a:cubicBezTo>
                    <a:pt x="80498" y="180514"/>
                    <a:pt x="82016" y="175963"/>
                    <a:pt x="83535" y="172171"/>
                  </a:cubicBezTo>
                  <a:close/>
                  <a:moveTo>
                    <a:pt x="451103" y="136487"/>
                  </a:moveTo>
                  <a:cubicBezTo>
                    <a:pt x="455664" y="132683"/>
                    <a:pt x="461746" y="133444"/>
                    <a:pt x="465547" y="138009"/>
                  </a:cubicBezTo>
                  <a:cubicBezTo>
                    <a:pt x="470108" y="143335"/>
                    <a:pt x="473909" y="148661"/>
                    <a:pt x="477709" y="154748"/>
                  </a:cubicBezTo>
                  <a:cubicBezTo>
                    <a:pt x="481510" y="159313"/>
                    <a:pt x="479990" y="165400"/>
                    <a:pt x="475429" y="168444"/>
                  </a:cubicBezTo>
                  <a:cubicBezTo>
                    <a:pt x="473909" y="169966"/>
                    <a:pt x="471628" y="169966"/>
                    <a:pt x="469347" y="169966"/>
                  </a:cubicBezTo>
                  <a:cubicBezTo>
                    <a:pt x="466307" y="169966"/>
                    <a:pt x="463266" y="168444"/>
                    <a:pt x="460986" y="166161"/>
                  </a:cubicBezTo>
                  <a:cubicBezTo>
                    <a:pt x="457945" y="160835"/>
                    <a:pt x="454144" y="155509"/>
                    <a:pt x="449583" y="150183"/>
                  </a:cubicBezTo>
                  <a:cubicBezTo>
                    <a:pt x="446542" y="146379"/>
                    <a:pt x="446542" y="139531"/>
                    <a:pt x="451103" y="136487"/>
                  </a:cubicBezTo>
                  <a:close/>
                  <a:moveTo>
                    <a:pt x="185242" y="122835"/>
                  </a:moveTo>
                  <a:cubicBezTo>
                    <a:pt x="189040" y="119037"/>
                    <a:pt x="195876" y="119037"/>
                    <a:pt x="199674" y="122835"/>
                  </a:cubicBezTo>
                  <a:cubicBezTo>
                    <a:pt x="203472" y="126632"/>
                    <a:pt x="203472" y="132709"/>
                    <a:pt x="199674" y="137266"/>
                  </a:cubicBezTo>
                  <a:cubicBezTo>
                    <a:pt x="195117" y="141823"/>
                    <a:pt x="191319" y="146381"/>
                    <a:pt x="186762" y="150938"/>
                  </a:cubicBezTo>
                  <a:cubicBezTo>
                    <a:pt x="185242" y="153976"/>
                    <a:pt x="182204" y="154736"/>
                    <a:pt x="179166" y="154736"/>
                  </a:cubicBezTo>
                  <a:cubicBezTo>
                    <a:pt x="176887" y="154736"/>
                    <a:pt x="174609" y="153976"/>
                    <a:pt x="173090" y="152457"/>
                  </a:cubicBezTo>
                  <a:cubicBezTo>
                    <a:pt x="168532" y="149419"/>
                    <a:pt x="167773" y="142583"/>
                    <a:pt x="171571" y="138026"/>
                  </a:cubicBezTo>
                  <a:cubicBezTo>
                    <a:pt x="176128" y="132709"/>
                    <a:pt x="180685" y="127392"/>
                    <a:pt x="185242" y="122835"/>
                  </a:cubicBezTo>
                  <a:close/>
                  <a:moveTo>
                    <a:pt x="81257" y="111494"/>
                  </a:moveTo>
                  <a:cubicBezTo>
                    <a:pt x="71385" y="123629"/>
                    <a:pt x="62272" y="137282"/>
                    <a:pt x="54677" y="151692"/>
                  </a:cubicBezTo>
                  <a:lnTo>
                    <a:pt x="92648" y="151692"/>
                  </a:lnTo>
                  <a:lnTo>
                    <a:pt x="92648" y="150934"/>
                  </a:lnTo>
                  <a:cubicBezTo>
                    <a:pt x="93408" y="149417"/>
                    <a:pt x="94167" y="147900"/>
                    <a:pt x="94926" y="146383"/>
                  </a:cubicBezTo>
                  <a:cubicBezTo>
                    <a:pt x="97205" y="142591"/>
                    <a:pt x="99483" y="138799"/>
                    <a:pt x="101761" y="135006"/>
                  </a:cubicBezTo>
                  <a:cubicBezTo>
                    <a:pt x="102521" y="133489"/>
                    <a:pt x="103280" y="131972"/>
                    <a:pt x="104039" y="130455"/>
                  </a:cubicBezTo>
                  <a:cubicBezTo>
                    <a:pt x="107077" y="125905"/>
                    <a:pt x="110115" y="121354"/>
                    <a:pt x="113152" y="116803"/>
                  </a:cubicBezTo>
                  <a:cubicBezTo>
                    <a:pt x="113912" y="114528"/>
                    <a:pt x="115431" y="113011"/>
                    <a:pt x="116190" y="111494"/>
                  </a:cubicBezTo>
                  <a:close/>
                  <a:moveTo>
                    <a:pt x="400213" y="85002"/>
                  </a:moveTo>
                  <a:cubicBezTo>
                    <a:pt x="406282" y="88033"/>
                    <a:pt x="412351" y="91822"/>
                    <a:pt x="418420" y="95611"/>
                  </a:cubicBezTo>
                  <a:cubicBezTo>
                    <a:pt x="422972" y="98642"/>
                    <a:pt x="424489" y="104704"/>
                    <a:pt x="421455" y="109251"/>
                  </a:cubicBezTo>
                  <a:cubicBezTo>
                    <a:pt x="419179" y="112282"/>
                    <a:pt x="416144" y="113798"/>
                    <a:pt x="413110" y="113798"/>
                  </a:cubicBezTo>
                  <a:cubicBezTo>
                    <a:pt x="410834" y="113798"/>
                    <a:pt x="409317" y="113798"/>
                    <a:pt x="407800" y="112282"/>
                  </a:cubicBezTo>
                  <a:cubicBezTo>
                    <a:pt x="402489" y="109251"/>
                    <a:pt x="396420" y="106220"/>
                    <a:pt x="391110" y="103189"/>
                  </a:cubicBezTo>
                  <a:cubicBezTo>
                    <a:pt x="385799" y="100915"/>
                    <a:pt x="384282" y="94853"/>
                    <a:pt x="386558" y="89549"/>
                  </a:cubicBezTo>
                  <a:cubicBezTo>
                    <a:pt x="388834" y="84244"/>
                    <a:pt x="394903" y="82729"/>
                    <a:pt x="400213" y="85002"/>
                  </a:cubicBezTo>
                  <a:close/>
                  <a:moveTo>
                    <a:pt x="255897" y="76571"/>
                  </a:moveTo>
                  <a:cubicBezTo>
                    <a:pt x="261215" y="75053"/>
                    <a:pt x="266534" y="77330"/>
                    <a:pt x="268814" y="82644"/>
                  </a:cubicBezTo>
                  <a:cubicBezTo>
                    <a:pt x="271093" y="87958"/>
                    <a:pt x="268054" y="94032"/>
                    <a:pt x="262735" y="95550"/>
                  </a:cubicBezTo>
                  <a:cubicBezTo>
                    <a:pt x="257416" y="97827"/>
                    <a:pt x="251338" y="100864"/>
                    <a:pt x="245259" y="103141"/>
                  </a:cubicBezTo>
                  <a:cubicBezTo>
                    <a:pt x="243739" y="103901"/>
                    <a:pt x="242219" y="104660"/>
                    <a:pt x="240700" y="104660"/>
                  </a:cubicBezTo>
                  <a:cubicBezTo>
                    <a:pt x="237660" y="104660"/>
                    <a:pt x="233861" y="102382"/>
                    <a:pt x="231582" y="99346"/>
                  </a:cubicBezTo>
                  <a:cubicBezTo>
                    <a:pt x="229302" y="94032"/>
                    <a:pt x="231582" y="87958"/>
                    <a:pt x="236141" y="85681"/>
                  </a:cubicBezTo>
                  <a:cubicBezTo>
                    <a:pt x="242979" y="81885"/>
                    <a:pt x="249058" y="79608"/>
                    <a:pt x="255897" y="76571"/>
                  </a:cubicBezTo>
                  <a:close/>
                  <a:moveTo>
                    <a:pt x="318232" y="65184"/>
                  </a:moveTo>
                  <a:lnTo>
                    <a:pt x="318990" y="65184"/>
                  </a:lnTo>
                  <a:cubicBezTo>
                    <a:pt x="325813" y="65184"/>
                    <a:pt x="332636" y="65944"/>
                    <a:pt x="339459" y="66705"/>
                  </a:cubicBezTo>
                  <a:cubicBezTo>
                    <a:pt x="344766" y="67465"/>
                    <a:pt x="349314" y="72028"/>
                    <a:pt x="348556" y="78111"/>
                  </a:cubicBezTo>
                  <a:cubicBezTo>
                    <a:pt x="347798" y="83435"/>
                    <a:pt x="343249" y="87237"/>
                    <a:pt x="337943" y="87237"/>
                  </a:cubicBezTo>
                  <a:cubicBezTo>
                    <a:pt x="337943" y="87237"/>
                    <a:pt x="337184" y="86476"/>
                    <a:pt x="337184" y="86476"/>
                  </a:cubicBezTo>
                  <a:cubicBezTo>
                    <a:pt x="331120" y="85716"/>
                    <a:pt x="325055" y="85716"/>
                    <a:pt x="318990" y="85716"/>
                  </a:cubicBezTo>
                  <a:cubicBezTo>
                    <a:pt x="312925" y="85716"/>
                    <a:pt x="308376" y="81153"/>
                    <a:pt x="308376" y="75830"/>
                  </a:cubicBezTo>
                  <a:cubicBezTo>
                    <a:pt x="308376" y="69746"/>
                    <a:pt x="312925" y="65184"/>
                    <a:pt x="318232" y="65184"/>
                  </a:cubicBezTo>
                  <a:close/>
                  <a:moveTo>
                    <a:pt x="133656" y="60677"/>
                  </a:moveTo>
                  <a:cubicBezTo>
                    <a:pt x="121506" y="69778"/>
                    <a:pt x="109355" y="79638"/>
                    <a:pt x="98723" y="91015"/>
                  </a:cubicBezTo>
                  <a:lnTo>
                    <a:pt x="132138" y="91015"/>
                  </a:lnTo>
                  <a:cubicBezTo>
                    <a:pt x="133656" y="89498"/>
                    <a:pt x="135175" y="87223"/>
                    <a:pt x="136694" y="85706"/>
                  </a:cubicBezTo>
                  <a:cubicBezTo>
                    <a:pt x="138213" y="83431"/>
                    <a:pt x="140491" y="81155"/>
                    <a:pt x="142010" y="79638"/>
                  </a:cubicBezTo>
                  <a:cubicBezTo>
                    <a:pt x="144288" y="77363"/>
                    <a:pt x="146566" y="75088"/>
                    <a:pt x="148085" y="73571"/>
                  </a:cubicBezTo>
                  <a:cubicBezTo>
                    <a:pt x="150364" y="71295"/>
                    <a:pt x="151882" y="69020"/>
                    <a:pt x="154161" y="67503"/>
                  </a:cubicBezTo>
                  <a:cubicBezTo>
                    <a:pt x="156439" y="65228"/>
                    <a:pt x="159477" y="62952"/>
                    <a:pt x="161755" y="60677"/>
                  </a:cubicBezTo>
                  <a:close/>
                  <a:moveTo>
                    <a:pt x="214914" y="25029"/>
                  </a:moveTo>
                  <a:cubicBezTo>
                    <a:pt x="198966" y="28063"/>
                    <a:pt x="183018" y="33372"/>
                    <a:pt x="168589" y="40198"/>
                  </a:cubicBezTo>
                  <a:lnTo>
                    <a:pt x="188334" y="40198"/>
                  </a:lnTo>
                  <a:cubicBezTo>
                    <a:pt x="190612" y="38681"/>
                    <a:pt x="193650" y="37164"/>
                    <a:pt x="196688" y="34889"/>
                  </a:cubicBezTo>
                  <a:cubicBezTo>
                    <a:pt x="198207" y="34131"/>
                    <a:pt x="199725" y="32614"/>
                    <a:pt x="202004" y="31855"/>
                  </a:cubicBezTo>
                  <a:cubicBezTo>
                    <a:pt x="205041" y="30338"/>
                    <a:pt x="208079" y="28063"/>
                    <a:pt x="211877" y="26546"/>
                  </a:cubicBezTo>
                  <a:cubicBezTo>
                    <a:pt x="212636" y="25787"/>
                    <a:pt x="214155" y="25029"/>
                    <a:pt x="214914" y="25029"/>
                  </a:cubicBezTo>
                  <a:close/>
                  <a:moveTo>
                    <a:pt x="318954" y="20478"/>
                  </a:moveTo>
                  <a:cubicBezTo>
                    <a:pt x="310600" y="20478"/>
                    <a:pt x="303006" y="20478"/>
                    <a:pt x="294653" y="21237"/>
                  </a:cubicBezTo>
                  <a:lnTo>
                    <a:pt x="290855" y="21995"/>
                  </a:lnTo>
                  <a:cubicBezTo>
                    <a:pt x="290096" y="21995"/>
                    <a:pt x="290096" y="21995"/>
                    <a:pt x="289337" y="22754"/>
                  </a:cubicBezTo>
                  <a:cubicBezTo>
                    <a:pt x="285540" y="22754"/>
                    <a:pt x="282502" y="23512"/>
                    <a:pt x="278705" y="24271"/>
                  </a:cubicBezTo>
                  <a:cubicBezTo>
                    <a:pt x="278705" y="24271"/>
                    <a:pt x="278705" y="24271"/>
                    <a:pt x="277945" y="24271"/>
                  </a:cubicBezTo>
                  <a:cubicBezTo>
                    <a:pt x="274908" y="25029"/>
                    <a:pt x="271111" y="25787"/>
                    <a:pt x="268073" y="26546"/>
                  </a:cubicBezTo>
                  <a:cubicBezTo>
                    <a:pt x="267314" y="26546"/>
                    <a:pt x="267314" y="26546"/>
                    <a:pt x="266554" y="26546"/>
                  </a:cubicBezTo>
                  <a:cubicBezTo>
                    <a:pt x="263517" y="27304"/>
                    <a:pt x="260479" y="28821"/>
                    <a:pt x="257441" y="29580"/>
                  </a:cubicBezTo>
                  <a:cubicBezTo>
                    <a:pt x="256682" y="29580"/>
                    <a:pt x="255922" y="30338"/>
                    <a:pt x="254404" y="30338"/>
                  </a:cubicBezTo>
                  <a:cubicBezTo>
                    <a:pt x="252125" y="31097"/>
                    <a:pt x="249847" y="31855"/>
                    <a:pt x="246810" y="32614"/>
                  </a:cubicBezTo>
                  <a:cubicBezTo>
                    <a:pt x="245291" y="33372"/>
                    <a:pt x="243012" y="34131"/>
                    <a:pt x="240734" y="35648"/>
                  </a:cubicBezTo>
                  <a:cubicBezTo>
                    <a:pt x="239215" y="35648"/>
                    <a:pt x="238456" y="36406"/>
                    <a:pt x="236937" y="37164"/>
                  </a:cubicBezTo>
                  <a:cubicBezTo>
                    <a:pt x="182259" y="59918"/>
                    <a:pt x="136694" y="105426"/>
                    <a:pt x="109355" y="163069"/>
                  </a:cubicBezTo>
                  <a:cubicBezTo>
                    <a:pt x="109355" y="163828"/>
                    <a:pt x="109355" y="163828"/>
                    <a:pt x="109355" y="164586"/>
                  </a:cubicBezTo>
                  <a:cubicBezTo>
                    <a:pt x="107836" y="167620"/>
                    <a:pt x="106318" y="170654"/>
                    <a:pt x="104799" y="174446"/>
                  </a:cubicBezTo>
                  <a:cubicBezTo>
                    <a:pt x="104039" y="175205"/>
                    <a:pt x="103280" y="176722"/>
                    <a:pt x="103280" y="178239"/>
                  </a:cubicBezTo>
                  <a:cubicBezTo>
                    <a:pt x="101761" y="180514"/>
                    <a:pt x="101002" y="182789"/>
                    <a:pt x="100242" y="185823"/>
                  </a:cubicBezTo>
                  <a:cubicBezTo>
                    <a:pt x="99483" y="187341"/>
                    <a:pt x="98723" y="188858"/>
                    <a:pt x="97964" y="190374"/>
                  </a:cubicBezTo>
                  <a:cubicBezTo>
                    <a:pt x="97205" y="192650"/>
                    <a:pt x="96445" y="194925"/>
                    <a:pt x="95686" y="197201"/>
                  </a:cubicBezTo>
                  <a:cubicBezTo>
                    <a:pt x="95686" y="199476"/>
                    <a:pt x="94926" y="200993"/>
                    <a:pt x="94167" y="203268"/>
                  </a:cubicBezTo>
                  <a:cubicBezTo>
                    <a:pt x="93408" y="204785"/>
                    <a:pt x="92648" y="207061"/>
                    <a:pt x="92648" y="209336"/>
                  </a:cubicBezTo>
                  <a:cubicBezTo>
                    <a:pt x="91889" y="211611"/>
                    <a:pt x="91129" y="213128"/>
                    <a:pt x="90370" y="215404"/>
                  </a:cubicBezTo>
                  <a:cubicBezTo>
                    <a:pt x="90370" y="217679"/>
                    <a:pt x="89611" y="219955"/>
                    <a:pt x="88851" y="221471"/>
                  </a:cubicBezTo>
                  <a:cubicBezTo>
                    <a:pt x="88851" y="223747"/>
                    <a:pt x="88092" y="226022"/>
                    <a:pt x="87332" y="227539"/>
                  </a:cubicBezTo>
                  <a:cubicBezTo>
                    <a:pt x="87332" y="229815"/>
                    <a:pt x="86573" y="232090"/>
                    <a:pt x="86573" y="234365"/>
                  </a:cubicBezTo>
                  <a:cubicBezTo>
                    <a:pt x="85813" y="236641"/>
                    <a:pt x="85813" y="238158"/>
                    <a:pt x="85054" y="240433"/>
                  </a:cubicBezTo>
                  <a:cubicBezTo>
                    <a:pt x="85054" y="242708"/>
                    <a:pt x="84295" y="244984"/>
                    <a:pt x="84295" y="247259"/>
                  </a:cubicBezTo>
                  <a:cubicBezTo>
                    <a:pt x="83535" y="249535"/>
                    <a:pt x="83535" y="251810"/>
                    <a:pt x="83535" y="253327"/>
                  </a:cubicBezTo>
                  <a:cubicBezTo>
                    <a:pt x="82776" y="255602"/>
                    <a:pt x="82776" y="258636"/>
                    <a:pt x="82776" y="260912"/>
                  </a:cubicBezTo>
                  <a:cubicBezTo>
                    <a:pt x="82016" y="262428"/>
                    <a:pt x="82016" y="264704"/>
                    <a:pt x="82016" y="266221"/>
                  </a:cubicBezTo>
                  <a:cubicBezTo>
                    <a:pt x="82016" y="269255"/>
                    <a:pt x="81257" y="272288"/>
                    <a:pt x="81257" y="275322"/>
                  </a:cubicBezTo>
                  <a:cubicBezTo>
                    <a:pt x="81257" y="276839"/>
                    <a:pt x="81257" y="278356"/>
                    <a:pt x="81257" y="279873"/>
                  </a:cubicBezTo>
                  <a:cubicBezTo>
                    <a:pt x="80498" y="284424"/>
                    <a:pt x="80498" y="288975"/>
                    <a:pt x="80498" y="293525"/>
                  </a:cubicBezTo>
                  <a:cubicBezTo>
                    <a:pt x="80498" y="298076"/>
                    <a:pt x="80498" y="302627"/>
                    <a:pt x="81257" y="306419"/>
                  </a:cubicBezTo>
                  <a:cubicBezTo>
                    <a:pt x="81257" y="308695"/>
                    <a:pt x="81257" y="310212"/>
                    <a:pt x="81257" y="311729"/>
                  </a:cubicBezTo>
                  <a:cubicBezTo>
                    <a:pt x="81257" y="314004"/>
                    <a:pt x="81257" y="317038"/>
                    <a:pt x="82016" y="320072"/>
                  </a:cubicBezTo>
                  <a:cubicBezTo>
                    <a:pt x="82016" y="321589"/>
                    <a:pt x="82016" y="323864"/>
                    <a:pt x="82776" y="325381"/>
                  </a:cubicBezTo>
                  <a:cubicBezTo>
                    <a:pt x="82776" y="328415"/>
                    <a:pt x="82776" y="330690"/>
                    <a:pt x="83535" y="332966"/>
                  </a:cubicBezTo>
                  <a:cubicBezTo>
                    <a:pt x="83535" y="335241"/>
                    <a:pt x="83535" y="336758"/>
                    <a:pt x="84295" y="339033"/>
                  </a:cubicBezTo>
                  <a:cubicBezTo>
                    <a:pt x="84295" y="341309"/>
                    <a:pt x="85054" y="343584"/>
                    <a:pt x="85054" y="345859"/>
                  </a:cubicBezTo>
                  <a:cubicBezTo>
                    <a:pt x="85813" y="348135"/>
                    <a:pt x="85813" y="350410"/>
                    <a:pt x="86573" y="351927"/>
                  </a:cubicBezTo>
                  <a:cubicBezTo>
                    <a:pt x="86573" y="354203"/>
                    <a:pt x="87332" y="356478"/>
                    <a:pt x="87332" y="358753"/>
                  </a:cubicBezTo>
                  <a:cubicBezTo>
                    <a:pt x="88092" y="361029"/>
                    <a:pt x="88851" y="362546"/>
                    <a:pt x="88851" y="364821"/>
                  </a:cubicBezTo>
                  <a:cubicBezTo>
                    <a:pt x="89611" y="367096"/>
                    <a:pt x="90370" y="369372"/>
                    <a:pt x="90370" y="370889"/>
                  </a:cubicBezTo>
                  <a:cubicBezTo>
                    <a:pt x="91129" y="373164"/>
                    <a:pt x="91889" y="375439"/>
                    <a:pt x="91889" y="376956"/>
                  </a:cubicBezTo>
                  <a:cubicBezTo>
                    <a:pt x="92648" y="379232"/>
                    <a:pt x="93408" y="381507"/>
                    <a:pt x="94167" y="383783"/>
                  </a:cubicBezTo>
                  <a:cubicBezTo>
                    <a:pt x="94926" y="385300"/>
                    <a:pt x="95686" y="387575"/>
                    <a:pt x="95686" y="389092"/>
                  </a:cubicBezTo>
                  <a:cubicBezTo>
                    <a:pt x="96445" y="391367"/>
                    <a:pt x="97205" y="393643"/>
                    <a:pt x="97964" y="395918"/>
                  </a:cubicBezTo>
                  <a:cubicBezTo>
                    <a:pt x="98723" y="397435"/>
                    <a:pt x="99483" y="398952"/>
                    <a:pt x="100242" y="401227"/>
                  </a:cubicBezTo>
                  <a:cubicBezTo>
                    <a:pt x="101002" y="403503"/>
                    <a:pt x="101761" y="405778"/>
                    <a:pt x="103280" y="408812"/>
                  </a:cubicBezTo>
                  <a:cubicBezTo>
                    <a:pt x="103280" y="409570"/>
                    <a:pt x="104039" y="411087"/>
                    <a:pt x="104799" y="412604"/>
                  </a:cubicBezTo>
                  <a:cubicBezTo>
                    <a:pt x="106318" y="415638"/>
                    <a:pt x="107077" y="418672"/>
                    <a:pt x="108596" y="422464"/>
                  </a:cubicBezTo>
                  <a:cubicBezTo>
                    <a:pt x="109355" y="422464"/>
                    <a:pt x="109355" y="423223"/>
                    <a:pt x="109355" y="423223"/>
                  </a:cubicBezTo>
                  <a:cubicBezTo>
                    <a:pt x="136694" y="481624"/>
                    <a:pt x="182259" y="526374"/>
                    <a:pt x="236937" y="549886"/>
                  </a:cubicBezTo>
                  <a:cubicBezTo>
                    <a:pt x="237697" y="549886"/>
                    <a:pt x="239215" y="550644"/>
                    <a:pt x="240734" y="551403"/>
                  </a:cubicBezTo>
                  <a:cubicBezTo>
                    <a:pt x="243012" y="552161"/>
                    <a:pt x="245291" y="552920"/>
                    <a:pt x="246810" y="553678"/>
                  </a:cubicBezTo>
                  <a:cubicBezTo>
                    <a:pt x="249847" y="554437"/>
                    <a:pt x="252125" y="555195"/>
                    <a:pt x="254404" y="555954"/>
                  </a:cubicBezTo>
                  <a:cubicBezTo>
                    <a:pt x="255922" y="556712"/>
                    <a:pt x="256682" y="556712"/>
                    <a:pt x="257441" y="557471"/>
                  </a:cubicBezTo>
                  <a:cubicBezTo>
                    <a:pt x="260479" y="558229"/>
                    <a:pt x="263517" y="558988"/>
                    <a:pt x="266554" y="559746"/>
                  </a:cubicBezTo>
                  <a:cubicBezTo>
                    <a:pt x="267314" y="559746"/>
                    <a:pt x="267314" y="559746"/>
                    <a:pt x="268073" y="559746"/>
                  </a:cubicBezTo>
                  <a:cubicBezTo>
                    <a:pt x="271111" y="560504"/>
                    <a:pt x="274908" y="561263"/>
                    <a:pt x="277945" y="562021"/>
                  </a:cubicBezTo>
                  <a:cubicBezTo>
                    <a:pt x="278705" y="562021"/>
                    <a:pt x="278705" y="562021"/>
                    <a:pt x="278705" y="562780"/>
                  </a:cubicBezTo>
                  <a:cubicBezTo>
                    <a:pt x="282502" y="562780"/>
                    <a:pt x="285540" y="563538"/>
                    <a:pt x="289337" y="564297"/>
                  </a:cubicBezTo>
                  <a:cubicBezTo>
                    <a:pt x="290096" y="564297"/>
                    <a:pt x="290096" y="564297"/>
                    <a:pt x="290855" y="564297"/>
                  </a:cubicBezTo>
                  <a:lnTo>
                    <a:pt x="294653" y="565055"/>
                  </a:lnTo>
                  <a:cubicBezTo>
                    <a:pt x="303006" y="565814"/>
                    <a:pt x="310600" y="566572"/>
                    <a:pt x="318954" y="566572"/>
                  </a:cubicBezTo>
                  <a:cubicBezTo>
                    <a:pt x="449573" y="566572"/>
                    <a:pt x="556650" y="443701"/>
                    <a:pt x="556650" y="293525"/>
                  </a:cubicBezTo>
                  <a:cubicBezTo>
                    <a:pt x="556650" y="142591"/>
                    <a:pt x="449573" y="20478"/>
                    <a:pt x="318954" y="20478"/>
                  </a:cubicBezTo>
                  <a:close/>
                  <a:moveTo>
                    <a:pt x="258201" y="0"/>
                  </a:moveTo>
                  <a:cubicBezTo>
                    <a:pt x="268073" y="0"/>
                    <a:pt x="277945" y="758"/>
                    <a:pt x="287818" y="2275"/>
                  </a:cubicBezTo>
                  <a:cubicBezTo>
                    <a:pt x="298450" y="758"/>
                    <a:pt x="308322" y="0"/>
                    <a:pt x="318954" y="0"/>
                  </a:cubicBezTo>
                  <a:cubicBezTo>
                    <a:pt x="460964" y="0"/>
                    <a:pt x="577154" y="131214"/>
                    <a:pt x="577154" y="293525"/>
                  </a:cubicBezTo>
                  <a:cubicBezTo>
                    <a:pt x="577154" y="455078"/>
                    <a:pt x="460964" y="586292"/>
                    <a:pt x="318954" y="586292"/>
                  </a:cubicBezTo>
                  <a:cubicBezTo>
                    <a:pt x="308322" y="586292"/>
                    <a:pt x="298450" y="585534"/>
                    <a:pt x="287818" y="584775"/>
                  </a:cubicBezTo>
                  <a:cubicBezTo>
                    <a:pt x="277945" y="585534"/>
                    <a:pt x="268073" y="586292"/>
                    <a:pt x="258201" y="586292"/>
                  </a:cubicBezTo>
                  <a:cubicBezTo>
                    <a:pt x="203522" y="586292"/>
                    <a:pt x="152642" y="567331"/>
                    <a:pt x="110874" y="533958"/>
                  </a:cubicBezTo>
                  <a:cubicBezTo>
                    <a:pt x="110115" y="533200"/>
                    <a:pt x="109355" y="533200"/>
                    <a:pt x="108596" y="532441"/>
                  </a:cubicBezTo>
                  <a:cubicBezTo>
                    <a:pt x="91129" y="518031"/>
                    <a:pt x="75182" y="501344"/>
                    <a:pt x="60753" y="482383"/>
                  </a:cubicBezTo>
                  <a:cubicBezTo>
                    <a:pt x="60753" y="482383"/>
                    <a:pt x="59993" y="481624"/>
                    <a:pt x="59993" y="480866"/>
                  </a:cubicBezTo>
                  <a:cubicBezTo>
                    <a:pt x="46324" y="461904"/>
                    <a:pt x="34173" y="441426"/>
                    <a:pt x="25060" y="419430"/>
                  </a:cubicBezTo>
                  <a:cubicBezTo>
                    <a:pt x="24301" y="418672"/>
                    <a:pt x="24301" y="417913"/>
                    <a:pt x="24301" y="417913"/>
                  </a:cubicBezTo>
                  <a:cubicBezTo>
                    <a:pt x="8353" y="379990"/>
                    <a:pt x="0" y="337516"/>
                    <a:pt x="0" y="293525"/>
                  </a:cubicBezTo>
                  <a:cubicBezTo>
                    <a:pt x="0" y="264704"/>
                    <a:pt x="3037" y="237399"/>
                    <a:pt x="9872" y="211611"/>
                  </a:cubicBezTo>
                  <a:cubicBezTo>
                    <a:pt x="9872" y="210095"/>
                    <a:pt x="10632" y="209336"/>
                    <a:pt x="10632" y="207819"/>
                  </a:cubicBezTo>
                  <a:cubicBezTo>
                    <a:pt x="15188" y="191133"/>
                    <a:pt x="21263" y="174446"/>
                    <a:pt x="28857" y="158519"/>
                  </a:cubicBezTo>
                  <a:cubicBezTo>
                    <a:pt x="28857" y="157760"/>
                    <a:pt x="28857" y="157760"/>
                    <a:pt x="29617" y="157002"/>
                  </a:cubicBezTo>
                  <a:cubicBezTo>
                    <a:pt x="39489" y="134248"/>
                    <a:pt x="52399" y="113769"/>
                    <a:pt x="67588" y="94808"/>
                  </a:cubicBezTo>
                  <a:cubicBezTo>
                    <a:pt x="68347" y="94808"/>
                    <a:pt x="68347" y="94049"/>
                    <a:pt x="69106" y="94049"/>
                  </a:cubicBezTo>
                  <a:cubicBezTo>
                    <a:pt x="85054" y="74329"/>
                    <a:pt x="103280" y="57643"/>
                    <a:pt x="123025" y="43232"/>
                  </a:cubicBezTo>
                  <a:cubicBezTo>
                    <a:pt x="162514" y="15927"/>
                    <a:pt x="208839" y="0"/>
                    <a:pt x="258201" y="0"/>
                  </a:cubicBez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grpSp>
        <p:nvGrpSpPr>
          <p:cNvPr id="14" name="íṩļîḓe">
            <a:extLst>
              <a:ext uri="{FF2B5EF4-FFF2-40B4-BE49-F238E27FC236}">
                <a16:creationId xmlns:a16="http://schemas.microsoft.com/office/drawing/2014/main" xmlns="" id="{E648A908-3802-41A8-80A2-0A6B0CF928DF}"/>
              </a:ext>
            </a:extLst>
          </p:cNvPr>
          <p:cNvGrpSpPr/>
          <p:nvPr/>
        </p:nvGrpSpPr>
        <p:grpSpPr>
          <a:xfrm>
            <a:off x="1343426" y="4305650"/>
            <a:ext cx="2797147" cy="1773582"/>
            <a:chOff x="600814" y="3564001"/>
            <a:chExt cx="2443527" cy="1897637"/>
          </a:xfrm>
        </p:grpSpPr>
        <p:sp>
          <p:nvSpPr>
            <p:cNvPr id="23" name="íṡ1iďê">
              <a:extLst>
                <a:ext uri="{FF2B5EF4-FFF2-40B4-BE49-F238E27FC236}">
                  <a16:creationId xmlns:a16="http://schemas.microsoft.com/office/drawing/2014/main" xmlns="" id="{C42047F7-9E9D-4F50-A77C-13A02EE7D137}"/>
                </a:ext>
              </a:extLst>
            </p:cNvPr>
            <p:cNvSpPr txBox="1"/>
            <p:nvPr/>
          </p:nvSpPr>
          <p:spPr>
            <a:xfrm>
              <a:off x="600814" y="4035822"/>
              <a:ext cx="2443527" cy="1425816"/>
            </a:xfrm>
            <a:prstGeom prst="rect">
              <a:avLst/>
            </a:prstGeom>
            <a:noFill/>
          </p:spPr>
          <p:txBody>
            <a:bodyPr wrap="square" lIns="90000" tIns="46800" rIns="90000" bIns="46800" rtlCol="0">
              <a:noAutofit/>
            </a:bodyPr>
            <a:lstStyle/>
            <a:p>
              <a:pPr algn="just">
                <a:lnSpc>
                  <a:spcPct val="150000"/>
                </a:lnSpc>
              </a:pPr>
              <a:r>
                <a:rPr lang="en-US" altLang="zh-CN" sz="1000" dirty="0">
                  <a:ea typeface="微软雅黑" panose="020B0503020204020204" pitchFamily="34" charset="-122"/>
                </a:rPr>
                <a:t>1.</a:t>
              </a:r>
              <a:r>
                <a:rPr lang="zh-CN" altLang="en-US" sz="1000" dirty="0">
                  <a:ea typeface="微软雅黑" panose="020B0503020204020204" pitchFamily="34" charset="-122"/>
                </a:rPr>
                <a:t>选中</a:t>
              </a:r>
              <a:r>
                <a:rPr lang="en-US" altLang="zh-CN" sz="1000" dirty="0">
                  <a:ea typeface="微软雅黑" panose="020B0503020204020204" pitchFamily="34" charset="-122"/>
                </a:rPr>
                <a:t>PPT</a:t>
              </a:r>
              <a:r>
                <a:rPr lang="zh-CN" altLang="en-US" sz="1000" dirty="0">
                  <a:ea typeface="微软雅黑" panose="020B0503020204020204" pitchFamily="34" charset="-122"/>
                </a:rPr>
                <a:t>页面中图示里的图标（可按住</a:t>
              </a:r>
              <a:r>
                <a:rPr lang="en-US" altLang="zh-CN" sz="1000" dirty="0">
                  <a:ea typeface="微软雅黑" panose="020B0503020204020204" pitchFamily="34" charset="-122"/>
                </a:rPr>
                <a:t>shift</a:t>
              </a:r>
              <a:r>
                <a:rPr lang="zh-CN" altLang="en-US" sz="1000" dirty="0">
                  <a:ea typeface="微软雅黑" panose="020B0503020204020204" pitchFamily="34" charset="-122"/>
                </a:rPr>
                <a:t>键多选</a:t>
              </a:r>
              <a:r>
                <a:rPr lang="zh-CN" altLang="en-US" sz="1000" dirty="0" smtClean="0">
                  <a:ea typeface="微软雅黑" panose="020B0503020204020204" pitchFamily="34" charset="-122"/>
                </a:rPr>
                <a:t>）</a:t>
              </a:r>
              <a:endParaRPr lang="en-US" altLang="zh-CN" sz="1000" dirty="0">
                <a:ea typeface="微软雅黑" panose="020B0503020204020204" pitchFamily="34" charset="-122"/>
              </a:endParaRPr>
            </a:p>
            <a:p>
              <a:pPr algn="just">
                <a:lnSpc>
                  <a:spcPct val="150000"/>
                </a:lnSpc>
              </a:pPr>
              <a:r>
                <a:rPr lang="en-US" altLang="zh-CN" sz="1000" dirty="0">
                  <a:ea typeface="微软雅黑" panose="020B0503020204020204" pitchFamily="34" charset="-122"/>
                </a:rPr>
                <a:t>2.</a:t>
              </a:r>
              <a:r>
                <a:rPr lang="zh-CN" altLang="en-US" sz="1000" dirty="0">
                  <a:ea typeface="微软雅黑" panose="020B0503020204020204" pitchFamily="34" charset="-122"/>
                </a:rPr>
                <a:t>在</a:t>
              </a:r>
              <a:r>
                <a:rPr lang="en-US" altLang="zh-CN" sz="1000" dirty="0" err="1">
                  <a:ea typeface="微软雅黑" panose="020B0503020204020204" pitchFamily="34" charset="-122"/>
                </a:rPr>
                <a:t>iSlide</a:t>
              </a:r>
              <a:r>
                <a:rPr lang="zh-CN" altLang="en-US" sz="1000" dirty="0">
                  <a:ea typeface="微软雅黑" panose="020B0503020204020204" pitchFamily="34" charset="-122"/>
                </a:rPr>
                <a:t>菜单面板打开“图标库”，单击左键即可进行替换操作；可以将</a:t>
              </a:r>
              <a:r>
                <a:rPr lang="en-US" altLang="zh-CN" sz="1000" dirty="0">
                  <a:ea typeface="微软雅黑" panose="020B0503020204020204" pitchFamily="34" charset="-122"/>
                </a:rPr>
                <a:t>PPT</a:t>
              </a:r>
              <a:r>
                <a:rPr lang="zh-CN" altLang="en-US" sz="1000" dirty="0">
                  <a:ea typeface="微软雅黑" panose="020B0503020204020204" pitchFamily="34" charset="-122"/>
                </a:rPr>
                <a:t>中绘制的任何形状替换为</a:t>
              </a:r>
              <a:r>
                <a:rPr lang="en-US" altLang="zh-CN" sz="1000" dirty="0" err="1">
                  <a:ea typeface="微软雅黑" panose="020B0503020204020204" pitchFamily="34" charset="-122"/>
                </a:rPr>
                <a:t>iSlide</a:t>
              </a:r>
              <a:r>
                <a:rPr lang="zh-CN" altLang="en-US" sz="1000" dirty="0">
                  <a:ea typeface="微软雅黑" panose="020B0503020204020204" pitchFamily="34" charset="-122"/>
                </a:rPr>
                <a:t>图标库中的图标</a:t>
              </a:r>
              <a:r>
                <a:rPr lang="zh-CN" altLang="en-US" sz="1000" dirty="0" smtClean="0">
                  <a:ea typeface="微软雅黑" panose="020B0503020204020204" pitchFamily="34" charset="-122"/>
                </a:rPr>
                <a:t>；</a:t>
              </a:r>
              <a:endParaRPr lang="zh-CN" altLang="en-US" sz="1000" dirty="0">
                <a:ea typeface="微软雅黑" panose="020B0503020204020204" pitchFamily="34" charset="-122"/>
              </a:endParaRPr>
            </a:p>
          </p:txBody>
        </p:sp>
        <p:sp>
          <p:nvSpPr>
            <p:cNvPr id="24" name="ïsḻidè">
              <a:extLst>
                <a:ext uri="{FF2B5EF4-FFF2-40B4-BE49-F238E27FC236}">
                  <a16:creationId xmlns:a16="http://schemas.microsoft.com/office/drawing/2014/main" xmlns="" id="{DD303C94-1907-45BE-B785-0276BD6CE49D}"/>
                </a:ext>
              </a:extLst>
            </p:cNvPr>
            <p:cNvSpPr txBox="1"/>
            <p:nvPr/>
          </p:nvSpPr>
          <p:spPr>
            <a:xfrm>
              <a:off x="600814" y="3564001"/>
              <a:ext cx="2443527" cy="471820"/>
            </a:xfrm>
            <a:prstGeom prst="rect">
              <a:avLst/>
            </a:prstGeom>
            <a:noFill/>
          </p:spPr>
          <p:txBody>
            <a:bodyPr wrap="square" rtlCol="0" anchor="ctr">
              <a:normAutofit/>
            </a:bodyPr>
            <a:lstStyle/>
            <a:p>
              <a:pPr algn="ctr"/>
              <a:r>
                <a:rPr lang="zh-CN" altLang="en-US" sz="1600" b="1" dirty="0">
                  <a:solidFill>
                    <a:schemeClr val="accent1"/>
                  </a:solidFill>
                  <a:ea typeface="微软雅黑" panose="020B0503020204020204" pitchFamily="34" charset="-122"/>
                </a:rPr>
                <a:t>替换图示中的图标</a:t>
              </a:r>
            </a:p>
          </p:txBody>
        </p:sp>
      </p:grpSp>
      <p:grpSp>
        <p:nvGrpSpPr>
          <p:cNvPr id="15" name="íṩľîḑè">
            <a:extLst>
              <a:ext uri="{FF2B5EF4-FFF2-40B4-BE49-F238E27FC236}">
                <a16:creationId xmlns:a16="http://schemas.microsoft.com/office/drawing/2014/main" xmlns="" id="{53EF367F-8C4B-4FC5-A4E7-C16F9485CFCB}"/>
              </a:ext>
            </a:extLst>
          </p:cNvPr>
          <p:cNvGrpSpPr/>
          <p:nvPr/>
        </p:nvGrpSpPr>
        <p:grpSpPr>
          <a:xfrm>
            <a:off x="4697427" y="4305650"/>
            <a:ext cx="2797147" cy="1773582"/>
            <a:chOff x="600814" y="3564001"/>
            <a:chExt cx="2443527" cy="1897637"/>
          </a:xfrm>
        </p:grpSpPr>
        <p:sp>
          <p:nvSpPr>
            <p:cNvPr id="21" name="ïš1îďé">
              <a:extLst>
                <a:ext uri="{FF2B5EF4-FFF2-40B4-BE49-F238E27FC236}">
                  <a16:creationId xmlns:a16="http://schemas.microsoft.com/office/drawing/2014/main" xmlns="" id="{0B0D4533-B67E-4F27-9AB5-C4B71C21D047}"/>
                </a:ext>
              </a:extLst>
            </p:cNvPr>
            <p:cNvSpPr txBox="1"/>
            <p:nvPr/>
          </p:nvSpPr>
          <p:spPr>
            <a:xfrm>
              <a:off x="600814" y="4035822"/>
              <a:ext cx="2443527" cy="1425816"/>
            </a:xfrm>
            <a:prstGeom prst="rect">
              <a:avLst/>
            </a:prstGeom>
            <a:noFill/>
          </p:spPr>
          <p:txBody>
            <a:bodyPr wrap="square" lIns="90000" tIns="46800" rIns="90000" bIns="46800" rtlCol="0">
              <a:noAutofit/>
            </a:bodyPr>
            <a:lstStyle/>
            <a:p>
              <a:pPr algn="just">
                <a:lnSpc>
                  <a:spcPct val="150000"/>
                </a:lnSpc>
              </a:pPr>
              <a:r>
                <a:rPr lang="en-US" altLang="zh-CN" sz="1000" dirty="0">
                  <a:ea typeface="微软雅黑" panose="020B0503020204020204" pitchFamily="34" charset="-122"/>
                </a:rPr>
                <a:t>1.</a:t>
              </a:r>
              <a:r>
                <a:rPr lang="zh-CN" altLang="en-US" sz="1000" dirty="0">
                  <a:ea typeface="微软雅黑" panose="020B0503020204020204" pitchFamily="34" charset="-122"/>
                </a:rPr>
                <a:t>选中</a:t>
              </a:r>
              <a:r>
                <a:rPr lang="en-US" altLang="zh-CN" sz="1000" dirty="0">
                  <a:ea typeface="微软雅黑" panose="020B0503020204020204" pitchFamily="34" charset="-122"/>
                </a:rPr>
                <a:t>PPT</a:t>
              </a:r>
              <a:r>
                <a:rPr lang="zh-CN" altLang="en-US" sz="1000" dirty="0">
                  <a:ea typeface="微软雅黑" panose="020B0503020204020204" pitchFamily="34" charset="-122"/>
                </a:rPr>
                <a:t>页面中图示里的图标（可按住</a:t>
              </a:r>
              <a:r>
                <a:rPr lang="en-US" altLang="zh-CN" sz="1000" dirty="0">
                  <a:ea typeface="微软雅黑" panose="020B0503020204020204" pitchFamily="34" charset="-122"/>
                </a:rPr>
                <a:t>shift</a:t>
              </a:r>
              <a:r>
                <a:rPr lang="zh-CN" altLang="en-US" sz="1000" dirty="0">
                  <a:ea typeface="微软雅黑" panose="020B0503020204020204" pitchFamily="34" charset="-122"/>
                </a:rPr>
                <a:t>键多选</a:t>
              </a:r>
              <a:r>
                <a:rPr lang="zh-CN" altLang="en-US" sz="1000" dirty="0" smtClean="0">
                  <a:ea typeface="微软雅黑" panose="020B0503020204020204" pitchFamily="34" charset="-122"/>
                </a:rPr>
                <a:t>）</a:t>
              </a:r>
              <a:endParaRPr lang="en-US" altLang="zh-CN" sz="1000" dirty="0">
                <a:ea typeface="微软雅黑" panose="020B0503020204020204" pitchFamily="34" charset="-122"/>
              </a:endParaRPr>
            </a:p>
            <a:p>
              <a:pPr algn="just">
                <a:lnSpc>
                  <a:spcPct val="150000"/>
                </a:lnSpc>
              </a:pPr>
              <a:r>
                <a:rPr lang="en-US" altLang="zh-CN" sz="1000" dirty="0">
                  <a:ea typeface="微软雅黑" panose="020B0503020204020204" pitchFamily="34" charset="-122"/>
                </a:rPr>
                <a:t>2.</a:t>
              </a:r>
              <a:r>
                <a:rPr lang="zh-CN" altLang="en-US" sz="1000" dirty="0">
                  <a:ea typeface="微软雅黑" panose="020B0503020204020204" pitchFamily="34" charset="-122"/>
                </a:rPr>
                <a:t>在</a:t>
              </a:r>
              <a:r>
                <a:rPr lang="en-US" altLang="zh-CN" sz="1000" dirty="0" err="1">
                  <a:ea typeface="微软雅黑" panose="020B0503020204020204" pitchFamily="34" charset="-122"/>
                </a:rPr>
                <a:t>iSlide</a:t>
              </a:r>
              <a:r>
                <a:rPr lang="zh-CN" altLang="en-US" sz="1000" dirty="0">
                  <a:ea typeface="微软雅黑" panose="020B0503020204020204" pitchFamily="34" charset="-122"/>
                </a:rPr>
                <a:t>菜单面板打开“图标库”，单击左键即可进行替换操作；可以将</a:t>
              </a:r>
              <a:r>
                <a:rPr lang="en-US" altLang="zh-CN" sz="1000" dirty="0">
                  <a:ea typeface="微软雅黑" panose="020B0503020204020204" pitchFamily="34" charset="-122"/>
                </a:rPr>
                <a:t>PPT</a:t>
              </a:r>
              <a:r>
                <a:rPr lang="zh-CN" altLang="en-US" sz="1000" dirty="0">
                  <a:ea typeface="微软雅黑" panose="020B0503020204020204" pitchFamily="34" charset="-122"/>
                </a:rPr>
                <a:t>中绘制的任何形状替换为</a:t>
              </a:r>
              <a:r>
                <a:rPr lang="en-US" altLang="zh-CN" sz="1000" dirty="0" err="1">
                  <a:ea typeface="微软雅黑" panose="020B0503020204020204" pitchFamily="34" charset="-122"/>
                </a:rPr>
                <a:t>iSlide</a:t>
              </a:r>
              <a:r>
                <a:rPr lang="zh-CN" altLang="en-US" sz="1000" dirty="0">
                  <a:ea typeface="微软雅黑" panose="020B0503020204020204" pitchFamily="34" charset="-122"/>
                </a:rPr>
                <a:t>图标库中的图标</a:t>
              </a:r>
              <a:r>
                <a:rPr lang="zh-CN" altLang="en-US" sz="1000" dirty="0" smtClean="0">
                  <a:ea typeface="微软雅黑" panose="020B0503020204020204" pitchFamily="34" charset="-122"/>
                </a:rPr>
                <a:t>；</a:t>
              </a:r>
              <a:endParaRPr lang="zh-CN" altLang="en-US" sz="1000" dirty="0">
                <a:ea typeface="微软雅黑" panose="020B0503020204020204" pitchFamily="34" charset="-122"/>
              </a:endParaRPr>
            </a:p>
          </p:txBody>
        </p:sp>
        <p:sp>
          <p:nvSpPr>
            <p:cNvPr id="22" name="iŝḷïḓè">
              <a:extLst>
                <a:ext uri="{FF2B5EF4-FFF2-40B4-BE49-F238E27FC236}">
                  <a16:creationId xmlns:a16="http://schemas.microsoft.com/office/drawing/2014/main" xmlns="" id="{0E9CA16E-6731-4672-8518-465607D58AB4}"/>
                </a:ext>
              </a:extLst>
            </p:cNvPr>
            <p:cNvSpPr txBox="1"/>
            <p:nvPr/>
          </p:nvSpPr>
          <p:spPr>
            <a:xfrm>
              <a:off x="600814" y="3564001"/>
              <a:ext cx="2443527" cy="471820"/>
            </a:xfrm>
            <a:prstGeom prst="rect">
              <a:avLst/>
            </a:prstGeom>
            <a:noFill/>
          </p:spPr>
          <p:txBody>
            <a:bodyPr wrap="square" rtlCol="0" anchor="ctr">
              <a:normAutofit/>
            </a:bodyPr>
            <a:lstStyle/>
            <a:p>
              <a:pPr algn="ctr"/>
              <a:r>
                <a:rPr lang="zh-CN" altLang="en-US" sz="1600" b="1" dirty="0">
                  <a:solidFill>
                    <a:schemeClr val="accent2"/>
                  </a:solidFill>
                  <a:ea typeface="微软雅黑" panose="020B0503020204020204" pitchFamily="34" charset="-122"/>
                </a:rPr>
                <a:t>替换图示中的图标</a:t>
              </a:r>
            </a:p>
          </p:txBody>
        </p:sp>
      </p:grpSp>
      <p:grpSp>
        <p:nvGrpSpPr>
          <p:cNvPr id="16" name="iṣḻíḋê">
            <a:extLst>
              <a:ext uri="{FF2B5EF4-FFF2-40B4-BE49-F238E27FC236}">
                <a16:creationId xmlns:a16="http://schemas.microsoft.com/office/drawing/2014/main" xmlns="" id="{608ED1BA-B6B9-4909-9428-6369B738E51B}"/>
              </a:ext>
            </a:extLst>
          </p:cNvPr>
          <p:cNvGrpSpPr/>
          <p:nvPr/>
        </p:nvGrpSpPr>
        <p:grpSpPr>
          <a:xfrm>
            <a:off x="8051428" y="4305650"/>
            <a:ext cx="2797147" cy="1773582"/>
            <a:chOff x="600814" y="3564001"/>
            <a:chExt cx="2443527" cy="1897637"/>
          </a:xfrm>
        </p:grpSpPr>
        <p:sp>
          <p:nvSpPr>
            <p:cNvPr id="19" name="íšlíḓè">
              <a:extLst>
                <a:ext uri="{FF2B5EF4-FFF2-40B4-BE49-F238E27FC236}">
                  <a16:creationId xmlns:a16="http://schemas.microsoft.com/office/drawing/2014/main" xmlns="" id="{A37D809C-2B77-4F88-8CEE-B8004CE89702}"/>
                </a:ext>
              </a:extLst>
            </p:cNvPr>
            <p:cNvSpPr txBox="1"/>
            <p:nvPr/>
          </p:nvSpPr>
          <p:spPr>
            <a:xfrm>
              <a:off x="600814" y="4035822"/>
              <a:ext cx="2443527" cy="1425816"/>
            </a:xfrm>
            <a:prstGeom prst="rect">
              <a:avLst/>
            </a:prstGeom>
            <a:noFill/>
          </p:spPr>
          <p:txBody>
            <a:bodyPr wrap="square" lIns="90000" tIns="46800" rIns="90000" bIns="46800" rtlCol="0">
              <a:noAutofit/>
            </a:bodyPr>
            <a:lstStyle/>
            <a:p>
              <a:pPr algn="just">
                <a:lnSpc>
                  <a:spcPct val="150000"/>
                </a:lnSpc>
              </a:pPr>
              <a:r>
                <a:rPr lang="en-US" altLang="zh-CN" sz="1000" dirty="0">
                  <a:ea typeface="微软雅黑" panose="020B0503020204020204" pitchFamily="34" charset="-122"/>
                </a:rPr>
                <a:t>1.</a:t>
              </a:r>
              <a:r>
                <a:rPr lang="zh-CN" altLang="en-US" sz="1000" dirty="0">
                  <a:ea typeface="微软雅黑" panose="020B0503020204020204" pitchFamily="34" charset="-122"/>
                </a:rPr>
                <a:t>选中</a:t>
              </a:r>
              <a:r>
                <a:rPr lang="en-US" altLang="zh-CN" sz="1000" dirty="0">
                  <a:ea typeface="微软雅黑" panose="020B0503020204020204" pitchFamily="34" charset="-122"/>
                </a:rPr>
                <a:t>PPT</a:t>
              </a:r>
              <a:r>
                <a:rPr lang="zh-CN" altLang="en-US" sz="1000" dirty="0">
                  <a:ea typeface="微软雅黑" panose="020B0503020204020204" pitchFamily="34" charset="-122"/>
                </a:rPr>
                <a:t>页面中图示里的图标（可按住</a:t>
              </a:r>
              <a:r>
                <a:rPr lang="en-US" altLang="zh-CN" sz="1000" dirty="0">
                  <a:ea typeface="微软雅黑" panose="020B0503020204020204" pitchFamily="34" charset="-122"/>
                </a:rPr>
                <a:t>shift</a:t>
              </a:r>
              <a:r>
                <a:rPr lang="zh-CN" altLang="en-US" sz="1000" dirty="0">
                  <a:ea typeface="微软雅黑" panose="020B0503020204020204" pitchFamily="34" charset="-122"/>
                </a:rPr>
                <a:t>键多选</a:t>
              </a:r>
              <a:r>
                <a:rPr lang="zh-CN" altLang="en-US" sz="1000" dirty="0" smtClean="0">
                  <a:ea typeface="微软雅黑" panose="020B0503020204020204" pitchFamily="34" charset="-122"/>
                </a:rPr>
                <a:t>）</a:t>
              </a:r>
              <a:endParaRPr lang="en-US" altLang="zh-CN" sz="1000" dirty="0">
                <a:ea typeface="微软雅黑" panose="020B0503020204020204" pitchFamily="34" charset="-122"/>
              </a:endParaRPr>
            </a:p>
            <a:p>
              <a:pPr algn="just">
                <a:lnSpc>
                  <a:spcPct val="150000"/>
                </a:lnSpc>
              </a:pPr>
              <a:r>
                <a:rPr lang="en-US" altLang="zh-CN" sz="1000" dirty="0">
                  <a:ea typeface="微软雅黑" panose="020B0503020204020204" pitchFamily="34" charset="-122"/>
                </a:rPr>
                <a:t>2.</a:t>
              </a:r>
              <a:r>
                <a:rPr lang="zh-CN" altLang="en-US" sz="1000" dirty="0">
                  <a:ea typeface="微软雅黑" panose="020B0503020204020204" pitchFamily="34" charset="-122"/>
                </a:rPr>
                <a:t>在</a:t>
              </a:r>
              <a:r>
                <a:rPr lang="en-US" altLang="zh-CN" sz="1000" dirty="0" err="1">
                  <a:ea typeface="微软雅黑" panose="020B0503020204020204" pitchFamily="34" charset="-122"/>
                </a:rPr>
                <a:t>iSlide</a:t>
              </a:r>
              <a:r>
                <a:rPr lang="zh-CN" altLang="en-US" sz="1000" dirty="0">
                  <a:ea typeface="微软雅黑" panose="020B0503020204020204" pitchFamily="34" charset="-122"/>
                </a:rPr>
                <a:t>菜单面板打开“图标库”，单击左键即可进行替换操作；可以将</a:t>
              </a:r>
              <a:r>
                <a:rPr lang="en-US" altLang="zh-CN" sz="1000" dirty="0">
                  <a:ea typeface="微软雅黑" panose="020B0503020204020204" pitchFamily="34" charset="-122"/>
                </a:rPr>
                <a:t>PPT</a:t>
              </a:r>
              <a:r>
                <a:rPr lang="zh-CN" altLang="en-US" sz="1000" dirty="0">
                  <a:ea typeface="微软雅黑" panose="020B0503020204020204" pitchFamily="34" charset="-122"/>
                </a:rPr>
                <a:t>中绘制的任何形状替换为</a:t>
              </a:r>
              <a:r>
                <a:rPr lang="en-US" altLang="zh-CN" sz="1000" dirty="0" err="1">
                  <a:ea typeface="微软雅黑" panose="020B0503020204020204" pitchFamily="34" charset="-122"/>
                </a:rPr>
                <a:t>iSlide</a:t>
              </a:r>
              <a:r>
                <a:rPr lang="zh-CN" altLang="en-US" sz="1000" dirty="0">
                  <a:ea typeface="微软雅黑" panose="020B0503020204020204" pitchFamily="34" charset="-122"/>
                </a:rPr>
                <a:t>图标库中的图标</a:t>
              </a:r>
              <a:r>
                <a:rPr lang="zh-CN" altLang="en-US" sz="1000" dirty="0" smtClean="0">
                  <a:ea typeface="微软雅黑" panose="020B0503020204020204" pitchFamily="34" charset="-122"/>
                </a:rPr>
                <a:t>；</a:t>
              </a:r>
              <a:endParaRPr lang="zh-CN" altLang="en-US" sz="1000" dirty="0">
                <a:ea typeface="微软雅黑" panose="020B0503020204020204" pitchFamily="34" charset="-122"/>
              </a:endParaRPr>
            </a:p>
          </p:txBody>
        </p:sp>
        <p:sp>
          <p:nvSpPr>
            <p:cNvPr id="20" name="îṧliďê">
              <a:extLst>
                <a:ext uri="{FF2B5EF4-FFF2-40B4-BE49-F238E27FC236}">
                  <a16:creationId xmlns:a16="http://schemas.microsoft.com/office/drawing/2014/main" xmlns="" id="{EB46927C-FCF8-49AB-BA15-1F56EF369F57}"/>
                </a:ext>
              </a:extLst>
            </p:cNvPr>
            <p:cNvSpPr txBox="1"/>
            <p:nvPr/>
          </p:nvSpPr>
          <p:spPr>
            <a:xfrm>
              <a:off x="600814" y="3564001"/>
              <a:ext cx="2443527" cy="471820"/>
            </a:xfrm>
            <a:prstGeom prst="rect">
              <a:avLst/>
            </a:prstGeom>
            <a:noFill/>
          </p:spPr>
          <p:txBody>
            <a:bodyPr wrap="square" rtlCol="0" anchor="ctr">
              <a:normAutofit/>
            </a:bodyPr>
            <a:lstStyle/>
            <a:p>
              <a:pPr algn="ctr"/>
              <a:r>
                <a:rPr lang="zh-CN" altLang="en-US" sz="1600" b="1" dirty="0">
                  <a:solidFill>
                    <a:schemeClr val="accent3"/>
                  </a:solidFill>
                  <a:ea typeface="微软雅黑" panose="020B0503020204020204" pitchFamily="34" charset="-122"/>
                </a:rPr>
                <a:t>替换图示中的图标</a:t>
              </a:r>
            </a:p>
          </p:txBody>
        </p:sp>
      </p:grpSp>
      <p:cxnSp>
        <p:nvCxnSpPr>
          <p:cNvPr id="17" name="直接连接符 16">
            <a:extLst>
              <a:ext uri="{FF2B5EF4-FFF2-40B4-BE49-F238E27FC236}">
                <a16:creationId xmlns:a16="http://schemas.microsoft.com/office/drawing/2014/main" xmlns="" id="{19F441E2-D074-450B-B8EA-577051E2FA23}"/>
              </a:ext>
            </a:extLst>
          </p:cNvPr>
          <p:cNvCxnSpPr/>
          <p:nvPr/>
        </p:nvCxnSpPr>
        <p:spPr>
          <a:xfrm>
            <a:off x="4405392" y="4746625"/>
            <a:ext cx="0" cy="1332606"/>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7274F471-E026-4305-9E50-970B2852D4AE}"/>
              </a:ext>
            </a:extLst>
          </p:cNvPr>
          <p:cNvCxnSpPr/>
          <p:nvPr/>
        </p:nvCxnSpPr>
        <p:spPr>
          <a:xfrm>
            <a:off x="7742420" y="4746625"/>
            <a:ext cx="0" cy="1332606"/>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1180709" y="514055"/>
            <a:ext cx="3171572" cy="523220"/>
          </a:xfrm>
          <a:prstGeom prst="rect">
            <a:avLst/>
          </a:prstGeom>
        </p:spPr>
        <p:txBody>
          <a:bodyPr wrap="square">
            <a:spAutoFit/>
          </a:bodyPr>
          <a:lstStyle/>
          <a:p>
            <a:r>
              <a:rPr lang="zh-CN" altLang="en-US" sz="2800" b="1" dirty="0" smtClean="0">
                <a:solidFill>
                  <a:schemeClr val="accent4"/>
                </a:solidFill>
                <a:ea typeface="微软雅黑" panose="020B0503020204020204" pitchFamily="34" charset="-122"/>
              </a:rPr>
              <a:t>责任的意义</a:t>
            </a:r>
            <a:endParaRPr lang="zh-CN" altLang="en-US" sz="2800" b="1" dirty="0">
              <a:solidFill>
                <a:schemeClr val="accent4"/>
              </a:solidFill>
              <a:ea typeface="微软雅黑" panose="020B0503020204020204" pitchFamily="34" charset="-122"/>
            </a:endParaRPr>
          </a:p>
        </p:txBody>
      </p:sp>
    </p:spTree>
    <p:extLst>
      <p:ext uri="{BB962C8B-B14F-4D97-AF65-F5344CB8AC3E}">
        <p14:creationId xmlns:p14="http://schemas.microsoft.com/office/powerpoint/2010/main" val="3292328949"/>
      </p:ext>
    </p:extLst>
  </p:cSld>
  <p:clrMapOvr>
    <a:masterClrMapping/>
  </p:clrMapOvr>
  <p:transition spd="slow">
    <p:comb/>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94f98f9-34cb-45c0-ad40-7ccb14b88843"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014583" y="1911566"/>
            <a:ext cx="10162833" cy="3693823"/>
            <a:chOff x="934018" y="1988840"/>
            <a:chExt cx="10162833" cy="3693823"/>
          </a:xfrm>
        </p:grpSpPr>
        <p:grpSp>
          <p:nvGrpSpPr>
            <p:cNvPr id="4" name="îśliďè"/>
            <p:cNvGrpSpPr/>
            <p:nvPr/>
          </p:nvGrpSpPr>
          <p:grpSpPr>
            <a:xfrm rot="2640000">
              <a:off x="3832918" y="3568245"/>
              <a:ext cx="457627" cy="580495"/>
              <a:chOff x="4082243" y="2257857"/>
              <a:chExt cx="397973" cy="504825"/>
            </a:xfrm>
          </p:grpSpPr>
          <p:sp>
            <p:nvSpPr>
              <p:cNvPr id="47" name="íSḻïḓè"/>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p>
            </p:txBody>
          </p:sp>
          <p:cxnSp>
            <p:nvCxnSpPr>
              <p:cNvPr id="48" name="Straight Connector 37"/>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5" name="ïsḷïďé"/>
            <p:cNvSpPr/>
            <p:nvPr/>
          </p:nvSpPr>
          <p:spPr bwMode="auto">
            <a:xfrm>
              <a:off x="3118349" y="3870852"/>
              <a:ext cx="919874" cy="919873"/>
            </a:xfrm>
            <a:prstGeom prst="ellipse">
              <a:avLst/>
            </a:prstGeom>
            <a:solidFill>
              <a:schemeClr val="accent1"/>
            </a:solidFill>
            <a:ln w="19050">
              <a:noFill/>
              <a:round/>
              <a:headEnd/>
              <a:tailEnd/>
            </a:ln>
          </p:spPr>
          <p:txBody>
            <a:bodyPr anchor="ctr"/>
            <a:lstStyle/>
            <a:p>
              <a:pPr algn="ctr"/>
              <a:endParaRPr/>
            </a:p>
          </p:txBody>
        </p:sp>
        <p:grpSp>
          <p:nvGrpSpPr>
            <p:cNvPr id="6" name="iṡlíḍê"/>
            <p:cNvGrpSpPr/>
            <p:nvPr/>
          </p:nvGrpSpPr>
          <p:grpSpPr>
            <a:xfrm rot="8040000">
              <a:off x="4797913" y="3560123"/>
              <a:ext cx="457627" cy="604562"/>
              <a:chOff x="4082243" y="2257857"/>
              <a:chExt cx="397973" cy="504825"/>
            </a:xfrm>
          </p:grpSpPr>
          <p:sp>
            <p:nvSpPr>
              <p:cNvPr id="45" name="íṧḷîḑe"/>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p>
            </p:txBody>
          </p:sp>
          <p:cxnSp>
            <p:nvCxnSpPr>
              <p:cNvPr id="46" name="Straight Connector 41"/>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7" name="iṡḻíďe"/>
            <p:cNvSpPr/>
            <p:nvPr/>
          </p:nvSpPr>
          <p:spPr bwMode="auto">
            <a:xfrm rot="5400000">
              <a:off x="4083103" y="2910662"/>
              <a:ext cx="919873" cy="919874"/>
            </a:xfrm>
            <a:prstGeom prst="ellipse">
              <a:avLst/>
            </a:prstGeom>
            <a:solidFill>
              <a:schemeClr val="accent2"/>
            </a:solidFill>
            <a:ln w="19050">
              <a:noFill/>
              <a:round/>
              <a:headEnd/>
              <a:tailEnd/>
            </a:ln>
          </p:spPr>
          <p:txBody>
            <a:bodyPr anchor="ctr"/>
            <a:lstStyle/>
            <a:p>
              <a:pPr algn="ctr"/>
              <a:endParaRPr/>
            </a:p>
          </p:txBody>
        </p:sp>
        <p:grpSp>
          <p:nvGrpSpPr>
            <p:cNvPr id="8" name="îs1îďê"/>
            <p:cNvGrpSpPr/>
            <p:nvPr/>
          </p:nvGrpSpPr>
          <p:grpSpPr>
            <a:xfrm rot="2640000">
              <a:off x="5781582" y="3566561"/>
              <a:ext cx="457627" cy="592516"/>
              <a:chOff x="4082243" y="2257857"/>
              <a:chExt cx="397973" cy="504825"/>
            </a:xfrm>
          </p:grpSpPr>
          <p:sp>
            <p:nvSpPr>
              <p:cNvPr id="43" name="iṣḻîḓê"/>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p>
            </p:txBody>
          </p:sp>
          <p:cxnSp>
            <p:nvCxnSpPr>
              <p:cNvPr id="44" name="Straight Connector 45"/>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9" name="íślídé"/>
            <p:cNvSpPr/>
            <p:nvPr/>
          </p:nvSpPr>
          <p:spPr bwMode="auto">
            <a:xfrm>
              <a:off x="5063884" y="3870854"/>
              <a:ext cx="919874" cy="919873"/>
            </a:xfrm>
            <a:prstGeom prst="ellipse">
              <a:avLst/>
            </a:prstGeom>
            <a:solidFill>
              <a:schemeClr val="accent3"/>
            </a:solidFill>
            <a:ln w="19050">
              <a:noFill/>
              <a:round/>
              <a:headEnd/>
              <a:tailEnd/>
            </a:ln>
          </p:spPr>
          <p:txBody>
            <a:bodyPr anchor="ctr"/>
            <a:lstStyle/>
            <a:p>
              <a:pPr algn="ctr"/>
              <a:endParaRPr/>
            </a:p>
          </p:txBody>
        </p:sp>
        <p:grpSp>
          <p:nvGrpSpPr>
            <p:cNvPr id="10" name="ïS1îďè"/>
            <p:cNvGrpSpPr/>
            <p:nvPr/>
          </p:nvGrpSpPr>
          <p:grpSpPr>
            <a:xfrm rot="8040000">
              <a:off x="6749250" y="3560762"/>
              <a:ext cx="457627" cy="600390"/>
              <a:chOff x="4082243" y="2257857"/>
              <a:chExt cx="397973" cy="504825"/>
            </a:xfrm>
          </p:grpSpPr>
          <p:sp>
            <p:nvSpPr>
              <p:cNvPr id="41" name="ïśḻîḓé"/>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p>
            </p:txBody>
          </p:sp>
          <p:cxnSp>
            <p:nvCxnSpPr>
              <p:cNvPr id="42" name="Straight Connector 49"/>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1" name="íṩḻîḑe"/>
            <p:cNvSpPr/>
            <p:nvPr/>
          </p:nvSpPr>
          <p:spPr bwMode="auto">
            <a:xfrm rot="5400000">
              <a:off x="6033204" y="2910663"/>
              <a:ext cx="919873" cy="919874"/>
            </a:xfrm>
            <a:prstGeom prst="ellipse">
              <a:avLst/>
            </a:prstGeom>
            <a:solidFill>
              <a:schemeClr val="accent4"/>
            </a:solidFill>
            <a:ln w="19050">
              <a:noFill/>
              <a:round/>
              <a:headEnd/>
              <a:tailEnd/>
            </a:ln>
          </p:spPr>
          <p:txBody>
            <a:bodyPr anchor="ctr"/>
            <a:lstStyle/>
            <a:p>
              <a:pPr algn="ctr"/>
              <a:endParaRPr/>
            </a:p>
          </p:txBody>
        </p:sp>
        <p:grpSp>
          <p:nvGrpSpPr>
            <p:cNvPr id="12" name="îṥ1îḑe"/>
            <p:cNvGrpSpPr/>
            <p:nvPr/>
          </p:nvGrpSpPr>
          <p:grpSpPr>
            <a:xfrm rot="2640000">
              <a:off x="7732722" y="3567026"/>
              <a:ext cx="457627" cy="589192"/>
              <a:chOff x="4082243" y="2257857"/>
              <a:chExt cx="397973" cy="504825"/>
            </a:xfrm>
          </p:grpSpPr>
          <p:sp>
            <p:nvSpPr>
              <p:cNvPr id="39" name="íṣḷíḋè"/>
              <p:cNvSpPr>
                <a:spLocks/>
              </p:cNvSpPr>
              <p:nvPr/>
            </p:nvSpPr>
            <p:spPr bwMode="auto">
              <a:xfrm>
                <a:off x="4082243" y="2257857"/>
                <a:ext cx="397973" cy="504825"/>
              </a:xfrm>
              <a:custGeom>
                <a:avLst/>
                <a:gdLst/>
                <a:ahLst/>
                <a:cxnLst>
                  <a:cxn ang="0">
                    <a:pos x="253" y="2"/>
                  </a:cxn>
                  <a:cxn ang="0">
                    <a:pos x="0" y="0"/>
                  </a:cxn>
                  <a:cxn ang="0">
                    <a:pos x="2" y="351"/>
                  </a:cxn>
                  <a:cxn ang="0">
                    <a:pos x="246" y="351"/>
                  </a:cxn>
                  <a:cxn ang="0">
                    <a:pos x="253" y="2"/>
                  </a:cxn>
                </a:cxnLst>
                <a:rect l="0" t="0" r="r" b="b"/>
                <a:pathLst>
                  <a:path w="253" h="356">
                    <a:moveTo>
                      <a:pt x="253" y="2"/>
                    </a:moveTo>
                    <a:cubicBezTo>
                      <a:pt x="0" y="0"/>
                      <a:pt x="0" y="0"/>
                      <a:pt x="0" y="0"/>
                    </a:cubicBezTo>
                    <a:cubicBezTo>
                      <a:pt x="87" y="106"/>
                      <a:pt x="87" y="248"/>
                      <a:pt x="2" y="351"/>
                    </a:cubicBezTo>
                    <a:cubicBezTo>
                      <a:pt x="246" y="356"/>
                      <a:pt x="246" y="351"/>
                      <a:pt x="246" y="351"/>
                    </a:cubicBezTo>
                    <a:cubicBezTo>
                      <a:pt x="161" y="244"/>
                      <a:pt x="164" y="106"/>
                      <a:pt x="253" y="2"/>
                    </a:cubicBezTo>
                    <a:close/>
                  </a:path>
                </a:pathLst>
              </a:custGeom>
              <a:solidFill>
                <a:schemeClr val="bg1">
                  <a:lumMod val="75000"/>
                </a:schemeClr>
              </a:solidFill>
              <a:ln w="9525">
                <a:noFill/>
                <a:round/>
                <a:headEnd/>
                <a:tailEnd/>
              </a:ln>
            </p:spPr>
            <p:txBody>
              <a:bodyPr anchor="ctr"/>
              <a:lstStyle/>
              <a:p>
                <a:pPr algn="ctr"/>
                <a:endParaRPr/>
              </a:p>
            </p:txBody>
          </p:sp>
          <p:cxnSp>
            <p:nvCxnSpPr>
              <p:cNvPr id="40" name="Straight Connector 53"/>
              <p:cNvCxnSpPr/>
              <p:nvPr/>
            </p:nvCxnSpPr>
            <p:spPr>
              <a:xfrm rot="5400000" flipH="1" flipV="1">
                <a:off x="4128829" y="2509475"/>
                <a:ext cx="304800" cy="1588"/>
              </a:xfrm>
              <a:prstGeom prst="line">
                <a:avLst/>
              </a:prstGeom>
              <a:ln w="19050">
                <a:solidFill>
                  <a:schemeClr val="tx1">
                    <a:lumMod val="75000"/>
                    <a:lumOff val="2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3" name="ïs1ïḓe"/>
            <p:cNvSpPr/>
            <p:nvPr/>
          </p:nvSpPr>
          <p:spPr bwMode="auto">
            <a:xfrm>
              <a:off x="7013871" y="3870854"/>
              <a:ext cx="919874" cy="919873"/>
            </a:xfrm>
            <a:prstGeom prst="ellipse">
              <a:avLst/>
            </a:prstGeom>
            <a:solidFill>
              <a:schemeClr val="accent5"/>
            </a:solidFill>
            <a:ln w="19050">
              <a:noFill/>
              <a:round/>
              <a:headEnd/>
              <a:tailEnd/>
            </a:ln>
          </p:spPr>
          <p:txBody>
            <a:bodyPr anchor="ctr"/>
            <a:lstStyle/>
            <a:p>
              <a:pPr algn="ctr"/>
              <a:endParaRPr/>
            </a:p>
          </p:txBody>
        </p:sp>
        <p:sp>
          <p:nvSpPr>
            <p:cNvPr id="14" name="î$lïḑé"/>
            <p:cNvSpPr/>
            <p:nvPr/>
          </p:nvSpPr>
          <p:spPr bwMode="auto">
            <a:xfrm rot="5400000">
              <a:off x="7983190" y="2910663"/>
              <a:ext cx="919873" cy="919874"/>
            </a:xfrm>
            <a:prstGeom prst="ellipse">
              <a:avLst/>
            </a:prstGeom>
            <a:solidFill>
              <a:schemeClr val="accent6"/>
            </a:solidFill>
            <a:ln w="19050">
              <a:noFill/>
              <a:round/>
              <a:headEnd/>
              <a:tailEnd/>
            </a:ln>
          </p:spPr>
          <p:txBody>
            <a:bodyPr anchor="ctr"/>
            <a:lstStyle/>
            <a:p>
              <a:pPr algn="ctr"/>
              <a:endParaRPr/>
            </a:p>
          </p:txBody>
        </p:sp>
        <p:sp>
          <p:nvSpPr>
            <p:cNvPr id="15" name="íšḷiḓè"/>
            <p:cNvSpPr>
              <a:spLocks/>
            </p:cNvSpPr>
            <p:nvPr/>
          </p:nvSpPr>
          <p:spPr bwMode="auto">
            <a:xfrm>
              <a:off x="5239800" y="3992124"/>
              <a:ext cx="618732" cy="618732"/>
            </a:xfrm>
            <a:custGeom>
              <a:avLst/>
              <a:gdLst>
                <a:gd name="T0" fmla="*/ 184 w 260"/>
                <a:gd name="T1" fmla="*/ 106 h 260"/>
                <a:gd name="T2" fmla="*/ 193 w 260"/>
                <a:gd name="T3" fmla="*/ 143 h 260"/>
                <a:gd name="T4" fmla="*/ 117 w 260"/>
                <a:gd name="T5" fmla="*/ 219 h 260"/>
                <a:gd name="T6" fmla="*/ 42 w 260"/>
                <a:gd name="T7" fmla="*/ 143 h 260"/>
                <a:gd name="T8" fmla="*/ 117 w 260"/>
                <a:gd name="T9" fmla="*/ 66 h 260"/>
                <a:gd name="T10" fmla="*/ 154 w 260"/>
                <a:gd name="T11" fmla="*/ 76 h 260"/>
                <a:gd name="T12" fmla="*/ 183 w 260"/>
                <a:gd name="T13" fmla="*/ 46 h 260"/>
                <a:gd name="T14" fmla="*/ 117 w 260"/>
                <a:gd name="T15" fmla="*/ 25 h 260"/>
                <a:gd name="T16" fmla="*/ 0 w 260"/>
                <a:gd name="T17" fmla="*/ 143 h 260"/>
                <a:gd name="T18" fmla="*/ 117 w 260"/>
                <a:gd name="T19" fmla="*/ 260 h 260"/>
                <a:gd name="T20" fmla="*/ 233 w 260"/>
                <a:gd name="T21" fmla="*/ 143 h 260"/>
                <a:gd name="T22" fmla="*/ 213 w 260"/>
                <a:gd name="T23" fmla="*/ 77 h 260"/>
                <a:gd name="T24" fmla="*/ 184 w 260"/>
                <a:gd name="T25" fmla="*/ 106 h 260"/>
                <a:gd name="T26" fmla="*/ 225 w 260"/>
                <a:gd name="T27" fmla="*/ 35 h 260"/>
                <a:gd name="T28" fmla="*/ 225 w 260"/>
                <a:gd name="T29" fmla="*/ 35 h 260"/>
                <a:gd name="T30" fmla="*/ 225 w 260"/>
                <a:gd name="T31" fmla="*/ 0 h 260"/>
                <a:gd name="T32" fmla="*/ 203 w 260"/>
                <a:gd name="T33" fmla="*/ 23 h 260"/>
                <a:gd name="T34" fmla="*/ 203 w 260"/>
                <a:gd name="T35" fmla="*/ 46 h 260"/>
                <a:gd name="T36" fmla="*/ 139 w 260"/>
                <a:gd name="T37" fmla="*/ 111 h 260"/>
                <a:gd name="T38" fmla="*/ 117 w 260"/>
                <a:gd name="T39" fmla="*/ 104 h 260"/>
                <a:gd name="T40" fmla="*/ 79 w 260"/>
                <a:gd name="T41" fmla="*/ 143 h 260"/>
                <a:gd name="T42" fmla="*/ 117 w 260"/>
                <a:gd name="T43" fmla="*/ 181 h 260"/>
                <a:gd name="T44" fmla="*/ 155 w 260"/>
                <a:gd name="T45" fmla="*/ 143 h 260"/>
                <a:gd name="T46" fmla="*/ 150 w 260"/>
                <a:gd name="T47" fmla="*/ 123 h 260"/>
                <a:gd name="T48" fmla="*/ 215 w 260"/>
                <a:gd name="T49" fmla="*/ 58 h 260"/>
                <a:gd name="T50" fmla="*/ 237 w 260"/>
                <a:gd name="T51" fmla="*/ 58 h 260"/>
                <a:gd name="T52" fmla="*/ 260 w 260"/>
                <a:gd name="T53" fmla="*/ 35 h 260"/>
                <a:gd name="T54" fmla="*/ 225 w 260"/>
                <a:gd name="T55" fmla="*/ 35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60" h="260">
                  <a:moveTo>
                    <a:pt x="184" y="106"/>
                  </a:moveTo>
                  <a:cubicBezTo>
                    <a:pt x="190" y="117"/>
                    <a:pt x="193" y="129"/>
                    <a:pt x="193" y="143"/>
                  </a:cubicBezTo>
                  <a:cubicBezTo>
                    <a:pt x="193" y="185"/>
                    <a:pt x="159" y="219"/>
                    <a:pt x="117" y="219"/>
                  </a:cubicBezTo>
                  <a:cubicBezTo>
                    <a:pt x="76" y="219"/>
                    <a:pt x="42" y="185"/>
                    <a:pt x="42" y="143"/>
                  </a:cubicBezTo>
                  <a:cubicBezTo>
                    <a:pt x="42" y="100"/>
                    <a:pt x="76" y="66"/>
                    <a:pt x="117" y="66"/>
                  </a:cubicBezTo>
                  <a:cubicBezTo>
                    <a:pt x="131" y="66"/>
                    <a:pt x="143" y="70"/>
                    <a:pt x="154" y="76"/>
                  </a:cubicBezTo>
                  <a:cubicBezTo>
                    <a:pt x="183" y="46"/>
                    <a:pt x="183" y="46"/>
                    <a:pt x="183" y="46"/>
                  </a:cubicBezTo>
                  <a:cubicBezTo>
                    <a:pt x="165" y="33"/>
                    <a:pt x="141" y="25"/>
                    <a:pt x="117" y="25"/>
                  </a:cubicBezTo>
                  <a:cubicBezTo>
                    <a:pt x="52" y="25"/>
                    <a:pt x="0" y="78"/>
                    <a:pt x="0" y="143"/>
                  </a:cubicBezTo>
                  <a:cubicBezTo>
                    <a:pt x="0" y="207"/>
                    <a:pt x="52" y="260"/>
                    <a:pt x="117" y="260"/>
                  </a:cubicBezTo>
                  <a:cubicBezTo>
                    <a:pt x="181" y="260"/>
                    <a:pt x="233" y="207"/>
                    <a:pt x="233" y="143"/>
                  </a:cubicBezTo>
                  <a:cubicBezTo>
                    <a:pt x="233" y="118"/>
                    <a:pt x="226" y="96"/>
                    <a:pt x="213" y="77"/>
                  </a:cubicBezTo>
                  <a:cubicBezTo>
                    <a:pt x="184" y="106"/>
                    <a:pt x="184" y="106"/>
                    <a:pt x="184" y="106"/>
                  </a:cubicBezTo>
                  <a:close/>
                  <a:moveTo>
                    <a:pt x="225" y="35"/>
                  </a:moveTo>
                  <a:cubicBezTo>
                    <a:pt x="225" y="35"/>
                    <a:pt x="225" y="35"/>
                    <a:pt x="225" y="35"/>
                  </a:cubicBezTo>
                  <a:cubicBezTo>
                    <a:pt x="225" y="0"/>
                    <a:pt x="225" y="0"/>
                    <a:pt x="225" y="0"/>
                  </a:cubicBezTo>
                  <a:cubicBezTo>
                    <a:pt x="203" y="23"/>
                    <a:pt x="203" y="23"/>
                    <a:pt x="203" y="23"/>
                  </a:cubicBezTo>
                  <a:cubicBezTo>
                    <a:pt x="203" y="46"/>
                    <a:pt x="203" y="46"/>
                    <a:pt x="203" y="46"/>
                  </a:cubicBezTo>
                  <a:cubicBezTo>
                    <a:pt x="139" y="111"/>
                    <a:pt x="139" y="111"/>
                    <a:pt x="139" y="111"/>
                  </a:cubicBezTo>
                  <a:cubicBezTo>
                    <a:pt x="133" y="106"/>
                    <a:pt x="125" y="104"/>
                    <a:pt x="117" y="104"/>
                  </a:cubicBezTo>
                  <a:cubicBezTo>
                    <a:pt x="96" y="104"/>
                    <a:pt x="79" y="121"/>
                    <a:pt x="79" y="143"/>
                  </a:cubicBezTo>
                  <a:cubicBezTo>
                    <a:pt x="79" y="164"/>
                    <a:pt x="96" y="181"/>
                    <a:pt x="117" y="181"/>
                  </a:cubicBezTo>
                  <a:cubicBezTo>
                    <a:pt x="138" y="181"/>
                    <a:pt x="155" y="164"/>
                    <a:pt x="155" y="143"/>
                  </a:cubicBezTo>
                  <a:cubicBezTo>
                    <a:pt x="155" y="136"/>
                    <a:pt x="154" y="129"/>
                    <a:pt x="150" y="123"/>
                  </a:cubicBezTo>
                  <a:cubicBezTo>
                    <a:pt x="215" y="58"/>
                    <a:pt x="215" y="58"/>
                    <a:pt x="215" y="58"/>
                  </a:cubicBezTo>
                  <a:cubicBezTo>
                    <a:pt x="237" y="58"/>
                    <a:pt x="237" y="58"/>
                    <a:pt x="237" y="58"/>
                  </a:cubicBezTo>
                  <a:cubicBezTo>
                    <a:pt x="260" y="35"/>
                    <a:pt x="260" y="35"/>
                    <a:pt x="260" y="35"/>
                  </a:cubicBezTo>
                  <a:cubicBezTo>
                    <a:pt x="225" y="35"/>
                    <a:pt x="225" y="35"/>
                    <a:pt x="225" y="35"/>
                  </a:cubicBezTo>
                  <a:close/>
                </a:path>
              </a:pathLst>
            </a:custGeom>
            <a:solidFill>
              <a:schemeClr val="bg1"/>
            </a:solidFill>
            <a:ln>
              <a:noFill/>
            </a:ln>
            <a:extLst/>
          </p:spPr>
          <p:txBody>
            <a:bodyPr anchor="ctr"/>
            <a:lstStyle/>
            <a:p>
              <a:pPr algn="ctr"/>
              <a:endParaRPr/>
            </a:p>
          </p:txBody>
        </p:sp>
        <p:sp>
          <p:nvSpPr>
            <p:cNvPr id="16" name="iṥļídé"/>
            <p:cNvSpPr>
              <a:spLocks/>
            </p:cNvSpPr>
            <p:nvPr/>
          </p:nvSpPr>
          <p:spPr bwMode="auto">
            <a:xfrm>
              <a:off x="8133760" y="3038007"/>
              <a:ext cx="618732" cy="618732"/>
            </a:xfrm>
            <a:custGeom>
              <a:avLst/>
              <a:gdLst>
                <a:gd name="T0" fmla="*/ 187 w 228"/>
                <a:gd name="T1" fmla="*/ 114 h 240"/>
                <a:gd name="T2" fmla="*/ 114 w 228"/>
                <a:gd name="T3" fmla="*/ 40 h 240"/>
                <a:gd name="T4" fmla="*/ 40 w 228"/>
                <a:gd name="T5" fmla="*/ 114 h 240"/>
                <a:gd name="T6" fmla="*/ 68 w 228"/>
                <a:gd name="T7" fmla="*/ 171 h 240"/>
                <a:gd name="T8" fmla="*/ 74 w 228"/>
                <a:gd name="T9" fmla="*/ 173 h 240"/>
                <a:gd name="T10" fmla="*/ 81 w 228"/>
                <a:gd name="T11" fmla="*/ 169 h 240"/>
                <a:gd name="T12" fmla="*/ 79 w 228"/>
                <a:gd name="T13" fmla="*/ 156 h 240"/>
                <a:gd name="T14" fmla="*/ 59 w 228"/>
                <a:gd name="T15" fmla="*/ 114 h 240"/>
                <a:gd name="T16" fmla="*/ 114 w 228"/>
                <a:gd name="T17" fmla="*/ 59 h 240"/>
                <a:gd name="T18" fmla="*/ 169 w 228"/>
                <a:gd name="T19" fmla="*/ 114 h 240"/>
                <a:gd name="T20" fmla="*/ 152 w 228"/>
                <a:gd name="T21" fmla="*/ 153 h 240"/>
                <a:gd name="T22" fmla="*/ 151 w 228"/>
                <a:gd name="T23" fmla="*/ 166 h 240"/>
                <a:gd name="T24" fmla="*/ 165 w 228"/>
                <a:gd name="T25" fmla="*/ 167 h 240"/>
                <a:gd name="T26" fmla="*/ 187 w 228"/>
                <a:gd name="T27" fmla="*/ 114 h 240"/>
                <a:gd name="T28" fmla="*/ 116 w 228"/>
                <a:gd name="T29" fmla="*/ 79 h 240"/>
                <a:gd name="T30" fmla="*/ 81 w 228"/>
                <a:gd name="T31" fmla="*/ 114 h 240"/>
                <a:gd name="T32" fmla="*/ 101 w 228"/>
                <a:gd name="T33" fmla="*/ 144 h 240"/>
                <a:gd name="T34" fmla="*/ 101 w 228"/>
                <a:gd name="T35" fmla="*/ 226 h 240"/>
                <a:gd name="T36" fmla="*/ 115 w 228"/>
                <a:gd name="T37" fmla="*/ 240 h 240"/>
                <a:gd name="T38" fmla="*/ 129 w 228"/>
                <a:gd name="T39" fmla="*/ 226 h 240"/>
                <a:gd name="T40" fmla="*/ 129 w 228"/>
                <a:gd name="T41" fmla="*/ 145 h 240"/>
                <a:gd name="T42" fmla="*/ 150 w 228"/>
                <a:gd name="T43" fmla="*/ 114 h 240"/>
                <a:gd name="T44" fmla="*/ 116 w 228"/>
                <a:gd name="T45" fmla="*/ 79 h 240"/>
                <a:gd name="T46" fmla="*/ 114 w 228"/>
                <a:gd name="T47" fmla="*/ 0 h 240"/>
                <a:gd name="T48" fmla="*/ 0 w 228"/>
                <a:gd name="T49" fmla="*/ 114 h 240"/>
                <a:gd name="T50" fmla="*/ 52 w 228"/>
                <a:gd name="T51" fmla="*/ 209 h 240"/>
                <a:gd name="T52" fmla="*/ 57 w 228"/>
                <a:gd name="T53" fmla="*/ 211 h 240"/>
                <a:gd name="T54" fmla="*/ 65 w 228"/>
                <a:gd name="T55" fmla="*/ 206 h 240"/>
                <a:gd name="T56" fmla="*/ 62 w 228"/>
                <a:gd name="T57" fmla="*/ 193 h 240"/>
                <a:gd name="T58" fmla="*/ 19 w 228"/>
                <a:gd name="T59" fmla="*/ 114 h 240"/>
                <a:gd name="T60" fmla="*/ 114 w 228"/>
                <a:gd name="T61" fmla="*/ 18 h 240"/>
                <a:gd name="T62" fmla="*/ 209 w 228"/>
                <a:gd name="T63" fmla="*/ 114 h 240"/>
                <a:gd name="T64" fmla="*/ 168 w 228"/>
                <a:gd name="T65" fmla="*/ 192 h 240"/>
                <a:gd name="T66" fmla="*/ 165 w 228"/>
                <a:gd name="T67" fmla="*/ 205 h 240"/>
                <a:gd name="T68" fmla="*/ 178 w 228"/>
                <a:gd name="T69" fmla="*/ 208 h 240"/>
                <a:gd name="T70" fmla="*/ 228 w 228"/>
                <a:gd name="T71" fmla="*/ 114 h 240"/>
                <a:gd name="T72" fmla="*/ 114 w 228"/>
                <a:gd name="T73"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28" h="240">
                  <a:moveTo>
                    <a:pt x="187" y="114"/>
                  </a:moveTo>
                  <a:cubicBezTo>
                    <a:pt x="187" y="73"/>
                    <a:pt x="154" y="40"/>
                    <a:pt x="114" y="40"/>
                  </a:cubicBezTo>
                  <a:cubicBezTo>
                    <a:pt x="73" y="40"/>
                    <a:pt x="40" y="73"/>
                    <a:pt x="40" y="114"/>
                  </a:cubicBezTo>
                  <a:cubicBezTo>
                    <a:pt x="40" y="136"/>
                    <a:pt x="50" y="157"/>
                    <a:pt x="68" y="171"/>
                  </a:cubicBezTo>
                  <a:cubicBezTo>
                    <a:pt x="69" y="172"/>
                    <a:pt x="71" y="173"/>
                    <a:pt x="74" y="173"/>
                  </a:cubicBezTo>
                  <a:cubicBezTo>
                    <a:pt x="76" y="173"/>
                    <a:pt x="79" y="171"/>
                    <a:pt x="81" y="169"/>
                  </a:cubicBezTo>
                  <a:cubicBezTo>
                    <a:pt x="84" y="165"/>
                    <a:pt x="83" y="159"/>
                    <a:pt x="79" y="156"/>
                  </a:cubicBezTo>
                  <a:cubicBezTo>
                    <a:pt x="67" y="146"/>
                    <a:pt x="59" y="130"/>
                    <a:pt x="59" y="114"/>
                  </a:cubicBezTo>
                  <a:cubicBezTo>
                    <a:pt x="59" y="83"/>
                    <a:pt x="84" y="59"/>
                    <a:pt x="114" y="59"/>
                  </a:cubicBezTo>
                  <a:cubicBezTo>
                    <a:pt x="144" y="59"/>
                    <a:pt x="169" y="83"/>
                    <a:pt x="169" y="114"/>
                  </a:cubicBezTo>
                  <a:cubicBezTo>
                    <a:pt x="169" y="129"/>
                    <a:pt x="163" y="143"/>
                    <a:pt x="152" y="153"/>
                  </a:cubicBezTo>
                  <a:cubicBezTo>
                    <a:pt x="148" y="157"/>
                    <a:pt x="148" y="163"/>
                    <a:pt x="151" y="166"/>
                  </a:cubicBezTo>
                  <a:cubicBezTo>
                    <a:pt x="155" y="170"/>
                    <a:pt x="161" y="170"/>
                    <a:pt x="165" y="167"/>
                  </a:cubicBezTo>
                  <a:cubicBezTo>
                    <a:pt x="179" y="153"/>
                    <a:pt x="187" y="134"/>
                    <a:pt x="187" y="114"/>
                  </a:cubicBezTo>
                  <a:close/>
                  <a:moveTo>
                    <a:pt x="116" y="79"/>
                  </a:moveTo>
                  <a:cubicBezTo>
                    <a:pt x="97" y="79"/>
                    <a:pt x="81" y="95"/>
                    <a:pt x="81" y="114"/>
                  </a:cubicBezTo>
                  <a:cubicBezTo>
                    <a:pt x="81" y="127"/>
                    <a:pt x="89" y="139"/>
                    <a:pt x="101" y="144"/>
                  </a:cubicBezTo>
                  <a:cubicBezTo>
                    <a:pt x="101" y="226"/>
                    <a:pt x="101" y="226"/>
                    <a:pt x="101" y="226"/>
                  </a:cubicBezTo>
                  <a:cubicBezTo>
                    <a:pt x="101" y="233"/>
                    <a:pt x="107" y="240"/>
                    <a:pt x="115" y="240"/>
                  </a:cubicBezTo>
                  <a:cubicBezTo>
                    <a:pt x="123" y="240"/>
                    <a:pt x="129" y="233"/>
                    <a:pt x="129" y="226"/>
                  </a:cubicBezTo>
                  <a:cubicBezTo>
                    <a:pt x="129" y="145"/>
                    <a:pt x="129" y="145"/>
                    <a:pt x="129" y="145"/>
                  </a:cubicBezTo>
                  <a:cubicBezTo>
                    <a:pt x="141" y="140"/>
                    <a:pt x="150" y="128"/>
                    <a:pt x="150" y="114"/>
                  </a:cubicBezTo>
                  <a:cubicBezTo>
                    <a:pt x="150" y="95"/>
                    <a:pt x="134" y="79"/>
                    <a:pt x="116" y="79"/>
                  </a:cubicBezTo>
                  <a:close/>
                  <a:moveTo>
                    <a:pt x="114" y="0"/>
                  </a:moveTo>
                  <a:cubicBezTo>
                    <a:pt x="51" y="0"/>
                    <a:pt x="0" y="51"/>
                    <a:pt x="0" y="114"/>
                  </a:cubicBezTo>
                  <a:cubicBezTo>
                    <a:pt x="0" y="152"/>
                    <a:pt x="19" y="188"/>
                    <a:pt x="52" y="209"/>
                  </a:cubicBezTo>
                  <a:cubicBezTo>
                    <a:pt x="54" y="210"/>
                    <a:pt x="55" y="211"/>
                    <a:pt x="57" y="211"/>
                  </a:cubicBezTo>
                  <a:cubicBezTo>
                    <a:pt x="60" y="211"/>
                    <a:pt x="63" y="209"/>
                    <a:pt x="65" y="206"/>
                  </a:cubicBezTo>
                  <a:cubicBezTo>
                    <a:pt x="68" y="202"/>
                    <a:pt x="67" y="196"/>
                    <a:pt x="62" y="193"/>
                  </a:cubicBezTo>
                  <a:cubicBezTo>
                    <a:pt x="35" y="176"/>
                    <a:pt x="19" y="146"/>
                    <a:pt x="19" y="114"/>
                  </a:cubicBezTo>
                  <a:cubicBezTo>
                    <a:pt x="19" y="61"/>
                    <a:pt x="61" y="18"/>
                    <a:pt x="114" y="18"/>
                  </a:cubicBezTo>
                  <a:cubicBezTo>
                    <a:pt x="166" y="18"/>
                    <a:pt x="209" y="61"/>
                    <a:pt x="209" y="114"/>
                  </a:cubicBezTo>
                  <a:cubicBezTo>
                    <a:pt x="209" y="145"/>
                    <a:pt x="194" y="174"/>
                    <a:pt x="168" y="192"/>
                  </a:cubicBezTo>
                  <a:cubicBezTo>
                    <a:pt x="163" y="195"/>
                    <a:pt x="162" y="201"/>
                    <a:pt x="165" y="205"/>
                  </a:cubicBezTo>
                  <a:cubicBezTo>
                    <a:pt x="168" y="209"/>
                    <a:pt x="174" y="211"/>
                    <a:pt x="178" y="208"/>
                  </a:cubicBezTo>
                  <a:cubicBezTo>
                    <a:pt x="209" y="186"/>
                    <a:pt x="228" y="151"/>
                    <a:pt x="228" y="114"/>
                  </a:cubicBezTo>
                  <a:cubicBezTo>
                    <a:pt x="228" y="51"/>
                    <a:pt x="177" y="0"/>
                    <a:pt x="114" y="0"/>
                  </a:cubicBezTo>
                  <a:close/>
                </a:path>
              </a:pathLst>
            </a:custGeom>
            <a:solidFill>
              <a:schemeClr val="bg1"/>
            </a:solidFill>
            <a:ln>
              <a:noFill/>
            </a:ln>
            <a:extLst/>
          </p:spPr>
          <p:txBody>
            <a:bodyPr anchor="ctr"/>
            <a:lstStyle/>
            <a:p>
              <a:pPr algn="ctr"/>
              <a:endParaRPr/>
            </a:p>
          </p:txBody>
        </p:sp>
        <p:sp>
          <p:nvSpPr>
            <p:cNvPr id="17" name="iṣ1îḋe"/>
            <p:cNvSpPr>
              <a:spLocks/>
            </p:cNvSpPr>
            <p:nvPr/>
          </p:nvSpPr>
          <p:spPr bwMode="auto">
            <a:xfrm>
              <a:off x="7163259" y="4006699"/>
              <a:ext cx="618732" cy="618732"/>
            </a:xfrm>
            <a:custGeom>
              <a:avLst/>
              <a:gdLst>
                <a:gd name="T0" fmla="*/ 74 w 236"/>
                <a:gd name="T1" fmla="*/ 160 h 236"/>
                <a:gd name="T2" fmla="*/ 93 w 236"/>
                <a:gd name="T3" fmla="*/ 160 h 236"/>
                <a:gd name="T4" fmla="*/ 93 w 236"/>
                <a:gd name="T5" fmla="*/ 103 h 236"/>
                <a:gd name="T6" fmla="*/ 74 w 236"/>
                <a:gd name="T7" fmla="*/ 103 h 236"/>
                <a:gd name="T8" fmla="*/ 74 w 236"/>
                <a:gd name="T9" fmla="*/ 160 h 236"/>
                <a:gd name="T10" fmla="*/ 140 w 236"/>
                <a:gd name="T11" fmla="*/ 102 h 236"/>
                <a:gd name="T12" fmla="*/ 122 w 236"/>
                <a:gd name="T13" fmla="*/ 111 h 236"/>
                <a:gd name="T14" fmla="*/ 122 w 236"/>
                <a:gd name="T15" fmla="*/ 103 h 236"/>
                <a:gd name="T16" fmla="*/ 103 w 236"/>
                <a:gd name="T17" fmla="*/ 103 h 236"/>
                <a:gd name="T18" fmla="*/ 103 w 236"/>
                <a:gd name="T19" fmla="*/ 160 h 236"/>
                <a:gd name="T20" fmla="*/ 122 w 236"/>
                <a:gd name="T21" fmla="*/ 160 h 236"/>
                <a:gd name="T22" fmla="*/ 122 w 236"/>
                <a:gd name="T23" fmla="*/ 128 h 236"/>
                <a:gd name="T24" fmla="*/ 123 w 236"/>
                <a:gd name="T25" fmla="*/ 124 h 236"/>
                <a:gd name="T26" fmla="*/ 133 w 236"/>
                <a:gd name="T27" fmla="*/ 117 h 236"/>
                <a:gd name="T28" fmla="*/ 142 w 236"/>
                <a:gd name="T29" fmla="*/ 130 h 236"/>
                <a:gd name="T30" fmla="*/ 142 w 236"/>
                <a:gd name="T31" fmla="*/ 160 h 236"/>
                <a:gd name="T32" fmla="*/ 161 w 236"/>
                <a:gd name="T33" fmla="*/ 160 h 236"/>
                <a:gd name="T34" fmla="*/ 161 w 236"/>
                <a:gd name="T35" fmla="*/ 160 h 236"/>
                <a:gd name="T36" fmla="*/ 161 w 236"/>
                <a:gd name="T37" fmla="*/ 127 h 236"/>
                <a:gd name="T38" fmla="*/ 140 w 236"/>
                <a:gd name="T39" fmla="*/ 102 h 236"/>
                <a:gd name="T40" fmla="*/ 122 w 236"/>
                <a:gd name="T41" fmla="*/ 111 h 236"/>
                <a:gd name="T42" fmla="*/ 122 w 236"/>
                <a:gd name="T43" fmla="*/ 111 h 236"/>
                <a:gd name="T44" fmla="*/ 122 w 236"/>
                <a:gd name="T45" fmla="*/ 111 h 236"/>
                <a:gd name="T46" fmla="*/ 83 w 236"/>
                <a:gd name="T47" fmla="*/ 75 h 236"/>
                <a:gd name="T48" fmla="*/ 73 w 236"/>
                <a:gd name="T49" fmla="*/ 85 h 236"/>
                <a:gd name="T50" fmla="*/ 83 w 236"/>
                <a:gd name="T51" fmla="*/ 95 h 236"/>
                <a:gd name="T52" fmla="*/ 83 w 236"/>
                <a:gd name="T53" fmla="*/ 95 h 236"/>
                <a:gd name="T54" fmla="*/ 94 w 236"/>
                <a:gd name="T55" fmla="*/ 85 h 236"/>
                <a:gd name="T56" fmla="*/ 83 w 236"/>
                <a:gd name="T57" fmla="*/ 75 h 236"/>
                <a:gd name="T58" fmla="*/ 118 w 236"/>
                <a:gd name="T59" fmla="*/ 0 h 236"/>
                <a:gd name="T60" fmla="*/ 0 w 236"/>
                <a:gd name="T61" fmla="*/ 118 h 236"/>
                <a:gd name="T62" fmla="*/ 118 w 236"/>
                <a:gd name="T63" fmla="*/ 236 h 236"/>
                <a:gd name="T64" fmla="*/ 236 w 236"/>
                <a:gd name="T65" fmla="*/ 118 h 236"/>
                <a:gd name="T66" fmla="*/ 118 w 236"/>
                <a:gd name="T67" fmla="*/ 0 h 236"/>
                <a:gd name="T68" fmla="*/ 181 w 236"/>
                <a:gd name="T69" fmla="*/ 172 h 236"/>
                <a:gd name="T70" fmla="*/ 171 w 236"/>
                <a:gd name="T71" fmla="*/ 181 h 236"/>
                <a:gd name="T72" fmla="*/ 64 w 236"/>
                <a:gd name="T73" fmla="*/ 181 h 236"/>
                <a:gd name="T74" fmla="*/ 55 w 236"/>
                <a:gd name="T75" fmla="*/ 172 h 236"/>
                <a:gd name="T76" fmla="*/ 55 w 236"/>
                <a:gd name="T77" fmla="*/ 63 h 236"/>
                <a:gd name="T78" fmla="*/ 64 w 236"/>
                <a:gd name="T79" fmla="*/ 54 h 236"/>
                <a:gd name="T80" fmla="*/ 171 w 236"/>
                <a:gd name="T81" fmla="*/ 54 h 236"/>
                <a:gd name="T82" fmla="*/ 181 w 236"/>
                <a:gd name="T83" fmla="*/ 63 h 236"/>
                <a:gd name="T84" fmla="*/ 181 w 236"/>
                <a:gd name="T85" fmla="*/ 17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36" h="236">
                  <a:moveTo>
                    <a:pt x="74" y="160"/>
                  </a:moveTo>
                  <a:cubicBezTo>
                    <a:pt x="93" y="160"/>
                    <a:pt x="93" y="160"/>
                    <a:pt x="93" y="160"/>
                  </a:cubicBezTo>
                  <a:cubicBezTo>
                    <a:pt x="93" y="103"/>
                    <a:pt x="93" y="103"/>
                    <a:pt x="93" y="103"/>
                  </a:cubicBezTo>
                  <a:cubicBezTo>
                    <a:pt x="74" y="103"/>
                    <a:pt x="74" y="103"/>
                    <a:pt x="74" y="103"/>
                  </a:cubicBezTo>
                  <a:lnTo>
                    <a:pt x="74" y="160"/>
                  </a:lnTo>
                  <a:close/>
                  <a:moveTo>
                    <a:pt x="140" y="102"/>
                  </a:moveTo>
                  <a:cubicBezTo>
                    <a:pt x="129" y="102"/>
                    <a:pt x="125" y="107"/>
                    <a:pt x="122" y="111"/>
                  </a:cubicBezTo>
                  <a:cubicBezTo>
                    <a:pt x="122" y="103"/>
                    <a:pt x="122" y="103"/>
                    <a:pt x="122" y="103"/>
                  </a:cubicBezTo>
                  <a:cubicBezTo>
                    <a:pt x="103" y="103"/>
                    <a:pt x="103" y="103"/>
                    <a:pt x="103" y="103"/>
                  </a:cubicBezTo>
                  <a:cubicBezTo>
                    <a:pt x="104" y="108"/>
                    <a:pt x="103" y="160"/>
                    <a:pt x="103" y="160"/>
                  </a:cubicBezTo>
                  <a:cubicBezTo>
                    <a:pt x="122" y="160"/>
                    <a:pt x="122" y="160"/>
                    <a:pt x="122" y="160"/>
                  </a:cubicBezTo>
                  <a:cubicBezTo>
                    <a:pt x="122" y="128"/>
                    <a:pt x="122" y="128"/>
                    <a:pt x="122" y="128"/>
                  </a:cubicBezTo>
                  <a:cubicBezTo>
                    <a:pt x="122" y="127"/>
                    <a:pt x="123" y="125"/>
                    <a:pt x="123" y="124"/>
                  </a:cubicBezTo>
                  <a:cubicBezTo>
                    <a:pt x="124" y="120"/>
                    <a:pt x="128" y="117"/>
                    <a:pt x="133" y="117"/>
                  </a:cubicBezTo>
                  <a:cubicBezTo>
                    <a:pt x="140" y="117"/>
                    <a:pt x="142" y="122"/>
                    <a:pt x="142" y="130"/>
                  </a:cubicBezTo>
                  <a:cubicBezTo>
                    <a:pt x="142" y="160"/>
                    <a:pt x="142" y="160"/>
                    <a:pt x="142" y="160"/>
                  </a:cubicBezTo>
                  <a:cubicBezTo>
                    <a:pt x="161" y="160"/>
                    <a:pt x="161" y="160"/>
                    <a:pt x="161" y="160"/>
                  </a:cubicBezTo>
                  <a:cubicBezTo>
                    <a:pt x="161" y="160"/>
                    <a:pt x="161" y="160"/>
                    <a:pt x="161" y="160"/>
                  </a:cubicBezTo>
                  <a:cubicBezTo>
                    <a:pt x="161" y="127"/>
                    <a:pt x="161" y="127"/>
                    <a:pt x="161" y="127"/>
                  </a:cubicBezTo>
                  <a:cubicBezTo>
                    <a:pt x="161" y="110"/>
                    <a:pt x="152" y="102"/>
                    <a:pt x="140" y="102"/>
                  </a:cubicBezTo>
                  <a:close/>
                  <a:moveTo>
                    <a:pt x="122" y="111"/>
                  </a:moveTo>
                  <a:cubicBezTo>
                    <a:pt x="122" y="111"/>
                    <a:pt x="122" y="111"/>
                    <a:pt x="122" y="111"/>
                  </a:cubicBezTo>
                  <a:cubicBezTo>
                    <a:pt x="122" y="111"/>
                    <a:pt x="122" y="111"/>
                    <a:pt x="122" y="111"/>
                  </a:cubicBezTo>
                  <a:close/>
                  <a:moveTo>
                    <a:pt x="83" y="75"/>
                  </a:moveTo>
                  <a:cubicBezTo>
                    <a:pt x="77" y="75"/>
                    <a:pt x="73" y="80"/>
                    <a:pt x="73" y="85"/>
                  </a:cubicBezTo>
                  <a:cubicBezTo>
                    <a:pt x="73" y="91"/>
                    <a:pt x="77" y="95"/>
                    <a:pt x="83" y="95"/>
                  </a:cubicBezTo>
                  <a:cubicBezTo>
                    <a:pt x="83" y="95"/>
                    <a:pt x="83" y="95"/>
                    <a:pt x="83" y="95"/>
                  </a:cubicBezTo>
                  <a:cubicBezTo>
                    <a:pt x="90" y="95"/>
                    <a:pt x="94" y="91"/>
                    <a:pt x="94" y="85"/>
                  </a:cubicBezTo>
                  <a:cubicBezTo>
                    <a:pt x="94" y="80"/>
                    <a:pt x="90" y="75"/>
                    <a:pt x="83" y="75"/>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81" y="172"/>
                  </a:moveTo>
                  <a:cubicBezTo>
                    <a:pt x="181" y="177"/>
                    <a:pt x="176" y="181"/>
                    <a:pt x="171" y="181"/>
                  </a:cubicBezTo>
                  <a:cubicBezTo>
                    <a:pt x="64" y="181"/>
                    <a:pt x="64" y="181"/>
                    <a:pt x="64" y="181"/>
                  </a:cubicBezTo>
                  <a:cubicBezTo>
                    <a:pt x="59" y="181"/>
                    <a:pt x="55" y="177"/>
                    <a:pt x="55" y="172"/>
                  </a:cubicBezTo>
                  <a:cubicBezTo>
                    <a:pt x="55" y="63"/>
                    <a:pt x="55" y="63"/>
                    <a:pt x="55" y="63"/>
                  </a:cubicBezTo>
                  <a:cubicBezTo>
                    <a:pt x="55" y="58"/>
                    <a:pt x="59" y="54"/>
                    <a:pt x="64" y="54"/>
                  </a:cubicBezTo>
                  <a:cubicBezTo>
                    <a:pt x="171" y="54"/>
                    <a:pt x="171" y="54"/>
                    <a:pt x="171" y="54"/>
                  </a:cubicBezTo>
                  <a:cubicBezTo>
                    <a:pt x="176" y="54"/>
                    <a:pt x="181" y="58"/>
                    <a:pt x="181" y="63"/>
                  </a:cubicBezTo>
                  <a:cubicBezTo>
                    <a:pt x="181" y="172"/>
                    <a:pt x="181" y="172"/>
                    <a:pt x="181" y="172"/>
                  </a:cubicBezTo>
                  <a:close/>
                </a:path>
              </a:pathLst>
            </a:custGeom>
            <a:solidFill>
              <a:schemeClr val="bg1"/>
            </a:solidFill>
            <a:ln>
              <a:noFill/>
            </a:ln>
            <a:extLst/>
          </p:spPr>
          <p:txBody>
            <a:bodyPr anchor="ctr"/>
            <a:lstStyle/>
            <a:p>
              <a:pPr algn="ctr"/>
              <a:endParaRPr/>
            </a:p>
          </p:txBody>
        </p:sp>
        <p:sp>
          <p:nvSpPr>
            <p:cNvPr id="18" name="iS1ïḑê"/>
            <p:cNvSpPr>
              <a:spLocks/>
            </p:cNvSpPr>
            <p:nvPr/>
          </p:nvSpPr>
          <p:spPr bwMode="auto">
            <a:xfrm>
              <a:off x="6174137" y="3050057"/>
              <a:ext cx="618732" cy="618732"/>
            </a:xfrm>
            <a:custGeom>
              <a:avLst/>
              <a:gdLst>
                <a:gd name="T0" fmla="*/ 0 w 236"/>
                <a:gd name="T1" fmla="*/ 118 h 236"/>
                <a:gd name="T2" fmla="*/ 236 w 236"/>
                <a:gd name="T3" fmla="*/ 118 h 236"/>
                <a:gd name="T4" fmla="*/ 150 w 236"/>
                <a:gd name="T5" fmla="*/ 168 h 236"/>
                <a:gd name="T6" fmla="*/ 128 w 236"/>
                <a:gd name="T7" fmla="*/ 196 h 236"/>
                <a:gd name="T8" fmla="*/ 125 w 236"/>
                <a:gd name="T9" fmla="*/ 199 h 236"/>
                <a:gd name="T10" fmla="*/ 111 w 236"/>
                <a:gd name="T11" fmla="*/ 198 h 236"/>
                <a:gd name="T12" fmla="*/ 110 w 236"/>
                <a:gd name="T13" fmla="*/ 180 h 236"/>
                <a:gd name="T14" fmla="*/ 90 w 236"/>
                <a:gd name="T15" fmla="*/ 173 h 236"/>
                <a:gd name="T16" fmla="*/ 79 w 236"/>
                <a:gd name="T17" fmla="*/ 166 h 236"/>
                <a:gd name="T18" fmla="*/ 78 w 236"/>
                <a:gd name="T19" fmla="*/ 160 h 236"/>
                <a:gd name="T20" fmla="*/ 89 w 236"/>
                <a:gd name="T21" fmla="*/ 147 h 236"/>
                <a:gd name="T22" fmla="*/ 91 w 236"/>
                <a:gd name="T23" fmla="*/ 148 h 236"/>
                <a:gd name="T24" fmla="*/ 119 w 236"/>
                <a:gd name="T25" fmla="*/ 160 h 236"/>
                <a:gd name="T26" fmla="*/ 137 w 236"/>
                <a:gd name="T27" fmla="*/ 145 h 236"/>
                <a:gd name="T28" fmla="*/ 133 w 236"/>
                <a:gd name="T29" fmla="*/ 137 h 236"/>
                <a:gd name="T30" fmla="*/ 122 w 236"/>
                <a:gd name="T31" fmla="*/ 130 h 236"/>
                <a:gd name="T32" fmla="*/ 109 w 236"/>
                <a:gd name="T33" fmla="*/ 125 h 236"/>
                <a:gd name="T34" fmla="*/ 98 w 236"/>
                <a:gd name="T35" fmla="*/ 120 h 236"/>
                <a:gd name="T36" fmla="*/ 89 w 236"/>
                <a:gd name="T37" fmla="*/ 113 h 236"/>
                <a:gd name="T38" fmla="*/ 82 w 236"/>
                <a:gd name="T39" fmla="*/ 103 h 236"/>
                <a:gd name="T40" fmla="*/ 79 w 236"/>
                <a:gd name="T41" fmla="*/ 90 h 236"/>
                <a:gd name="T42" fmla="*/ 110 w 236"/>
                <a:gd name="T43" fmla="*/ 57 h 236"/>
                <a:gd name="T44" fmla="*/ 111 w 236"/>
                <a:gd name="T45" fmla="*/ 38 h 236"/>
                <a:gd name="T46" fmla="*/ 125 w 236"/>
                <a:gd name="T47" fmla="*/ 37 h 236"/>
                <a:gd name="T48" fmla="*/ 128 w 236"/>
                <a:gd name="T49" fmla="*/ 40 h 236"/>
                <a:gd name="T50" fmla="*/ 137 w 236"/>
                <a:gd name="T51" fmla="*/ 58 h 236"/>
                <a:gd name="T52" fmla="*/ 151 w 236"/>
                <a:gd name="T53" fmla="*/ 65 h 236"/>
                <a:gd name="T54" fmla="*/ 155 w 236"/>
                <a:gd name="T55" fmla="*/ 69 h 236"/>
                <a:gd name="T56" fmla="*/ 149 w 236"/>
                <a:gd name="T57" fmla="*/ 85 h 236"/>
                <a:gd name="T58" fmla="*/ 144 w 236"/>
                <a:gd name="T59" fmla="*/ 86 h 236"/>
                <a:gd name="T60" fmla="*/ 140 w 236"/>
                <a:gd name="T61" fmla="*/ 82 h 236"/>
                <a:gd name="T62" fmla="*/ 128 w 236"/>
                <a:gd name="T63" fmla="*/ 77 h 236"/>
                <a:gd name="T64" fmla="*/ 107 w 236"/>
                <a:gd name="T65" fmla="*/ 80 h 236"/>
                <a:gd name="T66" fmla="*/ 102 w 236"/>
                <a:gd name="T67" fmla="*/ 94 h 236"/>
                <a:gd name="T68" fmla="*/ 108 w 236"/>
                <a:gd name="T69" fmla="*/ 101 h 236"/>
                <a:gd name="T70" fmla="*/ 118 w 236"/>
                <a:gd name="T71" fmla="*/ 106 h 236"/>
                <a:gd name="T72" fmla="*/ 132 w 236"/>
                <a:gd name="T73" fmla="*/ 112 h 236"/>
                <a:gd name="T74" fmla="*/ 145 w 236"/>
                <a:gd name="T75" fmla="*/ 119 h 236"/>
                <a:gd name="T76" fmla="*/ 155 w 236"/>
                <a:gd name="T77" fmla="*/ 129 h 236"/>
                <a:gd name="T78" fmla="*/ 159 w 236"/>
                <a:gd name="T79" fmla="*/ 14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moveTo>
                    <a:pt x="150" y="168"/>
                  </a:moveTo>
                  <a:cubicBezTo>
                    <a:pt x="145" y="175"/>
                    <a:pt x="137" y="179"/>
                    <a:pt x="128" y="180"/>
                  </a:cubicBezTo>
                  <a:cubicBezTo>
                    <a:pt x="128" y="196"/>
                    <a:pt x="128" y="196"/>
                    <a:pt x="128" y="196"/>
                  </a:cubicBezTo>
                  <a:cubicBezTo>
                    <a:pt x="128" y="197"/>
                    <a:pt x="127" y="198"/>
                    <a:pt x="127" y="198"/>
                  </a:cubicBezTo>
                  <a:cubicBezTo>
                    <a:pt x="126" y="199"/>
                    <a:pt x="126" y="199"/>
                    <a:pt x="125" y="199"/>
                  </a:cubicBezTo>
                  <a:cubicBezTo>
                    <a:pt x="113" y="199"/>
                    <a:pt x="113" y="199"/>
                    <a:pt x="113" y="199"/>
                  </a:cubicBezTo>
                  <a:cubicBezTo>
                    <a:pt x="112" y="199"/>
                    <a:pt x="111" y="199"/>
                    <a:pt x="111" y="198"/>
                  </a:cubicBezTo>
                  <a:cubicBezTo>
                    <a:pt x="110" y="197"/>
                    <a:pt x="110" y="197"/>
                    <a:pt x="110" y="196"/>
                  </a:cubicBezTo>
                  <a:cubicBezTo>
                    <a:pt x="110" y="180"/>
                    <a:pt x="110" y="180"/>
                    <a:pt x="110" y="180"/>
                  </a:cubicBezTo>
                  <a:cubicBezTo>
                    <a:pt x="106" y="180"/>
                    <a:pt x="102" y="179"/>
                    <a:pt x="99" y="177"/>
                  </a:cubicBezTo>
                  <a:cubicBezTo>
                    <a:pt x="95" y="176"/>
                    <a:pt x="92" y="175"/>
                    <a:pt x="90" y="173"/>
                  </a:cubicBezTo>
                  <a:cubicBezTo>
                    <a:pt x="88" y="172"/>
                    <a:pt x="85" y="171"/>
                    <a:pt x="83" y="169"/>
                  </a:cubicBezTo>
                  <a:cubicBezTo>
                    <a:pt x="81" y="168"/>
                    <a:pt x="80" y="166"/>
                    <a:pt x="79" y="166"/>
                  </a:cubicBezTo>
                  <a:cubicBezTo>
                    <a:pt x="79" y="165"/>
                    <a:pt x="78" y="164"/>
                    <a:pt x="78" y="164"/>
                  </a:cubicBezTo>
                  <a:cubicBezTo>
                    <a:pt x="77" y="163"/>
                    <a:pt x="77" y="162"/>
                    <a:pt x="78" y="160"/>
                  </a:cubicBezTo>
                  <a:cubicBezTo>
                    <a:pt x="87" y="148"/>
                    <a:pt x="87" y="148"/>
                    <a:pt x="87" y="148"/>
                  </a:cubicBezTo>
                  <a:cubicBezTo>
                    <a:pt x="87" y="148"/>
                    <a:pt x="88" y="147"/>
                    <a:pt x="89" y="147"/>
                  </a:cubicBezTo>
                  <a:cubicBezTo>
                    <a:pt x="90" y="147"/>
                    <a:pt x="90" y="147"/>
                    <a:pt x="91" y="148"/>
                  </a:cubicBezTo>
                  <a:cubicBezTo>
                    <a:pt x="91" y="148"/>
                    <a:pt x="91" y="148"/>
                    <a:pt x="91" y="148"/>
                  </a:cubicBezTo>
                  <a:cubicBezTo>
                    <a:pt x="98" y="154"/>
                    <a:pt x="105" y="158"/>
                    <a:pt x="112" y="159"/>
                  </a:cubicBezTo>
                  <a:cubicBezTo>
                    <a:pt x="115" y="160"/>
                    <a:pt x="117" y="160"/>
                    <a:pt x="119" y="160"/>
                  </a:cubicBezTo>
                  <a:cubicBezTo>
                    <a:pt x="124" y="160"/>
                    <a:pt x="128" y="159"/>
                    <a:pt x="131" y="156"/>
                  </a:cubicBezTo>
                  <a:cubicBezTo>
                    <a:pt x="135" y="154"/>
                    <a:pt x="137" y="150"/>
                    <a:pt x="137" y="145"/>
                  </a:cubicBezTo>
                  <a:cubicBezTo>
                    <a:pt x="137" y="144"/>
                    <a:pt x="136" y="142"/>
                    <a:pt x="136" y="140"/>
                  </a:cubicBezTo>
                  <a:cubicBezTo>
                    <a:pt x="135" y="139"/>
                    <a:pt x="134" y="138"/>
                    <a:pt x="133" y="137"/>
                  </a:cubicBezTo>
                  <a:cubicBezTo>
                    <a:pt x="132" y="136"/>
                    <a:pt x="130" y="135"/>
                    <a:pt x="127" y="133"/>
                  </a:cubicBezTo>
                  <a:cubicBezTo>
                    <a:pt x="125" y="132"/>
                    <a:pt x="123" y="131"/>
                    <a:pt x="122" y="130"/>
                  </a:cubicBezTo>
                  <a:cubicBezTo>
                    <a:pt x="120" y="130"/>
                    <a:pt x="118" y="129"/>
                    <a:pt x="115" y="128"/>
                  </a:cubicBezTo>
                  <a:cubicBezTo>
                    <a:pt x="112" y="127"/>
                    <a:pt x="110" y="126"/>
                    <a:pt x="109" y="125"/>
                  </a:cubicBezTo>
                  <a:cubicBezTo>
                    <a:pt x="108" y="125"/>
                    <a:pt x="106" y="124"/>
                    <a:pt x="104" y="123"/>
                  </a:cubicBezTo>
                  <a:cubicBezTo>
                    <a:pt x="101" y="122"/>
                    <a:pt x="100" y="121"/>
                    <a:pt x="98" y="120"/>
                  </a:cubicBezTo>
                  <a:cubicBezTo>
                    <a:pt x="97" y="119"/>
                    <a:pt x="95" y="118"/>
                    <a:pt x="93" y="117"/>
                  </a:cubicBezTo>
                  <a:cubicBezTo>
                    <a:pt x="91" y="116"/>
                    <a:pt x="90" y="114"/>
                    <a:pt x="89" y="113"/>
                  </a:cubicBezTo>
                  <a:cubicBezTo>
                    <a:pt x="87" y="112"/>
                    <a:pt x="86" y="110"/>
                    <a:pt x="85" y="109"/>
                  </a:cubicBezTo>
                  <a:cubicBezTo>
                    <a:pt x="83" y="107"/>
                    <a:pt x="82" y="105"/>
                    <a:pt x="82" y="103"/>
                  </a:cubicBezTo>
                  <a:cubicBezTo>
                    <a:pt x="81" y="102"/>
                    <a:pt x="80" y="100"/>
                    <a:pt x="80" y="97"/>
                  </a:cubicBezTo>
                  <a:cubicBezTo>
                    <a:pt x="79" y="95"/>
                    <a:pt x="79" y="93"/>
                    <a:pt x="79" y="90"/>
                  </a:cubicBezTo>
                  <a:cubicBezTo>
                    <a:pt x="79" y="82"/>
                    <a:pt x="82" y="75"/>
                    <a:pt x="88" y="69"/>
                  </a:cubicBezTo>
                  <a:cubicBezTo>
                    <a:pt x="93" y="62"/>
                    <a:pt x="101" y="58"/>
                    <a:pt x="110" y="57"/>
                  </a:cubicBezTo>
                  <a:cubicBezTo>
                    <a:pt x="110" y="40"/>
                    <a:pt x="110" y="40"/>
                    <a:pt x="110" y="40"/>
                  </a:cubicBezTo>
                  <a:cubicBezTo>
                    <a:pt x="110" y="40"/>
                    <a:pt x="110" y="39"/>
                    <a:pt x="111" y="38"/>
                  </a:cubicBezTo>
                  <a:cubicBezTo>
                    <a:pt x="111" y="38"/>
                    <a:pt x="112" y="37"/>
                    <a:pt x="113" y="37"/>
                  </a:cubicBezTo>
                  <a:cubicBezTo>
                    <a:pt x="125" y="37"/>
                    <a:pt x="125" y="37"/>
                    <a:pt x="125" y="37"/>
                  </a:cubicBezTo>
                  <a:cubicBezTo>
                    <a:pt x="126" y="37"/>
                    <a:pt x="126" y="38"/>
                    <a:pt x="127" y="38"/>
                  </a:cubicBezTo>
                  <a:cubicBezTo>
                    <a:pt x="127" y="39"/>
                    <a:pt x="128" y="39"/>
                    <a:pt x="128" y="40"/>
                  </a:cubicBezTo>
                  <a:cubicBezTo>
                    <a:pt x="128" y="56"/>
                    <a:pt x="128" y="56"/>
                    <a:pt x="128" y="56"/>
                  </a:cubicBezTo>
                  <a:cubicBezTo>
                    <a:pt x="131" y="57"/>
                    <a:pt x="134" y="57"/>
                    <a:pt x="137" y="58"/>
                  </a:cubicBezTo>
                  <a:cubicBezTo>
                    <a:pt x="140" y="59"/>
                    <a:pt x="143" y="60"/>
                    <a:pt x="145" y="61"/>
                  </a:cubicBezTo>
                  <a:cubicBezTo>
                    <a:pt x="147" y="62"/>
                    <a:pt x="149" y="63"/>
                    <a:pt x="151" y="65"/>
                  </a:cubicBezTo>
                  <a:cubicBezTo>
                    <a:pt x="152" y="66"/>
                    <a:pt x="153" y="67"/>
                    <a:pt x="154" y="67"/>
                  </a:cubicBezTo>
                  <a:cubicBezTo>
                    <a:pt x="155" y="68"/>
                    <a:pt x="155" y="68"/>
                    <a:pt x="155" y="69"/>
                  </a:cubicBezTo>
                  <a:cubicBezTo>
                    <a:pt x="156" y="70"/>
                    <a:pt x="156" y="71"/>
                    <a:pt x="156" y="72"/>
                  </a:cubicBezTo>
                  <a:cubicBezTo>
                    <a:pt x="149" y="85"/>
                    <a:pt x="149" y="85"/>
                    <a:pt x="149" y="85"/>
                  </a:cubicBezTo>
                  <a:cubicBezTo>
                    <a:pt x="148" y="86"/>
                    <a:pt x="148" y="86"/>
                    <a:pt x="147" y="87"/>
                  </a:cubicBezTo>
                  <a:cubicBezTo>
                    <a:pt x="146" y="87"/>
                    <a:pt x="145" y="86"/>
                    <a:pt x="144" y="86"/>
                  </a:cubicBezTo>
                  <a:cubicBezTo>
                    <a:pt x="144" y="86"/>
                    <a:pt x="144" y="85"/>
                    <a:pt x="143" y="85"/>
                  </a:cubicBezTo>
                  <a:cubicBezTo>
                    <a:pt x="142" y="84"/>
                    <a:pt x="141" y="83"/>
                    <a:pt x="140" y="82"/>
                  </a:cubicBezTo>
                  <a:cubicBezTo>
                    <a:pt x="138" y="81"/>
                    <a:pt x="136" y="80"/>
                    <a:pt x="134" y="80"/>
                  </a:cubicBezTo>
                  <a:cubicBezTo>
                    <a:pt x="133" y="79"/>
                    <a:pt x="130" y="78"/>
                    <a:pt x="128" y="77"/>
                  </a:cubicBezTo>
                  <a:cubicBezTo>
                    <a:pt x="125" y="77"/>
                    <a:pt x="123" y="76"/>
                    <a:pt x="120" y="76"/>
                  </a:cubicBezTo>
                  <a:cubicBezTo>
                    <a:pt x="115" y="76"/>
                    <a:pt x="110" y="77"/>
                    <a:pt x="107" y="80"/>
                  </a:cubicBezTo>
                  <a:cubicBezTo>
                    <a:pt x="103" y="83"/>
                    <a:pt x="101" y="86"/>
                    <a:pt x="101" y="90"/>
                  </a:cubicBezTo>
                  <a:cubicBezTo>
                    <a:pt x="101" y="92"/>
                    <a:pt x="102" y="93"/>
                    <a:pt x="102" y="94"/>
                  </a:cubicBezTo>
                  <a:cubicBezTo>
                    <a:pt x="103" y="96"/>
                    <a:pt x="103" y="97"/>
                    <a:pt x="105" y="98"/>
                  </a:cubicBezTo>
                  <a:cubicBezTo>
                    <a:pt x="106" y="99"/>
                    <a:pt x="107" y="100"/>
                    <a:pt x="108" y="101"/>
                  </a:cubicBezTo>
                  <a:cubicBezTo>
                    <a:pt x="109" y="102"/>
                    <a:pt x="111" y="103"/>
                    <a:pt x="113" y="104"/>
                  </a:cubicBezTo>
                  <a:cubicBezTo>
                    <a:pt x="115" y="105"/>
                    <a:pt x="117" y="106"/>
                    <a:pt x="118" y="106"/>
                  </a:cubicBezTo>
                  <a:cubicBezTo>
                    <a:pt x="120" y="107"/>
                    <a:pt x="122" y="108"/>
                    <a:pt x="125" y="109"/>
                  </a:cubicBezTo>
                  <a:cubicBezTo>
                    <a:pt x="128" y="110"/>
                    <a:pt x="130" y="111"/>
                    <a:pt x="132" y="112"/>
                  </a:cubicBezTo>
                  <a:cubicBezTo>
                    <a:pt x="133" y="112"/>
                    <a:pt x="136" y="113"/>
                    <a:pt x="138" y="115"/>
                  </a:cubicBezTo>
                  <a:cubicBezTo>
                    <a:pt x="141" y="116"/>
                    <a:pt x="143" y="117"/>
                    <a:pt x="145" y="119"/>
                  </a:cubicBezTo>
                  <a:cubicBezTo>
                    <a:pt x="147" y="120"/>
                    <a:pt x="149" y="121"/>
                    <a:pt x="151" y="123"/>
                  </a:cubicBezTo>
                  <a:cubicBezTo>
                    <a:pt x="153" y="125"/>
                    <a:pt x="154" y="127"/>
                    <a:pt x="155" y="129"/>
                  </a:cubicBezTo>
                  <a:cubicBezTo>
                    <a:pt x="156" y="131"/>
                    <a:pt x="157" y="133"/>
                    <a:pt x="158" y="136"/>
                  </a:cubicBezTo>
                  <a:cubicBezTo>
                    <a:pt x="159" y="138"/>
                    <a:pt x="159" y="141"/>
                    <a:pt x="159" y="144"/>
                  </a:cubicBezTo>
                  <a:cubicBezTo>
                    <a:pt x="159" y="153"/>
                    <a:pt x="156" y="161"/>
                    <a:pt x="150" y="168"/>
                  </a:cubicBezTo>
                </a:path>
              </a:pathLst>
            </a:custGeom>
            <a:solidFill>
              <a:schemeClr val="bg1"/>
            </a:solidFill>
            <a:ln>
              <a:noFill/>
            </a:ln>
            <a:extLst/>
          </p:spPr>
          <p:txBody>
            <a:bodyPr anchor="ctr"/>
            <a:lstStyle/>
            <a:p>
              <a:pPr algn="ctr"/>
              <a:endParaRPr/>
            </a:p>
          </p:txBody>
        </p:sp>
        <p:sp>
          <p:nvSpPr>
            <p:cNvPr id="19" name="îsļïdé"/>
            <p:cNvSpPr>
              <a:spLocks/>
            </p:cNvSpPr>
            <p:nvPr/>
          </p:nvSpPr>
          <p:spPr bwMode="auto">
            <a:xfrm>
              <a:off x="4244499" y="3070237"/>
              <a:ext cx="618732" cy="618732"/>
            </a:xfrm>
            <a:custGeom>
              <a:avLst/>
              <a:gdLst>
                <a:gd name="T0" fmla="*/ 116 w 232"/>
                <a:gd name="T1" fmla="*/ 0 h 232"/>
                <a:gd name="T2" fmla="*/ 0 w 232"/>
                <a:gd name="T3" fmla="*/ 116 h 232"/>
                <a:gd name="T4" fmla="*/ 116 w 232"/>
                <a:gd name="T5" fmla="*/ 232 h 232"/>
                <a:gd name="T6" fmla="*/ 232 w 232"/>
                <a:gd name="T7" fmla="*/ 116 h 232"/>
                <a:gd name="T8" fmla="*/ 116 w 232"/>
                <a:gd name="T9" fmla="*/ 0 h 232"/>
                <a:gd name="T10" fmla="*/ 129 w 232"/>
                <a:gd name="T11" fmla="*/ 208 h 232"/>
                <a:gd name="T12" fmla="*/ 129 w 232"/>
                <a:gd name="T13" fmla="*/ 190 h 232"/>
                <a:gd name="T14" fmla="*/ 117 w 232"/>
                <a:gd name="T15" fmla="*/ 178 h 232"/>
                <a:gd name="T16" fmla="*/ 105 w 232"/>
                <a:gd name="T17" fmla="*/ 190 h 232"/>
                <a:gd name="T18" fmla="*/ 105 w 232"/>
                <a:gd name="T19" fmla="*/ 208 h 232"/>
                <a:gd name="T20" fmla="*/ 25 w 232"/>
                <a:gd name="T21" fmla="*/ 129 h 232"/>
                <a:gd name="T22" fmla="*/ 42 w 232"/>
                <a:gd name="T23" fmla="*/ 129 h 232"/>
                <a:gd name="T24" fmla="*/ 53 w 232"/>
                <a:gd name="T25" fmla="*/ 117 h 232"/>
                <a:gd name="T26" fmla="*/ 42 w 232"/>
                <a:gd name="T27" fmla="*/ 105 h 232"/>
                <a:gd name="T28" fmla="*/ 24 w 232"/>
                <a:gd name="T29" fmla="*/ 105 h 232"/>
                <a:gd name="T30" fmla="*/ 104 w 232"/>
                <a:gd name="T31" fmla="*/ 25 h 232"/>
                <a:gd name="T32" fmla="*/ 104 w 232"/>
                <a:gd name="T33" fmla="*/ 41 h 232"/>
                <a:gd name="T34" fmla="*/ 116 w 232"/>
                <a:gd name="T35" fmla="*/ 53 h 232"/>
                <a:gd name="T36" fmla="*/ 128 w 232"/>
                <a:gd name="T37" fmla="*/ 41 h 232"/>
                <a:gd name="T38" fmla="*/ 128 w 232"/>
                <a:gd name="T39" fmla="*/ 25 h 232"/>
                <a:gd name="T40" fmla="*/ 208 w 232"/>
                <a:gd name="T41" fmla="*/ 104 h 232"/>
                <a:gd name="T42" fmla="*/ 190 w 232"/>
                <a:gd name="T43" fmla="*/ 104 h 232"/>
                <a:gd name="T44" fmla="*/ 179 w 232"/>
                <a:gd name="T45" fmla="*/ 116 h 232"/>
                <a:gd name="T46" fmla="*/ 190 w 232"/>
                <a:gd name="T47" fmla="*/ 128 h 232"/>
                <a:gd name="T48" fmla="*/ 208 w 232"/>
                <a:gd name="T49" fmla="*/ 128 h 232"/>
                <a:gd name="T50" fmla="*/ 129 w 232"/>
                <a:gd name="T51" fmla="*/ 208 h 232"/>
                <a:gd name="T52" fmla="*/ 124 w 232"/>
                <a:gd name="T53" fmla="*/ 94 h 232"/>
                <a:gd name="T54" fmla="*/ 70 w 232"/>
                <a:gd name="T55" fmla="*/ 69 h 232"/>
                <a:gd name="T56" fmla="*/ 94 w 232"/>
                <a:gd name="T57" fmla="*/ 124 h 232"/>
                <a:gd name="T58" fmla="*/ 109 w 232"/>
                <a:gd name="T59" fmla="*/ 138 h 232"/>
                <a:gd name="T60" fmla="*/ 163 w 232"/>
                <a:gd name="T61" fmla="*/ 163 h 232"/>
                <a:gd name="T62" fmla="*/ 138 w 232"/>
                <a:gd name="T63" fmla="*/ 108 h 232"/>
                <a:gd name="T64" fmla="*/ 124 w 232"/>
                <a:gd name="T65" fmla="*/ 94 h 232"/>
                <a:gd name="T66" fmla="*/ 123 w 232"/>
                <a:gd name="T67" fmla="*/ 123 h 232"/>
                <a:gd name="T68" fmla="*/ 110 w 232"/>
                <a:gd name="T69" fmla="*/ 123 h 232"/>
                <a:gd name="T70" fmla="*/ 110 w 232"/>
                <a:gd name="T71" fmla="*/ 109 h 232"/>
                <a:gd name="T72" fmla="*/ 123 w 232"/>
                <a:gd name="T73" fmla="*/ 109 h 232"/>
                <a:gd name="T74" fmla="*/ 123 w 232"/>
                <a:gd name="T75" fmla="*/ 12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32" h="232">
                  <a:moveTo>
                    <a:pt x="116" y="0"/>
                  </a:moveTo>
                  <a:cubicBezTo>
                    <a:pt x="52" y="0"/>
                    <a:pt x="0" y="52"/>
                    <a:pt x="0" y="116"/>
                  </a:cubicBezTo>
                  <a:cubicBezTo>
                    <a:pt x="0" y="180"/>
                    <a:pt x="52" y="232"/>
                    <a:pt x="116" y="232"/>
                  </a:cubicBezTo>
                  <a:cubicBezTo>
                    <a:pt x="180" y="232"/>
                    <a:pt x="232" y="180"/>
                    <a:pt x="232" y="116"/>
                  </a:cubicBezTo>
                  <a:cubicBezTo>
                    <a:pt x="232" y="52"/>
                    <a:pt x="180" y="0"/>
                    <a:pt x="116" y="0"/>
                  </a:cubicBezTo>
                  <a:close/>
                  <a:moveTo>
                    <a:pt x="129" y="208"/>
                  </a:moveTo>
                  <a:cubicBezTo>
                    <a:pt x="129" y="190"/>
                    <a:pt x="129" y="190"/>
                    <a:pt x="129" y="190"/>
                  </a:cubicBezTo>
                  <a:cubicBezTo>
                    <a:pt x="129" y="183"/>
                    <a:pt x="123" y="178"/>
                    <a:pt x="117" y="178"/>
                  </a:cubicBezTo>
                  <a:cubicBezTo>
                    <a:pt x="110" y="178"/>
                    <a:pt x="105" y="183"/>
                    <a:pt x="105" y="190"/>
                  </a:cubicBezTo>
                  <a:cubicBezTo>
                    <a:pt x="105" y="208"/>
                    <a:pt x="105" y="208"/>
                    <a:pt x="105" y="208"/>
                  </a:cubicBezTo>
                  <a:cubicBezTo>
                    <a:pt x="63" y="203"/>
                    <a:pt x="30" y="170"/>
                    <a:pt x="25" y="129"/>
                  </a:cubicBezTo>
                  <a:cubicBezTo>
                    <a:pt x="42" y="129"/>
                    <a:pt x="42" y="129"/>
                    <a:pt x="42" y="129"/>
                  </a:cubicBezTo>
                  <a:cubicBezTo>
                    <a:pt x="48" y="129"/>
                    <a:pt x="53" y="123"/>
                    <a:pt x="53" y="117"/>
                  </a:cubicBezTo>
                  <a:cubicBezTo>
                    <a:pt x="53" y="110"/>
                    <a:pt x="48" y="105"/>
                    <a:pt x="42" y="105"/>
                  </a:cubicBezTo>
                  <a:cubicBezTo>
                    <a:pt x="24" y="105"/>
                    <a:pt x="24" y="105"/>
                    <a:pt x="24" y="105"/>
                  </a:cubicBezTo>
                  <a:cubicBezTo>
                    <a:pt x="29" y="63"/>
                    <a:pt x="63" y="30"/>
                    <a:pt x="104" y="25"/>
                  </a:cubicBezTo>
                  <a:cubicBezTo>
                    <a:pt x="104" y="41"/>
                    <a:pt x="104" y="41"/>
                    <a:pt x="104" y="41"/>
                  </a:cubicBezTo>
                  <a:cubicBezTo>
                    <a:pt x="104" y="47"/>
                    <a:pt x="109" y="53"/>
                    <a:pt x="116" y="53"/>
                  </a:cubicBezTo>
                  <a:cubicBezTo>
                    <a:pt x="122" y="53"/>
                    <a:pt x="128" y="47"/>
                    <a:pt x="128" y="41"/>
                  </a:cubicBezTo>
                  <a:cubicBezTo>
                    <a:pt x="128" y="25"/>
                    <a:pt x="128" y="25"/>
                    <a:pt x="128" y="25"/>
                  </a:cubicBezTo>
                  <a:cubicBezTo>
                    <a:pt x="169" y="30"/>
                    <a:pt x="202" y="63"/>
                    <a:pt x="208" y="104"/>
                  </a:cubicBezTo>
                  <a:cubicBezTo>
                    <a:pt x="190" y="104"/>
                    <a:pt x="190" y="104"/>
                    <a:pt x="190" y="104"/>
                  </a:cubicBezTo>
                  <a:cubicBezTo>
                    <a:pt x="184" y="104"/>
                    <a:pt x="179" y="109"/>
                    <a:pt x="179" y="116"/>
                  </a:cubicBezTo>
                  <a:cubicBezTo>
                    <a:pt x="179" y="122"/>
                    <a:pt x="184" y="128"/>
                    <a:pt x="190" y="128"/>
                  </a:cubicBezTo>
                  <a:cubicBezTo>
                    <a:pt x="208" y="128"/>
                    <a:pt x="208" y="128"/>
                    <a:pt x="208" y="128"/>
                  </a:cubicBezTo>
                  <a:cubicBezTo>
                    <a:pt x="203" y="169"/>
                    <a:pt x="170" y="202"/>
                    <a:pt x="129" y="208"/>
                  </a:cubicBezTo>
                  <a:close/>
                  <a:moveTo>
                    <a:pt x="124" y="94"/>
                  </a:moveTo>
                  <a:cubicBezTo>
                    <a:pt x="70" y="69"/>
                    <a:pt x="70" y="69"/>
                    <a:pt x="70" y="69"/>
                  </a:cubicBezTo>
                  <a:cubicBezTo>
                    <a:pt x="94" y="124"/>
                    <a:pt x="94" y="124"/>
                    <a:pt x="94" y="124"/>
                  </a:cubicBezTo>
                  <a:cubicBezTo>
                    <a:pt x="97" y="129"/>
                    <a:pt x="103" y="136"/>
                    <a:pt x="109" y="138"/>
                  </a:cubicBezTo>
                  <a:cubicBezTo>
                    <a:pt x="163" y="163"/>
                    <a:pt x="163" y="163"/>
                    <a:pt x="163" y="163"/>
                  </a:cubicBezTo>
                  <a:cubicBezTo>
                    <a:pt x="138" y="108"/>
                    <a:pt x="138" y="108"/>
                    <a:pt x="138" y="108"/>
                  </a:cubicBezTo>
                  <a:cubicBezTo>
                    <a:pt x="136" y="103"/>
                    <a:pt x="130" y="96"/>
                    <a:pt x="124" y="94"/>
                  </a:cubicBezTo>
                  <a:close/>
                  <a:moveTo>
                    <a:pt x="123" y="123"/>
                  </a:moveTo>
                  <a:cubicBezTo>
                    <a:pt x="119" y="126"/>
                    <a:pt x="113" y="126"/>
                    <a:pt x="110" y="123"/>
                  </a:cubicBezTo>
                  <a:cubicBezTo>
                    <a:pt x="106" y="119"/>
                    <a:pt x="106" y="113"/>
                    <a:pt x="110" y="109"/>
                  </a:cubicBezTo>
                  <a:cubicBezTo>
                    <a:pt x="113" y="106"/>
                    <a:pt x="119" y="106"/>
                    <a:pt x="123" y="109"/>
                  </a:cubicBezTo>
                  <a:cubicBezTo>
                    <a:pt x="127" y="113"/>
                    <a:pt x="127" y="119"/>
                    <a:pt x="123" y="123"/>
                  </a:cubicBezTo>
                  <a:close/>
                </a:path>
              </a:pathLst>
            </a:custGeom>
            <a:solidFill>
              <a:schemeClr val="bg1"/>
            </a:solidFill>
            <a:ln>
              <a:noFill/>
            </a:ln>
            <a:extLst/>
          </p:spPr>
          <p:txBody>
            <a:bodyPr anchor="ctr"/>
            <a:lstStyle/>
            <a:p>
              <a:pPr algn="ctr"/>
              <a:endParaRPr/>
            </a:p>
          </p:txBody>
        </p:sp>
        <p:sp>
          <p:nvSpPr>
            <p:cNvPr id="20" name="íṩḻídê"/>
            <p:cNvSpPr>
              <a:spLocks/>
            </p:cNvSpPr>
            <p:nvPr/>
          </p:nvSpPr>
          <p:spPr bwMode="auto">
            <a:xfrm>
              <a:off x="3271846" y="4006699"/>
              <a:ext cx="618732" cy="618732"/>
            </a:xfrm>
            <a:custGeom>
              <a:avLst/>
              <a:gdLst>
                <a:gd name="T0" fmla="*/ 182 w 236"/>
                <a:gd name="T1" fmla="*/ 109 h 236"/>
                <a:gd name="T2" fmla="*/ 157 w 236"/>
                <a:gd name="T3" fmla="*/ 103 h 236"/>
                <a:gd name="T4" fmla="*/ 134 w 236"/>
                <a:gd name="T5" fmla="*/ 102 h 236"/>
                <a:gd name="T6" fmla="*/ 120 w 236"/>
                <a:gd name="T7" fmla="*/ 114 h 236"/>
                <a:gd name="T8" fmla="*/ 118 w 236"/>
                <a:gd name="T9" fmla="*/ 129 h 236"/>
                <a:gd name="T10" fmla="*/ 122 w 236"/>
                <a:gd name="T11" fmla="*/ 141 h 236"/>
                <a:gd name="T12" fmla="*/ 135 w 236"/>
                <a:gd name="T13" fmla="*/ 156 h 236"/>
                <a:gd name="T14" fmla="*/ 139 w 236"/>
                <a:gd name="T15" fmla="*/ 185 h 236"/>
                <a:gd name="T16" fmla="*/ 152 w 236"/>
                <a:gd name="T17" fmla="*/ 198 h 236"/>
                <a:gd name="T18" fmla="*/ 169 w 236"/>
                <a:gd name="T19" fmla="*/ 180 h 236"/>
                <a:gd name="T20" fmla="*/ 187 w 236"/>
                <a:gd name="T21" fmla="*/ 150 h 236"/>
                <a:gd name="T22" fmla="*/ 200 w 236"/>
                <a:gd name="T23" fmla="*/ 122 h 236"/>
                <a:gd name="T24" fmla="*/ 182 w 236"/>
                <a:gd name="T25" fmla="*/ 109 h 236"/>
                <a:gd name="T26" fmla="*/ 118 w 236"/>
                <a:gd name="T27" fmla="*/ 0 h 236"/>
                <a:gd name="T28" fmla="*/ 0 w 236"/>
                <a:gd name="T29" fmla="*/ 118 h 236"/>
                <a:gd name="T30" fmla="*/ 118 w 236"/>
                <a:gd name="T31" fmla="*/ 236 h 236"/>
                <a:gd name="T32" fmla="*/ 236 w 236"/>
                <a:gd name="T33" fmla="*/ 118 h 236"/>
                <a:gd name="T34" fmla="*/ 118 w 236"/>
                <a:gd name="T35" fmla="*/ 0 h 236"/>
                <a:gd name="T36" fmla="*/ 126 w 236"/>
                <a:gd name="T37" fmla="*/ 212 h 236"/>
                <a:gd name="T38" fmla="*/ 128 w 236"/>
                <a:gd name="T39" fmla="*/ 208 h 236"/>
                <a:gd name="T40" fmla="*/ 125 w 236"/>
                <a:gd name="T41" fmla="*/ 186 h 236"/>
                <a:gd name="T42" fmla="*/ 105 w 236"/>
                <a:gd name="T43" fmla="*/ 186 h 236"/>
                <a:gd name="T44" fmla="*/ 98 w 236"/>
                <a:gd name="T45" fmla="*/ 207 h 236"/>
                <a:gd name="T46" fmla="*/ 102 w 236"/>
                <a:gd name="T47" fmla="*/ 211 h 236"/>
                <a:gd name="T48" fmla="*/ 34 w 236"/>
                <a:gd name="T49" fmla="*/ 161 h 236"/>
                <a:gd name="T50" fmla="*/ 44 w 236"/>
                <a:gd name="T51" fmla="*/ 157 h 236"/>
                <a:gd name="T52" fmla="*/ 44 w 236"/>
                <a:gd name="T53" fmla="*/ 157 h 236"/>
                <a:gd name="T54" fmla="*/ 81 w 236"/>
                <a:gd name="T55" fmla="*/ 142 h 236"/>
                <a:gd name="T56" fmla="*/ 81 w 236"/>
                <a:gd name="T57" fmla="*/ 118 h 236"/>
                <a:gd name="T58" fmla="*/ 55 w 236"/>
                <a:gd name="T59" fmla="*/ 94 h 236"/>
                <a:gd name="T60" fmla="*/ 28 w 236"/>
                <a:gd name="T61" fmla="*/ 90 h 236"/>
                <a:gd name="T62" fmla="*/ 84 w 236"/>
                <a:gd name="T63" fmla="*/ 30 h 236"/>
                <a:gd name="T64" fmla="*/ 84 w 236"/>
                <a:gd name="T65" fmla="*/ 31 h 236"/>
                <a:gd name="T66" fmla="*/ 102 w 236"/>
                <a:gd name="T67" fmla="*/ 56 h 236"/>
                <a:gd name="T68" fmla="*/ 120 w 236"/>
                <a:gd name="T69" fmla="*/ 79 h 236"/>
                <a:gd name="T70" fmla="*/ 131 w 236"/>
                <a:gd name="T71" fmla="*/ 97 h 236"/>
                <a:gd name="T72" fmla="*/ 146 w 236"/>
                <a:gd name="T73" fmla="*/ 88 h 236"/>
                <a:gd name="T74" fmla="*/ 177 w 236"/>
                <a:gd name="T75" fmla="*/ 66 h 236"/>
                <a:gd name="T76" fmla="*/ 190 w 236"/>
                <a:gd name="T77" fmla="*/ 57 h 236"/>
                <a:gd name="T78" fmla="*/ 212 w 236"/>
                <a:gd name="T79" fmla="*/ 118 h 236"/>
                <a:gd name="T80" fmla="*/ 126 w 236"/>
                <a:gd name="T81" fmla="*/ 212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6" h="236">
                  <a:moveTo>
                    <a:pt x="182" y="109"/>
                  </a:moveTo>
                  <a:cubicBezTo>
                    <a:pt x="172" y="107"/>
                    <a:pt x="161" y="105"/>
                    <a:pt x="157" y="103"/>
                  </a:cubicBezTo>
                  <a:cubicBezTo>
                    <a:pt x="153" y="102"/>
                    <a:pt x="143" y="101"/>
                    <a:pt x="134" y="102"/>
                  </a:cubicBezTo>
                  <a:cubicBezTo>
                    <a:pt x="125" y="103"/>
                    <a:pt x="119" y="109"/>
                    <a:pt x="120" y="114"/>
                  </a:cubicBezTo>
                  <a:cubicBezTo>
                    <a:pt x="121" y="119"/>
                    <a:pt x="120" y="126"/>
                    <a:pt x="118" y="129"/>
                  </a:cubicBezTo>
                  <a:cubicBezTo>
                    <a:pt x="117" y="132"/>
                    <a:pt x="118" y="138"/>
                    <a:pt x="122" y="141"/>
                  </a:cubicBezTo>
                  <a:cubicBezTo>
                    <a:pt x="127" y="144"/>
                    <a:pt x="132" y="151"/>
                    <a:pt x="135" y="156"/>
                  </a:cubicBezTo>
                  <a:cubicBezTo>
                    <a:pt x="138" y="162"/>
                    <a:pt x="140" y="175"/>
                    <a:pt x="139" y="185"/>
                  </a:cubicBezTo>
                  <a:cubicBezTo>
                    <a:pt x="139" y="195"/>
                    <a:pt x="145" y="201"/>
                    <a:pt x="152" y="198"/>
                  </a:cubicBezTo>
                  <a:cubicBezTo>
                    <a:pt x="160" y="195"/>
                    <a:pt x="167" y="187"/>
                    <a:pt x="169" y="180"/>
                  </a:cubicBezTo>
                  <a:cubicBezTo>
                    <a:pt x="171" y="174"/>
                    <a:pt x="179" y="160"/>
                    <a:pt x="187" y="150"/>
                  </a:cubicBezTo>
                  <a:cubicBezTo>
                    <a:pt x="195" y="140"/>
                    <a:pt x="201" y="127"/>
                    <a:pt x="200" y="122"/>
                  </a:cubicBezTo>
                  <a:cubicBezTo>
                    <a:pt x="200" y="116"/>
                    <a:pt x="191" y="111"/>
                    <a:pt x="182" y="109"/>
                  </a:cubicBezTo>
                  <a:close/>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26" y="212"/>
                  </a:moveTo>
                  <a:cubicBezTo>
                    <a:pt x="127" y="211"/>
                    <a:pt x="128" y="209"/>
                    <a:pt x="128" y="208"/>
                  </a:cubicBezTo>
                  <a:cubicBezTo>
                    <a:pt x="130" y="201"/>
                    <a:pt x="128" y="191"/>
                    <a:pt x="125" y="186"/>
                  </a:cubicBezTo>
                  <a:cubicBezTo>
                    <a:pt x="121" y="181"/>
                    <a:pt x="112" y="181"/>
                    <a:pt x="105" y="186"/>
                  </a:cubicBezTo>
                  <a:cubicBezTo>
                    <a:pt x="97" y="191"/>
                    <a:pt x="94" y="200"/>
                    <a:pt x="98" y="207"/>
                  </a:cubicBezTo>
                  <a:cubicBezTo>
                    <a:pt x="99" y="208"/>
                    <a:pt x="100" y="210"/>
                    <a:pt x="102" y="211"/>
                  </a:cubicBezTo>
                  <a:cubicBezTo>
                    <a:pt x="72" y="206"/>
                    <a:pt x="47" y="187"/>
                    <a:pt x="34" y="161"/>
                  </a:cubicBezTo>
                  <a:cubicBezTo>
                    <a:pt x="37" y="161"/>
                    <a:pt x="40" y="159"/>
                    <a:pt x="44" y="157"/>
                  </a:cubicBezTo>
                  <a:cubicBezTo>
                    <a:pt x="44" y="157"/>
                    <a:pt x="44" y="157"/>
                    <a:pt x="44" y="157"/>
                  </a:cubicBezTo>
                  <a:cubicBezTo>
                    <a:pt x="57" y="148"/>
                    <a:pt x="74" y="141"/>
                    <a:pt x="81" y="142"/>
                  </a:cubicBezTo>
                  <a:cubicBezTo>
                    <a:pt x="89" y="142"/>
                    <a:pt x="89" y="131"/>
                    <a:pt x="81" y="118"/>
                  </a:cubicBezTo>
                  <a:cubicBezTo>
                    <a:pt x="74" y="105"/>
                    <a:pt x="62" y="94"/>
                    <a:pt x="55" y="94"/>
                  </a:cubicBezTo>
                  <a:cubicBezTo>
                    <a:pt x="48" y="94"/>
                    <a:pt x="36" y="92"/>
                    <a:pt x="28" y="90"/>
                  </a:cubicBezTo>
                  <a:cubicBezTo>
                    <a:pt x="37" y="62"/>
                    <a:pt x="58" y="41"/>
                    <a:pt x="84" y="30"/>
                  </a:cubicBezTo>
                  <a:cubicBezTo>
                    <a:pt x="84" y="31"/>
                    <a:pt x="84" y="31"/>
                    <a:pt x="84" y="31"/>
                  </a:cubicBezTo>
                  <a:cubicBezTo>
                    <a:pt x="86" y="39"/>
                    <a:pt x="95" y="50"/>
                    <a:pt x="102" y="56"/>
                  </a:cubicBezTo>
                  <a:cubicBezTo>
                    <a:pt x="110" y="62"/>
                    <a:pt x="118" y="72"/>
                    <a:pt x="120" y="79"/>
                  </a:cubicBezTo>
                  <a:cubicBezTo>
                    <a:pt x="122" y="85"/>
                    <a:pt x="127" y="93"/>
                    <a:pt x="131" y="97"/>
                  </a:cubicBezTo>
                  <a:cubicBezTo>
                    <a:pt x="136" y="100"/>
                    <a:pt x="142" y="96"/>
                    <a:pt x="146" y="88"/>
                  </a:cubicBezTo>
                  <a:cubicBezTo>
                    <a:pt x="150" y="80"/>
                    <a:pt x="164" y="70"/>
                    <a:pt x="177" y="66"/>
                  </a:cubicBezTo>
                  <a:cubicBezTo>
                    <a:pt x="183" y="64"/>
                    <a:pt x="187" y="61"/>
                    <a:pt x="190" y="57"/>
                  </a:cubicBezTo>
                  <a:cubicBezTo>
                    <a:pt x="204" y="74"/>
                    <a:pt x="212" y="95"/>
                    <a:pt x="212" y="118"/>
                  </a:cubicBezTo>
                  <a:cubicBezTo>
                    <a:pt x="212" y="168"/>
                    <a:pt x="174" y="208"/>
                    <a:pt x="126" y="212"/>
                  </a:cubicBezTo>
                  <a:close/>
                </a:path>
              </a:pathLst>
            </a:custGeom>
            <a:solidFill>
              <a:schemeClr val="bg1"/>
            </a:solidFill>
            <a:ln>
              <a:noFill/>
            </a:ln>
            <a:extLst/>
          </p:spPr>
          <p:txBody>
            <a:bodyPr anchor="ctr"/>
            <a:lstStyle/>
            <a:p>
              <a:pPr algn="ctr"/>
              <a:endParaRPr/>
            </a:p>
          </p:txBody>
        </p:sp>
        <p:grpSp>
          <p:nvGrpSpPr>
            <p:cNvPr id="21" name="îŝliḓè"/>
            <p:cNvGrpSpPr/>
            <p:nvPr/>
          </p:nvGrpSpPr>
          <p:grpSpPr>
            <a:xfrm>
              <a:off x="8903063" y="2938649"/>
              <a:ext cx="2193788" cy="795220"/>
              <a:chOff x="9043081" y="2938649"/>
              <a:chExt cx="2193788" cy="795220"/>
            </a:xfrm>
          </p:grpSpPr>
          <p:sp>
            <p:nvSpPr>
              <p:cNvPr id="37" name="íṡḻíḋê"/>
              <p:cNvSpPr txBox="1">
                <a:spLocks/>
              </p:cNvSpPr>
              <p:nvPr/>
            </p:nvSpPr>
            <p:spPr bwMode="auto">
              <a:xfrm>
                <a:off x="9043081" y="2938649"/>
                <a:ext cx="2193788" cy="309958"/>
              </a:xfrm>
              <a:prstGeom prst="rect">
                <a:avLst/>
              </a:prstGeom>
              <a:noFill/>
              <a:extLst/>
            </p:spPr>
            <p:txBody>
              <a:bodyPr wrap="none" lIns="144000" tIns="0" rIns="144000" bIns="0" anchor="ctr">
                <a:normAutofit/>
              </a:bodyPr>
              <a:lstStyle/>
              <a:p>
                <a:pPr algn="l" latinLnBrk="0"/>
                <a:r>
                  <a:rPr lang="zh-CN" altLang="en-US" sz="1600" b="1" dirty="0">
                    <a:solidFill>
                      <a:schemeClr val="accent6"/>
                    </a:solidFill>
                    <a:effectLst/>
                    <a:ea typeface="微软雅黑" panose="020B0503020204020204" pitchFamily="34" charset="-122"/>
                  </a:rPr>
                  <a:t>标题文本预设</a:t>
                </a:r>
              </a:p>
            </p:txBody>
          </p:sp>
          <p:sp>
            <p:nvSpPr>
              <p:cNvPr id="38" name="ïṩḻîḑe"/>
              <p:cNvSpPr txBox="1">
                <a:spLocks/>
              </p:cNvSpPr>
              <p:nvPr/>
            </p:nvSpPr>
            <p:spPr bwMode="auto">
              <a:xfrm>
                <a:off x="9043081" y="3248607"/>
                <a:ext cx="2193788" cy="485262"/>
              </a:xfrm>
              <a:prstGeom prst="rect">
                <a:avLst/>
              </a:prstGeom>
              <a:noFill/>
              <a:extLst/>
            </p:spPr>
            <p:txBody>
              <a:bodyPr wrap="square" lIns="144000" tIns="0" rIns="144000" bIns="0" anchor="ctr">
                <a:noAutofit/>
              </a:bodyPr>
              <a:lstStyle/>
              <a:p>
                <a:pPr algn="l" latinLnBrk="0">
                  <a:lnSpc>
                    <a:spcPct val="120000"/>
                  </a:lnSpc>
                </a:pPr>
                <a:r>
                  <a:rPr lang="zh-CN" altLang="en-US" sz="1200" b="0" dirty="0">
                    <a:solidFill>
                      <a:schemeClr val="tx1"/>
                    </a:solidFill>
                    <a:effectLst/>
                    <a:ea typeface="微软雅黑" panose="020B0503020204020204" pitchFamily="34" charset="-122"/>
                  </a:rPr>
                  <a:t>此部分内容作为文字排版占位</a:t>
                </a:r>
                <a:r>
                  <a:rPr lang="zh-CN" altLang="en-US" sz="1200" b="0" dirty="0" smtClean="0">
                    <a:solidFill>
                      <a:schemeClr val="tx1"/>
                    </a:solidFill>
                    <a:effectLst/>
                    <a:ea typeface="微软雅黑" panose="020B0503020204020204" pitchFamily="34" charset="-122"/>
                  </a:rPr>
                  <a:t>显示</a:t>
                </a:r>
                <a:endParaRPr lang="zh-CN" altLang="en-US" sz="1200" b="0" dirty="0">
                  <a:solidFill>
                    <a:schemeClr val="tx1"/>
                  </a:solidFill>
                  <a:effectLst/>
                  <a:ea typeface="微软雅黑" panose="020B0503020204020204" pitchFamily="34" charset="-122"/>
                </a:endParaRPr>
              </a:p>
            </p:txBody>
          </p:sp>
        </p:grpSp>
        <p:grpSp>
          <p:nvGrpSpPr>
            <p:cNvPr id="22" name="í$ļîdè"/>
            <p:cNvGrpSpPr/>
            <p:nvPr/>
          </p:nvGrpSpPr>
          <p:grpSpPr>
            <a:xfrm>
              <a:off x="934018" y="3956439"/>
              <a:ext cx="2193788" cy="795220"/>
              <a:chOff x="895624" y="3956439"/>
              <a:chExt cx="2193788" cy="795220"/>
            </a:xfrm>
          </p:grpSpPr>
          <p:sp>
            <p:nvSpPr>
              <p:cNvPr id="35" name="ïşḻiḑé"/>
              <p:cNvSpPr txBox="1">
                <a:spLocks/>
              </p:cNvSpPr>
              <p:nvPr/>
            </p:nvSpPr>
            <p:spPr bwMode="auto">
              <a:xfrm>
                <a:off x="895624" y="3956439"/>
                <a:ext cx="2193788" cy="309958"/>
              </a:xfrm>
              <a:prstGeom prst="rect">
                <a:avLst/>
              </a:prstGeom>
              <a:noFill/>
              <a:extLst/>
            </p:spPr>
            <p:txBody>
              <a:bodyPr wrap="none" lIns="144000" tIns="0" rIns="144000" bIns="0" anchor="ctr">
                <a:normAutofit/>
              </a:bodyPr>
              <a:lstStyle/>
              <a:p>
                <a:pPr algn="r" latinLnBrk="0"/>
                <a:r>
                  <a:rPr lang="zh-CN" altLang="en-US" sz="1600" b="1" dirty="0">
                    <a:solidFill>
                      <a:schemeClr val="accent1"/>
                    </a:solidFill>
                    <a:effectLst/>
                    <a:ea typeface="微软雅黑" panose="020B0503020204020204" pitchFamily="34" charset="-122"/>
                  </a:rPr>
                  <a:t>标题文本预设</a:t>
                </a:r>
              </a:p>
            </p:txBody>
          </p:sp>
          <p:sp>
            <p:nvSpPr>
              <p:cNvPr id="36" name="îṩlïḍé"/>
              <p:cNvSpPr txBox="1">
                <a:spLocks/>
              </p:cNvSpPr>
              <p:nvPr/>
            </p:nvSpPr>
            <p:spPr bwMode="auto">
              <a:xfrm>
                <a:off x="895624" y="4266397"/>
                <a:ext cx="2193788" cy="485262"/>
              </a:xfrm>
              <a:prstGeom prst="rect">
                <a:avLst/>
              </a:prstGeom>
              <a:noFill/>
              <a:extLst/>
            </p:spPr>
            <p:txBody>
              <a:bodyPr wrap="square" lIns="144000" tIns="0" rIns="144000" bIns="0" anchor="ctr">
                <a:noAutofit/>
              </a:bodyPr>
              <a:lstStyle/>
              <a:p>
                <a:pPr algn="r" latinLnBrk="0">
                  <a:lnSpc>
                    <a:spcPct val="120000"/>
                  </a:lnSpc>
                </a:pPr>
                <a:r>
                  <a:rPr lang="zh-CN" altLang="en-US" sz="1200" b="0" dirty="0">
                    <a:solidFill>
                      <a:schemeClr val="tx1"/>
                    </a:solidFill>
                    <a:effectLst/>
                    <a:ea typeface="微软雅黑" panose="020B0503020204020204" pitchFamily="34" charset="-122"/>
                  </a:rPr>
                  <a:t>此部分内容作为文字排版占位显示 </a:t>
                </a:r>
              </a:p>
            </p:txBody>
          </p:sp>
        </p:grpSp>
        <p:grpSp>
          <p:nvGrpSpPr>
            <p:cNvPr id="23" name="ïšľíḓê"/>
            <p:cNvGrpSpPr/>
            <p:nvPr/>
          </p:nvGrpSpPr>
          <p:grpSpPr>
            <a:xfrm>
              <a:off x="5386609" y="1988840"/>
              <a:ext cx="2193788" cy="795220"/>
              <a:chOff x="5424400" y="1988840"/>
              <a:chExt cx="2193788" cy="795220"/>
            </a:xfrm>
          </p:grpSpPr>
          <p:sp>
            <p:nvSpPr>
              <p:cNvPr id="33" name="î$ľidé"/>
              <p:cNvSpPr txBox="1">
                <a:spLocks/>
              </p:cNvSpPr>
              <p:nvPr/>
            </p:nvSpPr>
            <p:spPr bwMode="auto">
              <a:xfrm>
                <a:off x="5424400" y="1988840"/>
                <a:ext cx="2193788" cy="309958"/>
              </a:xfrm>
              <a:prstGeom prst="rect">
                <a:avLst/>
              </a:prstGeom>
              <a:noFill/>
              <a:extLst/>
            </p:spPr>
            <p:txBody>
              <a:bodyPr wrap="none" lIns="0" tIns="0" rIns="0" bIns="0" anchor="ctr">
                <a:normAutofit/>
              </a:bodyPr>
              <a:lstStyle/>
              <a:p>
                <a:pPr latinLnBrk="0"/>
                <a:r>
                  <a:rPr lang="zh-CN" altLang="en-US" sz="1600" b="1" dirty="0">
                    <a:solidFill>
                      <a:schemeClr val="accent4"/>
                    </a:solidFill>
                    <a:effectLst/>
                    <a:ea typeface="微软雅黑" panose="020B0503020204020204" pitchFamily="34" charset="-122"/>
                  </a:rPr>
                  <a:t>标题文本预设</a:t>
                </a:r>
              </a:p>
            </p:txBody>
          </p:sp>
          <p:sp>
            <p:nvSpPr>
              <p:cNvPr id="34" name="îšľíḍê"/>
              <p:cNvSpPr txBox="1">
                <a:spLocks/>
              </p:cNvSpPr>
              <p:nvPr/>
            </p:nvSpPr>
            <p:spPr bwMode="auto">
              <a:xfrm>
                <a:off x="5424400" y="2298798"/>
                <a:ext cx="1546006" cy="485262"/>
              </a:xfrm>
              <a:prstGeom prst="rect">
                <a:avLst/>
              </a:prstGeom>
              <a:noFill/>
              <a:extLst/>
            </p:spPr>
            <p:txBody>
              <a:bodyPr wrap="square" lIns="0" tIns="0" rIns="0" bIns="0" anchor="ctr">
                <a:noAutofit/>
              </a:bodyPr>
              <a:lstStyle/>
              <a:p>
                <a:pPr latinLnBrk="0">
                  <a:lnSpc>
                    <a:spcPct val="120000"/>
                  </a:lnSpc>
                </a:pPr>
                <a:r>
                  <a:rPr lang="zh-CN" altLang="en-US" sz="1200" b="0" dirty="0">
                    <a:solidFill>
                      <a:schemeClr val="tx1"/>
                    </a:solidFill>
                    <a:effectLst/>
                    <a:ea typeface="微软雅黑" panose="020B0503020204020204" pitchFamily="34" charset="-122"/>
                  </a:rPr>
                  <a:t>此部分内容作为文字排版占位</a:t>
                </a:r>
                <a:r>
                  <a:rPr lang="zh-CN" altLang="en-US" sz="1200" b="0" dirty="0" smtClean="0">
                    <a:solidFill>
                      <a:schemeClr val="tx1"/>
                    </a:solidFill>
                    <a:effectLst/>
                    <a:ea typeface="微软雅黑" panose="020B0503020204020204" pitchFamily="34" charset="-122"/>
                  </a:rPr>
                  <a:t>显示</a:t>
                </a:r>
                <a:endParaRPr lang="zh-CN" altLang="en-US" sz="1200" b="0" dirty="0">
                  <a:solidFill>
                    <a:schemeClr val="tx1"/>
                  </a:solidFill>
                  <a:effectLst/>
                  <a:ea typeface="微软雅黑" panose="020B0503020204020204" pitchFamily="34" charset="-122"/>
                </a:endParaRPr>
              </a:p>
            </p:txBody>
          </p:sp>
        </p:grpSp>
        <p:grpSp>
          <p:nvGrpSpPr>
            <p:cNvPr id="24" name="îSḷîdê"/>
            <p:cNvGrpSpPr/>
            <p:nvPr/>
          </p:nvGrpSpPr>
          <p:grpSpPr>
            <a:xfrm>
              <a:off x="3456971" y="1988840"/>
              <a:ext cx="2193788" cy="795220"/>
              <a:chOff x="3331055" y="1988840"/>
              <a:chExt cx="2193788" cy="795220"/>
            </a:xfrm>
          </p:grpSpPr>
          <p:sp>
            <p:nvSpPr>
              <p:cNvPr id="31" name="íṧḷide"/>
              <p:cNvSpPr txBox="1">
                <a:spLocks/>
              </p:cNvSpPr>
              <p:nvPr/>
            </p:nvSpPr>
            <p:spPr bwMode="auto">
              <a:xfrm>
                <a:off x="3331055" y="1988840"/>
                <a:ext cx="2193788" cy="309958"/>
              </a:xfrm>
              <a:prstGeom prst="rect">
                <a:avLst/>
              </a:prstGeom>
              <a:noFill/>
              <a:extLst/>
            </p:spPr>
            <p:txBody>
              <a:bodyPr wrap="none" lIns="0" tIns="0" rIns="0" bIns="0" anchor="ctr">
                <a:normAutofit/>
              </a:bodyPr>
              <a:lstStyle/>
              <a:p>
                <a:pPr latinLnBrk="0"/>
                <a:r>
                  <a:rPr lang="zh-CN" altLang="en-US" sz="1600" b="1" dirty="0">
                    <a:solidFill>
                      <a:schemeClr val="accent2"/>
                    </a:solidFill>
                    <a:effectLst/>
                    <a:ea typeface="微软雅黑" panose="020B0503020204020204" pitchFamily="34" charset="-122"/>
                  </a:rPr>
                  <a:t>标题文本预设</a:t>
                </a:r>
              </a:p>
            </p:txBody>
          </p:sp>
          <p:sp>
            <p:nvSpPr>
              <p:cNvPr id="32" name="ïSľíďe"/>
              <p:cNvSpPr txBox="1">
                <a:spLocks/>
              </p:cNvSpPr>
              <p:nvPr/>
            </p:nvSpPr>
            <p:spPr bwMode="auto">
              <a:xfrm>
                <a:off x="3331055" y="2298798"/>
                <a:ext cx="1546006" cy="485262"/>
              </a:xfrm>
              <a:prstGeom prst="rect">
                <a:avLst/>
              </a:prstGeom>
              <a:noFill/>
              <a:extLst/>
            </p:spPr>
            <p:txBody>
              <a:bodyPr wrap="square" lIns="0" tIns="0" rIns="0" bIns="0" anchor="ctr">
                <a:noAutofit/>
              </a:bodyPr>
              <a:lstStyle/>
              <a:p>
                <a:pPr latinLnBrk="0">
                  <a:lnSpc>
                    <a:spcPct val="120000"/>
                  </a:lnSpc>
                </a:pPr>
                <a:r>
                  <a:rPr lang="zh-CN" altLang="en-US" sz="1200" b="0" dirty="0">
                    <a:solidFill>
                      <a:schemeClr val="tx1"/>
                    </a:solidFill>
                    <a:effectLst/>
                    <a:ea typeface="微软雅黑" panose="020B0503020204020204" pitchFamily="34" charset="-122"/>
                  </a:rPr>
                  <a:t>此部分内容作为文字排版占位</a:t>
                </a:r>
                <a:r>
                  <a:rPr lang="zh-CN" altLang="en-US" sz="1200" b="0" dirty="0" smtClean="0">
                    <a:solidFill>
                      <a:schemeClr val="tx1"/>
                    </a:solidFill>
                    <a:effectLst/>
                    <a:ea typeface="微软雅黑" panose="020B0503020204020204" pitchFamily="34" charset="-122"/>
                  </a:rPr>
                  <a:t>显示</a:t>
                </a:r>
                <a:endParaRPr lang="zh-CN" altLang="en-US" sz="1200" b="0" dirty="0">
                  <a:solidFill>
                    <a:schemeClr val="tx1"/>
                  </a:solidFill>
                  <a:effectLst/>
                  <a:ea typeface="微软雅黑" panose="020B0503020204020204" pitchFamily="34" charset="-122"/>
                </a:endParaRPr>
              </a:p>
            </p:txBody>
          </p:sp>
        </p:grpSp>
        <p:grpSp>
          <p:nvGrpSpPr>
            <p:cNvPr id="25" name="îşľïḑè"/>
            <p:cNvGrpSpPr/>
            <p:nvPr/>
          </p:nvGrpSpPr>
          <p:grpSpPr>
            <a:xfrm>
              <a:off x="6495402" y="4887443"/>
              <a:ext cx="2193788" cy="795220"/>
              <a:chOff x="6495402" y="4917766"/>
              <a:chExt cx="2193788" cy="795220"/>
            </a:xfrm>
          </p:grpSpPr>
          <p:sp>
            <p:nvSpPr>
              <p:cNvPr id="29" name="îsḻíḓé"/>
              <p:cNvSpPr txBox="1">
                <a:spLocks/>
              </p:cNvSpPr>
              <p:nvPr/>
            </p:nvSpPr>
            <p:spPr bwMode="auto">
              <a:xfrm>
                <a:off x="6495402" y="4917766"/>
                <a:ext cx="2193788" cy="309958"/>
              </a:xfrm>
              <a:prstGeom prst="rect">
                <a:avLst/>
              </a:prstGeom>
              <a:noFill/>
              <a:extLst/>
            </p:spPr>
            <p:txBody>
              <a:bodyPr wrap="none" lIns="0" tIns="0" rIns="0" bIns="0" anchor="ctr">
                <a:normAutofit/>
              </a:bodyPr>
              <a:lstStyle/>
              <a:p>
                <a:pPr latinLnBrk="0"/>
                <a:r>
                  <a:rPr lang="zh-CN" altLang="en-US" sz="1600" b="1" dirty="0">
                    <a:solidFill>
                      <a:schemeClr val="accent5"/>
                    </a:solidFill>
                    <a:effectLst/>
                    <a:ea typeface="微软雅黑" panose="020B0503020204020204" pitchFamily="34" charset="-122"/>
                  </a:rPr>
                  <a:t>标题文本预设</a:t>
                </a:r>
              </a:p>
            </p:txBody>
          </p:sp>
          <p:sp>
            <p:nvSpPr>
              <p:cNvPr id="30" name="íṩḻíḑe"/>
              <p:cNvSpPr txBox="1">
                <a:spLocks/>
              </p:cNvSpPr>
              <p:nvPr/>
            </p:nvSpPr>
            <p:spPr bwMode="auto">
              <a:xfrm>
                <a:off x="6495402" y="5227724"/>
                <a:ext cx="1835372" cy="485262"/>
              </a:xfrm>
              <a:prstGeom prst="rect">
                <a:avLst/>
              </a:prstGeom>
              <a:noFill/>
              <a:extLst/>
            </p:spPr>
            <p:txBody>
              <a:bodyPr wrap="square" lIns="0" tIns="0" rIns="0" bIns="0" anchor="ctr">
                <a:noAutofit/>
              </a:bodyPr>
              <a:lstStyle/>
              <a:p>
                <a:pPr latinLnBrk="0">
                  <a:lnSpc>
                    <a:spcPct val="120000"/>
                  </a:lnSpc>
                </a:pPr>
                <a:r>
                  <a:rPr lang="zh-CN" altLang="en-US" sz="1200" b="0" dirty="0">
                    <a:solidFill>
                      <a:schemeClr val="tx1"/>
                    </a:solidFill>
                    <a:effectLst/>
                    <a:ea typeface="微软雅黑" panose="020B0503020204020204" pitchFamily="34" charset="-122"/>
                  </a:rPr>
                  <a:t>此部分内容作为文字排版占位</a:t>
                </a:r>
                <a:r>
                  <a:rPr lang="zh-CN" altLang="en-US" sz="1200" b="0" dirty="0" smtClean="0">
                    <a:solidFill>
                      <a:schemeClr val="tx1"/>
                    </a:solidFill>
                    <a:effectLst/>
                    <a:ea typeface="微软雅黑" panose="020B0503020204020204" pitchFamily="34" charset="-122"/>
                  </a:rPr>
                  <a:t>显示</a:t>
                </a:r>
                <a:endParaRPr lang="zh-CN" altLang="en-US" sz="1200" b="0" dirty="0">
                  <a:solidFill>
                    <a:schemeClr val="tx1"/>
                  </a:solidFill>
                  <a:effectLst/>
                  <a:ea typeface="微软雅黑" panose="020B0503020204020204" pitchFamily="34" charset="-122"/>
                </a:endParaRPr>
              </a:p>
            </p:txBody>
          </p:sp>
        </p:grpSp>
        <p:grpSp>
          <p:nvGrpSpPr>
            <p:cNvPr id="26" name="íṩḷiḓé"/>
            <p:cNvGrpSpPr/>
            <p:nvPr/>
          </p:nvGrpSpPr>
          <p:grpSpPr>
            <a:xfrm>
              <a:off x="4402056" y="4887443"/>
              <a:ext cx="2193788" cy="795220"/>
              <a:chOff x="4402056" y="4917766"/>
              <a:chExt cx="2193788" cy="795220"/>
            </a:xfrm>
          </p:grpSpPr>
          <p:sp>
            <p:nvSpPr>
              <p:cNvPr id="27" name="íŝľíďê"/>
              <p:cNvSpPr txBox="1">
                <a:spLocks/>
              </p:cNvSpPr>
              <p:nvPr/>
            </p:nvSpPr>
            <p:spPr bwMode="auto">
              <a:xfrm>
                <a:off x="4402056" y="4917766"/>
                <a:ext cx="2193788" cy="309958"/>
              </a:xfrm>
              <a:prstGeom prst="rect">
                <a:avLst/>
              </a:prstGeom>
              <a:noFill/>
              <a:extLst/>
            </p:spPr>
            <p:txBody>
              <a:bodyPr wrap="none" lIns="0" tIns="0" rIns="0" bIns="0" anchor="ctr">
                <a:normAutofit/>
              </a:bodyPr>
              <a:lstStyle/>
              <a:p>
                <a:pPr latinLnBrk="0"/>
                <a:r>
                  <a:rPr lang="zh-CN" altLang="en-US" sz="1600" b="1" dirty="0">
                    <a:solidFill>
                      <a:schemeClr val="accent3"/>
                    </a:solidFill>
                    <a:effectLst/>
                    <a:ea typeface="微软雅黑" panose="020B0503020204020204" pitchFamily="34" charset="-122"/>
                  </a:rPr>
                  <a:t>标题文本预设</a:t>
                </a:r>
              </a:p>
            </p:txBody>
          </p:sp>
          <p:sp>
            <p:nvSpPr>
              <p:cNvPr id="28" name="îŝļiďê"/>
              <p:cNvSpPr txBox="1">
                <a:spLocks/>
              </p:cNvSpPr>
              <p:nvPr/>
            </p:nvSpPr>
            <p:spPr bwMode="auto">
              <a:xfrm>
                <a:off x="4402056" y="5227724"/>
                <a:ext cx="1835372" cy="485262"/>
              </a:xfrm>
              <a:prstGeom prst="rect">
                <a:avLst/>
              </a:prstGeom>
              <a:noFill/>
              <a:extLst/>
            </p:spPr>
            <p:txBody>
              <a:bodyPr wrap="square" lIns="0" tIns="0" rIns="0" bIns="0" anchor="ctr">
                <a:noAutofit/>
              </a:bodyPr>
              <a:lstStyle/>
              <a:p>
                <a:pPr latinLnBrk="0">
                  <a:lnSpc>
                    <a:spcPct val="120000"/>
                  </a:lnSpc>
                </a:pPr>
                <a:r>
                  <a:rPr lang="zh-CN" altLang="en-US" sz="1200" b="0" dirty="0">
                    <a:solidFill>
                      <a:schemeClr val="tx1"/>
                    </a:solidFill>
                    <a:effectLst/>
                    <a:ea typeface="微软雅黑" panose="020B0503020204020204" pitchFamily="34" charset="-122"/>
                  </a:rPr>
                  <a:t>此部分内容作为文字排版占位</a:t>
                </a:r>
                <a:r>
                  <a:rPr lang="zh-CN" altLang="en-US" sz="1200" b="0" dirty="0" smtClean="0">
                    <a:solidFill>
                      <a:schemeClr val="tx1"/>
                    </a:solidFill>
                    <a:effectLst/>
                    <a:ea typeface="微软雅黑" panose="020B0503020204020204" pitchFamily="34" charset="-122"/>
                  </a:rPr>
                  <a:t>显示</a:t>
                </a:r>
                <a:endParaRPr lang="zh-CN" altLang="en-US" sz="1200" b="0" dirty="0">
                  <a:solidFill>
                    <a:schemeClr val="tx1"/>
                  </a:solidFill>
                  <a:effectLst/>
                  <a:ea typeface="微软雅黑" panose="020B0503020204020204" pitchFamily="34" charset="-122"/>
                </a:endParaRPr>
              </a:p>
            </p:txBody>
          </p:sp>
        </p:grpSp>
      </p:grpSp>
      <p:sp>
        <p:nvSpPr>
          <p:cNvPr id="49" name="矩形 48"/>
          <p:cNvSpPr/>
          <p:nvPr/>
        </p:nvSpPr>
        <p:spPr>
          <a:xfrm>
            <a:off x="1180709" y="514055"/>
            <a:ext cx="3171572" cy="523220"/>
          </a:xfrm>
          <a:prstGeom prst="rect">
            <a:avLst/>
          </a:prstGeom>
        </p:spPr>
        <p:txBody>
          <a:bodyPr wrap="square">
            <a:spAutoFit/>
          </a:bodyPr>
          <a:lstStyle/>
          <a:p>
            <a:r>
              <a:rPr lang="zh-CN" altLang="en-US" sz="2800" b="1" dirty="0" smtClean="0">
                <a:solidFill>
                  <a:schemeClr val="accent4"/>
                </a:solidFill>
                <a:ea typeface="微软雅黑" panose="020B0503020204020204" pitchFamily="34" charset="-122"/>
              </a:rPr>
              <a:t>责任的意义</a:t>
            </a:r>
            <a:endParaRPr lang="zh-CN" altLang="en-US" sz="2800" b="1" dirty="0">
              <a:solidFill>
                <a:schemeClr val="accent4"/>
              </a:solidFill>
              <a:ea typeface="微软雅黑" panose="020B0503020204020204" pitchFamily="34" charset="-122"/>
            </a:endParaRPr>
          </a:p>
        </p:txBody>
      </p:sp>
    </p:spTree>
    <p:extLst>
      <p:ext uri="{BB962C8B-B14F-4D97-AF65-F5344CB8AC3E}">
        <p14:creationId xmlns:p14="http://schemas.microsoft.com/office/powerpoint/2010/main" val="3388341598"/>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afbe390-788d-4861-b34c-364e6251665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747962" y="1203050"/>
            <a:ext cx="8696075" cy="4451898"/>
            <a:chOff x="1293638" y="1199563"/>
            <a:chExt cx="9604724" cy="4917075"/>
          </a:xfrm>
        </p:grpSpPr>
        <p:cxnSp>
          <p:nvCxnSpPr>
            <p:cNvPr id="4" name="直接箭头连接符 3"/>
            <p:cNvCxnSpPr>
              <a:cxnSpLocks/>
            </p:cNvCxnSpPr>
            <p:nvPr/>
          </p:nvCxnSpPr>
          <p:spPr>
            <a:xfrm>
              <a:off x="1389131" y="3212976"/>
              <a:ext cx="9413738" cy="0"/>
            </a:xfrm>
            <a:prstGeom prst="straightConnector1">
              <a:avLst/>
            </a:prstGeom>
            <a:ln w="152400" cap="rnd">
              <a:solidFill>
                <a:schemeClr val="tx1">
                  <a:lumMod val="20000"/>
                  <a:lumOff val="80000"/>
                </a:schemeClr>
              </a:solidFill>
              <a:round/>
              <a:headEnd type="none"/>
              <a:tailEnd type="arrow"/>
            </a:ln>
          </p:spPr>
          <p:style>
            <a:lnRef idx="1">
              <a:schemeClr val="accent1"/>
            </a:lnRef>
            <a:fillRef idx="0">
              <a:schemeClr val="accent1"/>
            </a:fillRef>
            <a:effectRef idx="0">
              <a:schemeClr val="accent1"/>
            </a:effectRef>
            <a:fontRef idx="minor">
              <a:schemeClr val="tx1"/>
            </a:fontRef>
          </p:style>
        </p:cxnSp>
        <p:sp>
          <p:nvSpPr>
            <p:cNvPr id="5" name="îṥľíďe"/>
            <p:cNvSpPr/>
            <p:nvPr/>
          </p:nvSpPr>
          <p:spPr>
            <a:xfrm>
              <a:off x="5447928" y="2348880"/>
              <a:ext cx="1296144" cy="1728192"/>
            </a:xfrm>
            <a:prstGeom prst="diamond">
              <a:avLst/>
            </a:prstGeom>
            <a:blipFill>
              <a:blip r:embed="rId4"/>
              <a:srcRect/>
              <a:stretch>
                <a:fillRect l="-39270" r="-38508"/>
              </a:stretch>
            </a:blipFill>
            <a:ln w="76200" cap="flat" cmpd="sng" algn="ctr">
              <a:solidFill>
                <a:schemeClr val="accent2"/>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6" name="直接箭头连接符 5"/>
            <p:cNvCxnSpPr>
              <a:cxnSpLocks/>
            </p:cNvCxnSpPr>
            <p:nvPr/>
          </p:nvCxnSpPr>
          <p:spPr>
            <a:xfrm>
              <a:off x="6109847" y="3212976"/>
              <a:ext cx="1268450" cy="0"/>
            </a:xfrm>
            <a:prstGeom prst="straightConnector1">
              <a:avLst/>
            </a:prstGeom>
            <a:ln w="152400" cap="flat">
              <a:solidFill>
                <a:schemeClr val="tx1">
                  <a:lumMod val="20000"/>
                  <a:lumOff val="80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sp>
          <p:nvSpPr>
            <p:cNvPr id="7" name="iśḷíḍé"/>
            <p:cNvSpPr/>
            <p:nvPr/>
          </p:nvSpPr>
          <p:spPr>
            <a:xfrm>
              <a:off x="2333582" y="2348880"/>
              <a:ext cx="1296144" cy="1728192"/>
            </a:xfrm>
            <a:prstGeom prst="diamond">
              <a:avLst/>
            </a:prstGeom>
            <a:blipFill>
              <a:blip r:embed="rId5"/>
              <a:srcRect/>
              <a:stretch>
                <a:fillRect l="-50529" r="-49549"/>
              </a:stretch>
            </a:blipFill>
            <a:ln w="76200" cap="flat" cmpd="sng" algn="ctr">
              <a:solidFill>
                <a:schemeClr val="accent3"/>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8" name="îŝ1íḓè"/>
            <p:cNvSpPr/>
            <p:nvPr/>
          </p:nvSpPr>
          <p:spPr>
            <a:xfrm>
              <a:off x="8562274" y="2348880"/>
              <a:ext cx="1296144" cy="1728192"/>
            </a:xfrm>
            <a:prstGeom prst="diamond">
              <a:avLst/>
            </a:prstGeom>
            <a:blipFill>
              <a:blip r:embed="rId6"/>
              <a:srcRect/>
              <a:stretch>
                <a:fillRect l="-50529" r="-49549"/>
              </a:stretch>
            </a:blipFill>
            <a:ln w="76200" cap="flat" cmpd="sng" algn="ctr">
              <a:solidFill>
                <a:schemeClr val="accent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9" name="直接箭头连接符 8"/>
            <p:cNvCxnSpPr>
              <a:cxnSpLocks/>
            </p:cNvCxnSpPr>
            <p:nvPr/>
          </p:nvCxnSpPr>
          <p:spPr>
            <a:xfrm>
              <a:off x="9336360" y="3212976"/>
              <a:ext cx="648072" cy="0"/>
            </a:xfrm>
            <a:prstGeom prst="straightConnector1">
              <a:avLst/>
            </a:prstGeom>
            <a:ln w="152400" cap="flat">
              <a:solidFill>
                <a:schemeClr val="tx1">
                  <a:lumMod val="20000"/>
                  <a:lumOff val="80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0" name="直接箭头连接符 9"/>
            <p:cNvCxnSpPr>
              <a:cxnSpLocks/>
            </p:cNvCxnSpPr>
            <p:nvPr/>
          </p:nvCxnSpPr>
          <p:spPr>
            <a:xfrm>
              <a:off x="3071664" y="3212976"/>
              <a:ext cx="1268450" cy="0"/>
            </a:xfrm>
            <a:prstGeom prst="straightConnector1">
              <a:avLst/>
            </a:prstGeom>
            <a:ln w="152400" cap="flat">
              <a:solidFill>
                <a:schemeClr val="tx1">
                  <a:lumMod val="20000"/>
                  <a:lumOff val="80000"/>
                </a:schemeClr>
              </a:solidFill>
              <a:miter lim="800000"/>
              <a:headEnd type="none"/>
              <a:tailEnd type="none"/>
            </a:ln>
          </p:spPr>
          <p:style>
            <a:lnRef idx="1">
              <a:schemeClr val="accent1"/>
            </a:lnRef>
            <a:fillRef idx="0">
              <a:schemeClr val="accent1"/>
            </a:fillRef>
            <a:effectRef idx="0">
              <a:schemeClr val="accent1"/>
            </a:effectRef>
            <a:fontRef idx="minor">
              <a:schemeClr val="tx1"/>
            </a:fontRef>
          </p:style>
        </p:cxnSp>
        <p:cxnSp>
          <p:nvCxnSpPr>
            <p:cNvPr id="11" name="肘形连接符 10"/>
            <p:cNvCxnSpPr>
              <a:stCxn id="7" idx="2"/>
              <a:endCxn id="24" idx="0"/>
            </p:cNvCxnSpPr>
            <p:nvPr/>
          </p:nvCxnSpPr>
          <p:spPr>
            <a:xfrm rot="5400000">
              <a:off x="2281543" y="4255125"/>
              <a:ext cx="878164" cy="522058"/>
            </a:xfrm>
            <a:prstGeom prst="bentConnector3">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2" name="肘形连接符 11"/>
            <p:cNvCxnSpPr>
              <a:cxnSpLocks/>
              <a:stCxn id="28" idx="0"/>
              <a:endCxn id="8" idx="2"/>
            </p:cNvCxnSpPr>
            <p:nvPr/>
          </p:nvCxnSpPr>
          <p:spPr>
            <a:xfrm rot="16200000" flipV="1">
              <a:off x="9032293" y="4255125"/>
              <a:ext cx="878164" cy="522058"/>
            </a:xfrm>
            <a:prstGeom prst="bentConnector3">
              <a:avLst>
                <a:gd name="adj1" fmla="val 50000"/>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5" idx="2"/>
              <a:endCxn id="26" idx="0"/>
            </p:cNvCxnSpPr>
            <p:nvPr/>
          </p:nvCxnSpPr>
          <p:spPr>
            <a:xfrm>
              <a:off x="6096000" y="4077072"/>
              <a:ext cx="0" cy="899331"/>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grpSp>
          <p:nvGrpSpPr>
            <p:cNvPr id="14" name="îṩľiďe"/>
            <p:cNvGrpSpPr/>
            <p:nvPr/>
          </p:nvGrpSpPr>
          <p:grpSpPr>
            <a:xfrm>
              <a:off x="2252035" y="4353967"/>
              <a:ext cx="396156" cy="396156"/>
              <a:chOff x="4792557" y="2249137"/>
              <a:chExt cx="648072" cy="648072"/>
            </a:xfrm>
          </p:grpSpPr>
          <p:sp>
            <p:nvSpPr>
              <p:cNvPr id="35" name="îślíde"/>
              <p:cNvSpPr/>
              <p:nvPr/>
            </p:nvSpPr>
            <p:spPr>
              <a:xfrm>
                <a:off x="4792557" y="2249137"/>
                <a:ext cx="648072" cy="648072"/>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6" name="íṥ1ïḓê"/>
              <p:cNvSpPr>
                <a:spLocks/>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anchor="ctr"/>
              <a:lstStyle/>
              <a:p>
                <a:pPr algn="ctr"/>
                <a:endParaRPr/>
              </a:p>
            </p:txBody>
          </p:sp>
        </p:grpSp>
        <p:grpSp>
          <p:nvGrpSpPr>
            <p:cNvPr id="15" name="isḻîdè"/>
            <p:cNvGrpSpPr/>
            <p:nvPr/>
          </p:nvGrpSpPr>
          <p:grpSpPr>
            <a:xfrm>
              <a:off x="5897921" y="4353967"/>
              <a:ext cx="396156" cy="396156"/>
              <a:chOff x="3909160" y="2249137"/>
              <a:chExt cx="648072" cy="648072"/>
            </a:xfrm>
          </p:grpSpPr>
          <p:sp>
            <p:nvSpPr>
              <p:cNvPr id="33" name="iṥḷíḑe"/>
              <p:cNvSpPr/>
              <p:nvPr/>
            </p:nvSpPr>
            <p:spPr>
              <a:xfrm>
                <a:off x="3909160" y="2249137"/>
                <a:ext cx="648072" cy="64807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ïS1ïde"/>
              <p:cNvSpPr>
                <a:spLocks/>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a:extLst/>
            </p:spPr>
            <p:txBody>
              <a:bodyPr anchor="ctr"/>
              <a:lstStyle/>
              <a:p>
                <a:pPr algn="ctr"/>
                <a:endParaRPr/>
              </a:p>
            </p:txBody>
          </p:sp>
        </p:grpSp>
        <p:grpSp>
          <p:nvGrpSpPr>
            <p:cNvPr id="16" name="ïṥļîdé"/>
            <p:cNvGrpSpPr>
              <a:grpSpLocks/>
            </p:cNvGrpSpPr>
            <p:nvPr/>
          </p:nvGrpSpPr>
          <p:grpSpPr>
            <a:xfrm>
              <a:off x="9543809" y="4353967"/>
              <a:ext cx="396156" cy="396156"/>
              <a:chOff x="5675954" y="2249137"/>
              <a:chExt cx="648072" cy="648072"/>
            </a:xfrm>
          </p:grpSpPr>
          <p:sp>
            <p:nvSpPr>
              <p:cNvPr id="31" name="ïśļîdé"/>
              <p:cNvSpPr/>
              <p:nvPr/>
            </p:nvSpPr>
            <p:spPr>
              <a:xfrm>
                <a:off x="5675954" y="2249137"/>
                <a:ext cx="648072" cy="64807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íšḻídè"/>
              <p:cNvSpPr>
                <a:spLocks/>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grpSp>
        <p:grpSp>
          <p:nvGrpSpPr>
            <p:cNvPr id="17" name="îṣľïḋê"/>
            <p:cNvGrpSpPr/>
            <p:nvPr/>
          </p:nvGrpSpPr>
          <p:grpSpPr>
            <a:xfrm>
              <a:off x="3536159" y="1199563"/>
              <a:ext cx="5119683" cy="988817"/>
              <a:chOff x="3536159" y="3725012"/>
              <a:chExt cx="5119683" cy="868917"/>
            </a:xfrm>
          </p:grpSpPr>
          <p:sp>
            <p:nvSpPr>
              <p:cNvPr id="29" name="íṡľídè"/>
              <p:cNvSpPr/>
              <p:nvPr/>
            </p:nvSpPr>
            <p:spPr>
              <a:xfrm>
                <a:off x="3536160" y="3725012"/>
                <a:ext cx="5119682" cy="423015"/>
              </a:xfrm>
              <a:prstGeom prst="rect">
                <a:avLst/>
              </a:prstGeom>
              <a:noFill/>
              <a:ln>
                <a:noFill/>
              </a:ln>
              <a:effectLst/>
            </p:spPr>
            <p:txBody>
              <a:bodyPr wrap="none" lIns="90000" tIns="46800" rIns="90000" bIns="46800" anchor="ctr" anchorCtr="0">
                <a:noAutofit/>
              </a:bodyPr>
              <a:lstStyle/>
              <a:p>
                <a:pPr algn="ctr">
                  <a:buSzPct val="25000"/>
                </a:pPr>
                <a:r>
                  <a:rPr lang="zh-CN" altLang="en-US" sz="1600" b="1" dirty="0" smtClean="0">
                    <a:ea typeface="微软雅黑" panose="020B0503020204020204" pitchFamily="34" charset="-122"/>
                  </a:rPr>
                  <a:t>标题文本预设</a:t>
                </a:r>
                <a:endParaRPr lang="zh-CN" altLang="en-US" sz="1600" b="1" dirty="0">
                  <a:ea typeface="微软雅黑" panose="020B0503020204020204" pitchFamily="34" charset="-122"/>
                </a:endParaRPr>
              </a:p>
            </p:txBody>
          </p:sp>
          <p:sp>
            <p:nvSpPr>
              <p:cNvPr id="30" name="isľiḋê"/>
              <p:cNvSpPr txBox="1"/>
              <p:nvPr/>
            </p:nvSpPr>
            <p:spPr>
              <a:xfrm>
                <a:off x="3536159" y="4076241"/>
                <a:ext cx="5119682" cy="517688"/>
              </a:xfrm>
              <a:prstGeom prst="rect">
                <a:avLst/>
              </a:prstGeom>
              <a:noFill/>
            </p:spPr>
            <p:txBody>
              <a:bodyPr wrap="square" lIns="90000" tIns="46800" rIns="90000" bIns="46800" anchor="ctr">
                <a:normAutofit/>
              </a:bodyPr>
              <a:lstStyle/>
              <a:p>
                <a:pPr algn="ctr"/>
                <a:r>
                  <a:rPr lang="zh-CN" altLang="en-US" sz="1200" dirty="0" smtClean="0">
                    <a:ea typeface="微软雅黑" panose="020B0503020204020204" pitchFamily="34" charset="-122"/>
                  </a:rPr>
                  <a:t>或许大小不同的文字错落的排版，更能够让枯燥的段落赋予变化！</a:t>
                </a:r>
                <a:br>
                  <a:rPr lang="zh-CN" altLang="en-US" sz="1200" dirty="0" smtClean="0">
                    <a:ea typeface="微软雅黑" panose="020B0503020204020204" pitchFamily="34" charset="-122"/>
                  </a:rPr>
                </a:br>
                <a:r>
                  <a:rPr lang="zh-CN" altLang="en-US" sz="1200" dirty="0" smtClean="0">
                    <a:ea typeface="微软雅黑" panose="020B0503020204020204" pitchFamily="34" charset="-122"/>
                  </a:rPr>
                  <a:t>主次分明的布局排版帮助</a:t>
                </a:r>
                <a:r>
                  <a:rPr lang="en-US" altLang="zh-CN" sz="1200" dirty="0" smtClean="0">
                    <a:ea typeface="微软雅黑" panose="020B0503020204020204" pitchFamily="34" charset="-122"/>
                  </a:rPr>
                  <a:t>PPT</a:t>
                </a:r>
                <a:r>
                  <a:rPr lang="zh-CN" altLang="en-US" sz="1200" dirty="0" smtClean="0">
                    <a:ea typeface="微软雅黑" panose="020B0503020204020204" pitchFamily="34" charset="-122"/>
                  </a:rPr>
                  <a:t>更好的传递和表达信息</a:t>
                </a:r>
                <a:endParaRPr lang="zh-CN" altLang="en-US" sz="1200" dirty="0">
                  <a:ea typeface="微软雅黑" panose="020B0503020204020204" pitchFamily="34" charset="-122"/>
                </a:endParaRPr>
              </a:p>
            </p:txBody>
          </p:sp>
        </p:grpSp>
        <p:grpSp>
          <p:nvGrpSpPr>
            <p:cNvPr id="18" name="îṣ1íḓé"/>
            <p:cNvGrpSpPr/>
            <p:nvPr/>
          </p:nvGrpSpPr>
          <p:grpSpPr>
            <a:xfrm>
              <a:off x="8566446" y="4955236"/>
              <a:ext cx="2331916" cy="1046002"/>
              <a:chOff x="8662573" y="1518902"/>
              <a:chExt cx="2578029" cy="1046002"/>
            </a:xfrm>
          </p:grpSpPr>
          <p:sp>
            <p:nvSpPr>
              <p:cNvPr id="27" name="ïś1ïḍé"/>
              <p:cNvSpPr txBox="1"/>
              <p:nvPr/>
            </p:nvSpPr>
            <p:spPr>
              <a:xfrm>
                <a:off x="8662573" y="1839896"/>
                <a:ext cx="2578029" cy="725008"/>
              </a:xfrm>
              <a:prstGeom prst="rect">
                <a:avLst/>
              </a:prstGeom>
              <a:noFill/>
            </p:spPr>
            <p:txBody>
              <a:bodyPr wrap="square" lIns="90000" tIns="46800" rIns="90000" bIns="46800" anchor="t">
                <a:noAutofit/>
              </a:bodyPr>
              <a:lstStyle/>
              <a:p>
                <a:pPr algn="ctr" defTabSz="914378">
                  <a:lnSpc>
                    <a:spcPct val="120000"/>
                  </a:lnSpc>
                  <a:spcBef>
                    <a:spcPct val="0"/>
                  </a:spcBef>
                  <a:defRPr/>
                </a:pPr>
                <a:r>
                  <a:rPr lang="zh-CN" altLang="en-US" sz="1200" dirty="0" smtClean="0">
                    <a:ea typeface="微软雅黑" panose="020B0503020204020204" pitchFamily="34" charset="-122"/>
                  </a:rPr>
                  <a:t>此部分内容作为文字排版占位显示</a:t>
                </a:r>
                <a:br>
                  <a:rPr lang="zh-CN" altLang="en-US" sz="1200" dirty="0" smtClean="0">
                    <a:ea typeface="微软雅黑" panose="020B0503020204020204" pitchFamily="34" charset="-122"/>
                  </a:rPr>
                </a:br>
                <a:r>
                  <a:rPr lang="zh-CN" altLang="en-US" sz="1200" dirty="0" smtClean="0">
                    <a:ea typeface="微软雅黑" panose="020B0503020204020204" pitchFamily="34" charset="-122"/>
                  </a:rPr>
                  <a:t>（建议使用主题字体）</a:t>
                </a:r>
                <a:endParaRPr lang="zh-CN" altLang="en-US" sz="1200" dirty="0">
                  <a:ea typeface="微软雅黑" panose="020B0503020204020204" pitchFamily="34" charset="-122"/>
                </a:endParaRPr>
              </a:p>
            </p:txBody>
          </p:sp>
          <p:sp>
            <p:nvSpPr>
              <p:cNvPr id="28" name="íšlíḍê"/>
              <p:cNvSpPr/>
              <p:nvPr/>
            </p:nvSpPr>
            <p:spPr>
              <a:xfrm>
                <a:off x="8662573" y="1518902"/>
                <a:ext cx="2578029" cy="320994"/>
              </a:xfrm>
              <a:prstGeom prst="rect">
                <a:avLst/>
              </a:prstGeom>
            </p:spPr>
            <p:txBody>
              <a:bodyPr wrap="none" lIns="90000" tIns="46800" rIns="90000" bIns="46800" anchor="b">
                <a:noAutofit/>
              </a:bodyPr>
              <a:lstStyle/>
              <a:p>
                <a:pPr lvl="0" algn="ctr" defTabSz="914378">
                  <a:spcBef>
                    <a:spcPct val="0"/>
                  </a:spcBef>
                  <a:defRPr/>
                </a:pPr>
                <a:r>
                  <a:rPr lang="zh-CN" altLang="en-US" sz="1600" b="1" dirty="0" smtClean="0">
                    <a:solidFill>
                      <a:schemeClr val="accent1"/>
                    </a:solidFill>
                    <a:ea typeface="微软雅黑" panose="020B0503020204020204" pitchFamily="34" charset="-122"/>
                  </a:rPr>
                  <a:t>标题文本预设</a:t>
                </a:r>
                <a:endParaRPr lang="zh-CN" altLang="en-US" sz="1600" b="1" dirty="0">
                  <a:solidFill>
                    <a:schemeClr val="accent1"/>
                  </a:solidFill>
                  <a:ea typeface="微软雅黑" panose="020B0503020204020204" pitchFamily="34" charset="-122"/>
                </a:endParaRPr>
              </a:p>
            </p:txBody>
          </p:sp>
        </p:grpSp>
        <p:grpSp>
          <p:nvGrpSpPr>
            <p:cNvPr id="19" name="îṧḷîḓe"/>
            <p:cNvGrpSpPr/>
            <p:nvPr/>
          </p:nvGrpSpPr>
          <p:grpSpPr>
            <a:xfrm>
              <a:off x="4930042" y="4976403"/>
              <a:ext cx="2331916" cy="1046002"/>
              <a:chOff x="8662573" y="1518902"/>
              <a:chExt cx="2578029" cy="1046002"/>
            </a:xfrm>
          </p:grpSpPr>
          <p:sp>
            <p:nvSpPr>
              <p:cNvPr id="25" name="íṥľíḑê"/>
              <p:cNvSpPr txBox="1"/>
              <p:nvPr/>
            </p:nvSpPr>
            <p:spPr>
              <a:xfrm>
                <a:off x="8662573" y="1839896"/>
                <a:ext cx="2578029" cy="725008"/>
              </a:xfrm>
              <a:prstGeom prst="rect">
                <a:avLst/>
              </a:prstGeom>
              <a:noFill/>
            </p:spPr>
            <p:txBody>
              <a:bodyPr wrap="square" lIns="90000" tIns="46800" rIns="90000" bIns="46800" anchor="t">
                <a:noAutofit/>
              </a:bodyPr>
              <a:lstStyle/>
              <a:p>
                <a:pPr algn="ctr" defTabSz="914378">
                  <a:lnSpc>
                    <a:spcPct val="120000"/>
                  </a:lnSpc>
                  <a:spcBef>
                    <a:spcPct val="0"/>
                  </a:spcBef>
                  <a:defRPr/>
                </a:pPr>
                <a:r>
                  <a:rPr lang="zh-CN" altLang="en-US" sz="1200" dirty="0" smtClean="0">
                    <a:ea typeface="微软雅黑" panose="020B0503020204020204" pitchFamily="34" charset="-122"/>
                  </a:rPr>
                  <a:t>此部分内容作为文字排版占位显示</a:t>
                </a:r>
                <a:br>
                  <a:rPr lang="zh-CN" altLang="en-US" sz="1200" dirty="0" smtClean="0">
                    <a:ea typeface="微软雅黑" panose="020B0503020204020204" pitchFamily="34" charset="-122"/>
                  </a:rPr>
                </a:br>
                <a:r>
                  <a:rPr lang="zh-CN" altLang="en-US" sz="1200" dirty="0" smtClean="0">
                    <a:ea typeface="微软雅黑" panose="020B0503020204020204" pitchFamily="34" charset="-122"/>
                  </a:rPr>
                  <a:t>（建议使用主题字体）</a:t>
                </a:r>
                <a:endParaRPr lang="zh-CN" altLang="en-US" sz="1200" dirty="0">
                  <a:ea typeface="微软雅黑" panose="020B0503020204020204" pitchFamily="34" charset="-122"/>
                </a:endParaRPr>
              </a:p>
            </p:txBody>
          </p:sp>
          <p:sp>
            <p:nvSpPr>
              <p:cNvPr id="26" name="ïŝľíďe"/>
              <p:cNvSpPr/>
              <p:nvPr/>
            </p:nvSpPr>
            <p:spPr>
              <a:xfrm>
                <a:off x="8662573" y="1518902"/>
                <a:ext cx="2578029" cy="320994"/>
              </a:xfrm>
              <a:prstGeom prst="rect">
                <a:avLst/>
              </a:prstGeom>
            </p:spPr>
            <p:txBody>
              <a:bodyPr wrap="none" lIns="90000" tIns="46800" rIns="90000" bIns="46800" anchor="b">
                <a:noAutofit/>
              </a:bodyPr>
              <a:lstStyle/>
              <a:p>
                <a:pPr lvl="0" algn="ctr" defTabSz="914378">
                  <a:spcBef>
                    <a:spcPct val="0"/>
                  </a:spcBef>
                  <a:defRPr/>
                </a:pPr>
                <a:r>
                  <a:rPr lang="zh-CN" altLang="en-US" sz="1600" b="1" dirty="0" smtClean="0">
                    <a:solidFill>
                      <a:schemeClr val="accent2"/>
                    </a:solidFill>
                    <a:ea typeface="微软雅黑" panose="020B0503020204020204" pitchFamily="34" charset="-122"/>
                  </a:rPr>
                  <a:t>标题文本预设</a:t>
                </a:r>
                <a:endParaRPr lang="zh-CN" altLang="en-US" sz="1600" b="1" dirty="0">
                  <a:solidFill>
                    <a:schemeClr val="accent2"/>
                  </a:solidFill>
                  <a:ea typeface="微软雅黑" panose="020B0503020204020204" pitchFamily="34" charset="-122"/>
                </a:endParaRPr>
              </a:p>
            </p:txBody>
          </p:sp>
        </p:grpSp>
        <p:grpSp>
          <p:nvGrpSpPr>
            <p:cNvPr id="20" name="îṧḷídé"/>
            <p:cNvGrpSpPr/>
            <p:nvPr/>
          </p:nvGrpSpPr>
          <p:grpSpPr>
            <a:xfrm>
              <a:off x="1293638" y="4955236"/>
              <a:ext cx="2331916" cy="1046002"/>
              <a:chOff x="8662573" y="1518902"/>
              <a:chExt cx="2578029" cy="1046002"/>
            </a:xfrm>
          </p:grpSpPr>
          <p:sp>
            <p:nvSpPr>
              <p:cNvPr id="23" name="îṩ1îḓê"/>
              <p:cNvSpPr txBox="1"/>
              <p:nvPr/>
            </p:nvSpPr>
            <p:spPr>
              <a:xfrm>
                <a:off x="8662573" y="1839896"/>
                <a:ext cx="2578029" cy="725008"/>
              </a:xfrm>
              <a:prstGeom prst="rect">
                <a:avLst/>
              </a:prstGeom>
              <a:noFill/>
            </p:spPr>
            <p:txBody>
              <a:bodyPr wrap="square" lIns="90000" tIns="46800" rIns="90000" bIns="46800" anchor="t">
                <a:noAutofit/>
              </a:bodyPr>
              <a:lstStyle/>
              <a:p>
                <a:pPr algn="ctr" defTabSz="914378">
                  <a:lnSpc>
                    <a:spcPct val="120000"/>
                  </a:lnSpc>
                  <a:spcBef>
                    <a:spcPct val="0"/>
                  </a:spcBef>
                  <a:defRPr/>
                </a:pPr>
                <a:r>
                  <a:rPr lang="zh-CN" altLang="en-US" sz="1200" dirty="0" smtClean="0">
                    <a:ea typeface="微软雅黑" panose="020B0503020204020204" pitchFamily="34" charset="-122"/>
                  </a:rPr>
                  <a:t>此部分内容作为文字排版占位显示</a:t>
                </a:r>
                <a:br>
                  <a:rPr lang="zh-CN" altLang="en-US" sz="1200" dirty="0" smtClean="0">
                    <a:ea typeface="微软雅黑" panose="020B0503020204020204" pitchFamily="34" charset="-122"/>
                  </a:rPr>
                </a:br>
                <a:r>
                  <a:rPr lang="zh-CN" altLang="en-US" sz="1200" dirty="0" smtClean="0">
                    <a:ea typeface="微软雅黑" panose="020B0503020204020204" pitchFamily="34" charset="-122"/>
                  </a:rPr>
                  <a:t>（建议使用主题字体）</a:t>
                </a:r>
                <a:endParaRPr lang="zh-CN" altLang="en-US" sz="1200" dirty="0">
                  <a:ea typeface="微软雅黑" panose="020B0503020204020204" pitchFamily="34" charset="-122"/>
                </a:endParaRPr>
              </a:p>
            </p:txBody>
          </p:sp>
          <p:sp>
            <p:nvSpPr>
              <p:cNvPr id="24" name="îš1îḓê"/>
              <p:cNvSpPr/>
              <p:nvPr/>
            </p:nvSpPr>
            <p:spPr>
              <a:xfrm>
                <a:off x="8662573" y="1518902"/>
                <a:ext cx="2578029" cy="320994"/>
              </a:xfrm>
              <a:prstGeom prst="rect">
                <a:avLst/>
              </a:prstGeom>
            </p:spPr>
            <p:txBody>
              <a:bodyPr wrap="none" lIns="90000" tIns="46800" rIns="90000" bIns="46800" anchor="b">
                <a:noAutofit/>
              </a:bodyPr>
              <a:lstStyle/>
              <a:p>
                <a:pPr lvl="0" algn="ctr" defTabSz="914378">
                  <a:spcBef>
                    <a:spcPct val="0"/>
                  </a:spcBef>
                  <a:defRPr/>
                </a:pPr>
                <a:r>
                  <a:rPr lang="zh-CN" altLang="en-US" sz="1600" b="1" dirty="0" smtClean="0">
                    <a:solidFill>
                      <a:schemeClr val="accent3"/>
                    </a:solidFill>
                    <a:ea typeface="微软雅黑" panose="020B0503020204020204" pitchFamily="34" charset="-122"/>
                  </a:rPr>
                  <a:t>标题文本预设</a:t>
                </a:r>
                <a:endParaRPr lang="zh-CN" altLang="en-US" sz="1600" b="1" dirty="0">
                  <a:solidFill>
                    <a:schemeClr val="accent3"/>
                  </a:solidFill>
                  <a:ea typeface="微软雅黑" panose="020B0503020204020204" pitchFamily="34" charset="-122"/>
                </a:endParaRPr>
              </a:p>
            </p:txBody>
          </p:sp>
        </p:grpSp>
        <p:cxnSp>
          <p:nvCxnSpPr>
            <p:cNvPr id="21" name="直接连接符 20"/>
            <p:cNvCxnSpPr/>
            <p:nvPr/>
          </p:nvCxnSpPr>
          <p:spPr>
            <a:xfrm>
              <a:off x="4277798" y="4750123"/>
              <a:ext cx="0" cy="1366515"/>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914202" y="4750123"/>
              <a:ext cx="0" cy="1366515"/>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37" name="矩形 36"/>
          <p:cNvSpPr/>
          <p:nvPr/>
        </p:nvSpPr>
        <p:spPr>
          <a:xfrm>
            <a:off x="1180709" y="514055"/>
            <a:ext cx="3171572" cy="523220"/>
          </a:xfrm>
          <a:prstGeom prst="rect">
            <a:avLst/>
          </a:prstGeom>
        </p:spPr>
        <p:txBody>
          <a:bodyPr wrap="square">
            <a:spAutoFit/>
          </a:bodyPr>
          <a:lstStyle/>
          <a:p>
            <a:r>
              <a:rPr lang="zh-CN" altLang="en-US" sz="2800" b="1" dirty="0" smtClean="0">
                <a:solidFill>
                  <a:schemeClr val="accent4"/>
                </a:solidFill>
                <a:ea typeface="微软雅黑" panose="020B0503020204020204" pitchFamily="34" charset="-122"/>
              </a:rPr>
              <a:t>责任的意义</a:t>
            </a:r>
            <a:endParaRPr lang="zh-CN" altLang="en-US" sz="2800" b="1" dirty="0">
              <a:solidFill>
                <a:schemeClr val="accent4"/>
              </a:solidFill>
              <a:ea typeface="微软雅黑" panose="020B0503020204020204" pitchFamily="34" charset="-122"/>
            </a:endParaRPr>
          </a:p>
        </p:txBody>
      </p:sp>
    </p:spTree>
    <p:extLst>
      <p:ext uri="{BB962C8B-B14F-4D97-AF65-F5344CB8AC3E}">
        <p14:creationId xmlns:p14="http://schemas.microsoft.com/office/powerpoint/2010/main" val="2410425221"/>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c9554e71-2b87-4a63-bb5b-7cb35c89f05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2063807" y="1662309"/>
            <a:ext cx="8064387" cy="3995515"/>
            <a:chOff x="1743456" y="1662309"/>
            <a:chExt cx="8064387" cy="3995515"/>
          </a:xfrm>
        </p:grpSpPr>
        <p:sp>
          <p:nvSpPr>
            <p:cNvPr id="4" name="ïṧlîḑé"/>
            <p:cNvSpPr txBox="1"/>
            <p:nvPr/>
          </p:nvSpPr>
          <p:spPr>
            <a:xfrm>
              <a:off x="2948629" y="1662309"/>
              <a:ext cx="5654040" cy="530997"/>
            </a:xfrm>
            <a:prstGeom prst="rect">
              <a:avLst/>
            </a:prstGeom>
            <a:noFill/>
          </p:spPr>
          <p:txBody>
            <a:bodyPr wrap="none" anchor="t" anchorCtr="1">
              <a:normAutofit/>
            </a:bodyPr>
            <a:lstStyle/>
            <a:p>
              <a:pPr algn="ctr"/>
              <a:r>
                <a:rPr lang="zh-CN" altLang="en-US" sz="1600" b="1" dirty="0">
                  <a:solidFill>
                    <a:schemeClr val="dk1">
                      <a:lumMod val="100000"/>
                    </a:schemeClr>
                  </a:solidFill>
                  <a:ea typeface="微软雅黑" panose="020B0503020204020204" pitchFamily="34" charset="-122"/>
                </a:rPr>
                <a:t>标题文本预设</a:t>
              </a:r>
            </a:p>
          </p:txBody>
        </p:sp>
        <p:sp>
          <p:nvSpPr>
            <p:cNvPr id="5" name="ïSḷídé"/>
            <p:cNvSpPr txBox="1">
              <a:spLocks/>
            </p:cNvSpPr>
            <p:nvPr/>
          </p:nvSpPr>
          <p:spPr bwMode="auto">
            <a:xfrm>
              <a:off x="3989542" y="4796050"/>
              <a:ext cx="4212916" cy="861774"/>
            </a:xfrm>
            <a:prstGeom prst="rect">
              <a:avLst/>
            </a:prstGeom>
            <a:noFill/>
            <a:ln w="9525">
              <a:noFill/>
              <a:miter lim="800000"/>
              <a:headEnd/>
              <a:tailEnd/>
            </a:ln>
          </p:spPr>
          <p:txBody>
            <a:bodyPr wrap="square" lIns="0" tIns="0" rIns="0" bIns="0" anchor="ctr" anchorCtr="1">
              <a:normAutofit/>
              <a:scene3d>
                <a:camera prst="orthographicFront"/>
                <a:lightRig rig="threePt" dir="t"/>
              </a:scene3d>
              <a:sp3d>
                <a:bevelT w="0" h="0"/>
              </a:sp3d>
            </a:bodyPr>
            <a:lstStyle/>
            <a:p>
              <a:pPr algn="ctr">
                <a:lnSpc>
                  <a:spcPct val="120000"/>
                </a:lnSpc>
                <a:defRPr/>
              </a:pPr>
              <a:r>
                <a:rPr lang="zh-CN" altLang="en-US" sz="1200" dirty="0">
                  <a:solidFill>
                    <a:schemeClr val="dk1">
                      <a:lumMod val="100000"/>
                    </a:schemeClr>
                  </a:solidFill>
                  <a:ea typeface="微软雅黑" panose="020B0503020204020204" pitchFamily="34" charset="-122"/>
                </a:rPr>
                <a:t>此部分内容作为文字排版占位显示（建议使用主题字体）</a:t>
              </a:r>
              <a:br>
                <a:rPr lang="zh-CN" altLang="en-US" sz="1200" dirty="0">
                  <a:solidFill>
                    <a:schemeClr val="dk1">
                      <a:lumMod val="100000"/>
                    </a:schemeClr>
                  </a:solidFill>
                  <a:ea typeface="微软雅黑" panose="020B0503020204020204" pitchFamily="34" charset="-122"/>
                </a:rPr>
              </a:br>
              <a:r>
                <a:rPr lang="zh-CN" altLang="en-US" sz="1200" dirty="0">
                  <a:solidFill>
                    <a:schemeClr val="dk1">
                      <a:lumMod val="100000"/>
                    </a:schemeClr>
                  </a:solidFill>
                  <a:ea typeface="微软雅黑" panose="020B0503020204020204" pitchFamily="34" charset="-122"/>
                </a:rPr>
                <a:t>如需更改请在（设置形状格式）菜单下（文本选项）中调整</a:t>
              </a:r>
            </a:p>
          </p:txBody>
        </p:sp>
        <p:grpSp>
          <p:nvGrpSpPr>
            <p:cNvPr id="6" name="işļíḑê"/>
            <p:cNvGrpSpPr/>
            <p:nvPr/>
          </p:nvGrpSpPr>
          <p:grpSpPr>
            <a:xfrm>
              <a:off x="1743456" y="2680315"/>
              <a:ext cx="1442523" cy="1761056"/>
              <a:chOff x="884823" y="2680315"/>
              <a:chExt cx="1442523" cy="1761056"/>
            </a:xfrm>
          </p:grpSpPr>
          <p:sp>
            <p:nvSpPr>
              <p:cNvPr id="19" name="ísḷíḓè"/>
              <p:cNvSpPr/>
              <p:nvPr/>
            </p:nvSpPr>
            <p:spPr>
              <a:xfrm>
                <a:off x="884823" y="2680315"/>
                <a:ext cx="1442523" cy="1761056"/>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íṥ1íde"/>
              <p:cNvSpPr txBox="1"/>
              <p:nvPr/>
            </p:nvSpPr>
            <p:spPr>
              <a:xfrm>
                <a:off x="888182" y="4019700"/>
                <a:ext cx="1435805" cy="247500"/>
              </a:xfrm>
              <a:prstGeom prst="rect">
                <a:avLst/>
              </a:prstGeom>
              <a:noFill/>
            </p:spPr>
            <p:txBody>
              <a:bodyPr wrap="none" lIns="0" tIns="0" rIns="0" bIns="0" anchor="t" anchorCtr="1">
                <a:normAutofit/>
              </a:bodyPr>
              <a:lstStyle/>
              <a:p>
                <a:pPr algn="ctr"/>
                <a:r>
                  <a:rPr lang="zh-CN" altLang="en-US" sz="1400" b="1" spc="300" dirty="0">
                    <a:solidFill>
                      <a:schemeClr val="dk1">
                        <a:lumMod val="100000"/>
                      </a:schemeClr>
                    </a:solidFill>
                    <a:ea typeface="微软雅黑" panose="020B0503020204020204" pitchFamily="34" charset="-122"/>
                  </a:rPr>
                  <a:t>关键词</a:t>
                </a:r>
              </a:p>
            </p:txBody>
          </p:sp>
          <p:sp>
            <p:nvSpPr>
              <p:cNvPr id="21" name="ï$ḷiḑe"/>
              <p:cNvSpPr>
                <a:spLocks/>
              </p:cNvSpPr>
              <p:nvPr/>
            </p:nvSpPr>
            <p:spPr bwMode="auto">
              <a:xfrm flipH="1">
                <a:off x="1363084" y="3221833"/>
                <a:ext cx="486000" cy="399016"/>
              </a:xfrm>
              <a:custGeom>
                <a:avLst/>
                <a:gdLst>
                  <a:gd name="T0" fmla="*/ 100 w 176"/>
                  <a:gd name="T1" fmla="*/ 120 h 144"/>
                  <a:gd name="T2" fmla="*/ 116 w 176"/>
                  <a:gd name="T3" fmla="*/ 120 h 144"/>
                  <a:gd name="T4" fmla="*/ 120 w 176"/>
                  <a:gd name="T5" fmla="*/ 116 h 144"/>
                  <a:gd name="T6" fmla="*/ 120 w 176"/>
                  <a:gd name="T7" fmla="*/ 100 h 144"/>
                  <a:gd name="T8" fmla="*/ 116 w 176"/>
                  <a:gd name="T9" fmla="*/ 96 h 144"/>
                  <a:gd name="T10" fmla="*/ 100 w 176"/>
                  <a:gd name="T11" fmla="*/ 96 h 144"/>
                  <a:gd name="T12" fmla="*/ 96 w 176"/>
                  <a:gd name="T13" fmla="*/ 100 h 144"/>
                  <a:gd name="T14" fmla="*/ 96 w 176"/>
                  <a:gd name="T15" fmla="*/ 116 h 144"/>
                  <a:gd name="T16" fmla="*/ 100 w 176"/>
                  <a:gd name="T17" fmla="*/ 120 h 144"/>
                  <a:gd name="T18" fmla="*/ 28 w 176"/>
                  <a:gd name="T19" fmla="*/ 104 h 144"/>
                  <a:gd name="T20" fmla="*/ 76 w 176"/>
                  <a:gd name="T21" fmla="*/ 104 h 144"/>
                  <a:gd name="T22" fmla="*/ 80 w 176"/>
                  <a:gd name="T23" fmla="*/ 100 h 144"/>
                  <a:gd name="T24" fmla="*/ 76 w 176"/>
                  <a:gd name="T25" fmla="*/ 96 h 144"/>
                  <a:gd name="T26" fmla="*/ 28 w 176"/>
                  <a:gd name="T27" fmla="*/ 96 h 144"/>
                  <a:gd name="T28" fmla="*/ 24 w 176"/>
                  <a:gd name="T29" fmla="*/ 100 h 144"/>
                  <a:gd name="T30" fmla="*/ 28 w 176"/>
                  <a:gd name="T31" fmla="*/ 104 h 144"/>
                  <a:gd name="T32" fmla="*/ 28 w 176"/>
                  <a:gd name="T33" fmla="*/ 120 h 144"/>
                  <a:gd name="T34" fmla="*/ 60 w 176"/>
                  <a:gd name="T35" fmla="*/ 120 h 144"/>
                  <a:gd name="T36" fmla="*/ 64 w 176"/>
                  <a:gd name="T37" fmla="*/ 116 h 144"/>
                  <a:gd name="T38" fmla="*/ 60 w 176"/>
                  <a:gd name="T39" fmla="*/ 112 h 144"/>
                  <a:gd name="T40" fmla="*/ 28 w 176"/>
                  <a:gd name="T41" fmla="*/ 112 h 144"/>
                  <a:gd name="T42" fmla="*/ 24 w 176"/>
                  <a:gd name="T43" fmla="*/ 116 h 144"/>
                  <a:gd name="T44" fmla="*/ 28 w 176"/>
                  <a:gd name="T45" fmla="*/ 120 h 144"/>
                  <a:gd name="T46" fmla="*/ 136 w 176"/>
                  <a:gd name="T47" fmla="*/ 32 h 144"/>
                  <a:gd name="T48" fmla="*/ 8 w 176"/>
                  <a:gd name="T49" fmla="*/ 32 h 144"/>
                  <a:gd name="T50" fmla="*/ 0 w 176"/>
                  <a:gd name="T51" fmla="*/ 40 h 144"/>
                  <a:gd name="T52" fmla="*/ 0 w 176"/>
                  <a:gd name="T53" fmla="*/ 136 h 144"/>
                  <a:gd name="T54" fmla="*/ 8 w 176"/>
                  <a:gd name="T55" fmla="*/ 144 h 144"/>
                  <a:gd name="T56" fmla="*/ 136 w 176"/>
                  <a:gd name="T57" fmla="*/ 144 h 144"/>
                  <a:gd name="T58" fmla="*/ 144 w 176"/>
                  <a:gd name="T59" fmla="*/ 136 h 144"/>
                  <a:gd name="T60" fmla="*/ 144 w 176"/>
                  <a:gd name="T61" fmla="*/ 40 h 144"/>
                  <a:gd name="T62" fmla="*/ 136 w 176"/>
                  <a:gd name="T63" fmla="*/ 32 h 144"/>
                  <a:gd name="T64" fmla="*/ 136 w 176"/>
                  <a:gd name="T65" fmla="*/ 136 h 144"/>
                  <a:gd name="T66" fmla="*/ 8 w 176"/>
                  <a:gd name="T67" fmla="*/ 136 h 144"/>
                  <a:gd name="T68" fmla="*/ 8 w 176"/>
                  <a:gd name="T69" fmla="*/ 80 h 144"/>
                  <a:gd name="T70" fmla="*/ 136 w 176"/>
                  <a:gd name="T71" fmla="*/ 80 h 144"/>
                  <a:gd name="T72" fmla="*/ 136 w 176"/>
                  <a:gd name="T73" fmla="*/ 136 h 144"/>
                  <a:gd name="T74" fmla="*/ 136 w 176"/>
                  <a:gd name="T75" fmla="*/ 56 h 144"/>
                  <a:gd name="T76" fmla="*/ 8 w 176"/>
                  <a:gd name="T77" fmla="*/ 56 h 144"/>
                  <a:gd name="T78" fmla="*/ 8 w 176"/>
                  <a:gd name="T79" fmla="*/ 40 h 144"/>
                  <a:gd name="T80" fmla="*/ 136 w 176"/>
                  <a:gd name="T81" fmla="*/ 40 h 144"/>
                  <a:gd name="T82" fmla="*/ 136 w 176"/>
                  <a:gd name="T83" fmla="*/ 56 h 144"/>
                  <a:gd name="T84" fmla="*/ 168 w 176"/>
                  <a:gd name="T85" fmla="*/ 0 h 144"/>
                  <a:gd name="T86" fmla="*/ 40 w 176"/>
                  <a:gd name="T87" fmla="*/ 0 h 144"/>
                  <a:gd name="T88" fmla="*/ 32 w 176"/>
                  <a:gd name="T89" fmla="*/ 8 h 144"/>
                  <a:gd name="T90" fmla="*/ 32 w 176"/>
                  <a:gd name="T91" fmla="*/ 20 h 144"/>
                  <a:gd name="T92" fmla="*/ 36 w 176"/>
                  <a:gd name="T93" fmla="*/ 24 h 144"/>
                  <a:gd name="T94" fmla="*/ 40 w 176"/>
                  <a:gd name="T95" fmla="*/ 20 h 144"/>
                  <a:gd name="T96" fmla="*/ 40 w 176"/>
                  <a:gd name="T97" fmla="*/ 8 h 144"/>
                  <a:gd name="T98" fmla="*/ 168 w 176"/>
                  <a:gd name="T99" fmla="*/ 8 h 144"/>
                  <a:gd name="T100" fmla="*/ 168 w 176"/>
                  <a:gd name="T101" fmla="*/ 104 h 144"/>
                  <a:gd name="T102" fmla="*/ 156 w 176"/>
                  <a:gd name="T103" fmla="*/ 104 h 144"/>
                  <a:gd name="T104" fmla="*/ 152 w 176"/>
                  <a:gd name="T105" fmla="*/ 108 h 144"/>
                  <a:gd name="T106" fmla="*/ 156 w 176"/>
                  <a:gd name="T107" fmla="*/ 112 h 144"/>
                  <a:gd name="T108" fmla="*/ 168 w 176"/>
                  <a:gd name="T109" fmla="*/ 112 h 144"/>
                  <a:gd name="T110" fmla="*/ 176 w 176"/>
                  <a:gd name="T111" fmla="*/ 104 h 144"/>
                  <a:gd name="T112" fmla="*/ 176 w 176"/>
                  <a:gd name="T113" fmla="*/ 8 h 144"/>
                  <a:gd name="T114" fmla="*/ 168 w 176"/>
                  <a:gd name="T115"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6" h="144">
                    <a:moveTo>
                      <a:pt x="100" y="120"/>
                    </a:moveTo>
                    <a:cubicBezTo>
                      <a:pt x="116" y="120"/>
                      <a:pt x="116" y="120"/>
                      <a:pt x="116" y="120"/>
                    </a:cubicBezTo>
                    <a:cubicBezTo>
                      <a:pt x="118" y="120"/>
                      <a:pt x="120" y="118"/>
                      <a:pt x="120" y="116"/>
                    </a:cubicBezTo>
                    <a:cubicBezTo>
                      <a:pt x="120" y="100"/>
                      <a:pt x="120" y="100"/>
                      <a:pt x="120" y="100"/>
                    </a:cubicBezTo>
                    <a:cubicBezTo>
                      <a:pt x="120" y="98"/>
                      <a:pt x="118" y="96"/>
                      <a:pt x="116" y="96"/>
                    </a:cubicBezTo>
                    <a:cubicBezTo>
                      <a:pt x="100" y="96"/>
                      <a:pt x="100" y="96"/>
                      <a:pt x="100" y="96"/>
                    </a:cubicBezTo>
                    <a:cubicBezTo>
                      <a:pt x="98" y="96"/>
                      <a:pt x="96" y="98"/>
                      <a:pt x="96" y="100"/>
                    </a:cubicBezTo>
                    <a:cubicBezTo>
                      <a:pt x="96" y="116"/>
                      <a:pt x="96" y="116"/>
                      <a:pt x="96" y="116"/>
                    </a:cubicBezTo>
                    <a:cubicBezTo>
                      <a:pt x="96" y="118"/>
                      <a:pt x="98" y="120"/>
                      <a:pt x="100" y="120"/>
                    </a:cubicBezTo>
                    <a:moveTo>
                      <a:pt x="28" y="104"/>
                    </a:moveTo>
                    <a:cubicBezTo>
                      <a:pt x="76" y="104"/>
                      <a:pt x="76" y="104"/>
                      <a:pt x="76" y="104"/>
                    </a:cubicBezTo>
                    <a:cubicBezTo>
                      <a:pt x="78" y="104"/>
                      <a:pt x="80" y="102"/>
                      <a:pt x="80" y="100"/>
                    </a:cubicBezTo>
                    <a:cubicBezTo>
                      <a:pt x="80" y="98"/>
                      <a:pt x="78" y="96"/>
                      <a:pt x="76" y="96"/>
                    </a:cubicBezTo>
                    <a:cubicBezTo>
                      <a:pt x="28" y="96"/>
                      <a:pt x="28" y="96"/>
                      <a:pt x="28" y="96"/>
                    </a:cubicBezTo>
                    <a:cubicBezTo>
                      <a:pt x="26" y="96"/>
                      <a:pt x="24" y="98"/>
                      <a:pt x="24" y="100"/>
                    </a:cubicBezTo>
                    <a:cubicBezTo>
                      <a:pt x="24" y="102"/>
                      <a:pt x="26" y="104"/>
                      <a:pt x="28" y="104"/>
                    </a:cubicBezTo>
                    <a:moveTo>
                      <a:pt x="28" y="120"/>
                    </a:moveTo>
                    <a:cubicBezTo>
                      <a:pt x="60" y="120"/>
                      <a:pt x="60" y="120"/>
                      <a:pt x="60" y="120"/>
                    </a:cubicBezTo>
                    <a:cubicBezTo>
                      <a:pt x="62" y="120"/>
                      <a:pt x="64" y="118"/>
                      <a:pt x="64" y="116"/>
                    </a:cubicBezTo>
                    <a:cubicBezTo>
                      <a:pt x="64" y="114"/>
                      <a:pt x="62" y="112"/>
                      <a:pt x="60" y="112"/>
                    </a:cubicBezTo>
                    <a:cubicBezTo>
                      <a:pt x="28" y="112"/>
                      <a:pt x="28" y="112"/>
                      <a:pt x="28" y="112"/>
                    </a:cubicBezTo>
                    <a:cubicBezTo>
                      <a:pt x="26" y="112"/>
                      <a:pt x="24" y="114"/>
                      <a:pt x="24" y="116"/>
                    </a:cubicBezTo>
                    <a:cubicBezTo>
                      <a:pt x="24" y="118"/>
                      <a:pt x="26" y="120"/>
                      <a:pt x="28" y="120"/>
                    </a:cubicBezTo>
                    <a:moveTo>
                      <a:pt x="136" y="32"/>
                    </a:moveTo>
                    <a:cubicBezTo>
                      <a:pt x="8" y="32"/>
                      <a:pt x="8" y="32"/>
                      <a:pt x="8" y="32"/>
                    </a:cubicBezTo>
                    <a:cubicBezTo>
                      <a:pt x="4" y="32"/>
                      <a:pt x="0" y="36"/>
                      <a:pt x="0" y="40"/>
                    </a:cubicBezTo>
                    <a:cubicBezTo>
                      <a:pt x="0" y="136"/>
                      <a:pt x="0" y="136"/>
                      <a:pt x="0" y="136"/>
                    </a:cubicBezTo>
                    <a:cubicBezTo>
                      <a:pt x="0" y="140"/>
                      <a:pt x="4" y="144"/>
                      <a:pt x="8" y="144"/>
                    </a:cubicBezTo>
                    <a:cubicBezTo>
                      <a:pt x="136" y="144"/>
                      <a:pt x="136" y="144"/>
                      <a:pt x="136" y="144"/>
                    </a:cubicBezTo>
                    <a:cubicBezTo>
                      <a:pt x="140" y="144"/>
                      <a:pt x="144" y="140"/>
                      <a:pt x="144" y="136"/>
                    </a:cubicBezTo>
                    <a:cubicBezTo>
                      <a:pt x="144" y="40"/>
                      <a:pt x="144" y="40"/>
                      <a:pt x="144" y="40"/>
                    </a:cubicBezTo>
                    <a:cubicBezTo>
                      <a:pt x="144" y="36"/>
                      <a:pt x="140" y="32"/>
                      <a:pt x="136" y="32"/>
                    </a:cubicBezTo>
                    <a:moveTo>
                      <a:pt x="136" y="136"/>
                    </a:moveTo>
                    <a:cubicBezTo>
                      <a:pt x="8" y="136"/>
                      <a:pt x="8" y="136"/>
                      <a:pt x="8" y="136"/>
                    </a:cubicBezTo>
                    <a:cubicBezTo>
                      <a:pt x="8" y="80"/>
                      <a:pt x="8" y="80"/>
                      <a:pt x="8" y="80"/>
                    </a:cubicBezTo>
                    <a:cubicBezTo>
                      <a:pt x="136" y="80"/>
                      <a:pt x="136" y="80"/>
                      <a:pt x="136" y="80"/>
                    </a:cubicBezTo>
                    <a:lnTo>
                      <a:pt x="136" y="136"/>
                    </a:lnTo>
                    <a:close/>
                    <a:moveTo>
                      <a:pt x="136" y="56"/>
                    </a:moveTo>
                    <a:cubicBezTo>
                      <a:pt x="8" y="56"/>
                      <a:pt x="8" y="56"/>
                      <a:pt x="8" y="56"/>
                    </a:cubicBezTo>
                    <a:cubicBezTo>
                      <a:pt x="8" y="40"/>
                      <a:pt x="8" y="40"/>
                      <a:pt x="8" y="40"/>
                    </a:cubicBezTo>
                    <a:cubicBezTo>
                      <a:pt x="136" y="40"/>
                      <a:pt x="136" y="40"/>
                      <a:pt x="136" y="40"/>
                    </a:cubicBezTo>
                    <a:lnTo>
                      <a:pt x="136" y="56"/>
                    </a:lnTo>
                    <a:close/>
                    <a:moveTo>
                      <a:pt x="168" y="0"/>
                    </a:moveTo>
                    <a:cubicBezTo>
                      <a:pt x="40" y="0"/>
                      <a:pt x="40" y="0"/>
                      <a:pt x="40" y="0"/>
                    </a:cubicBezTo>
                    <a:cubicBezTo>
                      <a:pt x="36" y="0"/>
                      <a:pt x="32" y="4"/>
                      <a:pt x="32" y="8"/>
                    </a:cubicBezTo>
                    <a:cubicBezTo>
                      <a:pt x="32" y="20"/>
                      <a:pt x="32" y="20"/>
                      <a:pt x="32" y="20"/>
                    </a:cubicBezTo>
                    <a:cubicBezTo>
                      <a:pt x="32" y="22"/>
                      <a:pt x="34" y="24"/>
                      <a:pt x="36" y="24"/>
                    </a:cubicBezTo>
                    <a:cubicBezTo>
                      <a:pt x="38" y="24"/>
                      <a:pt x="40" y="22"/>
                      <a:pt x="40" y="20"/>
                    </a:cubicBezTo>
                    <a:cubicBezTo>
                      <a:pt x="40" y="8"/>
                      <a:pt x="40" y="8"/>
                      <a:pt x="40" y="8"/>
                    </a:cubicBezTo>
                    <a:cubicBezTo>
                      <a:pt x="168" y="8"/>
                      <a:pt x="168" y="8"/>
                      <a:pt x="168" y="8"/>
                    </a:cubicBezTo>
                    <a:cubicBezTo>
                      <a:pt x="168" y="104"/>
                      <a:pt x="168" y="104"/>
                      <a:pt x="168" y="104"/>
                    </a:cubicBezTo>
                    <a:cubicBezTo>
                      <a:pt x="156" y="104"/>
                      <a:pt x="156" y="104"/>
                      <a:pt x="156" y="104"/>
                    </a:cubicBezTo>
                    <a:cubicBezTo>
                      <a:pt x="154" y="104"/>
                      <a:pt x="152" y="106"/>
                      <a:pt x="152" y="108"/>
                    </a:cubicBezTo>
                    <a:cubicBezTo>
                      <a:pt x="152" y="110"/>
                      <a:pt x="154" y="112"/>
                      <a:pt x="156" y="112"/>
                    </a:cubicBezTo>
                    <a:cubicBezTo>
                      <a:pt x="168" y="112"/>
                      <a:pt x="168" y="112"/>
                      <a:pt x="168" y="112"/>
                    </a:cubicBezTo>
                    <a:cubicBezTo>
                      <a:pt x="172" y="112"/>
                      <a:pt x="176" y="108"/>
                      <a:pt x="176" y="104"/>
                    </a:cubicBezTo>
                    <a:cubicBezTo>
                      <a:pt x="176" y="8"/>
                      <a:pt x="176" y="8"/>
                      <a:pt x="176" y="8"/>
                    </a:cubicBezTo>
                    <a:cubicBezTo>
                      <a:pt x="176" y="4"/>
                      <a:pt x="172" y="0"/>
                      <a:pt x="168" y="0"/>
                    </a:cubicBezTo>
                  </a:path>
                </a:pathLst>
              </a:custGeom>
              <a:solidFill>
                <a:schemeClr val="accent1"/>
              </a:solidFill>
              <a:ln>
                <a:noFill/>
              </a:ln>
              <a:extLst/>
            </p:spPr>
            <p:txBody>
              <a:bodyPr anchor="ctr"/>
              <a:lstStyle/>
              <a:p>
                <a:pPr algn="ctr"/>
                <a:endParaRPr/>
              </a:p>
            </p:txBody>
          </p:sp>
        </p:grpSp>
        <p:grpSp>
          <p:nvGrpSpPr>
            <p:cNvPr id="7" name="i$1idê"/>
            <p:cNvGrpSpPr/>
            <p:nvPr/>
          </p:nvGrpSpPr>
          <p:grpSpPr>
            <a:xfrm>
              <a:off x="3940712" y="2680315"/>
              <a:ext cx="1442523" cy="1761056"/>
              <a:chOff x="3620403" y="2680315"/>
              <a:chExt cx="1442523" cy="1761056"/>
            </a:xfrm>
          </p:grpSpPr>
          <p:sp>
            <p:nvSpPr>
              <p:cNvPr id="16" name="iŝľïdê"/>
              <p:cNvSpPr/>
              <p:nvPr/>
            </p:nvSpPr>
            <p:spPr>
              <a:xfrm>
                <a:off x="3620403" y="2680315"/>
                <a:ext cx="1442523" cy="1761056"/>
              </a:xfrm>
              <a:prstGeom prst="rect">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išļïḑe"/>
              <p:cNvSpPr txBox="1"/>
              <p:nvPr/>
            </p:nvSpPr>
            <p:spPr>
              <a:xfrm>
                <a:off x="3636034" y="4019700"/>
                <a:ext cx="1411261" cy="247500"/>
              </a:xfrm>
              <a:prstGeom prst="rect">
                <a:avLst/>
              </a:prstGeom>
              <a:noFill/>
            </p:spPr>
            <p:txBody>
              <a:bodyPr wrap="none" lIns="0" tIns="0" rIns="0" bIns="0" anchor="t" anchorCtr="1">
                <a:normAutofit/>
              </a:bodyPr>
              <a:lstStyle/>
              <a:p>
                <a:pPr algn="ctr"/>
                <a:r>
                  <a:rPr lang="zh-CN" altLang="en-US" sz="1400" b="1" dirty="0">
                    <a:solidFill>
                      <a:schemeClr val="dk1">
                        <a:lumMod val="100000"/>
                      </a:schemeClr>
                    </a:solidFill>
                    <a:ea typeface="微软雅黑" panose="020B0503020204020204" pitchFamily="34" charset="-122"/>
                  </a:rPr>
                  <a:t>关键词</a:t>
                </a:r>
              </a:p>
            </p:txBody>
          </p:sp>
          <p:sp>
            <p:nvSpPr>
              <p:cNvPr id="18" name="işľîḋê"/>
              <p:cNvSpPr>
                <a:spLocks/>
              </p:cNvSpPr>
              <p:nvPr/>
            </p:nvSpPr>
            <p:spPr bwMode="auto">
              <a:xfrm flipH="1">
                <a:off x="4098664" y="3221833"/>
                <a:ext cx="486000" cy="354845"/>
              </a:xfrm>
              <a:custGeom>
                <a:avLst/>
                <a:gdLst>
                  <a:gd name="T0" fmla="*/ 156 w 176"/>
                  <a:gd name="T1" fmla="*/ 24 h 128"/>
                  <a:gd name="T2" fmla="*/ 156 w 176"/>
                  <a:gd name="T3" fmla="*/ 16 h 128"/>
                  <a:gd name="T4" fmla="*/ 16 w 176"/>
                  <a:gd name="T5" fmla="*/ 20 h 128"/>
                  <a:gd name="T6" fmla="*/ 36 w 176"/>
                  <a:gd name="T7" fmla="*/ 8 h 128"/>
                  <a:gd name="T8" fmla="*/ 144 w 176"/>
                  <a:gd name="T9" fmla="*/ 4 h 128"/>
                  <a:gd name="T10" fmla="*/ 36 w 176"/>
                  <a:gd name="T11" fmla="*/ 0 h 128"/>
                  <a:gd name="T12" fmla="*/ 36 w 176"/>
                  <a:gd name="T13" fmla="*/ 8 h 128"/>
                  <a:gd name="T14" fmla="*/ 132 w 176"/>
                  <a:gd name="T15" fmla="*/ 104 h 128"/>
                  <a:gd name="T16" fmla="*/ 132 w 176"/>
                  <a:gd name="T17" fmla="*/ 112 h 128"/>
                  <a:gd name="T18" fmla="*/ 144 w 176"/>
                  <a:gd name="T19" fmla="*/ 108 h 128"/>
                  <a:gd name="T20" fmla="*/ 168 w 176"/>
                  <a:gd name="T21" fmla="*/ 32 h 128"/>
                  <a:gd name="T22" fmla="*/ 0 w 176"/>
                  <a:gd name="T23" fmla="*/ 40 h 128"/>
                  <a:gd name="T24" fmla="*/ 8 w 176"/>
                  <a:gd name="T25" fmla="*/ 128 h 128"/>
                  <a:gd name="T26" fmla="*/ 176 w 176"/>
                  <a:gd name="T27" fmla="*/ 120 h 128"/>
                  <a:gd name="T28" fmla="*/ 168 w 176"/>
                  <a:gd name="T29" fmla="*/ 32 h 128"/>
                  <a:gd name="T30" fmla="*/ 16 w 176"/>
                  <a:gd name="T31" fmla="*/ 44 h 128"/>
                  <a:gd name="T32" fmla="*/ 8 w 176"/>
                  <a:gd name="T33" fmla="*/ 44 h 128"/>
                  <a:gd name="T34" fmla="*/ 12 w 176"/>
                  <a:gd name="T35" fmla="*/ 120 h 128"/>
                  <a:gd name="T36" fmla="*/ 12 w 176"/>
                  <a:gd name="T37" fmla="*/ 112 h 128"/>
                  <a:gd name="T38" fmla="*/ 12 w 176"/>
                  <a:gd name="T39" fmla="*/ 120 h 128"/>
                  <a:gd name="T40" fmla="*/ 160 w 176"/>
                  <a:gd name="T41" fmla="*/ 116 h 128"/>
                  <a:gd name="T42" fmla="*/ 168 w 176"/>
                  <a:gd name="T43" fmla="*/ 116 h 128"/>
                  <a:gd name="T44" fmla="*/ 168 w 176"/>
                  <a:gd name="T45" fmla="*/ 105 h 128"/>
                  <a:gd name="T46" fmla="*/ 152 w 176"/>
                  <a:gd name="T47" fmla="*/ 116 h 128"/>
                  <a:gd name="T48" fmla="*/ 23 w 176"/>
                  <a:gd name="T49" fmla="*/ 120 h 128"/>
                  <a:gd name="T50" fmla="*/ 12 w 176"/>
                  <a:gd name="T51" fmla="*/ 104 h 128"/>
                  <a:gd name="T52" fmla="*/ 8 w 176"/>
                  <a:gd name="T53" fmla="*/ 55 h 128"/>
                  <a:gd name="T54" fmla="*/ 24 w 176"/>
                  <a:gd name="T55" fmla="*/ 44 h 128"/>
                  <a:gd name="T56" fmla="*/ 153 w 176"/>
                  <a:gd name="T57" fmla="*/ 40 h 128"/>
                  <a:gd name="T58" fmla="*/ 164 w 176"/>
                  <a:gd name="T59" fmla="*/ 56 h 128"/>
                  <a:gd name="T60" fmla="*/ 168 w 176"/>
                  <a:gd name="T61" fmla="*/ 105 h 128"/>
                  <a:gd name="T62" fmla="*/ 160 w 176"/>
                  <a:gd name="T63" fmla="*/ 44 h 128"/>
                  <a:gd name="T64" fmla="*/ 168 w 176"/>
                  <a:gd name="T65" fmla="*/ 44 h 128"/>
                  <a:gd name="T66" fmla="*/ 88 w 176"/>
                  <a:gd name="T67" fmla="*/ 48 h 128"/>
                  <a:gd name="T68" fmla="*/ 88 w 176"/>
                  <a:gd name="T69" fmla="*/ 112 h 128"/>
                  <a:gd name="T70" fmla="*/ 88 w 176"/>
                  <a:gd name="T71" fmla="*/ 48 h 128"/>
                  <a:gd name="T72" fmla="*/ 95 w 176"/>
                  <a:gd name="T73" fmla="*/ 78 h 128"/>
                  <a:gd name="T74" fmla="*/ 81 w 176"/>
                  <a:gd name="T75" fmla="*/ 79 h 128"/>
                  <a:gd name="T76" fmla="*/ 81 w 176"/>
                  <a:gd name="T77" fmla="*/ 82 h 128"/>
                  <a:gd name="T78" fmla="*/ 93 w 176"/>
                  <a:gd name="T79" fmla="*/ 85 h 128"/>
                  <a:gd name="T80" fmla="*/ 84 w 176"/>
                  <a:gd name="T81" fmla="*/ 92 h 128"/>
                  <a:gd name="T82" fmla="*/ 96 w 176"/>
                  <a:gd name="T83" fmla="*/ 94 h 128"/>
                  <a:gd name="T84" fmla="*/ 100 w 176"/>
                  <a:gd name="T85" fmla="*/ 98 h 128"/>
                  <a:gd name="T86" fmla="*/ 79 w 176"/>
                  <a:gd name="T87" fmla="*/ 95 h 128"/>
                  <a:gd name="T88" fmla="*/ 70 w 176"/>
                  <a:gd name="T89" fmla="*/ 85 h 128"/>
                  <a:gd name="T90" fmla="*/ 74 w 176"/>
                  <a:gd name="T91" fmla="*/ 82 h 128"/>
                  <a:gd name="T92" fmla="*/ 74 w 176"/>
                  <a:gd name="T93" fmla="*/ 80 h 128"/>
                  <a:gd name="T94" fmla="*/ 74 w 176"/>
                  <a:gd name="T95" fmla="*/ 78 h 128"/>
                  <a:gd name="T96" fmla="*/ 71 w 176"/>
                  <a:gd name="T97" fmla="*/ 74 h 128"/>
                  <a:gd name="T98" fmla="*/ 80 w 176"/>
                  <a:gd name="T99" fmla="*/ 64 h 128"/>
                  <a:gd name="T100" fmla="*/ 102 w 176"/>
                  <a:gd name="T101" fmla="*/ 63 h 128"/>
                  <a:gd name="T102" fmla="*/ 91 w 176"/>
                  <a:gd name="T103" fmla="*/ 65 h 128"/>
                  <a:gd name="T104" fmla="*/ 81 w 176"/>
                  <a:gd name="T105" fmla="*/ 74 h 128"/>
                  <a:gd name="T106" fmla="*/ 44 w 176"/>
                  <a:gd name="T107" fmla="*/ 48 h 128"/>
                  <a:gd name="T108" fmla="*/ 32 w 176"/>
                  <a:gd name="T109" fmla="*/ 52 h 128"/>
                  <a:gd name="T110" fmla="*/ 44 w 176"/>
                  <a:gd name="T111" fmla="*/ 56 h 128"/>
                  <a:gd name="T112" fmla="*/ 44 w 176"/>
                  <a:gd name="T113" fmla="*/ 4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28">
                    <a:moveTo>
                      <a:pt x="20" y="24"/>
                    </a:moveTo>
                    <a:cubicBezTo>
                      <a:pt x="156" y="24"/>
                      <a:pt x="156" y="24"/>
                      <a:pt x="156" y="24"/>
                    </a:cubicBezTo>
                    <a:cubicBezTo>
                      <a:pt x="158" y="24"/>
                      <a:pt x="160" y="22"/>
                      <a:pt x="160" y="20"/>
                    </a:cubicBezTo>
                    <a:cubicBezTo>
                      <a:pt x="160" y="18"/>
                      <a:pt x="158" y="16"/>
                      <a:pt x="156" y="16"/>
                    </a:cubicBezTo>
                    <a:cubicBezTo>
                      <a:pt x="20" y="16"/>
                      <a:pt x="20" y="16"/>
                      <a:pt x="20" y="16"/>
                    </a:cubicBezTo>
                    <a:cubicBezTo>
                      <a:pt x="18" y="16"/>
                      <a:pt x="16" y="18"/>
                      <a:pt x="16" y="20"/>
                    </a:cubicBezTo>
                    <a:cubicBezTo>
                      <a:pt x="16" y="22"/>
                      <a:pt x="18" y="24"/>
                      <a:pt x="20" y="24"/>
                    </a:cubicBezTo>
                    <a:moveTo>
                      <a:pt x="36" y="8"/>
                    </a:moveTo>
                    <a:cubicBezTo>
                      <a:pt x="140" y="8"/>
                      <a:pt x="140" y="8"/>
                      <a:pt x="140" y="8"/>
                    </a:cubicBezTo>
                    <a:cubicBezTo>
                      <a:pt x="142" y="8"/>
                      <a:pt x="144" y="6"/>
                      <a:pt x="144" y="4"/>
                    </a:cubicBezTo>
                    <a:cubicBezTo>
                      <a:pt x="144" y="2"/>
                      <a:pt x="142" y="0"/>
                      <a:pt x="140" y="0"/>
                    </a:cubicBezTo>
                    <a:cubicBezTo>
                      <a:pt x="36" y="0"/>
                      <a:pt x="36" y="0"/>
                      <a:pt x="36" y="0"/>
                    </a:cubicBezTo>
                    <a:cubicBezTo>
                      <a:pt x="34" y="0"/>
                      <a:pt x="32" y="2"/>
                      <a:pt x="32" y="4"/>
                    </a:cubicBezTo>
                    <a:cubicBezTo>
                      <a:pt x="32" y="6"/>
                      <a:pt x="34" y="8"/>
                      <a:pt x="36" y="8"/>
                    </a:cubicBezTo>
                    <a:moveTo>
                      <a:pt x="140" y="104"/>
                    </a:moveTo>
                    <a:cubicBezTo>
                      <a:pt x="132" y="104"/>
                      <a:pt x="132" y="104"/>
                      <a:pt x="132" y="104"/>
                    </a:cubicBezTo>
                    <a:cubicBezTo>
                      <a:pt x="130" y="104"/>
                      <a:pt x="128" y="106"/>
                      <a:pt x="128" y="108"/>
                    </a:cubicBezTo>
                    <a:cubicBezTo>
                      <a:pt x="128" y="110"/>
                      <a:pt x="130" y="112"/>
                      <a:pt x="132" y="112"/>
                    </a:cubicBezTo>
                    <a:cubicBezTo>
                      <a:pt x="140" y="112"/>
                      <a:pt x="140" y="112"/>
                      <a:pt x="140" y="112"/>
                    </a:cubicBezTo>
                    <a:cubicBezTo>
                      <a:pt x="142" y="112"/>
                      <a:pt x="144" y="110"/>
                      <a:pt x="144" y="108"/>
                    </a:cubicBezTo>
                    <a:cubicBezTo>
                      <a:pt x="144" y="106"/>
                      <a:pt x="142" y="104"/>
                      <a:pt x="140" y="104"/>
                    </a:cubicBezTo>
                    <a:moveTo>
                      <a:pt x="168" y="32"/>
                    </a:moveTo>
                    <a:cubicBezTo>
                      <a:pt x="8" y="32"/>
                      <a:pt x="8" y="32"/>
                      <a:pt x="8" y="32"/>
                    </a:cubicBezTo>
                    <a:cubicBezTo>
                      <a:pt x="4" y="32"/>
                      <a:pt x="0" y="36"/>
                      <a:pt x="0" y="40"/>
                    </a:cubicBezTo>
                    <a:cubicBezTo>
                      <a:pt x="0" y="120"/>
                      <a:pt x="0" y="120"/>
                      <a:pt x="0" y="120"/>
                    </a:cubicBezTo>
                    <a:cubicBezTo>
                      <a:pt x="0" y="124"/>
                      <a:pt x="4" y="128"/>
                      <a:pt x="8" y="128"/>
                    </a:cubicBezTo>
                    <a:cubicBezTo>
                      <a:pt x="168" y="128"/>
                      <a:pt x="168" y="128"/>
                      <a:pt x="168" y="128"/>
                    </a:cubicBezTo>
                    <a:cubicBezTo>
                      <a:pt x="172" y="128"/>
                      <a:pt x="176" y="124"/>
                      <a:pt x="176" y="120"/>
                    </a:cubicBezTo>
                    <a:cubicBezTo>
                      <a:pt x="176" y="40"/>
                      <a:pt x="176" y="40"/>
                      <a:pt x="176" y="40"/>
                    </a:cubicBezTo>
                    <a:cubicBezTo>
                      <a:pt x="176" y="36"/>
                      <a:pt x="172" y="32"/>
                      <a:pt x="168" y="32"/>
                    </a:cubicBezTo>
                    <a:moveTo>
                      <a:pt x="12" y="40"/>
                    </a:moveTo>
                    <a:cubicBezTo>
                      <a:pt x="14" y="40"/>
                      <a:pt x="16" y="42"/>
                      <a:pt x="16" y="44"/>
                    </a:cubicBezTo>
                    <a:cubicBezTo>
                      <a:pt x="16" y="46"/>
                      <a:pt x="14" y="48"/>
                      <a:pt x="12" y="48"/>
                    </a:cubicBezTo>
                    <a:cubicBezTo>
                      <a:pt x="10" y="48"/>
                      <a:pt x="8" y="46"/>
                      <a:pt x="8" y="44"/>
                    </a:cubicBezTo>
                    <a:cubicBezTo>
                      <a:pt x="8" y="42"/>
                      <a:pt x="10" y="40"/>
                      <a:pt x="12" y="40"/>
                    </a:cubicBezTo>
                    <a:moveTo>
                      <a:pt x="12" y="120"/>
                    </a:moveTo>
                    <a:cubicBezTo>
                      <a:pt x="10" y="120"/>
                      <a:pt x="8" y="118"/>
                      <a:pt x="8" y="116"/>
                    </a:cubicBezTo>
                    <a:cubicBezTo>
                      <a:pt x="8" y="114"/>
                      <a:pt x="10" y="112"/>
                      <a:pt x="12" y="112"/>
                    </a:cubicBezTo>
                    <a:cubicBezTo>
                      <a:pt x="14" y="112"/>
                      <a:pt x="16" y="114"/>
                      <a:pt x="16" y="116"/>
                    </a:cubicBezTo>
                    <a:cubicBezTo>
                      <a:pt x="16" y="118"/>
                      <a:pt x="14" y="120"/>
                      <a:pt x="12" y="120"/>
                    </a:cubicBezTo>
                    <a:moveTo>
                      <a:pt x="164" y="120"/>
                    </a:moveTo>
                    <a:cubicBezTo>
                      <a:pt x="162" y="120"/>
                      <a:pt x="160" y="118"/>
                      <a:pt x="160" y="116"/>
                    </a:cubicBezTo>
                    <a:cubicBezTo>
                      <a:pt x="160" y="114"/>
                      <a:pt x="162" y="112"/>
                      <a:pt x="164" y="112"/>
                    </a:cubicBezTo>
                    <a:cubicBezTo>
                      <a:pt x="166" y="112"/>
                      <a:pt x="168" y="114"/>
                      <a:pt x="168" y="116"/>
                    </a:cubicBezTo>
                    <a:cubicBezTo>
                      <a:pt x="168" y="118"/>
                      <a:pt x="166" y="120"/>
                      <a:pt x="164" y="120"/>
                    </a:cubicBezTo>
                    <a:moveTo>
                      <a:pt x="168" y="105"/>
                    </a:moveTo>
                    <a:cubicBezTo>
                      <a:pt x="167" y="104"/>
                      <a:pt x="165" y="104"/>
                      <a:pt x="164" y="104"/>
                    </a:cubicBezTo>
                    <a:cubicBezTo>
                      <a:pt x="157" y="104"/>
                      <a:pt x="152" y="109"/>
                      <a:pt x="152" y="116"/>
                    </a:cubicBezTo>
                    <a:cubicBezTo>
                      <a:pt x="152" y="117"/>
                      <a:pt x="152" y="119"/>
                      <a:pt x="153" y="120"/>
                    </a:cubicBezTo>
                    <a:cubicBezTo>
                      <a:pt x="23" y="120"/>
                      <a:pt x="23" y="120"/>
                      <a:pt x="23" y="120"/>
                    </a:cubicBezTo>
                    <a:cubicBezTo>
                      <a:pt x="24" y="119"/>
                      <a:pt x="24" y="117"/>
                      <a:pt x="24" y="116"/>
                    </a:cubicBezTo>
                    <a:cubicBezTo>
                      <a:pt x="24" y="109"/>
                      <a:pt x="19" y="104"/>
                      <a:pt x="12" y="104"/>
                    </a:cubicBezTo>
                    <a:cubicBezTo>
                      <a:pt x="11" y="104"/>
                      <a:pt x="9" y="104"/>
                      <a:pt x="8" y="105"/>
                    </a:cubicBezTo>
                    <a:cubicBezTo>
                      <a:pt x="8" y="55"/>
                      <a:pt x="8" y="55"/>
                      <a:pt x="8" y="55"/>
                    </a:cubicBezTo>
                    <a:cubicBezTo>
                      <a:pt x="9" y="56"/>
                      <a:pt x="11" y="56"/>
                      <a:pt x="12" y="56"/>
                    </a:cubicBezTo>
                    <a:cubicBezTo>
                      <a:pt x="19" y="56"/>
                      <a:pt x="24" y="51"/>
                      <a:pt x="24" y="44"/>
                    </a:cubicBezTo>
                    <a:cubicBezTo>
                      <a:pt x="24" y="43"/>
                      <a:pt x="24" y="41"/>
                      <a:pt x="23" y="40"/>
                    </a:cubicBezTo>
                    <a:cubicBezTo>
                      <a:pt x="153" y="40"/>
                      <a:pt x="153" y="40"/>
                      <a:pt x="153" y="40"/>
                    </a:cubicBezTo>
                    <a:cubicBezTo>
                      <a:pt x="152" y="41"/>
                      <a:pt x="152" y="43"/>
                      <a:pt x="152" y="44"/>
                    </a:cubicBezTo>
                    <a:cubicBezTo>
                      <a:pt x="152" y="51"/>
                      <a:pt x="157" y="56"/>
                      <a:pt x="164" y="56"/>
                    </a:cubicBezTo>
                    <a:cubicBezTo>
                      <a:pt x="165" y="56"/>
                      <a:pt x="167" y="56"/>
                      <a:pt x="168" y="55"/>
                    </a:cubicBezTo>
                    <a:lnTo>
                      <a:pt x="168" y="105"/>
                    </a:lnTo>
                    <a:close/>
                    <a:moveTo>
                      <a:pt x="164" y="48"/>
                    </a:moveTo>
                    <a:cubicBezTo>
                      <a:pt x="162" y="48"/>
                      <a:pt x="160" y="46"/>
                      <a:pt x="160" y="44"/>
                    </a:cubicBezTo>
                    <a:cubicBezTo>
                      <a:pt x="160" y="42"/>
                      <a:pt x="162" y="40"/>
                      <a:pt x="164" y="40"/>
                    </a:cubicBezTo>
                    <a:cubicBezTo>
                      <a:pt x="166" y="40"/>
                      <a:pt x="168" y="42"/>
                      <a:pt x="168" y="44"/>
                    </a:cubicBezTo>
                    <a:cubicBezTo>
                      <a:pt x="168" y="46"/>
                      <a:pt x="166" y="48"/>
                      <a:pt x="164" y="48"/>
                    </a:cubicBezTo>
                    <a:moveTo>
                      <a:pt x="88" y="48"/>
                    </a:moveTo>
                    <a:cubicBezTo>
                      <a:pt x="70" y="48"/>
                      <a:pt x="56" y="62"/>
                      <a:pt x="56" y="80"/>
                    </a:cubicBezTo>
                    <a:cubicBezTo>
                      <a:pt x="56" y="98"/>
                      <a:pt x="70" y="112"/>
                      <a:pt x="88" y="112"/>
                    </a:cubicBezTo>
                    <a:cubicBezTo>
                      <a:pt x="106" y="112"/>
                      <a:pt x="120" y="98"/>
                      <a:pt x="120" y="80"/>
                    </a:cubicBezTo>
                    <a:cubicBezTo>
                      <a:pt x="120" y="62"/>
                      <a:pt x="106" y="48"/>
                      <a:pt x="88" y="48"/>
                    </a:cubicBezTo>
                    <a:moveTo>
                      <a:pt x="97" y="74"/>
                    </a:moveTo>
                    <a:cubicBezTo>
                      <a:pt x="95" y="78"/>
                      <a:pt x="95" y="78"/>
                      <a:pt x="95" y="78"/>
                    </a:cubicBezTo>
                    <a:cubicBezTo>
                      <a:pt x="81" y="78"/>
                      <a:pt x="81" y="78"/>
                      <a:pt x="81" y="78"/>
                    </a:cubicBezTo>
                    <a:cubicBezTo>
                      <a:pt x="81" y="78"/>
                      <a:pt x="81" y="78"/>
                      <a:pt x="81" y="79"/>
                    </a:cubicBezTo>
                    <a:cubicBezTo>
                      <a:pt x="81" y="80"/>
                      <a:pt x="81" y="80"/>
                      <a:pt x="81" y="80"/>
                    </a:cubicBezTo>
                    <a:cubicBezTo>
                      <a:pt x="81" y="81"/>
                      <a:pt x="81" y="81"/>
                      <a:pt x="81" y="82"/>
                    </a:cubicBezTo>
                    <a:cubicBezTo>
                      <a:pt x="94" y="82"/>
                      <a:pt x="94" y="82"/>
                      <a:pt x="94" y="82"/>
                    </a:cubicBezTo>
                    <a:cubicBezTo>
                      <a:pt x="93" y="85"/>
                      <a:pt x="93" y="85"/>
                      <a:pt x="93" y="85"/>
                    </a:cubicBezTo>
                    <a:cubicBezTo>
                      <a:pt x="81" y="85"/>
                      <a:pt x="81" y="85"/>
                      <a:pt x="81" y="85"/>
                    </a:cubicBezTo>
                    <a:cubicBezTo>
                      <a:pt x="81" y="88"/>
                      <a:pt x="82" y="90"/>
                      <a:pt x="84" y="92"/>
                    </a:cubicBezTo>
                    <a:cubicBezTo>
                      <a:pt x="86" y="94"/>
                      <a:pt x="88" y="95"/>
                      <a:pt x="91" y="95"/>
                    </a:cubicBezTo>
                    <a:cubicBezTo>
                      <a:pt x="93" y="95"/>
                      <a:pt x="95" y="95"/>
                      <a:pt x="96" y="94"/>
                    </a:cubicBezTo>
                    <a:cubicBezTo>
                      <a:pt x="97" y="94"/>
                      <a:pt x="99" y="93"/>
                      <a:pt x="100" y="91"/>
                    </a:cubicBezTo>
                    <a:cubicBezTo>
                      <a:pt x="100" y="98"/>
                      <a:pt x="100" y="98"/>
                      <a:pt x="100" y="98"/>
                    </a:cubicBezTo>
                    <a:cubicBezTo>
                      <a:pt x="97" y="99"/>
                      <a:pt x="94" y="100"/>
                      <a:pt x="91" y="100"/>
                    </a:cubicBezTo>
                    <a:cubicBezTo>
                      <a:pt x="86" y="100"/>
                      <a:pt x="82" y="99"/>
                      <a:pt x="79" y="95"/>
                    </a:cubicBezTo>
                    <a:cubicBezTo>
                      <a:pt x="76" y="93"/>
                      <a:pt x="75" y="89"/>
                      <a:pt x="74" y="85"/>
                    </a:cubicBezTo>
                    <a:cubicBezTo>
                      <a:pt x="70" y="85"/>
                      <a:pt x="70" y="85"/>
                      <a:pt x="70" y="85"/>
                    </a:cubicBezTo>
                    <a:cubicBezTo>
                      <a:pt x="71" y="82"/>
                      <a:pt x="71" y="82"/>
                      <a:pt x="71" y="82"/>
                    </a:cubicBezTo>
                    <a:cubicBezTo>
                      <a:pt x="74" y="82"/>
                      <a:pt x="74" y="82"/>
                      <a:pt x="74" y="82"/>
                    </a:cubicBezTo>
                    <a:cubicBezTo>
                      <a:pt x="74" y="81"/>
                      <a:pt x="74" y="81"/>
                      <a:pt x="74" y="81"/>
                    </a:cubicBezTo>
                    <a:cubicBezTo>
                      <a:pt x="74" y="80"/>
                      <a:pt x="74" y="80"/>
                      <a:pt x="74" y="80"/>
                    </a:cubicBezTo>
                    <a:cubicBezTo>
                      <a:pt x="74" y="79"/>
                      <a:pt x="74" y="79"/>
                      <a:pt x="74" y="79"/>
                    </a:cubicBezTo>
                    <a:cubicBezTo>
                      <a:pt x="74" y="79"/>
                      <a:pt x="74" y="78"/>
                      <a:pt x="74" y="78"/>
                    </a:cubicBezTo>
                    <a:cubicBezTo>
                      <a:pt x="70" y="78"/>
                      <a:pt x="70" y="78"/>
                      <a:pt x="70" y="78"/>
                    </a:cubicBezTo>
                    <a:cubicBezTo>
                      <a:pt x="71" y="74"/>
                      <a:pt x="71" y="74"/>
                      <a:pt x="71" y="74"/>
                    </a:cubicBezTo>
                    <a:cubicBezTo>
                      <a:pt x="74" y="74"/>
                      <a:pt x="74" y="74"/>
                      <a:pt x="74" y="74"/>
                    </a:cubicBezTo>
                    <a:cubicBezTo>
                      <a:pt x="75" y="70"/>
                      <a:pt x="77" y="67"/>
                      <a:pt x="80" y="64"/>
                    </a:cubicBezTo>
                    <a:cubicBezTo>
                      <a:pt x="83" y="61"/>
                      <a:pt x="86" y="60"/>
                      <a:pt x="91" y="60"/>
                    </a:cubicBezTo>
                    <a:cubicBezTo>
                      <a:pt x="95" y="60"/>
                      <a:pt x="98" y="61"/>
                      <a:pt x="102" y="63"/>
                    </a:cubicBezTo>
                    <a:cubicBezTo>
                      <a:pt x="99" y="68"/>
                      <a:pt x="99" y="68"/>
                      <a:pt x="99" y="68"/>
                    </a:cubicBezTo>
                    <a:cubicBezTo>
                      <a:pt x="96" y="66"/>
                      <a:pt x="94" y="65"/>
                      <a:pt x="91" y="65"/>
                    </a:cubicBezTo>
                    <a:cubicBezTo>
                      <a:pt x="88" y="65"/>
                      <a:pt x="86" y="66"/>
                      <a:pt x="84" y="68"/>
                    </a:cubicBezTo>
                    <a:cubicBezTo>
                      <a:pt x="83" y="70"/>
                      <a:pt x="82" y="72"/>
                      <a:pt x="81" y="74"/>
                    </a:cubicBezTo>
                    <a:lnTo>
                      <a:pt x="97" y="74"/>
                    </a:lnTo>
                    <a:close/>
                    <a:moveTo>
                      <a:pt x="44" y="48"/>
                    </a:moveTo>
                    <a:cubicBezTo>
                      <a:pt x="36" y="48"/>
                      <a:pt x="36" y="48"/>
                      <a:pt x="36" y="48"/>
                    </a:cubicBezTo>
                    <a:cubicBezTo>
                      <a:pt x="34" y="48"/>
                      <a:pt x="32" y="50"/>
                      <a:pt x="32" y="52"/>
                    </a:cubicBezTo>
                    <a:cubicBezTo>
                      <a:pt x="32" y="54"/>
                      <a:pt x="34" y="56"/>
                      <a:pt x="36" y="56"/>
                    </a:cubicBezTo>
                    <a:cubicBezTo>
                      <a:pt x="44" y="56"/>
                      <a:pt x="44" y="56"/>
                      <a:pt x="44" y="56"/>
                    </a:cubicBezTo>
                    <a:cubicBezTo>
                      <a:pt x="46" y="56"/>
                      <a:pt x="48" y="54"/>
                      <a:pt x="48" y="52"/>
                    </a:cubicBezTo>
                    <a:cubicBezTo>
                      <a:pt x="48" y="50"/>
                      <a:pt x="46" y="48"/>
                      <a:pt x="44" y="48"/>
                    </a:cubicBezTo>
                  </a:path>
                </a:pathLst>
              </a:custGeom>
              <a:solidFill>
                <a:schemeClr val="accent2">
                  <a:lumMod val="100000"/>
                </a:schemeClr>
              </a:solidFill>
              <a:ln>
                <a:noFill/>
              </a:ln>
              <a:extLst/>
            </p:spPr>
            <p:txBody>
              <a:bodyPr anchor="ctr"/>
              <a:lstStyle/>
              <a:p>
                <a:pPr algn="ctr"/>
                <a:endParaRPr/>
              </a:p>
            </p:txBody>
          </p:sp>
        </p:grpSp>
        <p:grpSp>
          <p:nvGrpSpPr>
            <p:cNvPr id="8" name="îṥḷiḍé"/>
            <p:cNvGrpSpPr/>
            <p:nvPr/>
          </p:nvGrpSpPr>
          <p:grpSpPr>
            <a:xfrm>
              <a:off x="6137968" y="2680315"/>
              <a:ext cx="1442523" cy="1761056"/>
              <a:chOff x="6714123" y="2680315"/>
              <a:chExt cx="1442523" cy="1761056"/>
            </a:xfrm>
          </p:grpSpPr>
          <p:sp>
            <p:nvSpPr>
              <p:cNvPr id="13" name="î$ḻidê"/>
              <p:cNvSpPr/>
              <p:nvPr/>
            </p:nvSpPr>
            <p:spPr>
              <a:xfrm>
                <a:off x="6714123" y="2680315"/>
                <a:ext cx="1442523" cy="1761056"/>
              </a:xfrm>
              <a:prstGeom prst="rect">
                <a:avLst/>
              </a:prstGeom>
              <a:noFill/>
              <a:ln w="381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4" name="íśḷïḓè"/>
              <p:cNvSpPr txBox="1"/>
              <p:nvPr/>
            </p:nvSpPr>
            <p:spPr>
              <a:xfrm>
                <a:off x="6717482" y="4019700"/>
                <a:ext cx="1435805" cy="247500"/>
              </a:xfrm>
              <a:prstGeom prst="rect">
                <a:avLst/>
              </a:prstGeom>
              <a:noFill/>
            </p:spPr>
            <p:txBody>
              <a:bodyPr wrap="none" lIns="0" tIns="0" rIns="0" bIns="0" anchor="t" anchorCtr="1">
                <a:normAutofit/>
              </a:bodyPr>
              <a:lstStyle/>
              <a:p>
                <a:pPr algn="ctr"/>
                <a:r>
                  <a:rPr lang="zh-CN" altLang="en-US" sz="1400" b="1" dirty="0">
                    <a:solidFill>
                      <a:schemeClr val="dk1">
                        <a:lumMod val="100000"/>
                      </a:schemeClr>
                    </a:solidFill>
                    <a:ea typeface="微软雅黑" panose="020B0503020204020204" pitchFamily="34" charset="-122"/>
                  </a:rPr>
                  <a:t>关键词</a:t>
                </a:r>
              </a:p>
            </p:txBody>
          </p:sp>
          <p:sp>
            <p:nvSpPr>
              <p:cNvPr id="15" name="ïŝļîḋè"/>
              <p:cNvSpPr>
                <a:spLocks/>
              </p:cNvSpPr>
              <p:nvPr/>
            </p:nvSpPr>
            <p:spPr bwMode="auto">
              <a:xfrm flipH="1">
                <a:off x="7192384" y="3221833"/>
                <a:ext cx="486000" cy="443188"/>
              </a:xfrm>
              <a:custGeom>
                <a:avLst/>
                <a:gdLst>
                  <a:gd name="T0" fmla="*/ 104 w 176"/>
                  <a:gd name="T1" fmla="*/ 28 h 160"/>
                  <a:gd name="T2" fmla="*/ 108 w 176"/>
                  <a:gd name="T3" fmla="*/ 48 h 160"/>
                  <a:gd name="T4" fmla="*/ 112 w 176"/>
                  <a:gd name="T5" fmla="*/ 28 h 160"/>
                  <a:gd name="T6" fmla="*/ 132 w 176"/>
                  <a:gd name="T7" fmla="*/ 24 h 160"/>
                  <a:gd name="T8" fmla="*/ 112 w 176"/>
                  <a:gd name="T9" fmla="*/ 20 h 160"/>
                  <a:gd name="T10" fmla="*/ 108 w 176"/>
                  <a:gd name="T11" fmla="*/ 0 h 160"/>
                  <a:gd name="T12" fmla="*/ 104 w 176"/>
                  <a:gd name="T13" fmla="*/ 20 h 160"/>
                  <a:gd name="T14" fmla="*/ 84 w 176"/>
                  <a:gd name="T15" fmla="*/ 24 h 160"/>
                  <a:gd name="T16" fmla="*/ 160 w 176"/>
                  <a:gd name="T17" fmla="*/ 133 h 160"/>
                  <a:gd name="T18" fmla="*/ 176 w 176"/>
                  <a:gd name="T19" fmla="*/ 61 h 160"/>
                  <a:gd name="T20" fmla="*/ 176 w 176"/>
                  <a:gd name="T21" fmla="*/ 60 h 160"/>
                  <a:gd name="T22" fmla="*/ 44 w 176"/>
                  <a:gd name="T23" fmla="*/ 56 h 160"/>
                  <a:gd name="T24" fmla="*/ 38 w 176"/>
                  <a:gd name="T25" fmla="*/ 35 h 160"/>
                  <a:gd name="T26" fmla="*/ 4 w 176"/>
                  <a:gd name="T27" fmla="*/ 32 h 160"/>
                  <a:gd name="T28" fmla="*/ 4 w 176"/>
                  <a:gd name="T29" fmla="*/ 40 h 160"/>
                  <a:gd name="T30" fmla="*/ 56 w 176"/>
                  <a:gd name="T31" fmla="*/ 133 h 160"/>
                  <a:gd name="T32" fmla="*/ 58 w 176"/>
                  <a:gd name="T33" fmla="*/ 136 h 160"/>
                  <a:gd name="T34" fmla="*/ 72 w 176"/>
                  <a:gd name="T35" fmla="*/ 160 h 160"/>
                  <a:gd name="T36" fmla="*/ 86 w 176"/>
                  <a:gd name="T37" fmla="*/ 136 h 160"/>
                  <a:gd name="T38" fmla="*/ 128 w 176"/>
                  <a:gd name="T39" fmla="*/ 144 h 160"/>
                  <a:gd name="T40" fmla="*/ 160 w 176"/>
                  <a:gd name="T41" fmla="*/ 144 h 160"/>
                  <a:gd name="T42" fmla="*/ 160 w 176"/>
                  <a:gd name="T43" fmla="*/ 133 h 160"/>
                  <a:gd name="T44" fmla="*/ 167 w 176"/>
                  <a:gd name="T45" fmla="*/ 64 h 160"/>
                  <a:gd name="T46" fmla="*/ 142 w 176"/>
                  <a:gd name="T47" fmla="*/ 80 h 160"/>
                  <a:gd name="T48" fmla="*/ 46 w 176"/>
                  <a:gd name="T49" fmla="*/ 64 h 160"/>
                  <a:gd name="T50" fmla="*/ 74 w 176"/>
                  <a:gd name="T51" fmla="*/ 80 h 160"/>
                  <a:gd name="T52" fmla="*/ 46 w 176"/>
                  <a:gd name="T53" fmla="*/ 64 h 160"/>
                  <a:gd name="T54" fmla="*/ 52 w 176"/>
                  <a:gd name="T55" fmla="*/ 88 h 160"/>
                  <a:gd name="T56" fmla="*/ 77 w 176"/>
                  <a:gd name="T57" fmla="*/ 104 h 160"/>
                  <a:gd name="T58" fmla="*/ 59 w 176"/>
                  <a:gd name="T59" fmla="*/ 112 h 160"/>
                  <a:gd name="T60" fmla="*/ 80 w 176"/>
                  <a:gd name="T61" fmla="*/ 128 h 160"/>
                  <a:gd name="T62" fmla="*/ 59 w 176"/>
                  <a:gd name="T63" fmla="*/ 112 h 160"/>
                  <a:gd name="T64" fmla="*/ 64 w 176"/>
                  <a:gd name="T65" fmla="*/ 144 h 160"/>
                  <a:gd name="T66" fmla="*/ 80 w 176"/>
                  <a:gd name="T67" fmla="*/ 144 h 160"/>
                  <a:gd name="T68" fmla="*/ 104 w 176"/>
                  <a:gd name="T69" fmla="*/ 128 h 160"/>
                  <a:gd name="T70" fmla="*/ 86 w 176"/>
                  <a:gd name="T71" fmla="*/ 112 h 160"/>
                  <a:gd name="T72" fmla="*/ 104 w 176"/>
                  <a:gd name="T73" fmla="*/ 128 h 160"/>
                  <a:gd name="T74" fmla="*/ 85 w 176"/>
                  <a:gd name="T75" fmla="*/ 104 h 160"/>
                  <a:gd name="T76" fmla="*/ 104 w 176"/>
                  <a:gd name="T77" fmla="*/ 88 h 160"/>
                  <a:gd name="T78" fmla="*/ 104 w 176"/>
                  <a:gd name="T79" fmla="*/ 80 h 160"/>
                  <a:gd name="T80" fmla="*/ 80 w 176"/>
                  <a:gd name="T81" fmla="*/ 64 h 160"/>
                  <a:gd name="T82" fmla="*/ 104 w 176"/>
                  <a:gd name="T83" fmla="*/ 80 h 160"/>
                  <a:gd name="T84" fmla="*/ 112 w 176"/>
                  <a:gd name="T85" fmla="*/ 128 h 160"/>
                  <a:gd name="T86" fmla="*/ 130 w 176"/>
                  <a:gd name="T87" fmla="*/ 112 h 160"/>
                  <a:gd name="T88" fmla="*/ 131 w 176"/>
                  <a:gd name="T89" fmla="*/ 104 h 160"/>
                  <a:gd name="T90" fmla="*/ 112 w 176"/>
                  <a:gd name="T91" fmla="*/ 88 h 160"/>
                  <a:gd name="T92" fmla="*/ 131 w 176"/>
                  <a:gd name="T93" fmla="*/ 104 h 160"/>
                  <a:gd name="T94" fmla="*/ 112 w 176"/>
                  <a:gd name="T95" fmla="*/ 80 h 160"/>
                  <a:gd name="T96" fmla="*/ 136 w 176"/>
                  <a:gd name="T97" fmla="*/ 64 h 160"/>
                  <a:gd name="T98" fmla="*/ 144 w 176"/>
                  <a:gd name="T99" fmla="*/ 152 h 160"/>
                  <a:gd name="T100" fmla="*/ 144 w 176"/>
                  <a:gd name="T101" fmla="*/ 136 h 160"/>
                  <a:gd name="T102" fmla="*/ 144 w 176"/>
                  <a:gd name="T103" fmla="*/ 152 h 160"/>
                  <a:gd name="T104" fmla="*/ 136 w 176"/>
                  <a:gd name="T105" fmla="*/ 128 h 160"/>
                  <a:gd name="T106" fmla="*/ 156 w 176"/>
                  <a:gd name="T107" fmla="*/ 112 h 160"/>
                  <a:gd name="T108" fmla="*/ 139 w 176"/>
                  <a:gd name="T109" fmla="*/ 104 h 160"/>
                  <a:gd name="T110" fmla="*/ 162 w 176"/>
                  <a:gd name="T111" fmla="*/ 88 h 160"/>
                  <a:gd name="T112" fmla="*/ 139 w 176"/>
                  <a:gd name="T113" fmla="*/ 10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76" h="160">
                    <a:moveTo>
                      <a:pt x="88" y="28"/>
                    </a:moveTo>
                    <a:cubicBezTo>
                      <a:pt x="104" y="28"/>
                      <a:pt x="104" y="28"/>
                      <a:pt x="104" y="28"/>
                    </a:cubicBezTo>
                    <a:cubicBezTo>
                      <a:pt x="104" y="44"/>
                      <a:pt x="104" y="44"/>
                      <a:pt x="104" y="44"/>
                    </a:cubicBezTo>
                    <a:cubicBezTo>
                      <a:pt x="104" y="46"/>
                      <a:pt x="106" y="48"/>
                      <a:pt x="108" y="48"/>
                    </a:cubicBezTo>
                    <a:cubicBezTo>
                      <a:pt x="110" y="48"/>
                      <a:pt x="112" y="46"/>
                      <a:pt x="112" y="44"/>
                    </a:cubicBezTo>
                    <a:cubicBezTo>
                      <a:pt x="112" y="28"/>
                      <a:pt x="112" y="28"/>
                      <a:pt x="112" y="28"/>
                    </a:cubicBezTo>
                    <a:cubicBezTo>
                      <a:pt x="128" y="28"/>
                      <a:pt x="128" y="28"/>
                      <a:pt x="128" y="28"/>
                    </a:cubicBezTo>
                    <a:cubicBezTo>
                      <a:pt x="130" y="28"/>
                      <a:pt x="132" y="26"/>
                      <a:pt x="132" y="24"/>
                    </a:cubicBezTo>
                    <a:cubicBezTo>
                      <a:pt x="132" y="22"/>
                      <a:pt x="130" y="20"/>
                      <a:pt x="128" y="20"/>
                    </a:cubicBezTo>
                    <a:cubicBezTo>
                      <a:pt x="112" y="20"/>
                      <a:pt x="112" y="20"/>
                      <a:pt x="112" y="20"/>
                    </a:cubicBezTo>
                    <a:cubicBezTo>
                      <a:pt x="112" y="4"/>
                      <a:pt x="112" y="4"/>
                      <a:pt x="112" y="4"/>
                    </a:cubicBezTo>
                    <a:cubicBezTo>
                      <a:pt x="112" y="2"/>
                      <a:pt x="110" y="0"/>
                      <a:pt x="108" y="0"/>
                    </a:cubicBezTo>
                    <a:cubicBezTo>
                      <a:pt x="106" y="0"/>
                      <a:pt x="104" y="2"/>
                      <a:pt x="104" y="4"/>
                    </a:cubicBezTo>
                    <a:cubicBezTo>
                      <a:pt x="104" y="20"/>
                      <a:pt x="104" y="20"/>
                      <a:pt x="104" y="20"/>
                    </a:cubicBezTo>
                    <a:cubicBezTo>
                      <a:pt x="88" y="20"/>
                      <a:pt x="88" y="20"/>
                      <a:pt x="88" y="20"/>
                    </a:cubicBezTo>
                    <a:cubicBezTo>
                      <a:pt x="86" y="20"/>
                      <a:pt x="84" y="22"/>
                      <a:pt x="84" y="24"/>
                    </a:cubicBezTo>
                    <a:cubicBezTo>
                      <a:pt x="84" y="26"/>
                      <a:pt x="86" y="28"/>
                      <a:pt x="88" y="28"/>
                    </a:cubicBezTo>
                    <a:moveTo>
                      <a:pt x="160" y="133"/>
                    </a:moveTo>
                    <a:cubicBezTo>
                      <a:pt x="160" y="133"/>
                      <a:pt x="160" y="133"/>
                      <a:pt x="160" y="133"/>
                    </a:cubicBezTo>
                    <a:cubicBezTo>
                      <a:pt x="176" y="61"/>
                      <a:pt x="176" y="61"/>
                      <a:pt x="176" y="61"/>
                    </a:cubicBezTo>
                    <a:cubicBezTo>
                      <a:pt x="176" y="61"/>
                      <a:pt x="176" y="61"/>
                      <a:pt x="176" y="61"/>
                    </a:cubicBezTo>
                    <a:cubicBezTo>
                      <a:pt x="176" y="61"/>
                      <a:pt x="176" y="60"/>
                      <a:pt x="176" y="60"/>
                    </a:cubicBezTo>
                    <a:cubicBezTo>
                      <a:pt x="176" y="58"/>
                      <a:pt x="174" y="56"/>
                      <a:pt x="172" y="56"/>
                    </a:cubicBezTo>
                    <a:cubicBezTo>
                      <a:pt x="44" y="56"/>
                      <a:pt x="44" y="56"/>
                      <a:pt x="44" y="56"/>
                    </a:cubicBezTo>
                    <a:cubicBezTo>
                      <a:pt x="38" y="35"/>
                      <a:pt x="38" y="35"/>
                      <a:pt x="38" y="35"/>
                    </a:cubicBezTo>
                    <a:cubicBezTo>
                      <a:pt x="38" y="35"/>
                      <a:pt x="38" y="35"/>
                      <a:pt x="38" y="35"/>
                    </a:cubicBezTo>
                    <a:cubicBezTo>
                      <a:pt x="38" y="33"/>
                      <a:pt x="36" y="32"/>
                      <a:pt x="34" y="32"/>
                    </a:cubicBezTo>
                    <a:cubicBezTo>
                      <a:pt x="4" y="32"/>
                      <a:pt x="4" y="32"/>
                      <a:pt x="4" y="32"/>
                    </a:cubicBezTo>
                    <a:cubicBezTo>
                      <a:pt x="2" y="32"/>
                      <a:pt x="0" y="34"/>
                      <a:pt x="0" y="36"/>
                    </a:cubicBezTo>
                    <a:cubicBezTo>
                      <a:pt x="0" y="38"/>
                      <a:pt x="2" y="40"/>
                      <a:pt x="4" y="40"/>
                    </a:cubicBezTo>
                    <a:cubicBezTo>
                      <a:pt x="31" y="40"/>
                      <a:pt x="31" y="40"/>
                      <a:pt x="31" y="40"/>
                    </a:cubicBezTo>
                    <a:cubicBezTo>
                      <a:pt x="56" y="133"/>
                      <a:pt x="56" y="133"/>
                      <a:pt x="56" y="133"/>
                    </a:cubicBezTo>
                    <a:cubicBezTo>
                      <a:pt x="56" y="133"/>
                      <a:pt x="56" y="133"/>
                      <a:pt x="56" y="133"/>
                    </a:cubicBezTo>
                    <a:cubicBezTo>
                      <a:pt x="57" y="134"/>
                      <a:pt x="57" y="135"/>
                      <a:pt x="58" y="136"/>
                    </a:cubicBezTo>
                    <a:cubicBezTo>
                      <a:pt x="57" y="138"/>
                      <a:pt x="56" y="141"/>
                      <a:pt x="56" y="144"/>
                    </a:cubicBezTo>
                    <a:cubicBezTo>
                      <a:pt x="56" y="153"/>
                      <a:pt x="63" y="160"/>
                      <a:pt x="72" y="160"/>
                    </a:cubicBezTo>
                    <a:cubicBezTo>
                      <a:pt x="81" y="160"/>
                      <a:pt x="88" y="153"/>
                      <a:pt x="88" y="144"/>
                    </a:cubicBezTo>
                    <a:cubicBezTo>
                      <a:pt x="88" y="141"/>
                      <a:pt x="87" y="138"/>
                      <a:pt x="86" y="136"/>
                    </a:cubicBezTo>
                    <a:cubicBezTo>
                      <a:pt x="130" y="136"/>
                      <a:pt x="130" y="136"/>
                      <a:pt x="130" y="136"/>
                    </a:cubicBezTo>
                    <a:cubicBezTo>
                      <a:pt x="129" y="138"/>
                      <a:pt x="128" y="141"/>
                      <a:pt x="128" y="144"/>
                    </a:cubicBezTo>
                    <a:cubicBezTo>
                      <a:pt x="128" y="153"/>
                      <a:pt x="135" y="160"/>
                      <a:pt x="144" y="160"/>
                    </a:cubicBezTo>
                    <a:cubicBezTo>
                      <a:pt x="153" y="160"/>
                      <a:pt x="160" y="153"/>
                      <a:pt x="160" y="144"/>
                    </a:cubicBezTo>
                    <a:cubicBezTo>
                      <a:pt x="160" y="141"/>
                      <a:pt x="159" y="138"/>
                      <a:pt x="158" y="136"/>
                    </a:cubicBezTo>
                    <a:cubicBezTo>
                      <a:pt x="159" y="135"/>
                      <a:pt x="160" y="134"/>
                      <a:pt x="160" y="133"/>
                    </a:cubicBezTo>
                    <a:moveTo>
                      <a:pt x="144" y="64"/>
                    </a:moveTo>
                    <a:cubicBezTo>
                      <a:pt x="167" y="64"/>
                      <a:pt x="167" y="64"/>
                      <a:pt x="167" y="64"/>
                    </a:cubicBezTo>
                    <a:cubicBezTo>
                      <a:pt x="163" y="80"/>
                      <a:pt x="163" y="80"/>
                      <a:pt x="163" y="80"/>
                    </a:cubicBezTo>
                    <a:cubicBezTo>
                      <a:pt x="142" y="80"/>
                      <a:pt x="142" y="80"/>
                      <a:pt x="142" y="80"/>
                    </a:cubicBezTo>
                    <a:lnTo>
                      <a:pt x="144" y="64"/>
                    </a:lnTo>
                    <a:close/>
                    <a:moveTo>
                      <a:pt x="46" y="64"/>
                    </a:moveTo>
                    <a:cubicBezTo>
                      <a:pt x="72" y="64"/>
                      <a:pt x="72" y="64"/>
                      <a:pt x="72" y="64"/>
                    </a:cubicBezTo>
                    <a:cubicBezTo>
                      <a:pt x="74" y="80"/>
                      <a:pt x="74" y="80"/>
                      <a:pt x="74" y="80"/>
                    </a:cubicBezTo>
                    <a:cubicBezTo>
                      <a:pt x="50" y="80"/>
                      <a:pt x="50" y="80"/>
                      <a:pt x="50" y="80"/>
                    </a:cubicBezTo>
                    <a:lnTo>
                      <a:pt x="46" y="64"/>
                    </a:lnTo>
                    <a:close/>
                    <a:moveTo>
                      <a:pt x="57" y="104"/>
                    </a:moveTo>
                    <a:cubicBezTo>
                      <a:pt x="52" y="88"/>
                      <a:pt x="52" y="88"/>
                      <a:pt x="52" y="88"/>
                    </a:cubicBezTo>
                    <a:cubicBezTo>
                      <a:pt x="75" y="88"/>
                      <a:pt x="75" y="88"/>
                      <a:pt x="75" y="88"/>
                    </a:cubicBezTo>
                    <a:cubicBezTo>
                      <a:pt x="77" y="104"/>
                      <a:pt x="77" y="104"/>
                      <a:pt x="77" y="104"/>
                    </a:cubicBezTo>
                    <a:lnTo>
                      <a:pt x="57" y="104"/>
                    </a:lnTo>
                    <a:close/>
                    <a:moveTo>
                      <a:pt x="59" y="112"/>
                    </a:moveTo>
                    <a:cubicBezTo>
                      <a:pt x="78" y="112"/>
                      <a:pt x="78" y="112"/>
                      <a:pt x="78" y="112"/>
                    </a:cubicBezTo>
                    <a:cubicBezTo>
                      <a:pt x="80" y="128"/>
                      <a:pt x="80" y="128"/>
                      <a:pt x="80" y="128"/>
                    </a:cubicBezTo>
                    <a:cubicBezTo>
                      <a:pt x="63" y="128"/>
                      <a:pt x="63" y="128"/>
                      <a:pt x="63" y="128"/>
                    </a:cubicBezTo>
                    <a:lnTo>
                      <a:pt x="59" y="112"/>
                    </a:lnTo>
                    <a:close/>
                    <a:moveTo>
                      <a:pt x="72" y="152"/>
                    </a:moveTo>
                    <a:cubicBezTo>
                      <a:pt x="68" y="152"/>
                      <a:pt x="64" y="148"/>
                      <a:pt x="64" y="144"/>
                    </a:cubicBezTo>
                    <a:cubicBezTo>
                      <a:pt x="64" y="140"/>
                      <a:pt x="68" y="136"/>
                      <a:pt x="72" y="136"/>
                    </a:cubicBezTo>
                    <a:cubicBezTo>
                      <a:pt x="76" y="136"/>
                      <a:pt x="80" y="140"/>
                      <a:pt x="80" y="144"/>
                    </a:cubicBezTo>
                    <a:cubicBezTo>
                      <a:pt x="80" y="148"/>
                      <a:pt x="76" y="152"/>
                      <a:pt x="72" y="152"/>
                    </a:cubicBezTo>
                    <a:moveTo>
                      <a:pt x="104" y="128"/>
                    </a:moveTo>
                    <a:cubicBezTo>
                      <a:pt x="88" y="128"/>
                      <a:pt x="88" y="128"/>
                      <a:pt x="88" y="128"/>
                    </a:cubicBezTo>
                    <a:cubicBezTo>
                      <a:pt x="86" y="112"/>
                      <a:pt x="86" y="112"/>
                      <a:pt x="86" y="112"/>
                    </a:cubicBezTo>
                    <a:cubicBezTo>
                      <a:pt x="104" y="112"/>
                      <a:pt x="104" y="112"/>
                      <a:pt x="104" y="112"/>
                    </a:cubicBezTo>
                    <a:lnTo>
                      <a:pt x="104" y="128"/>
                    </a:lnTo>
                    <a:close/>
                    <a:moveTo>
                      <a:pt x="104" y="104"/>
                    </a:moveTo>
                    <a:cubicBezTo>
                      <a:pt x="85" y="104"/>
                      <a:pt x="85" y="104"/>
                      <a:pt x="85" y="104"/>
                    </a:cubicBezTo>
                    <a:cubicBezTo>
                      <a:pt x="83" y="88"/>
                      <a:pt x="83" y="88"/>
                      <a:pt x="83" y="88"/>
                    </a:cubicBezTo>
                    <a:cubicBezTo>
                      <a:pt x="104" y="88"/>
                      <a:pt x="104" y="88"/>
                      <a:pt x="104" y="88"/>
                    </a:cubicBezTo>
                    <a:lnTo>
                      <a:pt x="104" y="104"/>
                    </a:lnTo>
                    <a:close/>
                    <a:moveTo>
                      <a:pt x="104" y="80"/>
                    </a:moveTo>
                    <a:cubicBezTo>
                      <a:pt x="82" y="80"/>
                      <a:pt x="82" y="80"/>
                      <a:pt x="82" y="80"/>
                    </a:cubicBezTo>
                    <a:cubicBezTo>
                      <a:pt x="80" y="64"/>
                      <a:pt x="80" y="64"/>
                      <a:pt x="80" y="64"/>
                    </a:cubicBezTo>
                    <a:cubicBezTo>
                      <a:pt x="104" y="64"/>
                      <a:pt x="104" y="64"/>
                      <a:pt x="104" y="64"/>
                    </a:cubicBezTo>
                    <a:lnTo>
                      <a:pt x="104" y="80"/>
                    </a:lnTo>
                    <a:close/>
                    <a:moveTo>
                      <a:pt x="128" y="128"/>
                    </a:moveTo>
                    <a:cubicBezTo>
                      <a:pt x="112" y="128"/>
                      <a:pt x="112" y="128"/>
                      <a:pt x="112" y="128"/>
                    </a:cubicBezTo>
                    <a:cubicBezTo>
                      <a:pt x="112" y="112"/>
                      <a:pt x="112" y="112"/>
                      <a:pt x="112" y="112"/>
                    </a:cubicBezTo>
                    <a:cubicBezTo>
                      <a:pt x="130" y="112"/>
                      <a:pt x="130" y="112"/>
                      <a:pt x="130" y="112"/>
                    </a:cubicBezTo>
                    <a:lnTo>
                      <a:pt x="128" y="128"/>
                    </a:lnTo>
                    <a:close/>
                    <a:moveTo>
                      <a:pt x="131" y="104"/>
                    </a:moveTo>
                    <a:cubicBezTo>
                      <a:pt x="112" y="104"/>
                      <a:pt x="112" y="104"/>
                      <a:pt x="112" y="104"/>
                    </a:cubicBezTo>
                    <a:cubicBezTo>
                      <a:pt x="112" y="88"/>
                      <a:pt x="112" y="88"/>
                      <a:pt x="112" y="88"/>
                    </a:cubicBezTo>
                    <a:cubicBezTo>
                      <a:pt x="133" y="88"/>
                      <a:pt x="133" y="88"/>
                      <a:pt x="133" y="88"/>
                    </a:cubicBezTo>
                    <a:lnTo>
                      <a:pt x="131" y="104"/>
                    </a:lnTo>
                    <a:close/>
                    <a:moveTo>
                      <a:pt x="134" y="80"/>
                    </a:moveTo>
                    <a:cubicBezTo>
                      <a:pt x="112" y="80"/>
                      <a:pt x="112" y="80"/>
                      <a:pt x="112" y="80"/>
                    </a:cubicBezTo>
                    <a:cubicBezTo>
                      <a:pt x="112" y="64"/>
                      <a:pt x="112" y="64"/>
                      <a:pt x="112" y="64"/>
                    </a:cubicBezTo>
                    <a:cubicBezTo>
                      <a:pt x="136" y="64"/>
                      <a:pt x="136" y="64"/>
                      <a:pt x="136" y="64"/>
                    </a:cubicBezTo>
                    <a:lnTo>
                      <a:pt x="134" y="80"/>
                    </a:lnTo>
                    <a:close/>
                    <a:moveTo>
                      <a:pt x="144" y="152"/>
                    </a:moveTo>
                    <a:cubicBezTo>
                      <a:pt x="140" y="152"/>
                      <a:pt x="136" y="148"/>
                      <a:pt x="136" y="144"/>
                    </a:cubicBezTo>
                    <a:cubicBezTo>
                      <a:pt x="136" y="140"/>
                      <a:pt x="140" y="136"/>
                      <a:pt x="144" y="136"/>
                    </a:cubicBezTo>
                    <a:cubicBezTo>
                      <a:pt x="148" y="136"/>
                      <a:pt x="152" y="140"/>
                      <a:pt x="152" y="144"/>
                    </a:cubicBezTo>
                    <a:cubicBezTo>
                      <a:pt x="152" y="148"/>
                      <a:pt x="148" y="152"/>
                      <a:pt x="144" y="152"/>
                    </a:cubicBezTo>
                    <a:moveTo>
                      <a:pt x="153" y="128"/>
                    </a:moveTo>
                    <a:cubicBezTo>
                      <a:pt x="136" y="128"/>
                      <a:pt x="136" y="128"/>
                      <a:pt x="136" y="128"/>
                    </a:cubicBezTo>
                    <a:cubicBezTo>
                      <a:pt x="138" y="112"/>
                      <a:pt x="138" y="112"/>
                      <a:pt x="138" y="112"/>
                    </a:cubicBezTo>
                    <a:cubicBezTo>
                      <a:pt x="156" y="112"/>
                      <a:pt x="156" y="112"/>
                      <a:pt x="156" y="112"/>
                    </a:cubicBezTo>
                    <a:lnTo>
                      <a:pt x="153" y="128"/>
                    </a:lnTo>
                    <a:close/>
                    <a:moveTo>
                      <a:pt x="139" y="104"/>
                    </a:moveTo>
                    <a:cubicBezTo>
                      <a:pt x="141" y="88"/>
                      <a:pt x="141" y="88"/>
                      <a:pt x="141" y="88"/>
                    </a:cubicBezTo>
                    <a:cubicBezTo>
                      <a:pt x="162" y="88"/>
                      <a:pt x="162" y="88"/>
                      <a:pt x="162" y="88"/>
                    </a:cubicBezTo>
                    <a:cubicBezTo>
                      <a:pt x="158" y="104"/>
                      <a:pt x="158" y="104"/>
                      <a:pt x="158" y="104"/>
                    </a:cubicBezTo>
                    <a:lnTo>
                      <a:pt x="139" y="104"/>
                    </a:lnTo>
                    <a:close/>
                  </a:path>
                </a:pathLst>
              </a:custGeom>
              <a:solidFill>
                <a:schemeClr val="accent3">
                  <a:lumMod val="100000"/>
                </a:schemeClr>
              </a:solidFill>
              <a:ln>
                <a:noFill/>
              </a:ln>
              <a:extLst/>
            </p:spPr>
            <p:txBody>
              <a:bodyPr anchor="ctr"/>
              <a:lstStyle/>
              <a:p>
                <a:pPr algn="ctr"/>
                <a:endParaRPr/>
              </a:p>
            </p:txBody>
          </p:sp>
        </p:grpSp>
        <p:grpSp>
          <p:nvGrpSpPr>
            <p:cNvPr id="9" name="ïŝ1ïḋê"/>
            <p:cNvGrpSpPr/>
            <p:nvPr/>
          </p:nvGrpSpPr>
          <p:grpSpPr>
            <a:xfrm>
              <a:off x="8335223" y="2680315"/>
              <a:ext cx="1472620" cy="1761056"/>
              <a:chOff x="9433560" y="2680315"/>
              <a:chExt cx="1472620" cy="1761056"/>
            </a:xfrm>
          </p:grpSpPr>
          <p:sp>
            <p:nvSpPr>
              <p:cNvPr id="10" name="iṩ1ïḋê"/>
              <p:cNvSpPr/>
              <p:nvPr/>
            </p:nvSpPr>
            <p:spPr>
              <a:xfrm>
                <a:off x="9448609" y="2680315"/>
                <a:ext cx="1442523" cy="1761056"/>
              </a:xfrm>
              <a:prstGeom prst="rect">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1" name="ïṡ1ïḋe"/>
              <p:cNvSpPr txBox="1"/>
              <p:nvPr/>
            </p:nvSpPr>
            <p:spPr>
              <a:xfrm>
                <a:off x="9433560" y="4019700"/>
                <a:ext cx="1472620" cy="247500"/>
              </a:xfrm>
              <a:prstGeom prst="rect">
                <a:avLst/>
              </a:prstGeom>
              <a:noFill/>
            </p:spPr>
            <p:txBody>
              <a:bodyPr wrap="none" lIns="0" tIns="0" rIns="0" bIns="0" anchor="t" anchorCtr="1">
                <a:normAutofit/>
              </a:bodyPr>
              <a:lstStyle/>
              <a:p>
                <a:pPr algn="ctr"/>
                <a:r>
                  <a:rPr lang="zh-CN" altLang="en-US" sz="1400" b="1" dirty="0">
                    <a:solidFill>
                      <a:schemeClr val="dk1">
                        <a:lumMod val="100000"/>
                      </a:schemeClr>
                    </a:solidFill>
                    <a:ea typeface="微软雅黑" panose="020B0503020204020204" pitchFamily="34" charset="-122"/>
                  </a:rPr>
                  <a:t>关键词</a:t>
                </a:r>
              </a:p>
            </p:txBody>
          </p:sp>
          <p:sp>
            <p:nvSpPr>
              <p:cNvPr id="12" name="ïṡ1ïḑè"/>
              <p:cNvSpPr>
                <a:spLocks/>
              </p:cNvSpPr>
              <p:nvPr/>
            </p:nvSpPr>
            <p:spPr bwMode="auto">
              <a:xfrm flipH="1">
                <a:off x="9926870" y="3221833"/>
                <a:ext cx="486000" cy="487359"/>
              </a:xfrm>
              <a:custGeom>
                <a:avLst/>
                <a:gdLst>
                  <a:gd name="T0" fmla="*/ 136 w 176"/>
                  <a:gd name="T1" fmla="*/ 67 h 176"/>
                  <a:gd name="T2" fmla="*/ 132 w 176"/>
                  <a:gd name="T3" fmla="*/ 64 h 176"/>
                  <a:gd name="T4" fmla="*/ 104 w 176"/>
                  <a:gd name="T5" fmla="*/ 56 h 176"/>
                  <a:gd name="T6" fmla="*/ 40 w 176"/>
                  <a:gd name="T7" fmla="*/ 56 h 176"/>
                  <a:gd name="T8" fmla="*/ 12 w 176"/>
                  <a:gd name="T9" fmla="*/ 64 h 176"/>
                  <a:gd name="T10" fmla="*/ 8 w 176"/>
                  <a:gd name="T11" fmla="*/ 67 h 176"/>
                  <a:gd name="T12" fmla="*/ 0 w 176"/>
                  <a:gd name="T13" fmla="*/ 171 h 176"/>
                  <a:gd name="T14" fmla="*/ 4 w 176"/>
                  <a:gd name="T15" fmla="*/ 176 h 176"/>
                  <a:gd name="T16" fmla="*/ 144 w 176"/>
                  <a:gd name="T17" fmla="*/ 172 h 176"/>
                  <a:gd name="T18" fmla="*/ 48 w 176"/>
                  <a:gd name="T19" fmla="*/ 56 h 176"/>
                  <a:gd name="T20" fmla="*/ 96 w 176"/>
                  <a:gd name="T21" fmla="*/ 56 h 176"/>
                  <a:gd name="T22" fmla="*/ 48 w 176"/>
                  <a:gd name="T23" fmla="*/ 64 h 176"/>
                  <a:gd name="T24" fmla="*/ 16 w 176"/>
                  <a:gd name="T25" fmla="*/ 72 h 176"/>
                  <a:gd name="T26" fmla="*/ 40 w 176"/>
                  <a:gd name="T27" fmla="*/ 89 h 176"/>
                  <a:gd name="T28" fmla="*/ 44 w 176"/>
                  <a:gd name="T29" fmla="*/ 104 h 176"/>
                  <a:gd name="T30" fmla="*/ 48 w 176"/>
                  <a:gd name="T31" fmla="*/ 89 h 176"/>
                  <a:gd name="T32" fmla="*/ 96 w 176"/>
                  <a:gd name="T33" fmla="*/ 72 h 176"/>
                  <a:gd name="T34" fmla="*/ 92 w 176"/>
                  <a:gd name="T35" fmla="*/ 96 h 176"/>
                  <a:gd name="T36" fmla="*/ 108 w 176"/>
                  <a:gd name="T37" fmla="*/ 96 h 176"/>
                  <a:gd name="T38" fmla="*/ 104 w 176"/>
                  <a:gd name="T39" fmla="*/ 72 h 176"/>
                  <a:gd name="T40" fmla="*/ 134 w 176"/>
                  <a:gd name="T41" fmla="*/ 152 h 176"/>
                  <a:gd name="T42" fmla="*/ 16 w 176"/>
                  <a:gd name="T43" fmla="*/ 72 h 176"/>
                  <a:gd name="T44" fmla="*/ 9 w 176"/>
                  <a:gd name="T45" fmla="*/ 160 h 176"/>
                  <a:gd name="T46" fmla="*/ 136 w 176"/>
                  <a:gd name="T47" fmla="*/ 168 h 176"/>
                  <a:gd name="T48" fmla="*/ 176 w 176"/>
                  <a:gd name="T49" fmla="*/ 147 h 176"/>
                  <a:gd name="T50" fmla="*/ 168 w 176"/>
                  <a:gd name="T51" fmla="*/ 43 h 176"/>
                  <a:gd name="T52" fmla="*/ 164 w 176"/>
                  <a:gd name="T53" fmla="*/ 40 h 176"/>
                  <a:gd name="T54" fmla="*/ 136 w 176"/>
                  <a:gd name="T55" fmla="*/ 32 h 176"/>
                  <a:gd name="T56" fmla="*/ 76 w 176"/>
                  <a:gd name="T57" fmla="*/ 16 h 176"/>
                  <a:gd name="T58" fmla="*/ 104 w 176"/>
                  <a:gd name="T59" fmla="*/ 8 h 176"/>
                  <a:gd name="T60" fmla="*/ 128 w 176"/>
                  <a:gd name="T61" fmla="*/ 40 h 176"/>
                  <a:gd name="T62" fmla="*/ 111 w 176"/>
                  <a:gd name="T63" fmla="*/ 48 h 176"/>
                  <a:gd name="T64" fmla="*/ 128 w 176"/>
                  <a:gd name="T65" fmla="*/ 56 h 176"/>
                  <a:gd name="T66" fmla="*/ 136 w 176"/>
                  <a:gd name="T67" fmla="*/ 57 h 176"/>
                  <a:gd name="T68" fmla="*/ 160 w 176"/>
                  <a:gd name="T69" fmla="*/ 48 h 176"/>
                  <a:gd name="T70" fmla="*/ 149 w 176"/>
                  <a:gd name="T71" fmla="*/ 128 h 176"/>
                  <a:gd name="T72" fmla="*/ 167 w 176"/>
                  <a:gd name="T73" fmla="*/ 136 h 176"/>
                  <a:gd name="T74" fmla="*/ 150 w 176"/>
                  <a:gd name="T75" fmla="*/ 144 h 176"/>
                  <a:gd name="T76" fmla="*/ 172 w 176"/>
                  <a:gd name="T77" fmla="*/ 152 h 176"/>
                  <a:gd name="T78" fmla="*/ 176 w 176"/>
                  <a:gd name="T79" fmla="*/ 14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144" y="171"/>
                    </a:moveTo>
                    <a:cubicBezTo>
                      <a:pt x="136" y="67"/>
                      <a:pt x="136" y="67"/>
                      <a:pt x="136" y="67"/>
                    </a:cubicBezTo>
                    <a:cubicBezTo>
                      <a:pt x="136" y="67"/>
                      <a:pt x="136" y="67"/>
                      <a:pt x="136" y="67"/>
                    </a:cubicBezTo>
                    <a:cubicBezTo>
                      <a:pt x="136" y="66"/>
                      <a:pt x="134" y="64"/>
                      <a:pt x="132" y="64"/>
                    </a:cubicBezTo>
                    <a:cubicBezTo>
                      <a:pt x="104" y="64"/>
                      <a:pt x="104" y="64"/>
                      <a:pt x="104" y="64"/>
                    </a:cubicBezTo>
                    <a:cubicBezTo>
                      <a:pt x="104" y="56"/>
                      <a:pt x="104" y="56"/>
                      <a:pt x="104" y="56"/>
                    </a:cubicBezTo>
                    <a:cubicBezTo>
                      <a:pt x="104" y="38"/>
                      <a:pt x="90" y="24"/>
                      <a:pt x="72" y="24"/>
                    </a:cubicBezTo>
                    <a:cubicBezTo>
                      <a:pt x="54" y="24"/>
                      <a:pt x="40" y="38"/>
                      <a:pt x="40" y="56"/>
                    </a:cubicBezTo>
                    <a:cubicBezTo>
                      <a:pt x="40" y="64"/>
                      <a:pt x="40" y="64"/>
                      <a:pt x="40" y="64"/>
                    </a:cubicBezTo>
                    <a:cubicBezTo>
                      <a:pt x="12" y="64"/>
                      <a:pt x="12" y="64"/>
                      <a:pt x="12" y="64"/>
                    </a:cubicBezTo>
                    <a:cubicBezTo>
                      <a:pt x="10" y="64"/>
                      <a:pt x="8" y="66"/>
                      <a:pt x="8" y="67"/>
                    </a:cubicBezTo>
                    <a:cubicBezTo>
                      <a:pt x="8" y="67"/>
                      <a:pt x="8" y="67"/>
                      <a:pt x="8" y="67"/>
                    </a:cubicBezTo>
                    <a:cubicBezTo>
                      <a:pt x="0" y="171"/>
                      <a:pt x="0" y="171"/>
                      <a:pt x="0" y="171"/>
                    </a:cubicBezTo>
                    <a:cubicBezTo>
                      <a:pt x="0" y="171"/>
                      <a:pt x="0" y="171"/>
                      <a:pt x="0" y="171"/>
                    </a:cubicBezTo>
                    <a:cubicBezTo>
                      <a:pt x="0" y="172"/>
                      <a:pt x="0" y="172"/>
                      <a:pt x="0" y="172"/>
                    </a:cubicBezTo>
                    <a:cubicBezTo>
                      <a:pt x="0" y="174"/>
                      <a:pt x="2" y="176"/>
                      <a:pt x="4" y="176"/>
                    </a:cubicBezTo>
                    <a:cubicBezTo>
                      <a:pt x="140" y="176"/>
                      <a:pt x="140" y="176"/>
                      <a:pt x="140" y="176"/>
                    </a:cubicBezTo>
                    <a:cubicBezTo>
                      <a:pt x="142" y="176"/>
                      <a:pt x="144" y="174"/>
                      <a:pt x="144" y="172"/>
                    </a:cubicBezTo>
                    <a:cubicBezTo>
                      <a:pt x="144" y="172"/>
                      <a:pt x="144" y="172"/>
                      <a:pt x="144" y="171"/>
                    </a:cubicBezTo>
                    <a:close/>
                    <a:moveTo>
                      <a:pt x="48" y="56"/>
                    </a:moveTo>
                    <a:cubicBezTo>
                      <a:pt x="48" y="43"/>
                      <a:pt x="59" y="32"/>
                      <a:pt x="72" y="32"/>
                    </a:cubicBezTo>
                    <a:cubicBezTo>
                      <a:pt x="85" y="32"/>
                      <a:pt x="96" y="43"/>
                      <a:pt x="96" y="56"/>
                    </a:cubicBezTo>
                    <a:cubicBezTo>
                      <a:pt x="96" y="64"/>
                      <a:pt x="96" y="64"/>
                      <a:pt x="96" y="64"/>
                    </a:cubicBezTo>
                    <a:cubicBezTo>
                      <a:pt x="48" y="64"/>
                      <a:pt x="48" y="64"/>
                      <a:pt x="48" y="64"/>
                    </a:cubicBezTo>
                    <a:lnTo>
                      <a:pt x="48" y="56"/>
                    </a:lnTo>
                    <a:close/>
                    <a:moveTo>
                      <a:pt x="16" y="72"/>
                    </a:moveTo>
                    <a:cubicBezTo>
                      <a:pt x="40" y="72"/>
                      <a:pt x="40" y="72"/>
                      <a:pt x="40" y="72"/>
                    </a:cubicBezTo>
                    <a:cubicBezTo>
                      <a:pt x="40" y="89"/>
                      <a:pt x="40" y="89"/>
                      <a:pt x="40" y="89"/>
                    </a:cubicBezTo>
                    <a:cubicBezTo>
                      <a:pt x="38" y="90"/>
                      <a:pt x="36" y="93"/>
                      <a:pt x="36" y="96"/>
                    </a:cubicBezTo>
                    <a:cubicBezTo>
                      <a:pt x="36" y="100"/>
                      <a:pt x="40" y="104"/>
                      <a:pt x="44" y="104"/>
                    </a:cubicBezTo>
                    <a:cubicBezTo>
                      <a:pt x="48" y="104"/>
                      <a:pt x="52" y="100"/>
                      <a:pt x="52" y="96"/>
                    </a:cubicBezTo>
                    <a:cubicBezTo>
                      <a:pt x="52" y="93"/>
                      <a:pt x="50" y="90"/>
                      <a:pt x="48" y="89"/>
                    </a:cubicBezTo>
                    <a:cubicBezTo>
                      <a:pt x="48" y="72"/>
                      <a:pt x="48" y="72"/>
                      <a:pt x="48" y="72"/>
                    </a:cubicBezTo>
                    <a:cubicBezTo>
                      <a:pt x="96" y="72"/>
                      <a:pt x="96" y="72"/>
                      <a:pt x="96" y="72"/>
                    </a:cubicBezTo>
                    <a:cubicBezTo>
                      <a:pt x="96" y="89"/>
                      <a:pt x="96" y="89"/>
                      <a:pt x="96" y="89"/>
                    </a:cubicBezTo>
                    <a:cubicBezTo>
                      <a:pt x="94" y="90"/>
                      <a:pt x="92" y="93"/>
                      <a:pt x="92" y="96"/>
                    </a:cubicBezTo>
                    <a:cubicBezTo>
                      <a:pt x="92" y="100"/>
                      <a:pt x="96" y="104"/>
                      <a:pt x="100" y="104"/>
                    </a:cubicBezTo>
                    <a:cubicBezTo>
                      <a:pt x="104" y="104"/>
                      <a:pt x="108" y="100"/>
                      <a:pt x="108" y="96"/>
                    </a:cubicBezTo>
                    <a:cubicBezTo>
                      <a:pt x="108" y="93"/>
                      <a:pt x="106" y="90"/>
                      <a:pt x="104" y="89"/>
                    </a:cubicBezTo>
                    <a:cubicBezTo>
                      <a:pt x="104" y="72"/>
                      <a:pt x="104" y="72"/>
                      <a:pt x="104" y="72"/>
                    </a:cubicBezTo>
                    <a:cubicBezTo>
                      <a:pt x="128" y="72"/>
                      <a:pt x="128" y="72"/>
                      <a:pt x="128" y="72"/>
                    </a:cubicBezTo>
                    <a:cubicBezTo>
                      <a:pt x="134" y="152"/>
                      <a:pt x="134" y="152"/>
                      <a:pt x="134" y="152"/>
                    </a:cubicBezTo>
                    <a:cubicBezTo>
                      <a:pt x="10" y="152"/>
                      <a:pt x="10" y="152"/>
                      <a:pt x="10" y="152"/>
                    </a:cubicBezTo>
                    <a:lnTo>
                      <a:pt x="16" y="72"/>
                    </a:lnTo>
                    <a:close/>
                    <a:moveTo>
                      <a:pt x="8" y="168"/>
                    </a:moveTo>
                    <a:cubicBezTo>
                      <a:pt x="9" y="160"/>
                      <a:pt x="9" y="160"/>
                      <a:pt x="9" y="160"/>
                    </a:cubicBezTo>
                    <a:cubicBezTo>
                      <a:pt x="135" y="160"/>
                      <a:pt x="135" y="160"/>
                      <a:pt x="135" y="160"/>
                    </a:cubicBezTo>
                    <a:cubicBezTo>
                      <a:pt x="136" y="168"/>
                      <a:pt x="136" y="168"/>
                      <a:pt x="136" y="168"/>
                    </a:cubicBezTo>
                    <a:lnTo>
                      <a:pt x="8" y="168"/>
                    </a:lnTo>
                    <a:close/>
                    <a:moveTo>
                      <a:pt x="176" y="147"/>
                    </a:moveTo>
                    <a:cubicBezTo>
                      <a:pt x="176" y="147"/>
                      <a:pt x="176" y="147"/>
                      <a:pt x="176" y="147"/>
                    </a:cubicBezTo>
                    <a:cubicBezTo>
                      <a:pt x="168" y="43"/>
                      <a:pt x="168" y="43"/>
                      <a:pt x="168" y="43"/>
                    </a:cubicBezTo>
                    <a:cubicBezTo>
                      <a:pt x="168" y="43"/>
                      <a:pt x="168" y="43"/>
                      <a:pt x="168" y="43"/>
                    </a:cubicBezTo>
                    <a:cubicBezTo>
                      <a:pt x="168" y="42"/>
                      <a:pt x="166" y="40"/>
                      <a:pt x="164" y="40"/>
                    </a:cubicBezTo>
                    <a:cubicBezTo>
                      <a:pt x="136" y="40"/>
                      <a:pt x="136" y="40"/>
                      <a:pt x="136" y="40"/>
                    </a:cubicBezTo>
                    <a:cubicBezTo>
                      <a:pt x="136" y="32"/>
                      <a:pt x="136" y="32"/>
                      <a:pt x="136" y="32"/>
                    </a:cubicBezTo>
                    <a:cubicBezTo>
                      <a:pt x="136" y="14"/>
                      <a:pt x="122" y="0"/>
                      <a:pt x="104" y="0"/>
                    </a:cubicBezTo>
                    <a:cubicBezTo>
                      <a:pt x="92" y="0"/>
                      <a:pt x="82" y="7"/>
                      <a:pt x="76" y="16"/>
                    </a:cubicBezTo>
                    <a:cubicBezTo>
                      <a:pt x="79" y="17"/>
                      <a:pt x="82" y="17"/>
                      <a:pt x="85" y="18"/>
                    </a:cubicBezTo>
                    <a:cubicBezTo>
                      <a:pt x="89" y="12"/>
                      <a:pt x="96" y="8"/>
                      <a:pt x="104" y="8"/>
                    </a:cubicBezTo>
                    <a:cubicBezTo>
                      <a:pt x="117" y="8"/>
                      <a:pt x="128" y="19"/>
                      <a:pt x="128" y="32"/>
                    </a:cubicBezTo>
                    <a:cubicBezTo>
                      <a:pt x="128" y="40"/>
                      <a:pt x="128" y="40"/>
                      <a:pt x="128" y="40"/>
                    </a:cubicBezTo>
                    <a:cubicBezTo>
                      <a:pt x="109" y="40"/>
                      <a:pt x="109" y="40"/>
                      <a:pt x="109" y="40"/>
                    </a:cubicBezTo>
                    <a:cubicBezTo>
                      <a:pt x="110" y="43"/>
                      <a:pt x="111" y="45"/>
                      <a:pt x="111" y="48"/>
                    </a:cubicBezTo>
                    <a:cubicBezTo>
                      <a:pt x="128" y="48"/>
                      <a:pt x="128" y="48"/>
                      <a:pt x="128" y="48"/>
                    </a:cubicBezTo>
                    <a:cubicBezTo>
                      <a:pt x="128" y="56"/>
                      <a:pt x="128" y="56"/>
                      <a:pt x="128" y="56"/>
                    </a:cubicBezTo>
                    <a:cubicBezTo>
                      <a:pt x="132" y="56"/>
                      <a:pt x="132" y="56"/>
                      <a:pt x="132" y="56"/>
                    </a:cubicBezTo>
                    <a:cubicBezTo>
                      <a:pt x="133" y="56"/>
                      <a:pt x="135" y="56"/>
                      <a:pt x="136" y="57"/>
                    </a:cubicBezTo>
                    <a:cubicBezTo>
                      <a:pt x="136" y="48"/>
                      <a:pt x="136" y="48"/>
                      <a:pt x="136" y="48"/>
                    </a:cubicBezTo>
                    <a:cubicBezTo>
                      <a:pt x="160" y="48"/>
                      <a:pt x="160" y="48"/>
                      <a:pt x="160" y="48"/>
                    </a:cubicBezTo>
                    <a:cubicBezTo>
                      <a:pt x="166" y="128"/>
                      <a:pt x="166" y="128"/>
                      <a:pt x="166" y="128"/>
                    </a:cubicBezTo>
                    <a:cubicBezTo>
                      <a:pt x="149" y="128"/>
                      <a:pt x="149" y="128"/>
                      <a:pt x="149" y="128"/>
                    </a:cubicBezTo>
                    <a:cubicBezTo>
                      <a:pt x="149" y="136"/>
                      <a:pt x="149" y="136"/>
                      <a:pt x="149" y="136"/>
                    </a:cubicBezTo>
                    <a:cubicBezTo>
                      <a:pt x="167" y="136"/>
                      <a:pt x="167" y="136"/>
                      <a:pt x="167" y="136"/>
                    </a:cubicBezTo>
                    <a:cubicBezTo>
                      <a:pt x="168" y="144"/>
                      <a:pt x="168" y="144"/>
                      <a:pt x="168" y="144"/>
                    </a:cubicBezTo>
                    <a:cubicBezTo>
                      <a:pt x="150" y="144"/>
                      <a:pt x="150" y="144"/>
                      <a:pt x="150" y="144"/>
                    </a:cubicBezTo>
                    <a:cubicBezTo>
                      <a:pt x="151" y="152"/>
                      <a:pt x="151" y="152"/>
                      <a:pt x="151" y="152"/>
                    </a:cubicBezTo>
                    <a:cubicBezTo>
                      <a:pt x="172" y="152"/>
                      <a:pt x="172" y="152"/>
                      <a:pt x="172" y="152"/>
                    </a:cubicBezTo>
                    <a:cubicBezTo>
                      <a:pt x="174" y="152"/>
                      <a:pt x="176" y="150"/>
                      <a:pt x="176" y="148"/>
                    </a:cubicBezTo>
                    <a:cubicBezTo>
                      <a:pt x="176" y="148"/>
                      <a:pt x="176" y="148"/>
                      <a:pt x="176" y="147"/>
                    </a:cubicBezTo>
                  </a:path>
                </a:pathLst>
              </a:custGeom>
              <a:solidFill>
                <a:schemeClr val="accent4">
                  <a:lumMod val="100000"/>
                </a:schemeClr>
              </a:solidFill>
              <a:ln>
                <a:noFill/>
              </a:ln>
              <a:extLst/>
            </p:spPr>
            <p:txBody>
              <a:bodyPr anchor="ctr"/>
              <a:lstStyle/>
              <a:p>
                <a:pPr algn="ctr"/>
                <a:endParaRPr/>
              </a:p>
            </p:txBody>
          </p:sp>
        </p:grpSp>
      </p:grpSp>
      <p:sp>
        <p:nvSpPr>
          <p:cNvPr id="22" name="矩形 21"/>
          <p:cNvSpPr/>
          <p:nvPr/>
        </p:nvSpPr>
        <p:spPr>
          <a:xfrm>
            <a:off x="1180709" y="514055"/>
            <a:ext cx="3171572" cy="523220"/>
          </a:xfrm>
          <a:prstGeom prst="rect">
            <a:avLst/>
          </a:prstGeom>
        </p:spPr>
        <p:txBody>
          <a:bodyPr wrap="square">
            <a:spAutoFit/>
          </a:bodyPr>
          <a:lstStyle/>
          <a:p>
            <a:r>
              <a:rPr lang="zh-CN" altLang="en-US" sz="2800" b="1" dirty="0" smtClean="0">
                <a:solidFill>
                  <a:schemeClr val="accent4"/>
                </a:solidFill>
                <a:ea typeface="微软雅黑" panose="020B0503020204020204" pitchFamily="34" charset="-122"/>
              </a:rPr>
              <a:t>责任的意义</a:t>
            </a:r>
            <a:endParaRPr lang="zh-CN" altLang="en-US" sz="2800" b="1" dirty="0">
              <a:solidFill>
                <a:schemeClr val="accent4"/>
              </a:solidFill>
              <a:ea typeface="微软雅黑" panose="020B0503020204020204" pitchFamily="34" charset="-122"/>
            </a:endParaRPr>
          </a:p>
        </p:txBody>
      </p:sp>
    </p:spTree>
    <p:extLst>
      <p:ext uri="{BB962C8B-B14F-4D97-AF65-F5344CB8AC3E}">
        <p14:creationId xmlns:p14="http://schemas.microsoft.com/office/powerpoint/2010/main" val="151471733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6219155-48d8-4ab8-8a83-29a47391ac6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235994" y="1567242"/>
            <a:ext cx="9720012" cy="4079115"/>
            <a:chOff x="1" y="1123950"/>
            <a:chExt cx="12192000" cy="5116513"/>
          </a:xfrm>
        </p:grpSpPr>
        <p:sp>
          <p:nvSpPr>
            <p:cNvPr id="4" name="íṥ1ïḓè">
              <a:extLst>
                <a:ext uri="{FF2B5EF4-FFF2-40B4-BE49-F238E27FC236}">
                  <a16:creationId xmlns:a16="http://schemas.microsoft.com/office/drawing/2014/main" xmlns="" id="{513509C0-64C6-49E0-BEAB-97B17F20301F}"/>
                </a:ext>
              </a:extLst>
            </p:cNvPr>
            <p:cNvSpPr/>
            <p:nvPr/>
          </p:nvSpPr>
          <p:spPr>
            <a:xfrm>
              <a:off x="1" y="1123950"/>
              <a:ext cx="12192000" cy="2434980"/>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a:blip r:embed="rId4"/>
              <a:srcRect/>
              <a:stretch>
                <a:fillRect t="-117444" b="-116226"/>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ïś1îḋê">
              <a:extLst>
                <a:ext uri="{FF2B5EF4-FFF2-40B4-BE49-F238E27FC236}">
                  <a16:creationId xmlns:a16="http://schemas.microsoft.com/office/drawing/2014/main" xmlns="" id="{5A29497C-C265-4815-A847-BA42BCF8D496}"/>
                </a:ext>
              </a:extLst>
            </p:cNvPr>
            <p:cNvSpPr txBox="1"/>
            <p:nvPr/>
          </p:nvSpPr>
          <p:spPr>
            <a:xfrm>
              <a:off x="669925" y="4509914"/>
              <a:ext cx="4536504" cy="1224136"/>
            </a:xfrm>
            <a:prstGeom prst="rect">
              <a:avLst/>
            </a:prstGeom>
            <a:noFill/>
          </p:spPr>
          <p:txBody>
            <a:bodyPr wrap="square" lIns="90000" tIns="46800" rIns="90000" bIns="46800" rtlCol="0">
              <a:normAutofit fontScale="77500" lnSpcReduction="20000"/>
            </a:bodyPr>
            <a:lstStyle/>
            <a:p>
              <a:pPr algn="just">
                <a:lnSpc>
                  <a:spcPct val="150000"/>
                </a:lnSpc>
              </a:pPr>
              <a:r>
                <a:rPr lang="zh-CN" altLang="en-US" sz="1400" dirty="0">
                  <a:solidFill>
                    <a:schemeClr val="tx1">
                      <a:lumMod val="75000"/>
                      <a:lumOff val="25000"/>
                    </a:schemeClr>
                  </a:solidFill>
                  <a:ea typeface="微软雅黑" panose="020B0503020204020204" pitchFamily="34" charset="-122"/>
                </a:rPr>
                <a:t>统一的字体让阅读更流畅</a:t>
              </a:r>
              <a:endParaRPr lang="en-US" altLang="zh-CN" sz="1400" dirty="0">
                <a:solidFill>
                  <a:schemeClr val="tx1">
                    <a:lumMod val="75000"/>
                    <a:lumOff val="25000"/>
                  </a:schemeClr>
                </a:solidFill>
                <a:ea typeface="微软雅黑" panose="020B0503020204020204" pitchFamily="34" charset="-122"/>
              </a:endParaRPr>
            </a:p>
            <a:p>
              <a:pPr algn="just">
                <a:lnSpc>
                  <a:spcPct val="150000"/>
                </a:lnSpc>
              </a:pPr>
              <a:r>
                <a:rPr lang="zh-CN" altLang="en-US" sz="2200" b="1" dirty="0">
                  <a:ea typeface="微软雅黑" panose="020B0503020204020204" pitchFamily="34" charset="-122"/>
                </a:rPr>
                <a:t>主题颜色让</a:t>
              </a:r>
              <a:r>
                <a:rPr lang="en-US" altLang="zh-CN" sz="2200" b="1" dirty="0">
                  <a:ea typeface="微软雅黑" panose="020B0503020204020204" pitchFamily="34" charset="-122"/>
                </a:rPr>
                <a:t>PPT</a:t>
              </a:r>
              <a:r>
                <a:rPr lang="zh-CN" altLang="en-US" sz="2200" b="1" dirty="0">
                  <a:ea typeface="微软雅黑" panose="020B0503020204020204" pitchFamily="34" charset="-122"/>
                </a:rPr>
                <a:t>改起来更方便</a:t>
              </a:r>
              <a:endParaRPr lang="en-US" altLang="zh-CN" sz="1600" b="1" dirty="0">
                <a:ea typeface="微软雅黑" panose="020B0503020204020204" pitchFamily="34" charset="-122"/>
              </a:endParaRPr>
            </a:p>
            <a:p>
              <a:pPr algn="just">
                <a:lnSpc>
                  <a:spcPct val="150000"/>
                </a:lnSpc>
              </a:pPr>
              <a:r>
                <a:rPr lang="zh-CN" altLang="en-US" sz="1600" b="1" dirty="0">
                  <a:solidFill>
                    <a:schemeClr val="tx1">
                      <a:lumMod val="75000"/>
                      <a:lumOff val="25000"/>
                    </a:schemeClr>
                  </a:solidFill>
                  <a:ea typeface="微软雅黑" panose="020B0503020204020204" pitchFamily="34" charset="-122"/>
                </a:rPr>
                <a:t>调整行距来适应中文排版</a:t>
              </a:r>
              <a:r>
                <a:rPr lang="en-US" altLang="zh-CN" sz="1600" b="1" dirty="0">
                  <a:solidFill>
                    <a:schemeClr val="tx1">
                      <a:lumMod val="75000"/>
                      <a:lumOff val="25000"/>
                    </a:schemeClr>
                  </a:solidFill>
                  <a:ea typeface="微软雅黑" panose="020B0503020204020204" pitchFamily="34" charset="-122"/>
                </a:rPr>
                <a:t>,</a:t>
              </a:r>
              <a:r>
                <a:rPr lang="zh-CN" altLang="en-US" sz="1600" b="1" dirty="0">
                  <a:solidFill>
                    <a:schemeClr val="tx1">
                      <a:lumMod val="75000"/>
                      <a:lumOff val="25000"/>
                    </a:schemeClr>
                  </a:solidFill>
                  <a:ea typeface="微软雅黑" panose="020B0503020204020204" pitchFamily="34" charset="-122"/>
                </a:rPr>
                <a:t>在</a:t>
              </a:r>
              <a:r>
                <a:rPr lang="en-US" altLang="zh-CN" sz="1600" b="1" dirty="0">
                  <a:solidFill>
                    <a:schemeClr val="tx1">
                      <a:lumMod val="75000"/>
                      <a:lumOff val="25000"/>
                    </a:schemeClr>
                  </a:solidFill>
                  <a:ea typeface="微软雅黑" panose="020B0503020204020204" pitchFamily="34" charset="-122"/>
                </a:rPr>
                <a:t>PPT</a:t>
              </a:r>
              <a:r>
                <a:rPr lang="zh-CN" altLang="en-US" sz="1600" b="1" dirty="0">
                  <a:solidFill>
                    <a:schemeClr val="tx1">
                      <a:lumMod val="75000"/>
                      <a:lumOff val="25000"/>
                    </a:schemeClr>
                  </a:solidFill>
                  <a:ea typeface="微软雅黑" panose="020B0503020204020204" pitchFamily="34" charset="-122"/>
                </a:rPr>
                <a:t>中使用参考线</a:t>
              </a:r>
              <a:endParaRPr lang="en-US" sz="1600" b="1" dirty="0">
                <a:solidFill>
                  <a:schemeClr val="tx1">
                    <a:lumMod val="75000"/>
                    <a:lumOff val="25000"/>
                  </a:schemeClr>
                </a:solidFill>
              </a:endParaRPr>
            </a:p>
          </p:txBody>
        </p:sp>
        <p:cxnSp>
          <p:nvCxnSpPr>
            <p:cNvPr id="6" name="直接连接符 5">
              <a:extLst>
                <a:ext uri="{FF2B5EF4-FFF2-40B4-BE49-F238E27FC236}">
                  <a16:creationId xmlns:a16="http://schemas.microsoft.com/office/drawing/2014/main" xmlns="" id="{0EB069CF-A8AF-4601-B370-F162EB52CEB2}"/>
                </a:ext>
              </a:extLst>
            </p:cNvPr>
            <p:cNvCxnSpPr/>
            <p:nvPr/>
          </p:nvCxnSpPr>
          <p:spPr>
            <a:xfrm>
              <a:off x="5138976" y="3744000"/>
              <a:ext cx="0" cy="2399625"/>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7" name="îSḻïḋê">
              <a:extLst>
                <a:ext uri="{FF2B5EF4-FFF2-40B4-BE49-F238E27FC236}">
                  <a16:creationId xmlns:a16="http://schemas.microsoft.com/office/drawing/2014/main" xmlns="" id="{BB4D92FD-7F09-44B0-AC86-28AE7CB86B6B}"/>
                </a:ext>
              </a:extLst>
            </p:cNvPr>
            <p:cNvGrpSpPr/>
            <p:nvPr/>
          </p:nvGrpSpPr>
          <p:grpSpPr>
            <a:xfrm>
              <a:off x="8616534" y="4620978"/>
              <a:ext cx="2899394" cy="1619485"/>
              <a:chOff x="669925" y="4689000"/>
              <a:chExt cx="4333097" cy="1619485"/>
            </a:xfrm>
          </p:grpSpPr>
          <p:sp>
            <p:nvSpPr>
              <p:cNvPr id="12" name="işlîḍè">
                <a:extLst>
                  <a:ext uri="{FF2B5EF4-FFF2-40B4-BE49-F238E27FC236}">
                    <a16:creationId xmlns:a16="http://schemas.microsoft.com/office/drawing/2014/main" xmlns="" id="{72CCE474-48C7-43E0-8B61-53DD8E6C8DEE}"/>
                  </a:ext>
                </a:extLst>
              </p:cNvPr>
              <p:cNvSpPr txBox="1"/>
              <p:nvPr/>
            </p:nvSpPr>
            <p:spPr>
              <a:xfrm>
                <a:off x="669925" y="5160821"/>
                <a:ext cx="4333097" cy="1147664"/>
              </a:xfrm>
              <a:prstGeom prst="rect">
                <a:avLst/>
              </a:prstGeom>
              <a:noFill/>
            </p:spPr>
            <p:txBody>
              <a:bodyPr wrap="square" lIns="90000" tIns="46800" rIns="90000" bIns="46800" rtlCol="0">
                <a:normAutofit/>
              </a:bodyPr>
              <a:lstStyle/>
              <a:p>
                <a:pPr>
                  <a:lnSpc>
                    <a:spcPct val="150000"/>
                  </a:lnSpc>
                </a:pPr>
                <a:r>
                  <a:rPr lang="en-US" altLang="zh-CN" sz="800" dirty="0">
                    <a:ea typeface="微软雅黑" panose="020B0503020204020204" pitchFamily="34" charset="-122"/>
                  </a:rPr>
                  <a:t>1.</a:t>
                </a:r>
                <a:r>
                  <a:rPr lang="zh-CN" altLang="en-US" sz="800" dirty="0">
                    <a:ea typeface="微软雅黑" panose="020B0503020204020204" pitchFamily="34" charset="-122"/>
                  </a:rPr>
                  <a:t>单击要填充的形状；</a:t>
                </a:r>
                <a:r>
                  <a:rPr lang="en-US" altLang="zh-CN" sz="800" dirty="0">
                    <a:ea typeface="微软雅黑" panose="020B0503020204020204" pitchFamily="34" charset="-122"/>
                  </a:rPr>
                  <a:t>2.</a:t>
                </a:r>
                <a:r>
                  <a:rPr lang="zh-CN" altLang="en-US" sz="800" dirty="0">
                    <a:ea typeface="微软雅黑" panose="020B0503020204020204" pitchFamily="34" charset="-122"/>
                  </a:rPr>
                  <a:t>在“格式”选项卡上的“形状样式”组中，单击“形状填充”旁边的箭头，然后单击「图片或纹理填充</a:t>
                </a:r>
                <a:r>
                  <a:rPr lang="zh-CN" altLang="en-US" sz="800" dirty="0" smtClean="0">
                    <a:ea typeface="微软雅黑" panose="020B0503020204020204" pitchFamily="34" charset="-122"/>
                  </a:rPr>
                  <a:t>」</a:t>
                </a:r>
                <a:endParaRPr lang="zh-CN" altLang="en-US" sz="800" dirty="0">
                  <a:ea typeface="微软雅黑" panose="020B0503020204020204" pitchFamily="34" charset="-122"/>
                </a:endParaRPr>
              </a:p>
            </p:txBody>
          </p:sp>
          <p:sp>
            <p:nvSpPr>
              <p:cNvPr id="13" name="í$lîḓè">
                <a:extLst>
                  <a:ext uri="{FF2B5EF4-FFF2-40B4-BE49-F238E27FC236}">
                    <a16:creationId xmlns:a16="http://schemas.microsoft.com/office/drawing/2014/main" xmlns="" id="{7C017E66-24FF-4BBE-B7BE-FD689C465B89}"/>
                  </a:ext>
                </a:extLst>
              </p:cNvPr>
              <p:cNvSpPr txBox="1"/>
              <p:nvPr/>
            </p:nvSpPr>
            <p:spPr>
              <a:xfrm>
                <a:off x="669925" y="4689000"/>
                <a:ext cx="4333097" cy="471820"/>
              </a:xfrm>
              <a:prstGeom prst="rect">
                <a:avLst/>
              </a:prstGeom>
              <a:noFill/>
            </p:spPr>
            <p:txBody>
              <a:bodyPr wrap="none" rtlCol="0" anchor="ctr">
                <a:normAutofit/>
              </a:bodyPr>
              <a:lstStyle/>
              <a:p>
                <a:r>
                  <a:rPr lang="zh-CN" altLang="en-US" sz="1600" b="1" dirty="0">
                    <a:solidFill>
                      <a:schemeClr val="accent1"/>
                    </a:solidFill>
                    <a:ea typeface="微软雅黑" panose="020B0503020204020204" pitchFamily="34" charset="-122"/>
                  </a:rPr>
                  <a:t>请在形状中填充图片</a:t>
                </a:r>
              </a:p>
            </p:txBody>
          </p:sp>
        </p:grpSp>
        <p:cxnSp>
          <p:nvCxnSpPr>
            <p:cNvPr id="8" name="直接连接符 7">
              <a:extLst>
                <a:ext uri="{FF2B5EF4-FFF2-40B4-BE49-F238E27FC236}">
                  <a16:creationId xmlns:a16="http://schemas.microsoft.com/office/drawing/2014/main" xmlns="" id="{121F9E19-C336-47EB-A5B6-5249E7FED8AF}"/>
                </a:ext>
              </a:extLst>
            </p:cNvPr>
            <p:cNvCxnSpPr/>
            <p:nvPr/>
          </p:nvCxnSpPr>
          <p:spPr>
            <a:xfrm>
              <a:off x="8395250" y="4581536"/>
              <a:ext cx="0" cy="1551463"/>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9" name="i$liḓé">
              <a:extLst>
                <a:ext uri="{FF2B5EF4-FFF2-40B4-BE49-F238E27FC236}">
                  <a16:creationId xmlns:a16="http://schemas.microsoft.com/office/drawing/2014/main" xmlns="" id="{F031F181-1D92-4DC7-A07D-8FD67AFE2E72}"/>
                </a:ext>
              </a:extLst>
            </p:cNvPr>
            <p:cNvGrpSpPr/>
            <p:nvPr/>
          </p:nvGrpSpPr>
          <p:grpSpPr>
            <a:xfrm>
              <a:off x="5340408" y="4620978"/>
              <a:ext cx="2899394" cy="1619485"/>
              <a:chOff x="669925" y="4689000"/>
              <a:chExt cx="4333097" cy="1619485"/>
            </a:xfrm>
          </p:grpSpPr>
          <p:sp>
            <p:nvSpPr>
              <p:cNvPr id="10" name="iSlíḑe">
                <a:extLst>
                  <a:ext uri="{FF2B5EF4-FFF2-40B4-BE49-F238E27FC236}">
                    <a16:creationId xmlns:a16="http://schemas.microsoft.com/office/drawing/2014/main" xmlns="" id="{2EC21C18-8457-4C0D-A214-BFCBBEDEED1F}"/>
                  </a:ext>
                </a:extLst>
              </p:cNvPr>
              <p:cNvSpPr txBox="1"/>
              <p:nvPr/>
            </p:nvSpPr>
            <p:spPr>
              <a:xfrm>
                <a:off x="669925" y="5160821"/>
                <a:ext cx="4333097" cy="1147664"/>
              </a:xfrm>
              <a:prstGeom prst="rect">
                <a:avLst/>
              </a:prstGeom>
              <a:noFill/>
            </p:spPr>
            <p:txBody>
              <a:bodyPr wrap="square" lIns="90000" tIns="46800" rIns="90000" bIns="46800" rtlCol="0">
                <a:normAutofit/>
              </a:bodyPr>
              <a:lstStyle/>
              <a:p>
                <a:pPr>
                  <a:lnSpc>
                    <a:spcPct val="150000"/>
                  </a:lnSpc>
                </a:pPr>
                <a:r>
                  <a:rPr lang="en-US" altLang="zh-CN" sz="800" dirty="0">
                    <a:ea typeface="微软雅黑" panose="020B0503020204020204" pitchFamily="34" charset="-122"/>
                  </a:rPr>
                  <a:t>1.</a:t>
                </a:r>
                <a:r>
                  <a:rPr lang="zh-CN" altLang="en-US" sz="800" dirty="0">
                    <a:ea typeface="微软雅黑" panose="020B0503020204020204" pitchFamily="34" charset="-122"/>
                  </a:rPr>
                  <a:t>单击要填充的形状；</a:t>
                </a:r>
                <a:r>
                  <a:rPr lang="en-US" altLang="zh-CN" sz="800" dirty="0">
                    <a:ea typeface="微软雅黑" panose="020B0503020204020204" pitchFamily="34" charset="-122"/>
                  </a:rPr>
                  <a:t>2.</a:t>
                </a:r>
                <a:r>
                  <a:rPr lang="zh-CN" altLang="en-US" sz="800" dirty="0">
                    <a:ea typeface="微软雅黑" panose="020B0503020204020204" pitchFamily="34" charset="-122"/>
                  </a:rPr>
                  <a:t>在“格式”选项卡上的“形状样式”组中，单击“形状填充”旁边的箭头，然后单击「图片或纹理填充</a:t>
                </a:r>
                <a:r>
                  <a:rPr lang="zh-CN" altLang="en-US" sz="800" dirty="0" smtClean="0">
                    <a:ea typeface="微软雅黑" panose="020B0503020204020204" pitchFamily="34" charset="-122"/>
                  </a:rPr>
                  <a:t>」</a:t>
                </a:r>
                <a:endParaRPr lang="zh-CN" altLang="en-US" sz="800" dirty="0">
                  <a:ea typeface="微软雅黑" panose="020B0503020204020204" pitchFamily="34" charset="-122"/>
                </a:endParaRPr>
              </a:p>
            </p:txBody>
          </p:sp>
          <p:sp>
            <p:nvSpPr>
              <p:cNvPr id="11" name="iṩḷïḑe">
                <a:extLst>
                  <a:ext uri="{FF2B5EF4-FFF2-40B4-BE49-F238E27FC236}">
                    <a16:creationId xmlns:a16="http://schemas.microsoft.com/office/drawing/2014/main" xmlns="" id="{3B9ED6E5-A3E6-422B-8389-CB24A5F5244B}"/>
                  </a:ext>
                </a:extLst>
              </p:cNvPr>
              <p:cNvSpPr txBox="1"/>
              <p:nvPr/>
            </p:nvSpPr>
            <p:spPr>
              <a:xfrm>
                <a:off x="669925" y="4689000"/>
                <a:ext cx="4333097" cy="471820"/>
              </a:xfrm>
              <a:prstGeom prst="rect">
                <a:avLst/>
              </a:prstGeom>
              <a:noFill/>
            </p:spPr>
            <p:txBody>
              <a:bodyPr wrap="none" rtlCol="0" anchor="ctr">
                <a:normAutofit/>
              </a:bodyPr>
              <a:lstStyle/>
              <a:p>
                <a:r>
                  <a:rPr lang="zh-CN" altLang="en-US" sz="1600" b="1" dirty="0">
                    <a:solidFill>
                      <a:schemeClr val="accent1"/>
                    </a:solidFill>
                    <a:ea typeface="微软雅黑" panose="020B0503020204020204" pitchFamily="34" charset="-122"/>
                  </a:rPr>
                  <a:t>请在形状中填充图片</a:t>
                </a:r>
              </a:p>
            </p:txBody>
          </p:sp>
        </p:grpSp>
      </p:grpSp>
      <p:sp>
        <p:nvSpPr>
          <p:cNvPr id="14" name="矩形 13"/>
          <p:cNvSpPr/>
          <p:nvPr/>
        </p:nvSpPr>
        <p:spPr>
          <a:xfrm>
            <a:off x="1180709" y="514055"/>
            <a:ext cx="3171572" cy="523220"/>
          </a:xfrm>
          <a:prstGeom prst="rect">
            <a:avLst/>
          </a:prstGeom>
        </p:spPr>
        <p:txBody>
          <a:bodyPr wrap="square">
            <a:spAutoFit/>
          </a:bodyPr>
          <a:lstStyle/>
          <a:p>
            <a:r>
              <a:rPr lang="zh-CN" altLang="en-US" sz="2800" b="1" dirty="0" smtClean="0">
                <a:solidFill>
                  <a:schemeClr val="accent4"/>
                </a:solidFill>
                <a:ea typeface="微软雅黑" panose="020B0503020204020204" pitchFamily="34" charset="-122"/>
              </a:rPr>
              <a:t>责任的意义</a:t>
            </a:r>
            <a:endParaRPr lang="zh-CN" altLang="en-US" sz="2800" b="1" dirty="0">
              <a:solidFill>
                <a:schemeClr val="accent4"/>
              </a:solidFill>
              <a:ea typeface="微软雅黑" panose="020B0503020204020204" pitchFamily="34" charset="-122"/>
            </a:endParaRPr>
          </a:p>
        </p:txBody>
      </p:sp>
    </p:spTree>
    <p:extLst>
      <p:ext uri="{BB962C8B-B14F-4D97-AF65-F5344CB8AC3E}">
        <p14:creationId xmlns:p14="http://schemas.microsoft.com/office/powerpoint/2010/main" val="126189425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íšľîḓe"/>
          <p:cNvSpPr/>
          <p:nvPr/>
        </p:nvSpPr>
        <p:spPr>
          <a:xfrm>
            <a:off x="0" y="2618767"/>
            <a:ext cx="6456040" cy="187220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íSḷíde"/>
          <p:cNvSpPr/>
          <p:nvPr/>
        </p:nvSpPr>
        <p:spPr>
          <a:xfrm>
            <a:off x="4342325" y="1986616"/>
            <a:ext cx="3136510" cy="3136510"/>
          </a:xfrm>
          <a:prstGeom prst="ellipse">
            <a:avLst/>
          </a:prstGeom>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6" name="ïs1ide"/>
          <p:cNvGrpSpPr/>
          <p:nvPr/>
        </p:nvGrpSpPr>
        <p:grpSpPr>
          <a:xfrm>
            <a:off x="4782163" y="3050815"/>
            <a:ext cx="2270627" cy="1077273"/>
            <a:chOff x="4226709" y="3356992"/>
            <a:chExt cx="2270627" cy="1077273"/>
          </a:xfrm>
        </p:grpSpPr>
        <p:sp>
          <p:nvSpPr>
            <p:cNvPr id="28" name="íṧlíḍè"/>
            <p:cNvSpPr txBox="1"/>
            <p:nvPr/>
          </p:nvSpPr>
          <p:spPr>
            <a:xfrm>
              <a:off x="4226709" y="3717633"/>
              <a:ext cx="2270627" cy="716632"/>
            </a:xfrm>
            <a:prstGeom prst="rect">
              <a:avLst/>
            </a:prstGeom>
            <a:noFill/>
          </p:spPr>
          <p:txBody>
            <a:bodyPr wrap="square" lIns="0" tIns="0" rIns="0" bIns="0">
              <a:normAutofit lnSpcReduction="10000"/>
            </a:bodyPr>
            <a:lstStyle/>
            <a:p>
              <a:pPr algn="ctr">
                <a:lnSpc>
                  <a:spcPct val="150000"/>
                </a:lnSpc>
              </a:pPr>
              <a:r>
                <a:rPr lang="zh-CN" altLang="en-US" sz="1050" dirty="0" smtClean="0">
                  <a:solidFill>
                    <a:schemeClr val="bg1"/>
                  </a:solidFill>
                  <a:ea typeface="微软雅黑" panose="020B0503020204020204" pitchFamily="34" charset="-122"/>
                </a:rPr>
                <a:t>选中</a:t>
              </a:r>
              <a:r>
                <a:rPr lang="en-US" altLang="zh-CN" sz="1050" dirty="0" smtClean="0">
                  <a:solidFill>
                    <a:schemeClr val="bg1"/>
                  </a:solidFill>
                  <a:ea typeface="微软雅黑" panose="020B0503020204020204" pitchFamily="34" charset="-122"/>
                </a:rPr>
                <a:t>PPT</a:t>
              </a:r>
              <a:r>
                <a:rPr lang="zh-CN" altLang="en-US" sz="1050" dirty="0" smtClean="0">
                  <a:solidFill>
                    <a:schemeClr val="bg1"/>
                  </a:solidFill>
                  <a:ea typeface="微软雅黑" panose="020B0503020204020204" pitchFamily="34" charset="-122"/>
                </a:rPr>
                <a:t>页面中图示里的图标（可按住</a:t>
              </a:r>
              <a:r>
                <a:rPr lang="en-US" altLang="zh-CN" sz="1050" dirty="0" smtClean="0">
                  <a:solidFill>
                    <a:schemeClr val="bg1"/>
                  </a:solidFill>
                  <a:ea typeface="微软雅黑" panose="020B0503020204020204" pitchFamily="34" charset="-122"/>
                </a:rPr>
                <a:t>shift</a:t>
              </a:r>
              <a:r>
                <a:rPr lang="zh-CN" altLang="en-US" sz="1050" dirty="0" smtClean="0">
                  <a:solidFill>
                    <a:schemeClr val="bg1"/>
                  </a:solidFill>
                  <a:ea typeface="微软雅黑" panose="020B0503020204020204" pitchFamily="34" charset="-122"/>
                </a:rPr>
                <a:t>键多选）在</a:t>
              </a:r>
              <a:r>
                <a:rPr lang="en-US" altLang="zh-CN" sz="1050" dirty="0" err="1" smtClean="0">
                  <a:solidFill>
                    <a:schemeClr val="bg1"/>
                  </a:solidFill>
                  <a:ea typeface="微软雅黑" panose="020B0503020204020204" pitchFamily="34" charset="-122"/>
                </a:rPr>
                <a:t>iSlide</a:t>
              </a:r>
              <a:r>
                <a:rPr lang="zh-CN" altLang="en-US" sz="1050" dirty="0" smtClean="0">
                  <a:solidFill>
                    <a:schemeClr val="bg1"/>
                  </a:solidFill>
                  <a:ea typeface="微软雅黑" panose="020B0503020204020204" pitchFamily="34" charset="-122"/>
                </a:rPr>
                <a:t>菜单面板打开“图标库”</a:t>
              </a:r>
              <a:endParaRPr lang="zh-CN" altLang="en-US" sz="1050" dirty="0">
                <a:solidFill>
                  <a:schemeClr val="bg1"/>
                </a:solidFill>
                <a:ea typeface="微软雅黑" panose="020B0503020204020204" pitchFamily="34" charset="-122"/>
              </a:endParaRPr>
            </a:p>
          </p:txBody>
        </p:sp>
        <p:sp>
          <p:nvSpPr>
            <p:cNvPr id="29" name="iṧľíďe"/>
            <p:cNvSpPr txBox="1"/>
            <p:nvPr/>
          </p:nvSpPr>
          <p:spPr>
            <a:xfrm>
              <a:off x="4326218" y="3356992"/>
              <a:ext cx="2057816" cy="291480"/>
            </a:xfrm>
            <a:prstGeom prst="rect">
              <a:avLst/>
            </a:prstGeom>
            <a:noFill/>
          </p:spPr>
          <p:txBody>
            <a:bodyPr wrap="square" lIns="0" tIns="0" rIns="0" bIns="0">
              <a:normAutofit/>
            </a:bodyPr>
            <a:lstStyle/>
            <a:p>
              <a:pPr algn="ctr"/>
              <a:r>
                <a:rPr lang="zh-CN" altLang="en-US" sz="1600" b="1" dirty="0" smtClean="0">
                  <a:solidFill>
                    <a:schemeClr val="bg1"/>
                  </a:solidFill>
                  <a:ea typeface="微软雅黑" panose="020B0503020204020204" pitchFamily="34" charset="-122"/>
                </a:rPr>
                <a:t>替换图示中的图标</a:t>
              </a:r>
              <a:endParaRPr lang="zh-CN" altLang="en-US" sz="1600" b="1" dirty="0">
                <a:solidFill>
                  <a:schemeClr val="bg1"/>
                </a:solidFill>
                <a:ea typeface="微软雅黑" panose="020B0503020204020204" pitchFamily="34" charset="-122"/>
              </a:endParaRPr>
            </a:p>
          </p:txBody>
        </p:sp>
      </p:grpSp>
      <p:sp>
        <p:nvSpPr>
          <p:cNvPr id="7" name="îśḷíďè"/>
          <p:cNvSpPr/>
          <p:nvPr/>
        </p:nvSpPr>
        <p:spPr>
          <a:xfrm>
            <a:off x="3966364" y="1610655"/>
            <a:ext cx="3888432" cy="3888432"/>
          </a:xfrm>
          <a:prstGeom prst="arc">
            <a:avLst>
              <a:gd name="adj1" fmla="val 16200000"/>
              <a:gd name="adj2" fmla="val 5400000"/>
            </a:avLst>
          </a:prstGeom>
          <a:ln w="38100">
            <a:solidFill>
              <a:schemeClr val="tx1">
                <a:lumMod val="60000"/>
                <a:lumOff val="40000"/>
              </a:schemeClr>
            </a:solidFill>
            <a:tailEnd type="stealth" w="lg" len="lg"/>
          </a:ln>
        </p:spPr>
        <p:style>
          <a:lnRef idx="1">
            <a:schemeClr val="accent1"/>
          </a:lnRef>
          <a:fillRef idx="0">
            <a:schemeClr val="accent1"/>
          </a:fillRef>
          <a:effectRef idx="0">
            <a:schemeClr val="accent1"/>
          </a:effectRef>
          <a:fontRef idx="minor">
            <a:schemeClr val="tx1"/>
          </a:fontRef>
        </p:style>
        <p:txBody>
          <a:bodyPr anchor="ctr"/>
          <a:lstStyle/>
          <a:p>
            <a:pPr algn="ctr"/>
            <a:endParaRPr/>
          </a:p>
        </p:txBody>
      </p:sp>
      <p:grpSp>
        <p:nvGrpSpPr>
          <p:cNvPr id="8" name="íŝļiḑe"/>
          <p:cNvGrpSpPr/>
          <p:nvPr/>
        </p:nvGrpSpPr>
        <p:grpSpPr>
          <a:xfrm>
            <a:off x="8851862" y="1415652"/>
            <a:ext cx="2327954" cy="1046002"/>
            <a:chOff x="1199456" y="1461506"/>
            <a:chExt cx="2327954" cy="1046002"/>
          </a:xfrm>
        </p:grpSpPr>
        <p:sp>
          <p:nvSpPr>
            <p:cNvPr id="26" name="ï$ļîḑè"/>
            <p:cNvSpPr txBox="1"/>
            <p:nvPr/>
          </p:nvSpPr>
          <p:spPr>
            <a:xfrm>
              <a:off x="1199456" y="1782500"/>
              <a:ext cx="2327954" cy="725008"/>
            </a:xfrm>
            <a:prstGeom prst="rect">
              <a:avLst/>
            </a:prstGeom>
            <a:noFill/>
          </p:spPr>
          <p:txBody>
            <a:bodyPr wrap="square" lIns="90000" tIns="46800" rIns="90000" bIns="46800" anchor="t">
              <a:noAutofit/>
            </a:bodyPr>
            <a:lstStyle/>
            <a:p>
              <a:pPr defTabSz="914378">
                <a:lnSpc>
                  <a:spcPct val="120000"/>
                </a:lnSpc>
                <a:spcBef>
                  <a:spcPct val="0"/>
                </a:spcBef>
                <a:defRPr/>
              </a:pPr>
              <a:r>
                <a:rPr lang="zh-CN" altLang="en-US" sz="1200" dirty="0" smtClean="0">
                  <a:ea typeface="微软雅黑" panose="020B0503020204020204" pitchFamily="34" charset="-122"/>
                </a:rPr>
                <a:t>此部分内容作为文字排版占位显示</a:t>
              </a:r>
              <a:br>
                <a:rPr lang="zh-CN" altLang="en-US" sz="1200" dirty="0" smtClean="0">
                  <a:ea typeface="微软雅黑" panose="020B0503020204020204" pitchFamily="34" charset="-122"/>
                </a:rPr>
              </a:br>
              <a:r>
                <a:rPr lang="zh-CN" altLang="en-US" sz="1200" dirty="0" smtClean="0">
                  <a:ea typeface="微软雅黑" panose="020B0503020204020204" pitchFamily="34" charset="-122"/>
                </a:rPr>
                <a:t>（建议使用主题字体）</a:t>
              </a:r>
              <a:endParaRPr lang="zh-CN" altLang="en-US" sz="1200" dirty="0">
                <a:ea typeface="微软雅黑" panose="020B0503020204020204" pitchFamily="34" charset="-122"/>
              </a:endParaRPr>
            </a:p>
          </p:txBody>
        </p:sp>
        <p:sp>
          <p:nvSpPr>
            <p:cNvPr id="27" name="îsḻïďê"/>
            <p:cNvSpPr/>
            <p:nvPr/>
          </p:nvSpPr>
          <p:spPr>
            <a:xfrm>
              <a:off x="1199456" y="1461506"/>
              <a:ext cx="2327954" cy="320994"/>
            </a:xfrm>
            <a:prstGeom prst="rect">
              <a:avLst/>
            </a:prstGeom>
          </p:spPr>
          <p:txBody>
            <a:bodyPr wrap="none" lIns="90000" tIns="46800" rIns="90000" bIns="46800" anchor="b">
              <a:normAutofit lnSpcReduction="10000"/>
            </a:bodyPr>
            <a:lstStyle/>
            <a:p>
              <a:pPr lvl="0" defTabSz="914378">
                <a:spcBef>
                  <a:spcPct val="0"/>
                </a:spcBef>
                <a:defRPr/>
              </a:pPr>
              <a:r>
                <a:rPr lang="zh-CN" altLang="en-US" sz="1600" b="1" dirty="0" smtClean="0">
                  <a:solidFill>
                    <a:schemeClr val="accent2"/>
                  </a:solidFill>
                  <a:ea typeface="微软雅黑" panose="020B0503020204020204" pitchFamily="34" charset="-122"/>
                </a:rPr>
                <a:t>标题文本预设</a:t>
              </a:r>
              <a:endParaRPr lang="zh-CN" altLang="en-US" sz="1600" b="1" dirty="0">
                <a:solidFill>
                  <a:schemeClr val="accent2"/>
                </a:solidFill>
                <a:ea typeface="微软雅黑" panose="020B0503020204020204" pitchFamily="34" charset="-122"/>
              </a:endParaRPr>
            </a:p>
          </p:txBody>
        </p:sp>
      </p:grpSp>
      <p:grpSp>
        <p:nvGrpSpPr>
          <p:cNvPr id="9" name="íšľiḑe"/>
          <p:cNvGrpSpPr/>
          <p:nvPr/>
        </p:nvGrpSpPr>
        <p:grpSpPr>
          <a:xfrm>
            <a:off x="8851862" y="3133333"/>
            <a:ext cx="2327954" cy="1046002"/>
            <a:chOff x="1199456" y="1461506"/>
            <a:chExt cx="2327954" cy="1046002"/>
          </a:xfrm>
        </p:grpSpPr>
        <p:sp>
          <p:nvSpPr>
            <p:cNvPr id="24" name="ïśļîḋe"/>
            <p:cNvSpPr txBox="1"/>
            <p:nvPr/>
          </p:nvSpPr>
          <p:spPr>
            <a:xfrm>
              <a:off x="1199456" y="1782500"/>
              <a:ext cx="2327954" cy="725008"/>
            </a:xfrm>
            <a:prstGeom prst="rect">
              <a:avLst/>
            </a:prstGeom>
            <a:noFill/>
          </p:spPr>
          <p:txBody>
            <a:bodyPr wrap="square" lIns="90000" tIns="46800" rIns="90000" bIns="46800" anchor="t">
              <a:noAutofit/>
            </a:bodyPr>
            <a:lstStyle/>
            <a:p>
              <a:pPr defTabSz="914378">
                <a:lnSpc>
                  <a:spcPct val="120000"/>
                </a:lnSpc>
                <a:spcBef>
                  <a:spcPct val="0"/>
                </a:spcBef>
                <a:defRPr/>
              </a:pPr>
              <a:r>
                <a:rPr lang="zh-CN" altLang="en-US" sz="1200" dirty="0" smtClean="0">
                  <a:ea typeface="微软雅黑" panose="020B0503020204020204" pitchFamily="34" charset="-122"/>
                </a:rPr>
                <a:t>此部分内容作为文字排版占位显示</a:t>
              </a:r>
              <a:br>
                <a:rPr lang="zh-CN" altLang="en-US" sz="1200" dirty="0" smtClean="0">
                  <a:ea typeface="微软雅黑" panose="020B0503020204020204" pitchFamily="34" charset="-122"/>
                </a:rPr>
              </a:br>
              <a:r>
                <a:rPr lang="zh-CN" altLang="en-US" sz="1200" dirty="0" smtClean="0">
                  <a:ea typeface="微软雅黑" panose="020B0503020204020204" pitchFamily="34" charset="-122"/>
                </a:rPr>
                <a:t>（建议使用主题字体）</a:t>
              </a:r>
              <a:endParaRPr lang="zh-CN" altLang="en-US" sz="1200" dirty="0">
                <a:ea typeface="微软雅黑" panose="020B0503020204020204" pitchFamily="34" charset="-122"/>
              </a:endParaRPr>
            </a:p>
          </p:txBody>
        </p:sp>
        <p:sp>
          <p:nvSpPr>
            <p:cNvPr id="25" name="ïSľíḋè"/>
            <p:cNvSpPr/>
            <p:nvPr/>
          </p:nvSpPr>
          <p:spPr>
            <a:xfrm>
              <a:off x="1199456" y="1461506"/>
              <a:ext cx="2327954" cy="320994"/>
            </a:xfrm>
            <a:prstGeom prst="rect">
              <a:avLst/>
            </a:prstGeom>
          </p:spPr>
          <p:txBody>
            <a:bodyPr wrap="none" lIns="90000" tIns="46800" rIns="90000" bIns="46800" anchor="b">
              <a:normAutofit lnSpcReduction="10000"/>
            </a:bodyPr>
            <a:lstStyle/>
            <a:p>
              <a:pPr lvl="0" defTabSz="914378">
                <a:spcBef>
                  <a:spcPct val="0"/>
                </a:spcBef>
                <a:defRPr/>
              </a:pPr>
              <a:r>
                <a:rPr lang="zh-CN" altLang="en-US" sz="1600" b="1" dirty="0" smtClean="0">
                  <a:solidFill>
                    <a:schemeClr val="accent1"/>
                  </a:solidFill>
                  <a:ea typeface="微软雅黑" panose="020B0503020204020204" pitchFamily="34" charset="-122"/>
                </a:rPr>
                <a:t>标题文本预设</a:t>
              </a:r>
              <a:endParaRPr lang="zh-CN" altLang="en-US" sz="1600" b="1" dirty="0">
                <a:solidFill>
                  <a:schemeClr val="accent1"/>
                </a:solidFill>
                <a:ea typeface="微软雅黑" panose="020B0503020204020204" pitchFamily="34" charset="-122"/>
              </a:endParaRPr>
            </a:p>
          </p:txBody>
        </p:sp>
      </p:grpSp>
      <p:grpSp>
        <p:nvGrpSpPr>
          <p:cNvPr id="10" name="ïśľïḍé"/>
          <p:cNvGrpSpPr/>
          <p:nvPr/>
        </p:nvGrpSpPr>
        <p:grpSpPr>
          <a:xfrm>
            <a:off x="8851862" y="4851015"/>
            <a:ext cx="2327954" cy="1046002"/>
            <a:chOff x="1199456" y="1461506"/>
            <a:chExt cx="2327954" cy="1046002"/>
          </a:xfrm>
        </p:grpSpPr>
        <p:sp>
          <p:nvSpPr>
            <p:cNvPr id="22" name="íSḻiďè"/>
            <p:cNvSpPr txBox="1"/>
            <p:nvPr/>
          </p:nvSpPr>
          <p:spPr>
            <a:xfrm>
              <a:off x="1199456" y="1782500"/>
              <a:ext cx="2327954" cy="725008"/>
            </a:xfrm>
            <a:prstGeom prst="rect">
              <a:avLst/>
            </a:prstGeom>
            <a:noFill/>
          </p:spPr>
          <p:txBody>
            <a:bodyPr wrap="square" lIns="90000" tIns="46800" rIns="90000" bIns="46800" anchor="t">
              <a:noAutofit/>
            </a:bodyPr>
            <a:lstStyle/>
            <a:p>
              <a:pPr defTabSz="914378">
                <a:lnSpc>
                  <a:spcPct val="120000"/>
                </a:lnSpc>
                <a:spcBef>
                  <a:spcPct val="0"/>
                </a:spcBef>
                <a:defRPr/>
              </a:pPr>
              <a:r>
                <a:rPr lang="zh-CN" altLang="en-US" sz="1200" dirty="0" smtClean="0">
                  <a:ea typeface="微软雅黑" panose="020B0503020204020204" pitchFamily="34" charset="-122"/>
                </a:rPr>
                <a:t>此部分内容作为文字排版占位显示</a:t>
              </a:r>
              <a:br>
                <a:rPr lang="zh-CN" altLang="en-US" sz="1200" dirty="0" smtClean="0">
                  <a:ea typeface="微软雅黑" panose="020B0503020204020204" pitchFamily="34" charset="-122"/>
                </a:rPr>
              </a:br>
              <a:r>
                <a:rPr lang="zh-CN" altLang="en-US" sz="1200" dirty="0" smtClean="0">
                  <a:ea typeface="微软雅黑" panose="020B0503020204020204" pitchFamily="34" charset="-122"/>
                </a:rPr>
                <a:t>（建议使用主题字体）</a:t>
              </a:r>
              <a:endParaRPr lang="zh-CN" altLang="en-US" sz="1200" dirty="0">
                <a:ea typeface="微软雅黑" panose="020B0503020204020204" pitchFamily="34" charset="-122"/>
              </a:endParaRPr>
            </a:p>
          </p:txBody>
        </p:sp>
        <p:sp>
          <p:nvSpPr>
            <p:cNvPr id="23" name="îş1îḑê"/>
            <p:cNvSpPr/>
            <p:nvPr/>
          </p:nvSpPr>
          <p:spPr>
            <a:xfrm>
              <a:off x="1199456" y="1461506"/>
              <a:ext cx="2327954" cy="320994"/>
            </a:xfrm>
            <a:prstGeom prst="rect">
              <a:avLst/>
            </a:prstGeom>
          </p:spPr>
          <p:txBody>
            <a:bodyPr wrap="none" lIns="90000" tIns="46800" rIns="90000" bIns="46800" anchor="b">
              <a:normAutofit lnSpcReduction="10000"/>
            </a:bodyPr>
            <a:lstStyle/>
            <a:p>
              <a:pPr lvl="0" defTabSz="914378">
                <a:spcBef>
                  <a:spcPct val="0"/>
                </a:spcBef>
                <a:defRPr/>
              </a:pPr>
              <a:r>
                <a:rPr lang="zh-CN" altLang="en-US" sz="1600" b="1" dirty="0" smtClean="0">
                  <a:solidFill>
                    <a:schemeClr val="accent4"/>
                  </a:solidFill>
                  <a:ea typeface="微软雅黑" panose="020B0503020204020204" pitchFamily="34" charset="-122"/>
                </a:rPr>
                <a:t>标题文本预设</a:t>
              </a:r>
              <a:endParaRPr lang="zh-CN" altLang="en-US" sz="1600" b="1" dirty="0">
                <a:solidFill>
                  <a:schemeClr val="accent4"/>
                </a:solidFill>
                <a:ea typeface="微软雅黑" panose="020B0503020204020204" pitchFamily="34" charset="-122"/>
              </a:endParaRPr>
            </a:p>
          </p:txBody>
        </p:sp>
      </p:grpSp>
      <p:grpSp>
        <p:nvGrpSpPr>
          <p:cNvPr id="11" name="išḻïďè"/>
          <p:cNvGrpSpPr/>
          <p:nvPr/>
        </p:nvGrpSpPr>
        <p:grpSpPr>
          <a:xfrm>
            <a:off x="6672064" y="5014291"/>
            <a:ext cx="504720" cy="504720"/>
            <a:chOff x="5675954" y="2249137"/>
            <a:chExt cx="648072" cy="648072"/>
          </a:xfrm>
        </p:grpSpPr>
        <p:sp>
          <p:nvSpPr>
            <p:cNvPr id="20" name="îŝlïďè"/>
            <p:cNvSpPr/>
            <p:nvPr/>
          </p:nvSpPr>
          <p:spPr>
            <a:xfrm>
              <a:off x="5675954" y="2249137"/>
              <a:ext cx="648072" cy="648072"/>
            </a:xfrm>
            <a:prstGeom prst="ellipse">
              <a:avLst/>
            </a:prstGeom>
            <a:solidFill>
              <a:schemeClr val="accent4"/>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1" name="í$ḻîḑé"/>
            <p:cNvSpPr>
              <a:spLocks/>
            </p:cNvSpPr>
            <p:nvPr/>
          </p:nvSpPr>
          <p:spPr bwMode="auto">
            <a:xfrm>
              <a:off x="5809844" y="2390028"/>
              <a:ext cx="380293" cy="366291"/>
            </a:xfrm>
            <a:custGeom>
              <a:avLst/>
              <a:gdLst>
                <a:gd name="connsiteX0" fmla="*/ 297615 w 597921"/>
                <a:gd name="connsiteY0" fmla="*/ 96957 h 598324"/>
                <a:gd name="connsiteX1" fmla="*/ 323434 w 597921"/>
                <a:gd name="connsiteY1" fmla="*/ 122740 h 598324"/>
                <a:gd name="connsiteX2" fmla="*/ 323434 w 597921"/>
                <a:gd name="connsiteY2" fmla="*/ 289852 h 598324"/>
                <a:gd name="connsiteX3" fmla="*/ 462572 w 597921"/>
                <a:gd name="connsiteY3" fmla="*/ 289852 h 598324"/>
                <a:gd name="connsiteX4" fmla="*/ 487913 w 597921"/>
                <a:gd name="connsiteY4" fmla="*/ 315157 h 598324"/>
                <a:gd name="connsiteX5" fmla="*/ 462572 w 597921"/>
                <a:gd name="connsiteY5" fmla="*/ 340463 h 598324"/>
                <a:gd name="connsiteX6" fmla="*/ 297615 w 597921"/>
                <a:gd name="connsiteY6" fmla="*/ 340463 h 598324"/>
                <a:gd name="connsiteX7" fmla="*/ 272274 w 597921"/>
                <a:gd name="connsiteY7" fmla="*/ 315157 h 598324"/>
                <a:gd name="connsiteX8" fmla="*/ 272274 w 597921"/>
                <a:gd name="connsiteY8" fmla="*/ 122740 h 598324"/>
                <a:gd name="connsiteX9" fmla="*/ 297615 w 597921"/>
                <a:gd name="connsiteY9" fmla="*/ 96957 h 598324"/>
                <a:gd name="connsiteX10" fmla="*/ 298127 w 597921"/>
                <a:gd name="connsiteY10" fmla="*/ 0 h 598324"/>
                <a:gd name="connsiteX11" fmla="*/ 597921 w 597921"/>
                <a:gd name="connsiteY11" fmla="*/ 299401 h 598324"/>
                <a:gd name="connsiteX12" fmla="*/ 298127 w 597921"/>
                <a:gd name="connsiteY12" fmla="*/ 598324 h 598324"/>
                <a:gd name="connsiteX13" fmla="*/ 35150 w 597921"/>
                <a:gd name="connsiteY13" fmla="*/ 442177 h 598324"/>
                <a:gd name="connsiteX14" fmla="*/ 34194 w 597921"/>
                <a:gd name="connsiteY14" fmla="*/ 432149 h 598324"/>
                <a:gd name="connsiteX15" fmla="*/ 40410 w 597921"/>
                <a:gd name="connsiteY15" fmla="*/ 424509 h 598324"/>
                <a:gd name="connsiteX16" fmla="*/ 74836 w 597921"/>
                <a:gd name="connsiteY16" fmla="*/ 407796 h 598324"/>
                <a:gd name="connsiteX17" fmla="*/ 91571 w 597921"/>
                <a:gd name="connsiteY17" fmla="*/ 413049 h 598324"/>
                <a:gd name="connsiteX18" fmla="*/ 298127 w 597921"/>
                <a:gd name="connsiteY18" fmla="*/ 534815 h 598324"/>
                <a:gd name="connsiteX19" fmla="*/ 534328 w 597921"/>
                <a:gd name="connsiteY19" fmla="*/ 299401 h 598324"/>
                <a:gd name="connsiteX20" fmla="*/ 298127 w 597921"/>
                <a:gd name="connsiteY20" fmla="*/ 63509 h 598324"/>
                <a:gd name="connsiteX21" fmla="*/ 145123 w 597921"/>
                <a:gd name="connsiteY21" fmla="*/ 120333 h 598324"/>
                <a:gd name="connsiteX22" fmla="*/ 200587 w 597921"/>
                <a:gd name="connsiteY22" fmla="*/ 142299 h 598324"/>
                <a:gd name="connsiteX23" fmla="*/ 208237 w 597921"/>
                <a:gd name="connsiteY23" fmla="*/ 152327 h 598324"/>
                <a:gd name="connsiteX24" fmla="*/ 203456 w 597921"/>
                <a:gd name="connsiteY24" fmla="*/ 164265 h 598324"/>
                <a:gd name="connsiteX25" fmla="*/ 48060 w 597921"/>
                <a:gd name="connsiteY25" fmla="*/ 285553 h 598324"/>
                <a:gd name="connsiteX26" fmla="*/ 35150 w 597921"/>
                <a:gd name="connsiteY26" fmla="*/ 287463 h 598324"/>
                <a:gd name="connsiteX27" fmla="*/ 27500 w 597921"/>
                <a:gd name="connsiteY27" fmla="*/ 277435 h 598324"/>
                <a:gd name="connsiteX28" fmla="*/ 246 w 597921"/>
                <a:gd name="connsiteY28" fmla="*/ 82132 h 598324"/>
                <a:gd name="connsiteX29" fmla="*/ 4550 w 597921"/>
                <a:gd name="connsiteY29" fmla="*/ 70194 h 598324"/>
                <a:gd name="connsiteX30" fmla="*/ 17459 w 597921"/>
                <a:gd name="connsiteY30" fmla="*/ 68762 h 598324"/>
                <a:gd name="connsiteX31" fmla="*/ 80574 w 597921"/>
                <a:gd name="connsiteY31" fmla="*/ 94070 h 598324"/>
                <a:gd name="connsiteX32" fmla="*/ 298127 w 597921"/>
                <a:gd name="connsiteY32" fmla="*/ 0 h 5983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97921" h="598324">
                  <a:moveTo>
                    <a:pt x="297615" y="96957"/>
                  </a:moveTo>
                  <a:cubicBezTo>
                    <a:pt x="311959" y="96957"/>
                    <a:pt x="323434" y="108416"/>
                    <a:pt x="323434" y="122740"/>
                  </a:cubicBezTo>
                  <a:lnTo>
                    <a:pt x="323434" y="289852"/>
                  </a:lnTo>
                  <a:lnTo>
                    <a:pt x="462572" y="289852"/>
                  </a:lnTo>
                  <a:cubicBezTo>
                    <a:pt x="476438" y="289852"/>
                    <a:pt x="487913" y="301311"/>
                    <a:pt x="487913" y="315157"/>
                  </a:cubicBezTo>
                  <a:cubicBezTo>
                    <a:pt x="487913" y="329004"/>
                    <a:pt x="476438" y="340463"/>
                    <a:pt x="462572" y="340463"/>
                  </a:cubicBezTo>
                  <a:lnTo>
                    <a:pt x="297615" y="340463"/>
                  </a:lnTo>
                  <a:cubicBezTo>
                    <a:pt x="283749" y="340463"/>
                    <a:pt x="272274" y="329004"/>
                    <a:pt x="272274" y="315157"/>
                  </a:cubicBezTo>
                  <a:lnTo>
                    <a:pt x="272274" y="122740"/>
                  </a:lnTo>
                  <a:cubicBezTo>
                    <a:pt x="272274" y="108416"/>
                    <a:pt x="283749" y="96957"/>
                    <a:pt x="297615" y="96957"/>
                  </a:cubicBezTo>
                  <a:close/>
                  <a:moveTo>
                    <a:pt x="298127" y="0"/>
                  </a:moveTo>
                  <a:cubicBezTo>
                    <a:pt x="463564" y="0"/>
                    <a:pt x="597921" y="134181"/>
                    <a:pt x="597921" y="299401"/>
                  </a:cubicBezTo>
                  <a:cubicBezTo>
                    <a:pt x="597921" y="464143"/>
                    <a:pt x="463564" y="598324"/>
                    <a:pt x="298127" y="598324"/>
                  </a:cubicBezTo>
                  <a:cubicBezTo>
                    <a:pt x="188155" y="598324"/>
                    <a:pt x="87268" y="538635"/>
                    <a:pt x="35150" y="442177"/>
                  </a:cubicBezTo>
                  <a:cubicBezTo>
                    <a:pt x="33238" y="438835"/>
                    <a:pt x="32760" y="435492"/>
                    <a:pt x="34194" y="432149"/>
                  </a:cubicBezTo>
                  <a:cubicBezTo>
                    <a:pt x="35150" y="428807"/>
                    <a:pt x="37541" y="425942"/>
                    <a:pt x="40410" y="424509"/>
                  </a:cubicBezTo>
                  <a:lnTo>
                    <a:pt x="74836" y="407796"/>
                  </a:lnTo>
                  <a:cubicBezTo>
                    <a:pt x="81052" y="404931"/>
                    <a:pt x="88702" y="407319"/>
                    <a:pt x="91571" y="413049"/>
                  </a:cubicBezTo>
                  <a:cubicBezTo>
                    <a:pt x="133169" y="488018"/>
                    <a:pt x="212540" y="534815"/>
                    <a:pt x="298127" y="534815"/>
                  </a:cubicBezTo>
                  <a:cubicBezTo>
                    <a:pt x="428181" y="534815"/>
                    <a:pt x="534328" y="429284"/>
                    <a:pt x="534328" y="299401"/>
                  </a:cubicBezTo>
                  <a:cubicBezTo>
                    <a:pt x="534328" y="169517"/>
                    <a:pt x="428181" y="63509"/>
                    <a:pt x="298127" y="63509"/>
                  </a:cubicBezTo>
                  <a:cubicBezTo>
                    <a:pt x="242185" y="63509"/>
                    <a:pt x="187677" y="83565"/>
                    <a:pt x="145123" y="120333"/>
                  </a:cubicBezTo>
                  <a:lnTo>
                    <a:pt x="200587" y="142299"/>
                  </a:lnTo>
                  <a:cubicBezTo>
                    <a:pt x="204890" y="144209"/>
                    <a:pt x="207759" y="148029"/>
                    <a:pt x="208237" y="152327"/>
                  </a:cubicBezTo>
                  <a:cubicBezTo>
                    <a:pt x="208715" y="157102"/>
                    <a:pt x="207281" y="161399"/>
                    <a:pt x="203456" y="164265"/>
                  </a:cubicBezTo>
                  <a:lnTo>
                    <a:pt x="48060" y="285553"/>
                  </a:lnTo>
                  <a:cubicBezTo>
                    <a:pt x="44235" y="288418"/>
                    <a:pt x="39454" y="289373"/>
                    <a:pt x="35150" y="287463"/>
                  </a:cubicBezTo>
                  <a:cubicBezTo>
                    <a:pt x="31325" y="285553"/>
                    <a:pt x="27978" y="281733"/>
                    <a:pt x="27500" y="277435"/>
                  </a:cubicBezTo>
                  <a:lnTo>
                    <a:pt x="246" y="82132"/>
                  </a:lnTo>
                  <a:cubicBezTo>
                    <a:pt x="-710" y="77835"/>
                    <a:pt x="1203" y="73060"/>
                    <a:pt x="4550" y="70194"/>
                  </a:cubicBezTo>
                  <a:cubicBezTo>
                    <a:pt x="8375" y="67807"/>
                    <a:pt x="13156" y="66852"/>
                    <a:pt x="17459" y="68762"/>
                  </a:cubicBezTo>
                  <a:lnTo>
                    <a:pt x="80574" y="94070"/>
                  </a:lnTo>
                  <a:cubicBezTo>
                    <a:pt x="137472" y="33426"/>
                    <a:pt x="214931" y="0"/>
                    <a:pt x="298127" y="0"/>
                  </a:cubicBezTo>
                  <a:close/>
                </a:path>
              </a:pathLst>
            </a:custGeom>
            <a:solidFill>
              <a:schemeClr val="bg1"/>
            </a:solidFill>
            <a:ln>
              <a:noFill/>
            </a:ln>
          </p:spPr>
          <p:txBody>
            <a:bodyPr anchor="ctr"/>
            <a:lstStyle/>
            <a:p>
              <a:pPr algn="ctr"/>
              <a:endParaRPr/>
            </a:p>
          </p:txBody>
        </p:sp>
      </p:grpSp>
      <p:grpSp>
        <p:nvGrpSpPr>
          <p:cNvPr id="12" name="išḷîḓè"/>
          <p:cNvGrpSpPr/>
          <p:nvPr/>
        </p:nvGrpSpPr>
        <p:grpSpPr>
          <a:xfrm>
            <a:off x="7616038" y="3302511"/>
            <a:ext cx="504720" cy="504720"/>
            <a:chOff x="4792557" y="2249137"/>
            <a:chExt cx="648072" cy="648072"/>
          </a:xfrm>
        </p:grpSpPr>
        <p:sp>
          <p:nvSpPr>
            <p:cNvPr id="18" name="îş1îḍê"/>
            <p:cNvSpPr/>
            <p:nvPr/>
          </p:nvSpPr>
          <p:spPr>
            <a:xfrm>
              <a:off x="4792557" y="2249137"/>
              <a:ext cx="648072" cy="648072"/>
            </a:xfrm>
            <a:prstGeom prst="ellipse">
              <a:avLst/>
            </a:prstGeom>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ïṡḻiḋè"/>
            <p:cNvSpPr>
              <a:spLocks/>
            </p:cNvSpPr>
            <p:nvPr/>
          </p:nvSpPr>
          <p:spPr bwMode="auto">
            <a:xfrm>
              <a:off x="4926447" y="2390028"/>
              <a:ext cx="380293" cy="366291"/>
            </a:xfrm>
            <a:custGeom>
              <a:avLst/>
              <a:gdLst>
                <a:gd name="T0" fmla="*/ 4096 w 6827"/>
                <a:gd name="T1" fmla="*/ 4551 h 6827"/>
                <a:gd name="T2" fmla="*/ 6258 w 6827"/>
                <a:gd name="T3" fmla="*/ 4096 h 6827"/>
                <a:gd name="T4" fmla="*/ 2348 w 6827"/>
                <a:gd name="T5" fmla="*/ 4911 h 6827"/>
                <a:gd name="T6" fmla="*/ 569 w 6827"/>
                <a:gd name="T7" fmla="*/ 4551 h 6827"/>
                <a:gd name="T8" fmla="*/ 569 w 6827"/>
                <a:gd name="T9" fmla="*/ 3982 h 6827"/>
                <a:gd name="T10" fmla="*/ 1707 w 6827"/>
                <a:gd name="T11" fmla="*/ 2503 h 6827"/>
                <a:gd name="T12" fmla="*/ 3868 w 6827"/>
                <a:gd name="T13" fmla="*/ 2731 h 6827"/>
                <a:gd name="T14" fmla="*/ 5827 w 6827"/>
                <a:gd name="T15" fmla="*/ 2004 h 6827"/>
                <a:gd name="T16" fmla="*/ 6258 w 6827"/>
                <a:gd name="T17" fmla="*/ 1820 h 6827"/>
                <a:gd name="T18" fmla="*/ 4779 w 6827"/>
                <a:gd name="T19" fmla="*/ 0 h 6827"/>
                <a:gd name="T20" fmla="*/ 2854 w 6827"/>
                <a:gd name="T21" fmla="*/ 2381 h 6827"/>
                <a:gd name="T22" fmla="*/ 1239 w 6827"/>
                <a:gd name="T23" fmla="*/ 2257 h 6827"/>
                <a:gd name="T24" fmla="*/ 569 w 6827"/>
                <a:gd name="T25" fmla="*/ 2844 h 6827"/>
                <a:gd name="T26" fmla="*/ 569 w 6827"/>
                <a:gd name="T27" fmla="*/ 2276 h 6827"/>
                <a:gd name="T28" fmla="*/ 569 w 6827"/>
                <a:gd name="T29" fmla="*/ 1707 h 6827"/>
                <a:gd name="T30" fmla="*/ 569 w 6827"/>
                <a:gd name="T31" fmla="*/ 1138 h 6827"/>
                <a:gd name="T32" fmla="*/ 569 w 6827"/>
                <a:gd name="T33" fmla="*/ 569 h 6827"/>
                <a:gd name="T34" fmla="*/ 341 w 6827"/>
                <a:gd name="T35" fmla="*/ 0 h 6827"/>
                <a:gd name="T36" fmla="*/ 114 w 6827"/>
                <a:gd name="T37" fmla="*/ 569 h 6827"/>
                <a:gd name="T38" fmla="*/ 114 w 6827"/>
                <a:gd name="T39" fmla="*/ 1138 h 6827"/>
                <a:gd name="T40" fmla="*/ 114 w 6827"/>
                <a:gd name="T41" fmla="*/ 1707 h 6827"/>
                <a:gd name="T42" fmla="*/ 114 w 6827"/>
                <a:gd name="T43" fmla="*/ 2276 h 6827"/>
                <a:gd name="T44" fmla="*/ 114 w 6827"/>
                <a:gd name="T45" fmla="*/ 2844 h 6827"/>
                <a:gd name="T46" fmla="*/ 114 w 6827"/>
                <a:gd name="T47" fmla="*/ 3413 h 6827"/>
                <a:gd name="T48" fmla="*/ 114 w 6827"/>
                <a:gd name="T49" fmla="*/ 3982 h 6827"/>
                <a:gd name="T50" fmla="*/ 114 w 6827"/>
                <a:gd name="T51" fmla="*/ 4551 h 6827"/>
                <a:gd name="T52" fmla="*/ 114 w 6827"/>
                <a:gd name="T53" fmla="*/ 5120 h 6827"/>
                <a:gd name="T54" fmla="*/ 114 w 6827"/>
                <a:gd name="T55" fmla="*/ 5689 h 6827"/>
                <a:gd name="T56" fmla="*/ 114 w 6827"/>
                <a:gd name="T57" fmla="*/ 6258 h 6827"/>
                <a:gd name="T58" fmla="*/ 683 w 6827"/>
                <a:gd name="T59" fmla="*/ 6713 h 6827"/>
                <a:gd name="T60" fmla="*/ 1252 w 6827"/>
                <a:gd name="T61" fmla="*/ 6713 h 6827"/>
                <a:gd name="T62" fmla="*/ 1820 w 6827"/>
                <a:gd name="T63" fmla="*/ 6713 h 6827"/>
                <a:gd name="T64" fmla="*/ 2389 w 6827"/>
                <a:gd name="T65" fmla="*/ 6713 h 6827"/>
                <a:gd name="T66" fmla="*/ 2958 w 6827"/>
                <a:gd name="T67" fmla="*/ 6713 h 6827"/>
                <a:gd name="T68" fmla="*/ 3527 w 6827"/>
                <a:gd name="T69" fmla="*/ 6713 h 6827"/>
                <a:gd name="T70" fmla="*/ 4096 w 6827"/>
                <a:gd name="T71" fmla="*/ 6713 h 6827"/>
                <a:gd name="T72" fmla="*/ 4665 w 6827"/>
                <a:gd name="T73" fmla="*/ 6713 h 6827"/>
                <a:gd name="T74" fmla="*/ 5234 w 6827"/>
                <a:gd name="T75" fmla="*/ 6713 h 6827"/>
                <a:gd name="T76" fmla="*/ 5803 w 6827"/>
                <a:gd name="T77" fmla="*/ 6713 h 6827"/>
                <a:gd name="T78" fmla="*/ 6371 w 6827"/>
                <a:gd name="T79" fmla="*/ 6713 h 6827"/>
                <a:gd name="T80" fmla="*/ 6827 w 6827"/>
                <a:gd name="T81" fmla="*/ 6485 h 6827"/>
                <a:gd name="T82" fmla="*/ 6371 w 6827"/>
                <a:gd name="T83" fmla="*/ 6258 h 6827"/>
                <a:gd name="T84" fmla="*/ 5803 w 6827"/>
                <a:gd name="T85" fmla="*/ 6258 h 6827"/>
                <a:gd name="T86" fmla="*/ 5234 w 6827"/>
                <a:gd name="T87" fmla="*/ 6258 h 6827"/>
                <a:gd name="T88" fmla="*/ 4665 w 6827"/>
                <a:gd name="T89" fmla="*/ 6258 h 6827"/>
                <a:gd name="T90" fmla="*/ 4096 w 6827"/>
                <a:gd name="T91" fmla="*/ 6258 h 6827"/>
                <a:gd name="T92" fmla="*/ 3527 w 6827"/>
                <a:gd name="T93" fmla="*/ 6258 h 6827"/>
                <a:gd name="T94" fmla="*/ 2958 w 6827"/>
                <a:gd name="T95" fmla="*/ 6258 h 6827"/>
                <a:gd name="T96" fmla="*/ 2389 w 6827"/>
                <a:gd name="T97" fmla="*/ 6258 h 6827"/>
                <a:gd name="T98" fmla="*/ 1820 w 6827"/>
                <a:gd name="T99" fmla="*/ 6258 h 6827"/>
                <a:gd name="T100" fmla="*/ 1252 w 6827"/>
                <a:gd name="T101" fmla="*/ 6258 h 6827"/>
                <a:gd name="T102" fmla="*/ 683 w 6827"/>
                <a:gd name="T103" fmla="*/ 6258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827" h="6827">
                  <a:moveTo>
                    <a:pt x="1263" y="5234"/>
                  </a:moveTo>
                  <a:cubicBezTo>
                    <a:pt x="1316" y="5493"/>
                    <a:pt x="1546" y="5689"/>
                    <a:pt x="1820" y="5689"/>
                  </a:cubicBezTo>
                  <a:cubicBezTo>
                    <a:pt x="2114" y="5689"/>
                    <a:pt x="2354" y="5464"/>
                    <a:pt x="2383" y="5178"/>
                  </a:cubicBezTo>
                  <a:lnTo>
                    <a:pt x="3568" y="4191"/>
                  </a:lnTo>
                  <a:cubicBezTo>
                    <a:pt x="3652" y="4401"/>
                    <a:pt x="3856" y="4551"/>
                    <a:pt x="4096" y="4551"/>
                  </a:cubicBezTo>
                  <a:cubicBezTo>
                    <a:pt x="4348" y="4551"/>
                    <a:pt x="4560" y="4385"/>
                    <a:pt x="4635" y="4157"/>
                  </a:cubicBezTo>
                  <a:lnTo>
                    <a:pt x="5696" y="4736"/>
                  </a:lnTo>
                  <a:cubicBezTo>
                    <a:pt x="5732" y="5016"/>
                    <a:pt x="5969" y="5234"/>
                    <a:pt x="6258" y="5234"/>
                  </a:cubicBezTo>
                  <a:cubicBezTo>
                    <a:pt x="6571" y="5234"/>
                    <a:pt x="6827" y="4979"/>
                    <a:pt x="6827" y="4665"/>
                  </a:cubicBezTo>
                  <a:cubicBezTo>
                    <a:pt x="6827" y="4351"/>
                    <a:pt x="6571" y="4096"/>
                    <a:pt x="6258" y="4096"/>
                  </a:cubicBezTo>
                  <a:cubicBezTo>
                    <a:pt x="6006" y="4096"/>
                    <a:pt x="5794" y="4262"/>
                    <a:pt x="5719" y="4490"/>
                  </a:cubicBezTo>
                  <a:lnTo>
                    <a:pt x="4658" y="3911"/>
                  </a:lnTo>
                  <a:cubicBezTo>
                    <a:pt x="4622" y="3631"/>
                    <a:pt x="4385" y="3413"/>
                    <a:pt x="4096" y="3413"/>
                  </a:cubicBezTo>
                  <a:cubicBezTo>
                    <a:pt x="3802" y="3413"/>
                    <a:pt x="3563" y="3638"/>
                    <a:pt x="3533" y="3924"/>
                  </a:cubicBezTo>
                  <a:lnTo>
                    <a:pt x="2348" y="4911"/>
                  </a:lnTo>
                  <a:cubicBezTo>
                    <a:pt x="2265" y="4701"/>
                    <a:pt x="2060" y="4551"/>
                    <a:pt x="1820" y="4551"/>
                  </a:cubicBezTo>
                  <a:cubicBezTo>
                    <a:pt x="1546" y="4551"/>
                    <a:pt x="1316" y="4747"/>
                    <a:pt x="1263" y="5006"/>
                  </a:cubicBezTo>
                  <a:lnTo>
                    <a:pt x="455" y="5006"/>
                  </a:lnTo>
                  <a:lnTo>
                    <a:pt x="455" y="4551"/>
                  </a:lnTo>
                  <a:lnTo>
                    <a:pt x="569" y="4551"/>
                  </a:lnTo>
                  <a:cubicBezTo>
                    <a:pt x="632" y="4551"/>
                    <a:pt x="683" y="4500"/>
                    <a:pt x="683" y="4437"/>
                  </a:cubicBezTo>
                  <a:cubicBezTo>
                    <a:pt x="683" y="4374"/>
                    <a:pt x="632" y="4324"/>
                    <a:pt x="569" y="4324"/>
                  </a:cubicBezTo>
                  <a:lnTo>
                    <a:pt x="455" y="4324"/>
                  </a:lnTo>
                  <a:lnTo>
                    <a:pt x="455" y="3982"/>
                  </a:lnTo>
                  <a:lnTo>
                    <a:pt x="569" y="3982"/>
                  </a:lnTo>
                  <a:cubicBezTo>
                    <a:pt x="632" y="3982"/>
                    <a:pt x="683" y="3931"/>
                    <a:pt x="683" y="3868"/>
                  </a:cubicBezTo>
                  <a:cubicBezTo>
                    <a:pt x="683" y="3806"/>
                    <a:pt x="632" y="3755"/>
                    <a:pt x="569" y="3755"/>
                  </a:cubicBezTo>
                  <a:lnTo>
                    <a:pt x="480" y="3755"/>
                  </a:lnTo>
                  <a:lnTo>
                    <a:pt x="1407" y="2416"/>
                  </a:lnTo>
                  <a:cubicBezTo>
                    <a:pt x="1494" y="2470"/>
                    <a:pt x="1596" y="2503"/>
                    <a:pt x="1707" y="2503"/>
                  </a:cubicBezTo>
                  <a:cubicBezTo>
                    <a:pt x="1888" y="2503"/>
                    <a:pt x="2048" y="2416"/>
                    <a:pt x="2152" y="2284"/>
                  </a:cubicBezTo>
                  <a:lnTo>
                    <a:pt x="2752" y="2584"/>
                  </a:lnTo>
                  <a:cubicBezTo>
                    <a:pt x="2740" y="2631"/>
                    <a:pt x="2731" y="2680"/>
                    <a:pt x="2731" y="2731"/>
                  </a:cubicBezTo>
                  <a:cubicBezTo>
                    <a:pt x="2731" y="3044"/>
                    <a:pt x="2986" y="3300"/>
                    <a:pt x="3300" y="3300"/>
                  </a:cubicBezTo>
                  <a:cubicBezTo>
                    <a:pt x="3613" y="3300"/>
                    <a:pt x="3868" y="3044"/>
                    <a:pt x="3868" y="2731"/>
                  </a:cubicBezTo>
                  <a:cubicBezTo>
                    <a:pt x="3868" y="2608"/>
                    <a:pt x="3829" y="2496"/>
                    <a:pt x="3763" y="2403"/>
                  </a:cubicBezTo>
                  <a:lnTo>
                    <a:pt x="4488" y="1055"/>
                  </a:lnTo>
                  <a:cubicBezTo>
                    <a:pt x="4574" y="1107"/>
                    <a:pt x="4672" y="1138"/>
                    <a:pt x="4779" y="1138"/>
                  </a:cubicBezTo>
                  <a:cubicBezTo>
                    <a:pt x="4891" y="1138"/>
                    <a:pt x="4995" y="1104"/>
                    <a:pt x="5083" y="1048"/>
                  </a:cubicBezTo>
                  <a:lnTo>
                    <a:pt x="5827" y="2004"/>
                  </a:lnTo>
                  <a:cubicBezTo>
                    <a:pt x="5829" y="2007"/>
                    <a:pt x="5833" y="2009"/>
                    <a:pt x="5836" y="2011"/>
                  </a:cubicBezTo>
                  <a:cubicBezTo>
                    <a:pt x="5745" y="2112"/>
                    <a:pt x="5689" y="2244"/>
                    <a:pt x="5689" y="2389"/>
                  </a:cubicBezTo>
                  <a:cubicBezTo>
                    <a:pt x="5689" y="2703"/>
                    <a:pt x="5944" y="2958"/>
                    <a:pt x="6258" y="2958"/>
                  </a:cubicBezTo>
                  <a:cubicBezTo>
                    <a:pt x="6571" y="2958"/>
                    <a:pt x="6827" y="2703"/>
                    <a:pt x="6827" y="2389"/>
                  </a:cubicBezTo>
                  <a:cubicBezTo>
                    <a:pt x="6827" y="2076"/>
                    <a:pt x="6571" y="1820"/>
                    <a:pt x="6258" y="1820"/>
                  </a:cubicBezTo>
                  <a:cubicBezTo>
                    <a:pt x="6170" y="1820"/>
                    <a:pt x="6087" y="1842"/>
                    <a:pt x="6013" y="1878"/>
                  </a:cubicBezTo>
                  <a:cubicBezTo>
                    <a:pt x="6010" y="1874"/>
                    <a:pt x="6010" y="1869"/>
                    <a:pt x="6006" y="1864"/>
                  </a:cubicBezTo>
                  <a:lnTo>
                    <a:pt x="5248" y="890"/>
                  </a:lnTo>
                  <a:cubicBezTo>
                    <a:pt x="5311" y="798"/>
                    <a:pt x="5348" y="688"/>
                    <a:pt x="5348" y="569"/>
                  </a:cubicBezTo>
                  <a:cubicBezTo>
                    <a:pt x="5348" y="255"/>
                    <a:pt x="5092" y="0"/>
                    <a:pt x="4779" y="0"/>
                  </a:cubicBezTo>
                  <a:cubicBezTo>
                    <a:pt x="4465" y="0"/>
                    <a:pt x="4210" y="255"/>
                    <a:pt x="4210" y="569"/>
                  </a:cubicBezTo>
                  <a:cubicBezTo>
                    <a:pt x="4210" y="691"/>
                    <a:pt x="4249" y="804"/>
                    <a:pt x="4315" y="897"/>
                  </a:cubicBezTo>
                  <a:lnTo>
                    <a:pt x="3590" y="2244"/>
                  </a:lnTo>
                  <a:cubicBezTo>
                    <a:pt x="3505" y="2193"/>
                    <a:pt x="3406" y="2162"/>
                    <a:pt x="3300" y="2162"/>
                  </a:cubicBezTo>
                  <a:cubicBezTo>
                    <a:pt x="3118" y="2162"/>
                    <a:pt x="2959" y="2248"/>
                    <a:pt x="2854" y="2381"/>
                  </a:cubicBezTo>
                  <a:lnTo>
                    <a:pt x="2254" y="2081"/>
                  </a:lnTo>
                  <a:cubicBezTo>
                    <a:pt x="2267" y="2034"/>
                    <a:pt x="2276" y="1985"/>
                    <a:pt x="2276" y="1934"/>
                  </a:cubicBezTo>
                  <a:cubicBezTo>
                    <a:pt x="2276" y="1621"/>
                    <a:pt x="2020" y="1365"/>
                    <a:pt x="1707" y="1365"/>
                  </a:cubicBezTo>
                  <a:cubicBezTo>
                    <a:pt x="1393" y="1365"/>
                    <a:pt x="1138" y="1621"/>
                    <a:pt x="1138" y="1934"/>
                  </a:cubicBezTo>
                  <a:cubicBezTo>
                    <a:pt x="1138" y="2054"/>
                    <a:pt x="1176" y="2166"/>
                    <a:pt x="1239" y="2257"/>
                  </a:cubicBezTo>
                  <a:lnTo>
                    <a:pt x="593" y="3191"/>
                  </a:lnTo>
                  <a:cubicBezTo>
                    <a:pt x="585" y="3189"/>
                    <a:pt x="578" y="3186"/>
                    <a:pt x="569" y="3186"/>
                  </a:cubicBezTo>
                  <a:lnTo>
                    <a:pt x="455" y="3186"/>
                  </a:lnTo>
                  <a:lnTo>
                    <a:pt x="455" y="2844"/>
                  </a:lnTo>
                  <a:lnTo>
                    <a:pt x="569" y="2844"/>
                  </a:lnTo>
                  <a:cubicBezTo>
                    <a:pt x="632" y="2844"/>
                    <a:pt x="683" y="2794"/>
                    <a:pt x="683" y="2731"/>
                  </a:cubicBezTo>
                  <a:cubicBezTo>
                    <a:pt x="683" y="2668"/>
                    <a:pt x="632" y="2617"/>
                    <a:pt x="569" y="2617"/>
                  </a:cubicBezTo>
                  <a:lnTo>
                    <a:pt x="455" y="2617"/>
                  </a:lnTo>
                  <a:lnTo>
                    <a:pt x="455" y="2276"/>
                  </a:lnTo>
                  <a:lnTo>
                    <a:pt x="569" y="2276"/>
                  </a:lnTo>
                  <a:cubicBezTo>
                    <a:pt x="632" y="2276"/>
                    <a:pt x="683" y="2225"/>
                    <a:pt x="683" y="2162"/>
                  </a:cubicBezTo>
                  <a:cubicBezTo>
                    <a:pt x="683" y="2099"/>
                    <a:pt x="632" y="2048"/>
                    <a:pt x="569" y="2048"/>
                  </a:cubicBezTo>
                  <a:lnTo>
                    <a:pt x="455" y="2048"/>
                  </a:lnTo>
                  <a:lnTo>
                    <a:pt x="455" y="1707"/>
                  </a:lnTo>
                  <a:lnTo>
                    <a:pt x="569" y="1707"/>
                  </a:lnTo>
                  <a:cubicBezTo>
                    <a:pt x="632" y="1707"/>
                    <a:pt x="683" y="1656"/>
                    <a:pt x="683" y="1593"/>
                  </a:cubicBezTo>
                  <a:cubicBezTo>
                    <a:pt x="683" y="1530"/>
                    <a:pt x="632" y="1479"/>
                    <a:pt x="569" y="1479"/>
                  </a:cubicBezTo>
                  <a:lnTo>
                    <a:pt x="455" y="1479"/>
                  </a:lnTo>
                  <a:lnTo>
                    <a:pt x="455" y="1138"/>
                  </a:lnTo>
                  <a:lnTo>
                    <a:pt x="569" y="1138"/>
                  </a:lnTo>
                  <a:cubicBezTo>
                    <a:pt x="632" y="1138"/>
                    <a:pt x="683" y="1087"/>
                    <a:pt x="683" y="1024"/>
                  </a:cubicBezTo>
                  <a:cubicBezTo>
                    <a:pt x="683" y="961"/>
                    <a:pt x="632" y="910"/>
                    <a:pt x="569" y="910"/>
                  </a:cubicBezTo>
                  <a:lnTo>
                    <a:pt x="455" y="910"/>
                  </a:lnTo>
                  <a:lnTo>
                    <a:pt x="455" y="569"/>
                  </a:lnTo>
                  <a:lnTo>
                    <a:pt x="569" y="569"/>
                  </a:lnTo>
                  <a:cubicBezTo>
                    <a:pt x="632" y="569"/>
                    <a:pt x="683" y="518"/>
                    <a:pt x="683" y="455"/>
                  </a:cubicBezTo>
                  <a:cubicBezTo>
                    <a:pt x="683" y="392"/>
                    <a:pt x="632" y="341"/>
                    <a:pt x="569" y="341"/>
                  </a:cubicBezTo>
                  <a:lnTo>
                    <a:pt x="455" y="341"/>
                  </a:lnTo>
                  <a:lnTo>
                    <a:pt x="455" y="114"/>
                  </a:lnTo>
                  <a:cubicBezTo>
                    <a:pt x="455" y="51"/>
                    <a:pt x="404" y="0"/>
                    <a:pt x="341" y="0"/>
                  </a:cubicBezTo>
                  <a:cubicBezTo>
                    <a:pt x="278" y="0"/>
                    <a:pt x="228" y="51"/>
                    <a:pt x="228" y="114"/>
                  </a:cubicBezTo>
                  <a:lnTo>
                    <a:pt x="228" y="341"/>
                  </a:lnTo>
                  <a:lnTo>
                    <a:pt x="114" y="341"/>
                  </a:lnTo>
                  <a:cubicBezTo>
                    <a:pt x="51" y="341"/>
                    <a:pt x="0" y="392"/>
                    <a:pt x="0" y="455"/>
                  </a:cubicBezTo>
                  <a:cubicBezTo>
                    <a:pt x="0" y="518"/>
                    <a:pt x="51" y="569"/>
                    <a:pt x="114" y="569"/>
                  </a:cubicBezTo>
                  <a:lnTo>
                    <a:pt x="228" y="569"/>
                  </a:lnTo>
                  <a:lnTo>
                    <a:pt x="228" y="910"/>
                  </a:lnTo>
                  <a:lnTo>
                    <a:pt x="114" y="910"/>
                  </a:lnTo>
                  <a:cubicBezTo>
                    <a:pt x="51" y="910"/>
                    <a:pt x="0" y="961"/>
                    <a:pt x="0" y="1024"/>
                  </a:cubicBezTo>
                  <a:cubicBezTo>
                    <a:pt x="0" y="1087"/>
                    <a:pt x="51" y="1138"/>
                    <a:pt x="114" y="1138"/>
                  </a:cubicBezTo>
                  <a:lnTo>
                    <a:pt x="228" y="1138"/>
                  </a:lnTo>
                  <a:lnTo>
                    <a:pt x="228" y="1479"/>
                  </a:lnTo>
                  <a:lnTo>
                    <a:pt x="114" y="1479"/>
                  </a:lnTo>
                  <a:cubicBezTo>
                    <a:pt x="51" y="1479"/>
                    <a:pt x="0" y="1530"/>
                    <a:pt x="0" y="1593"/>
                  </a:cubicBezTo>
                  <a:cubicBezTo>
                    <a:pt x="0" y="1656"/>
                    <a:pt x="51" y="1707"/>
                    <a:pt x="114" y="1707"/>
                  </a:cubicBezTo>
                  <a:lnTo>
                    <a:pt x="228" y="1707"/>
                  </a:lnTo>
                  <a:lnTo>
                    <a:pt x="228" y="2048"/>
                  </a:lnTo>
                  <a:lnTo>
                    <a:pt x="114" y="2048"/>
                  </a:lnTo>
                  <a:cubicBezTo>
                    <a:pt x="51" y="2048"/>
                    <a:pt x="0" y="2099"/>
                    <a:pt x="0" y="2162"/>
                  </a:cubicBezTo>
                  <a:cubicBezTo>
                    <a:pt x="0" y="2225"/>
                    <a:pt x="51" y="2276"/>
                    <a:pt x="114" y="2276"/>
                  </a:cubicBezTo>
                  <a:lnTo>
                    <a:pt x="228" y="2276"/>
                  </a:lnTo>
                  <a:lnTo>
                    <a:pt x="228" y="2617"/>
                  </a:lnTo>
                  <a:lnTo>
                    <a:pt x="114" y="2617"/>
                  </a:lnTo>
                  <a:cubicBezTo>
                    <a:pt x="51" y="2617"/>
                    <a:pt x="0" y="2668"/>
                    <a:pt x="0" y="2731"/>
                  </a:cubicBezTo>
                  <a:cubicBezTo>
                    <a:pt x="0" y="2794"/>
                    <a:pt x="51" y="2844"/>
                    <a:pt x="114" y="2844"/>
                  </a:cubicBezTo>
                  <a:lnTo>
                    <a:pt x="228" y="2844"/>
                  </a:lnTo>
                  <a:lnTo>
                    <a:pt x="228" y="3186"/>
                  </a:lnTo>
                  <a:lnTo>
                    <a:pt x="114" y="3186"/>
                  </a:lnTo>
                  <a:cubicBezTo>
                    <a:pt x="51" y="3186"/>
                    <a:pt x="0" y="3237"/>
                    <a:pt x="0" y="3300"/>
                  </a:cubicBezTo>
                  <a:cubicBezTo>
                    <a:pt x="0" y="3362"/>
                    <a:pt x="51" y="3413"/>
                    <a:pt x="114" y="3413"/>
                  </a:cubicBezTo>
                  <a:lnTo>
                    <a:pt x="228" y="3413"/>
                  </a:lnTo>
                  <a:lnTo>
                    <a:pt x="228" y="3755"/>
                  </a:lnTo>
                  <a:lnTo>
                    <a:pt x="114" y="3755"/>
                  </a:lnTo>
                  <a:cubicBezTo>
                    <a:pt x="51" y="3755"/>
                    <a:pt x="0" y="3806"/>
                    <a:pt x="0" y="3868"/>
                  </a:cubicBezTo>
                  <a:cubicBezTo>
                    <a:pt x="0" y="3931"/>
                    <a:pt x="51" y="3982"/>
                    <a:pt x="114" y="3982"/>
                  </a:cubicBezTo>
                  <a:lnTo>
                    <a:pt x="228" y="3982"/>
                  </a:lnTo>
                  <a:lnTo>
                    <a:pt x="228" y="4324"/>
                  </a:lnTo>
                  <a:lnTo>
                    <a:pt x="114" y="4324"/>
                  </a:lnTo>
                  <a:cubicBezTo>
                    <a:pt x="51" y="4324"/>
                    <a:pt x="0" y="4374"/>
                    <a:pt x="0" y="4437"/>
                  </a:cubicBezTo>
                  <a:cubicBezTo>
                    <a:pt x="0" y="4500"/>
                    <a:pt x="51" y="4551"/>
                    <a:pt x="114" y="4551"/>
                  </a:cubicBezTo>
                  <a:lnTo>
                    <a:pt x="228" y="4551"/>
                  </a:lnTo>
                  <a:lnTo>
                    <a:pt x="228" y="4892"/>
                  </a:lnTo>
                  <a:lnTo>
                    <a:pt x="114" y="4892"/>
                  </a:lnTo>
                  <a:cubicBezTo>
                    <a:pt x="51" y="4892"/>
                    <a:pt x="0" y="4943"/>
                    <a:pt x="0" y="5006"/>
                  </a:cubicBezTo>
                  <a:cubicBezTo>
                    <a:pt x="0" y="5069"/>
                    <a:pt x="51" y="5120"/>
                    <a:pt x="114" y="5120"/>
                  </a:cubicBezTo>
                  <a:lnTo>
                    <a:pt x="228" y="5120"/>
                  </a:lnTo>
                  <a:lnTo>
                    <a:pt x="228" y="5461"/>
                  </a:lnTo>
                  <a:lnTo>
                    <a:pt x="114" y="5461"/>
                  </a:lnTo>
                  <a:cubicBezTo>
                    <a:pt x="51" y="5461"/>
                    <a:pt x="0" y="5512"/>
                    <a:pt x="0" y="5575"/>
                  </a:cubicBezTo>
                  <a:cubicBezTo>
                    <a:pt x="0" y="5638"/>
                    <a:pt x="51" y="5689"/>
                    <a:pt x="114" y="5689"/>
                  </a:cubicBezTo>
                  <a:lnTo>
                    <a:pt x="228" y="5689"/>
                  </a:lnTo>
                  <a:lnTo>
                    <a:pt x="228" y="6030"/>
                  </a:lnTo>
                  <a:lnTo>
                    <a:pt x="114" y="6030"/>
                  </a:lnTo>
                  <a:cubicBezTo>
                    <a:pt x="51" y="6030"/>
                    <a:pt x="0" y="6081"/>
                    <a:pt x="0" y="6144"/>
                  </a:cubicBezTo>
                  <a:cubicBezTo>
                    <a:pt x="0" y="6207"/>
                    <a:pt x="51" y="6258"/>
                    <a:pt x="114" y="6258"/>
                  </a:cubicBezTo>
                  <a:lnTo>
                    <a:pt x="228" y="6258"/>
                  </a:lnTo>
                  <a:lnTo>
                    <a:pt x="228" y="6485"/>
                  </a:lnTo>
                  <a:cubicBezTo>
                    <a:pt x="228" y="6548"/>
                    <a:pt x="278" y="6599"/>
                    <a:pt x="341" y="6599"/>
                  </a:cubicBezTo>
                  <a:lnTo>
                    <a:pt x="683" y="6599"/>
                  </a:lnTo>
                  <a:lnTo>
                    <a:pt x="683" y="6713"/>
                  </a:lnTo>
                  <a:cubicBezTo>
                    <a:pt x="683" y="6776"/>
                    <a:pt x="734" y="6827"/>
                    <a:pt x="796" y="6827"/>
                  </a:cubicBezTo>
                  <a:cubicBezTo>
                    <a:pt x="859" y="6827"/>
                    <a:pt x="910" y="6776"/>
                    <a:pt x="910" y="6713"/>
                  </a:cubicBezTo>
                  <a:lnTo>
                    <a:pt x="910" y="6599"/>
                  </a:lnTo>
                  <a:lnTo>
                    <a:pt x="1252" y="6599"/>
                  </a:lnTo>
                  <a:lnTo>
                    <a:pt x="1252" y="6713"/>
                  </a:lnTo>
                  <a:cubicBezTo>
                    <a:pt x="1252" y="6776"/>
                    <a:pt x="1302" y="6827"/>
                    <a:pt x="1365" y="6827"/>
                  </a:cubicBezTo>
                  <a:cubicBezTo>
                    <a:pt x="1428" y="6827"/>
                    <a:pt x="1479" y="6776"/>
                    <a:pt x="1479" y="6713"/>
                  </a:cubicBezTo>
                  <a:lnTo>
                    <a:pt x="1479" y="6599"/>
                  </a:lnTo>
                  <a:lnTo>
                    <a:pt x="1820" y="6599"/>
                  </a:lnTo>
                  <a:lnTo>
                    <a:pt x="1820" y="6713"/>
                  </a:lnTo>
                  <a:cubicBezTo>
                    <a:pt x="1820" y="6776"/>
                    <a:pt x="1871" y="6827"/>
                    <a:pt x="1934" y="6827"/>
                  </a:cubicBezTo>
                  <a:cubicBezTo>
                    <a:pt x="1997" y="6827"/>
                    <a:pt x="2048" y="6776"/>
                    <a:pt x="2048" y="6713"/>
                  </a:cubicBezTo>
                  <a:lnTo>
                    <a:pt x="2048" y="6599"/>
                  </a:lnTo>
                  <a:lnTo>
                    <a:pt x="2389" y="6599"/>
                  </a:lnTo>
                  <a:lnTo>
                    <a:pt x="2389" y="6713"/>
                  </a:lnTo>
                  <a:cubicBezTo>
                    <a:pt x="2389" y="6776"/>
                    <a:pt x="2440" y="6827"/>
                    <a:pt x="2503" y="6827"/>
                  </a:cubicBezTo>
                  <a:cubicBezTo>
                    <a:pt x="2566" y="6827"/>
                    <a:pt x="2617" y="6776"/>
                    <a:pt x="2617" y="6713"/>
                  </a:cubicBezTo>
                  <a:lnTo>
                    <a:pt x="2617" y="6599"/>
                  </a:lnTo>
                  <a:lnTo>
                    <a:pt x="2958" y="6599"/>
                  </a:lnTo>
                  <a:lnTo>
                    <a:pt x="2958" y="6713"/>
                  </a:lnTo>
                  <a:cubicBezTo>
                    <a:pt x="2958" y="6776"/>
                    <a:pt x="3009" y="6827"/>
                    <a:pt x="3072" y="6827"/>
                  </a:cubicBezTo>
                  <a:cubicBezTo>
                    <a:pt x="3135" y="6827"/>
                    <a:pt x="3186" y="6776"/>
                    <a:pt x="3186" y="6713"/>
                  </a:cubicBezTo>
                  <a:lnTo>
                    <a:pt x="3186" y="6599"/>
                  </a:lnTo>
                  <a:lnTo>
                    <a:pt x="3527" y="6599"/>
                  </a:lnTo>
                  <a:lnTo>
                    <a:pt x="3527" y="6713"/>
                  </a:lnTo>
                  <a:cubicBezTo>
                    <a:pt x="3527" y="6776"/>
                    <a:pt x="3578" y="6827"/>
                    <a:pt x="3641" y="6827"/>
                  </a:cubicBezTo>
                  <a:cubicBezTo>
                    <a:pt x="3704" y="6827"/>
                    <a:pt x="3755" y="6776"/>
                    <a:pt x="3755" y="6713"/>
                  </a:cubicBezTo>
                  <a:lnTo>
                    <a:pt x="3755" y="6599"/>
                  </a:lnTo>
                  <a:lnTo>
                    <a:pt x="4096" y="6599"/>
                  </a:lnTo>
                  <a:lnTo>
                    <a:pt x="4096" y="6713"/>
                  </a:lnTo>
                  <a:cubicBezTo>
                    <a:pt x="4096" y="6776"/>
                    <a:pt x="4147" y="6827"/>
                    <a:pt x="4210" y="6827"/>
                  </a:cubicBezTo>
                  <a:cubicBezTo>
                    <a:pt x="4273" y="6827"/>
                    <a:pt x="4323" y="6776"/>
                    <a:pt x="4323" y="6713"/>
                  </a:cubicBezTo>
                  <a:lnTo>
                    <a:pt x="4323" y="6599"/>
                  </a:lnTo>
                  <a:lnTo>
                    <a:pt x="4665" y="6599"/>
                  </a:lnTo>
                  <a:lnTo>
                    <a:pt x="4665" y="6713"/>
                  </a:lnTo>
                  <a:cubicBezTo>
                    <a:pt x="4665" y="6776"/>
                    <a:pt x="4716" y="6827"/>
                    <a:pt x="4779" y="6827"/>
                  </a:cubicBezTo>
                  <a:cubicBezTo>
                    <a:pt x="4842" y="6827"/>
                    <a:pt x="4892" y="6776"/>
                    <a:pt x="4892" y="6713"/>
                  </a:cubicBezTo>
                  <a:lnTo>
                    <a:pt x="4892" y="6599"/>
                  </a:lnTo>
                  <a:lnTo>
                    <a:pt x="5234" y="6599"/>
                  </a:lnTo>
                  <a:lnTo>
                    <a:pt x="5234" y="6713"/>
                  </a:lnTo>
                  <a:cubicBezTo>
                    <a:pt x="5234" y="6776"/>
                    <a:pt x="5285" y="6827"/>
                    <a:pt x="5347" y="6827"/>
                  </a:cubicBezTo>
                  <a:cubicBezTo>
                    <a:pt x="5410" y="6827"/>
                    <a:pt x="5461" y="6776"/>
                    <a:pt x="5461" y="6713"/>
                  </a:cubicBezTo>
                  <a:lnTo>
                    <a:pt x="5461" y="6599"/>
                  </a:lnTo>
                  <a:lnTo>
                    <a:pt x="5803" y="6599"/>
                  </a:lnTo>
                  <a:lnTo>
                    <a:pt x="5803" y="6713"/>
                  </a:lnTo>
                  <a:cubicBezTo>
                    <a:pt x="5803" y="6776"/>
                    <a:pt x="5853" y="6827"/>
                    <a:pt x="5916" y="6827"/>
                  </a:cubicBezTo>
                  <a:cubicBezTo>
                    <a:pt x="5979" y="6827"/>
                    <a:pt x="6030" y="6776"/>
                    <a:pt x="6030" y="6713"/>
                  </a:cubicBezTo>
                  <a:lnTo>
                    <a:pt x="6030" y="6599"/>
                  </a:lnTo>
                  <a:lnTo>
                    <a:pt x="6371" y="6599"/>
                  </a:lnTo>
                  <a:lnTo>
                    <a:pt x="6371" y="6713"/>
                  </a:lnTo>
                  <a:cubicBezTo>
                    <a:pt x="6371" y="6776"/>
                    <a:pt x="6422" y="6827"/>
                    <a:pt x="6485" y="6827"/>
                  </a:cubicBezTo>
                  <a:cubicBezTo>
                    <a:pt x="6548" y="6827"/>
                    <a:pt x="6599" y="6776"/>
                    <a:pt x="6599" y="6713"/>
                  </a:cubicBezTo>
                  <a:lnTo>
                    <a:pt x="6599" y="6599"/>
                  </a:lnTo>
                  <a:lnTo>
                    <a:pt x="6713" y="6599"/>
                  </a:lnTo>
                  <a:cubicBezTo>
                    <a:pt x="6776" y="6599"/>
                    <a:pt x="6827" y="6548"/>
                    <a:pt x="6827" y="6485"/>
                  </a:cubicBezTo>
                  <a:cubicBezTo>
                    <a:pt x="6827" y="6422"/>
                    <a:pt x="6776" y="6372"/>
                    <a:pt x="6713" y="6372"/>
                  </a:cubicBezTo>
                  <a:lnTo>
                    <a:pt x="6599" y="6372"/>
                  </a:lnTo>
                  <a:lnTo>
                    <a:pt x="6599" y="6258"/>
                  </a:lnTo>
                  <a:cubicBezTo>
                    <a:pt x="6599" y="6195"/>
                    <a:pt x="6548" y="6144"/>
                    <a:pt x="6485" y="6144"/>
                  </a:cubicBezTo>
                  <a:cubicBezTo>
                    <a:pt x="6422" y="6144"/>
                    <a:pt x="6371" y="6195"/>
                    <a:pt x="6371" y="6258"/>
                  </a:cubicBezTo>
                  <a:lnTo>
                    <a:pt x="6371" y="6372"/>
                  </a:lnTo>
                  <a:lnTo>
                    <a:pt x="6030" y="6372"/>
                  </a:lnTo>
                  <a:lnTo>
                    <a:pt x="6030" y="6258"/>
                  </a:lnTo>
                  <a:cubicBezTo>
                    <a:pt x="6030" y="6195"/>
                    <a:pt x="5979" y="6144"/>
                    <a:pt x="5916" y="6144"/>
                  </a:cubicBezTo>
                  <a:cubicBezTo>
                    <a:pt x="5853" y="6144"/>
                    <a:pt x="5803" y="6195"/>
                    <a:pt x="5803" y="6258"/>
                  </a:cubicBezTo>
                  <a:lnTo>
                    <a:pt x="5803" y="6372"/>
                  </a:lnTo>
                  <a:lnTo>
                    <a:pt x="5461" y="6372"/>
                  </a:lnTo>
                  <a:lnTo>
                    <a:pt x="5461" y="6258"/>
                  </a:lnTo>
                  <a:cubicBezTo>
                    <a:pt x="5461" y="6195"/>
                    <a:pt x="5410" y="6144"/>
                    <a:pt x="5347" y="6144"/>
                  </a:cubicBezTo>
                  <a:cubicBezTo>
                    <a:pt x="5285" y="6144"/>
                    <a:pt x="5234" y="6195"/>
                    <a:pt x="5234" y="6258"/>
                  </a:cubicBezTo>
                  <a:lnTo>
                    <a:pt x="5234" y="6372"/>
                  </a:lnTo>
                  <a:lnTo>
                    <a:pt x="4892" y="6372"/>
                  </a:lnTo>
                  <a:lnTo>
                    <a:pt x="4892" y="6258"/>
                  </a:lnTo>
                  <a:cubicBezTo>
                    <a:pt x="4892" y="6195"/>
                    <a:pt x="4842" y="6144"/>
                    <a:pt x="4779" y="6144"/>
                  </a:cubicBezTo>
                  <a:cubicBezTo>
                    <a:pt x="4716" y="6144"/>
                    <a:pt x="4665" y="6195"/>
                    <a:pt x="4665" y="6258"/>
                  </a:cubicBezTo>
                  <a:lnTo>
                    <a:pt x="4665" y="6372"/>
                  </a:lnTo>
                  <a:lnTo>
                    <a:pt x="4323" y="6372"/>
                  </a:lnTo>
                  <a:lnTo>
                    <a:pt x="4323" y="6258"/>
                  </a:lnTo>
                  <a:cubicBezTo>
                    <a:pt x="4323" y="6195"/>
                    <a:pt x="4273" y="6144"/>
                    <a:pt x="4210" y="6144"/>
                  </a:cubicBezTo>
                  <a:cubicBezTo>
                    <a:pt x="4147" y="6144"/>
                    <a:pt x="4096" y="6195"/>
                    <a:pt x="4096" y="6258"/>
                  </a:cubicBezTo>
                  <a:lnTo>
                    <a:pt x="4096" y="6372"/>
                  </a:lnTo>
                  <a:lnTo>
                    <a:pt x="3755" y="6372"/>
                  </a:lnTo>
                  <a:lnTo>
                    <a:pt x="3755" y="6258"/>
                  </a:lnTo>
                  <a:cubicBezTo>
                    <a:pt x="3755" y="6195"/>
                    <a:pt x="3704" y="6144"/>
                    <a:pt x="3641" y="6144"/>
                  </a:cubicBezTo>
                  <a:cubicBezTo>
                    <a:pt x="3578" y="6144"/>
                    <a:pt x="3527" y="6195"/>
                    <a:pt x="3527" y="6258"/>
                  </a:cubicBezTo>
                  <a:lnTo>
                    <a:pt x="3527" y="6372"/>
                  </a:lnTo>
                  <a:lnTo>
                    <a:pt x="3186" y="6372"/>
                  </a:lnTo>
                  <a:lnTo>
                    <a:pt x="3186" y="6258"/>
                  </a:lnTo>
                  <a:cubicBezTo>
                    <a:pt x="3186" y="6195"/>
                    <a:pt x="3135" y="6144"/>
                    <a:pt x="3072" y="6144"/>
                  </a:cubicBezTo>
                  <a:cubicBezTo>
                    <a:pt x="3009" y="6144"/>
                    <a:pt x="2958" y="6195"/>
                    <a:pt x="2958" y="6258"/>
                  </a:cubicBezTo>
                  <a:lnTo>
                    <a:pt x="2958" y="6372"/>
                  </a:lnTo>
                  <a:lnTo>
                    <a:pt x="2617" y="6372"/>
                  </a:lnTo>
                  <a:lnTo>
                    <a:pt x="2617" y="6258"/>
                  </a:lnTo>
                  <a:cubicBezTo>
                    <a:pt x="2617" y="6195"/>
                    <a:pt x="2566" y="6144"/>
                    <a:pt x="2503" y="6144"/>
                  </a:cubicBezTo>
                  <a:cubicBezTo>
                    <a:pt x="2440" y="6144"/>
                    <a:pt x="2389" y="6195"/>
                    <a:pt x="2389" y="6258"/>
                  </a:cubicBezTo>
                  <a:lnTo>
                    <a:pt x="2389" y="6372"/>
                  </a:lnTo>
                  <a:lnTo>
                    <a:pt x="2048" y="6372"/>
                  </a:lnTo>
                  <a:lnTo>
                    <a:pt x="2048" y="6258"/>
                  </a:lnTo>
                  <a:cubicBezTo>
                    <a:pt x="2048" y="6195"/>
                    <a:pt x="1997" y="6144"/>
                    <a:pt x="1934" y="6144"/>
                  </a:cubicBezTo>
                  <a:cubicBezTo>
                    <a:pt x="1871" y="6144"/>
                    <a:pt x="1820" y="6195"/>
                    <a:pt x="1820" y="6258"/>
                  </a:cubicBezTo>
                  <a:lnTo>
                    <a:pt x="1820" y="6372"/>
                  </a:lnTo>
                  <a:lnTo>
                    <a:pt x="1479" y="6372"/>
                  </a:lnTo>
                  <a:lnTo>
                    <a:pt x="1479" y="6258"/>
                  </a:lnTo>
                  <a:cubicBezTo>
                    <a:pt x="1479" y="6195"/>
                    <a:pt x="1428" y="6144"/>
                    <a:pt x="1365" y="6144"/>
                  </a:cubicBezTo>
                  <a:cubicBezTo>
                    <a:pt x="1302" y="6144"/>
                    <a:pt x="1252" y="6195"/>
                    <a:pt x="1252" y="6258"/>
                  </a:cubicBezTo>
                  <a:lnTo>
                    <a:pt x="1252" y="6372"/>
                  </a:lnTo>
                  <a:lnTo>
                    <a:pt x="910" y="6372"/>
                  </a:lnTo>
                  <a:lnTo>
                    <a:pt x="910" y="6258"/>
                  </a:lnTo>
                  <a:cubicBezTo>
                    <a:pt x="910" y="6195"/>
                    <a:pt x="859" y="6144"/>
                    <a:pt x="796" y="6144"/>
                  </a:cubicBezTo>
                  <a:cubicBezTo>
                    <a:pt x="734" y="6144"/>
                    <a:pt x="683" y="6195"/>
                    <a:pt x="683" y="6258"/>
                  </a:cubicBezTo>
                  <a:lnTo>
                    <a:pt x="683" y="6372"/>
                  </a:lnTo>
                  <a:lnTo>
                    <a:pt x="455" y="6372"/>
                  </a:lnTo>
                  <a:lnTo>
                    <a:pt x="455" y="5234"/>
                  </a:lnTo>
                  <a:lnTo>
                    <a:pt x="1263" y="5234"/>
                  </a:lnTo>
                  <a:close/>
                </a:path>
              </a:pathLst>
            </a:custGeom>
            <a:solidFill>
              <a:schemeClr val="bg1"/>
            </a:solidFill>
            <a:ln>
              <a:noFill/>
            </a:ln>
            <a:extLst/>
          </p:spPr>
          <p:txBody>
            <a:bodyPr anchor="ctr"/>
            <a:lstStyle/>
            <a:p>
              <a:pPr algn="ctr"/>
              <a:endParaRPr/>
            </a:p>
          </p:txBody>
        </p:sp>
      </p:grpSp>
      <p:grpSp>
        <p:nvGrpSpPr>
          <p:cNvPr id="13" name="ïšľïḓé"/>
          <p:cNvGrpSpPr/>
          <p:nvPr/>
        </p:nvGrpSpPr>
        <p:grpSpPr>
          <a:xfrm>
            <a:off x="6672064" y="1653867"/>
            <a:ext cx="504720" cy="504720"/>
            <a:chOff x="3909160" y="2249137"/>
            <a:chExt cx="648072" cy="648072"/>
          </a:xfrm>
        </p:grpSpPr>
        <p:sp>
          <p:nvSpPr>
            <p:cNvPr id="16" name="íṡlíḍe"/>
            <p:cNvSpPr/>
            <p:nvPr/>
          </p:nvSpPr>
          <p:spPr>
            <a:xfrm>
              <a:off x="3909160" y="2249137"/>
              <a:ext cx="648072" cy="648072"/>
            </a:xfrm>
            <a:prstGeom prst="ellipse">
              <a:avLst/>
            </a:prstGeom>
            <a:solidFill>
              <a:schemeClr val="accent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7" name="ïśļîdé"/>
            <p:cNvSpPr>
              <a:spLocks/>
            </p:cNvSpPr>
            <p:nvPr/>
          </p:nvSpPr>
          <p:spPr bwMode="auto">
            <a:xfrm>
              <a:off x="4043050" y="2390028"/>
              <a:ext cx="380293" cy="366291"/>
            </a:xfrm>
            <a:custGeom>
              <a:avLst/>
              <a:gdLst>
                <a:gd name="T0" fmla="*/ 3413 w 6827"/>
                <a:gd name="T1" fmla="*/ 0 h 5912"/>
                <a:gd name="T2" fmla="*/ 0 w 6827"/>
                <a:gd name="T3" fmla="*/ 5912 h 5912"/>
                <a:gd name="T4" fmla="*/ 6827 w 6827"/>
                <a:gd name="T5" fmla="*/ 5912 h 5912"/>
                <a:gd name="T6" fmla="*/ 3413 w 6827"/>
                <a:gd name="T7" fmla="*/ 0 h 5912"/>
                <a:gd name="T8" fmla="*/ 3413 w 6827"/>
                <a:gd name="T9" fmla="*/ 972 h 5912"/>
                <a:gd name="T10" fmla="*/ 4489 w 6827"/>
                <a:gd name="T11" fmla="*/ 2835 h 5912"/>
                <a:gd name="T12" fmla="*/ 2338 w 6827"/>
                <a:gd name="T13" fmla="*/ 2835 h 5912"/>
                <a:gd name="T14" fmla="*/ 3413 w 6827"/>
                <a:gd name="T15" fmla="*/ 972 h 5912"/>
                <a:gd name="T16" fmla="*/ 842 w 6827"/>
                <a:gd name="T17" fmla="*/ 5426 h 5912"/>
                <a:gd name="T18" fmla="*/ 1917 w 6827"/>
                <a:gd name="T19" fmla="*/ 3564 h 5912"/>
                <a:gd name="T20" fmla="*/ 2993 w 6827"/>
                <a:gd name="T21" fmla="*/ 5426 h 5912"/>
                <a:gd name="T22" fmla="*/ 842 w 6827"/>
                <a:gd name="T23" fmla="*/ 5426 h 5912"/>
                <a:gd name="T24" fmla="*/ 2338 w 6827"/>
                <a:gd name="T25" fmla="*/ 3321 h 5912"/>
                <a:gd name="T26" fmla="*/ 4489 w 6827"/>
                <a:gd name="T27" fmla="*/ 3321 h 5912"/>
                <a:gd name="T28" fmla="*/ 3413 w 6827"/>
                <a:gd name="T29" fmla="*/ 5183 h 5912"/>
                <a:gd name="T30" fmla="*/ 2338 w 6827"/>
                <a:gd name="T31" fmla="*/ 3321 h 5912"/>
                <a:gd name="T32" fmla="*/ 4910 w 6827"/>
                <a:gd name="T33" fmla="*/ 3564 h 5912"/>
                <a:gd name="T34" fmla="*/ 5985 w 6827"/>
                <a:gd name="T35" fmla="*/ 5426 h 5912"/>
                <a:gd name="T36" fmla="*/ 3834 w 6827"/>
                <a:gd name="T37" fmla="*/ 5426 h 5912"/>
                <a:gd name="T38" fmla="*/ 4910 w 6827"/>
                <a:gd name="T39" fmla="*/ 3564 h 5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827" h="5912">
                  <a:moveTo>
                    <a:pt x="3413" y="0"/>
                  </a:moveTo>
                  <a:lnTo>
                    <a:pt x="0" y="5912"/>
                  </a:lnTo>
                  <a:lnTo>
                    <a:pt x="6827" y="5912"/>
                  </a:lnTo>
                  <a:lnTo>
                    <a:pt x="3413" y="0"/>
                  </a:lnTo>
                  <a:close/>
                  <a:moveTo>
                    <a:pt x="3413" y="972"/>
                  </a:moveTo>
                  <a:lnTo>
                    <a:pt x="4489" y="2835"/>
                  </a:lnTo>
                  <a:lnTo>
                    <a:pt x="2338" y="2835"/>
                  </a:lnTo>
                  <a:lnTo>
                    <a:pt x="3413" y="972"/>
                  </a:lnTo>
                  <a:close/>
                  <a:moveTo>
                    <a:pt x="842" y="5426"/>
                  </a:moveTo>
                  <a:lnTo>
                    <a:pt x="1917" y="3564"/>
                  </a:lnTo>
                  <a:lnTo>
                    <a:pt x="2993" y="5426"/>
                  </a:lnTo>
                  <a:lnTo>
                    <a:pt x="842" y="5426"/>
                  </a:lnTo>
                  <a:close/>
                  <a:moveTo>
                    <a:pt x="2338" y="3321"/>
                  </a:moveTo>
                  <a:lnTo>
                    <a:pt x="4489" y="3321"/>
                  </a:lnTo>
                  <a:lnTo>
                    <a:pt x="3413" y="5183"/>
                  </a:lnTo>
                  <a:lnTo>
                    <a:pt x="2338" y="3321"/>
                  </a:lnTo>
                  <a:close/>
                  <a:moveTo>
                    <a:pt x="4910" y="3564"/>
                  </a:moveTo>
                  <a:lnTo>
                    <a:pt x="5985" y="5426"/>
                  </a:lnTo>
                  <a:lnTo>
                    <a:pt x="3834" y="5426"/>
                  </a:lnTo>
                  <a:lnTo>
                    <a:pt x="4910" y="3564"/>
                  </a:lnTo>
                  <a:close/>
                </a:path>
              </a:pathLst>
            </a:custGeom>
            <a:solidFill>
              <a:schemeClr val="bg1"/>
            </a:solidFill>
            <a:ln>
              <a:noFill/>
            </a:ln>
            <a:extLst/>
          </p:spPr>
          <p:txBody>
            <a:bodyPr anchor="ctr"/>
            <a:lstStyle/>
            <a:p>
              <a:pPr algn="ctr"/>
              <a:endParaRPr/>
            </a:p>
          </p:txBody>
        </p:sp>
      </p:grpSp>
      <p:cxnSp>
        <p:nvCxnSpPr>
          <p:cNvPr id="14" name="直接连接符 13"/>
          <p:cNvCxnSpPr/>
          <p:nvPr/>
        </p:nvCxnSpPr>
        <p:spPr>
          <a:xfrm>
            <a:off x="8851862" y="2618767"/>
            <a:ext cx="2621001"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851862" y="4490975"/>
            <a:ext cx="2621001" cy="0"/>
          </a:xfrm>
          <a:prstGeom prst="line">
            <a:avLst/>
          </a:prstGeom>
          <a:ln>
            <a:solidFill>
              <a:schemeClr val="tx1">
                <a:lumMod val="40000"/>
                <a:lumOff val="60000"/>
              </a:schemeClr>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a:off x="1180709" y="514055"/>
            <a:ext cx="3171572" cy="523220"/>
          </a:xfrm>
          <a:prstGeom prst="rect">
            <a:avLst/>
          </a:prstGeom>
        </p:spPr>
        <p:txBody>
          <a:bodyPr wrap="square">
            <a:spAutoFit/>
          </a:bodyPr>
          <a:lstStyle/>
          <a:p>
            <a:r>
              <a:rPr lang="zh-CN" altLang="en-US" sz="2800" b="1" dirty="0" smtClean="0">
                <a:solidFill>
                  <a:schemeClr val="accent4"/>
                </a:solidFill>
                <a:ea typeface="微软雅黑" panose="020B0503020204020204" pitchFamily="34" charset="-122"/>
              </a:rPr>
              <a:t>责任的意义</a:t>
            </a:r>
            <a:endParaRPr lang="zh-CN" altLang="en-US" sz="2800" b="1" dirty="0">
              <a:solidFill>
                <a:schemeClr val="accent4"/>
              </a:solidFill>
              <a:ea typeface="微软雅黑" panose="020B0503020204020204" pitchFamily="34" charset="-122"/>
            </a:endParaRPr>
          </a:p>
        </p:txBody>
      </p:sp>
    </p:spTree>
    <p:extLst>
      <p:ext uri="{BB962C8B-B14F-4D97-AF65-F5344CB8AC3E}">
        <p14:creationId xmlns:p14="http://schemas.microsoft.com/office/powerpoint/2010/main" val="1016943796"/>
      </p:ext>
    </p:extLst>
  </p:cSld>
  <p:clrMapOvr>
    <a:masterClrMapping/>
  </p:clrMapOvr>
  <p:transition spd="slow">
    <p:comb/>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ḷidé">
            <a:extLst>
              <a:ext uri="{FF2B5EF4-FFF2-40B4-BE49-F238E27FC236}">
                <a16:creationId xmlns:a16="http://schemas.microsoft.com/office/drawing/2014/main" xmlns="" id="{06745AD2-8A5E-43C3-82BD-665866146A96}"/>
              </a:ext>
            </a:extLst>
          </p:cNvPr>
          <p:cNvSpPr>
            <a:spLocks/>
          </p:cNvSpPr>
          <p:nvPr/>
        </p:nvSpPr>
        <p:spPr>
          <a:xfrm>
            <a:off x="838200" y="1340768"/>
            <a:ext cx="10550388" cy="43924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ea typeface="微软雅黑" panose="020B0503020204020204" pitchFamily="34" charset="-122"/>
            </a:endParaRPr>
          </a:p>
        </p:txBody>
      </p:sp>
      <p:sp>
        <p:nvSpPr>
          <p:cNvPr id="4" name="îṣļíḓê">
            <a:extLst>
              <a:ext uri="{FF2B5EF4-FFF2-40B4-BE49-F238E27FC236}">
                <a16:creationId xmlns:a16="http://schemas.microsoft.com/office/drawing/2014/main" xmlns="" id="{AE5D7FAC-4EE8-4721-94A8-420C39EB9A66}"/>
              </a:ext>
            </a:extLst>
          </p:cNvPr>
          <p:cNvSpPr/>
          <p:nvPr/>
        </p:nvSpPr>
        <p:spPr>
          <a:xfrm>
            <a:off x="838200" y="3928056"/>
            <a:ext cx="10550388" cy="1805200"/>
          </a:xfrm>
          <a:prstGeom prst="rect">
            <a:avLst/>
          </a:prstGeom>
          <a:solidFill>
            <a:schemeClr val="accent6">
              <a:lumMod val="75000"/>
              <a:alpha val="85000"/>
            </a:schemeClr>
          </a:solidFill>
          <a:ln>
            <a:noFill/>
          </a:ln>
        </p:spPr>
        <p:txBody>
          <a:bodyPr wrap="none" lIns="91412" tIns="45700" rIns="91412" bIns="45700" anchor="ctr" anchorCtr="1">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buSzPct val="25000"/>
              <a:defRPr/>
            </a:pPr>
            <a:r>
              <a:rPr lang="zh-CN" altLang="en-US" sz="6600" b="1" dirty="0">
                <a:solidFill>
                  <a:schemeClr val="bg1">
                    <a:lumMod val="95000"/>
                  </a:schemeClr>
                </a:solidFill>
                <a:ea typeface="微软雅黑" panose="020B0503020204020204" pitchFamily="34" charset="-122"/>
              </a:rPr>
              <a:t>良好执行力表现</a:t>
            </a:r>
          </a:p>
        </p:txBody>
      </p:sp>
    </p:spTree>
    <p:extLst>
      <p:ext uri="{BB962C8B-B14F-4D97-AF65-F5344CB8AC3E}">
        <p14:creationId xmlns:p14="http://schemas.microsoft.com/office/powerpoint/2010/main" val="134173491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3c07e3d6-7561-4b96-bc00-20138a59a80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0" y="1315010"/>
            <a:ext cx="12192000" cy="4937323"/>
            <a:chOff x="0" y="1340768"/>
            <a:chExt cx="12192000" cy="4937323"/>
          </a:xfrm>
        </p:grpSpPr>
        <p:sp>
          <p:nvSpPr>
            <p:cNvPr id="4" name="íšľïḍê">
              <a:extLst>
                <a:ext uri="{FF2B5EF4-FFF2-40B4-BE49-F238E27FC236}">
                  <a16:creationId xmlns:a16="http://schemas.microsoft.com/office/drawing/2014/main" xmlns="" id="{391AE8EA-C36E-461A-A921-F64A99990E4D}"/>
                </a:ext>
              </a:extLst>
            </p:cNvPr>
            <p:cNvSpPr/>
            <p:nvPr/>
          </p:nvSpPr>
          <p:spPr bwMode="auto">
            <a:xfrm>
              <a:off x="0" y="1340768"/>
              <a:ext cx="2351584" cy="4703168"/>
            </a:xfrm>
            <a:custGeom>
              <a:avLst/>
              <a:gdLst>
                <a:gd name="connsiteX0" fmla="*/ 0 w 2351584"/>
                <a:gd name="connsiteY0" fmla="*/ 0 h 4703168"/>
                <a:gd name="connsiteX1" fmla="*/ 2351584 w 2351584"/>
                <a:gd name="connsiteY1" fmla="*/ 2351584 h 4703168"/>
                <a:gd name="connsiteX2" fmla="*/ 0 w 2351584"/>
                <a:gd name="connsiteY2" fmla="*/ 4703168 h 4703168"/>
                <a:gd name="connsiteX3" fmla="*/ 0 w 2351584"/>
                <a:gd name="connsiteY3" fmla="*/ 3773472 h 4703168"/>
                <a:gd name="connsiteX4" fmla="*/ 1421888 w 2351584"/>
                <a:gd name="connsiteY4" fmla="*/ 2351584 h 4703168"/>
                <a:gd name="connsiteX5" fmla="*/ 0 w 2351584"/>
                <a:gd name="connsiteY5" fmla="*/ 929696 h 470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1584" h="4703168">
                  <a:moveTo>
                    <a:pt x="0" y="0"/>
                  </a:moveTo>
                  <a:cubicBezTo>
                    <a:pt x="1298744" y="0"/>
                    <a:pt x="2351584" y="1052840"/>
                    <a:pt x="2351584" y="2351584"/>
                  </a:cubicBezTo>
                  <a:cubicBezTo>
                    <a:pt x="2351584" y="3650328"/>
                    <a:pt x="1298744" y="4703168"/>
                    <a:pt x="0" y="4703168"/>
                  </a:cubicBezTo>
                  <a:lnTo>
                    <a:pt x="0" y="3773472"/>
                  </a:lnTo>
                  <a:cubicBezTo>
                    <a:pt x="785287" y="3773472"/>
                    <a:pt x="1421888" y="3136871"/>
                    <a:pt x="1421888" y="2351584"/>
                  </a:cubicBezTo>
                  <a:cubicBezTo>
                    <a:pt x="1421888" y="1566297"/>
                    <a:pt x="785287" y="929696"/>
                    <a:pt x="0" y="929696"/>
                  </a:cubicBezTo>
                  <a:close/>
                </a:path>
              </a:pathLst>
            </a:custGeom>
            <a:blipFill>
              <a:blip r:embed="rId4"/>
              <a:srcRect/>
              <a:stretch>
                <a:fillRect l="-50270" r="-49730"/>
              </a:stretch>
            </a:blipFill>
            <a:ln w="9525">
              <a:noFill/>
              <a:round/>
              <a:headEnd/>
              <a:tailEn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dirty="0">
                <a:solidFill>
                  <a:schemeClr val="lt1"/>
                </a:solidFill>
                <a:ea typeface="微软雅黑" panose="020B0503020204020204" pitchFamily="34" charset="-122"/>
              </a:endParaRPr>
            </a:p>
          </p:txBody>
        </p:sp>
        <p:sp>
          <p:nvSpPr>
            <p:cNvPr id="5" name="ïṩḻiḓê">
              <a:extLst>
                <a:ext uri="{FF2B5EF4-FFF2-40B4-BE49-F238E27FC236}">
                  <a16:creationId xmlns:a16="http://schemas.microsoft.com/office/drawing/2014/main" xmlns="" id="{A40865BF-14B8-4327-9F64-663BF9E022BE}"/>
                </a:ext>
              </a:extLst>
            </p:cNvPr>
            <p:cNvSpPr/>
            <p:nvPr/>
          </p:nvSpPr>
          <p:spPr bwMode="auto">
            <a:xfrm flipH="1">
              <a:off x="9840416" y="1340768"/>
              <a:ext cx="2351584" cy="4703168"/>
            </a:xfrm>
            <a:custGeom>
              <a:avLst/>
              <a:gdLst>
                <a:gd name="connsiteX0" fmla="*/ 0 w 2351584"/>
                <a:gd name="connsiteY0" fmla="*/ 0 h 4703168"/>
                <a:gd name="connsiteX1" fmla="*/ 2351584 w 2351584"/>
                <a:gd name="connsiteY1" fmla="*/ 2351584 h 4703168"/>
                <a:gd name="connsiteX2" fmla="*/ 0 w 2351584"/>
                <a:gd name="connsiteY2" fmla="*/ 4703168 h 4703168"/>
                <a:gd name="connsiteX3" fmla="*/ 0 w 2351584"/>
                <a:gd name="connsiteY3" fmla="*/ 3773472 h 4703168"/>
                <a:gd name="connsiteX4" fmla="*/ 1421888 w 2351584"/>
                <a:gd name="connsiteY4" fmla="*/ 2351584 h 4703168"/>
                <a:gd name="connsiteX5" fmla="*/ 0 w 2351584"/>
                <a:gd name="connsiteY5" fmla="*/ 929696 h 470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51584" h="4703168">
                  <a:moveTo>
                    <a:pt x="0" y="0"/>
                  </a:moveTo>
                  <a:cubicBezTo>
                    <a:pt x="1298744" y="0"/>
                    <a:pt x="2351584" y="1052840"/>
                    <a:pt x="2351584" y="2351584"/>
                  </a:cubicBezTo>
                  <a:cubicBezTo>
                    <a:pt x="2351584" y="3650328"/>
                    <a:pt x="1298744" y="4703168"/>
                    <a:pt x="0" y="4703168"/>
                  </a:cubicBezTo>
                  <a:lnTo>
                    <a:pt x="0" y="3773472"/>
                  </a:lnTo>
                  <a:cubicBezTo>
                    <a:pt x="785287" y="3773472"/>
                    <a:pt x="1421888" y="3136871"/>
                    <a:pt x="1421888" y="2351584"/>
                  </a:cubicBezTo>
                  <a:cubicBezTo>
                    <a:pt x="1421888" y="1566297"/>
                    <a:pt x="785287" y="929696"/>
                    <a:pt x="0" y="929696"/>
                  </a:cubicBezTo>
                  <a:close/>
                </a:path>
              </a:pathLst>
            </a:custGeom>
            <a:blipFill>
              <a:blip r:embed="rId4"/>
              <a:srcRect/>
              <a:stretch>
                <a:fillRect l="-50270" r="-49730"/>
              </a:stretch>
            </a:blipFill>
            <a:ln w="9525">
              <a:noFill/>
              <a:round/>
              <a:headEnd/>
              <a:tailEnd/>
            </a:ln>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dirty="0">
                <a:solidFill>
                  <a:schemeClr val="lt1"/>
                </a:solidFill>
                <a:ea typeface="微软雅黑" panose="020B0503020204020204" pitchFamily="34" charset="-122"/>
              </a:endParaRPr>
            </a:p>
          </p:txBody>
        </p:sp>
        <p:sp>
          <p:nvSpPr>
            <p:cNvPr id="6" name="ïṩḻïďè">
              <a:extLst>
                <a:ext uri="{FF2B5EF4-FFF2-40B4-BE49-F238E27FC236}">
                  <a16:creationId xmlns:a16="http://schemas.microsoft.com/office/drawing/2014/main" xmlns="" id="{DDDB8F16-2AB5-4661-96CC-667B3BCB748D}"/>
                </a:ext>
              </a:extLst>
            </p:cNvPr>
            <p:cNvSpPr txBox="1"/>
            <p:nvPr/>
          </p:nvSpPr>
          <p:spPr>
            <a:xfrm>
              <a:off x="3827748" y="1778650"/>
              <a:ext cx="4536504" cy="1224136"/>
            </a:xfrm>
            <a:prstGeom prst="rect">
              <a:avLst/>
            </a:prstGeom>
            <a:noFill/>
          </p:spPr>
          <p:txBody>
            <a:bodyPr wrap="square" lIns="90000" tIns="46800" rIns="90000" bIns="46800" rtlCol="0">
              <a:normAutofit lnSpcReduction="10000"/>
            </a:bodyPr>
            <a:lstStyle/>
            <a:p>
              <a:pPr algn="ctr">
                <a:lnSpc>
                  <a:spcPct val="150000"/>
                </a:lnSpc>
              </a:pPr>
              <a:r>
                <a:rPr lang="zh-CN" altLang="en-US" sz="1400" dirty="0">
                  <a:solidFill>
                    <a:schemeClr val="tx1">
                      <a:lumMod val="75000"/>
                      <a:lumOff val="25000"/>
                    </a:schemeClr>
                  </a:solidFill>
                  <a:ea typeface="微软雅黑" panose="020B0503020204020204" pitchFamily="34" charset="-122"/>
                </a:rPr>
                <a:t>统一的字体让阅读更流畅</a:t>
              </a:r>
              <a:endParaRPr lang="en-US" altLang="zh-CN" sz="1400" dirty="0">
                <a:solidFill>
                  <a:schemeClr val="tx1">
                    <a:lumMod val="75000"/>
                    <a:lumOff val="25000"/>
                  </a:schemeClr>
                </a:solidFill>
                <a:ea typeface="微软雅黑" panose="020B0503020204020204" pitchFamily="34" charset="-122"/>
              </a:endParaRPr>
            </a:p>
            <a:p>
              <a:pPr algn="ctr">
                <a:lnSpc>
                  <a:spcPct val="150000"/>
                </a:lnSpc>
              </a:pPr>
              <a:r>
                <a:rPr lang="zh-CN" altLang="en-US" sz="2200" b="1" dirty="0">
                  <a:ea typeface="微软雅黑" panose="020B0503020204020204" pitchFamily="34" charset="-122"/>
                </a:rPr>
                <a:t>主题颜色让</a:t>
              </a:r>
              <a:r>
                <a:rPr lang="en-US" altLang="zh-CN" sz="2200" b="1" dirty="0">
                  <a:ea typeface="微软雅黑" panose="020B0503020204020204" pitchFamily="34" charset="-122"/>
                </a:rPr>
                <a:t>PPT</a:t>
              </a:r>
              <a:r>
                <a:rPr lang="zh-CN" altLang="en-US" sz="2200" b="1" dirty="0">
                  <a:ea typeface="微软雅黑" panose="020B0503020204020204" pitchFamily="34" charset="-122"/>
                </a:rPr>
                <a:t>改起来更方便</a:t>
              </a:r>
              <a:endParaRPr lang="en-US" altLang="zh-CN" sz="1600" b="1" dirty="0">
                <a:ea typeface="微软雅黑" panose="020B0503020204020204" pitchFamily="34" charset="-122"/>
              </a:endParaRPr>
            </a:p>
            <a:p>
              <a:pPr algn="ctr">
                <a:lnSpc>
                  <a:spcPct val="150000"/>
                </a:lnSpc>
              </a:pPr>
              <a:r>
                <a:rPr lang="zh-CN" altLang="en-US" sz="1600" b="1" dirty="0">
                  <a:solidFill>
                    <a:schemeClr val="tx1">
                      <a:lumMod val="75000"/>
                      <a:lumOff val="25000"/>
                    </a:schemeClr>
                  </a:solidFill>
                  <a:ea typeface="微软雅黑" panose="020B0503020204020204" pitchFamily="34" charset="-122"/>
                </a:rPr>
                <a:t>调整行距来适应中文排版</a:t>
              </a:r>
              <a:r>
                <a:rPr lang="en-US" altLang="zh-CN" sz="1600" b="1" dirty="0">
                  <a:solidFill>
                    <a:schemeClr val="tx1">
                      <a:lumMod val="75000"/>
                      <a:lumOff val="25000"/>
                    </a:schemeClr>
                  </a:solidFill>
                  <a:ea typeface="微软雅黑" panose="020B0503020204020204" pitchFamily="34" charset="-122"/>
                </a:rPr>
                <a:t>,</a:t>
              </a:r>
              <a:r>
                <a:rPr lang="zh-CN" altLang="en-US" sz="1600" b="1" dirty="0">
                  <a:solidFill>
                    <a:schemeClr val="tx1">
                      <a:lumMod val="75000"/>
                      <a:lumOff val="25000"/>
                    </a:schemeClr>
                  </a:solidFill>
                  <a:ea typeface="微软雅黑" panose="020B0503020204020204" pitchFamily="34" charset="-122"/>
                </a:rPr>
                <a:t>在</a:t>
              </a:r>
              <a:r>
                <a:rPr lang="en-US" altLang="zh-CN" sz="1600" b="1" dirty="0">
                  <a:solidFill>
                    <a:schemeClr val="tx1">
                      <a:lumMod val="75000"/>
                      <a:lumOff val="25000"/>
                    </a:schemeClr>
                  </a:solidFill>
                  <a:ea typeface="微软雅黑" panose="020B0503020204020204" pitchFamily="34" charset="-122"/>
                </a:rPr>
                <a:t>PPT</a:t>
              </a:r>
              <a:r>
                <a:rPr lang="zh-CN" altLang="en-US" sz="1600" b="1" dirty="0">
                  <a:solidFill>
                    <a:schemeClr val="tx1">
                      <a:lumMod val="75000"/>
                      <a:lumOff val="25000"/>
                    </a:schemeClr>
                  </a:solidFill>
                  <a:ea typeface="微软雅黑" panose="020B0503020204020204" pitchFamily="34" charset="-122"/>
                </a:rPr>
                <a:t>中使用参考线</a:t>
              </a:r>
              <a:endParaRPr lang="en-US" sz="1600" b="1" dirty="0">
                <a:solidFill>
                  <a:schemeClr val="tx1">
                    <a:lumMod val="75000"/>
                    <a:lumOff val="25000"/>
                  </a:schemeClr>
                </a:solidFill>
              </a:endParaRPr>
            </a:p>
          </p:txBody>
        </p:sp>
        <p:grpSp>
          <p:nvGrpSpPr>
            <p:cNvPr id="7" name="íṥ1iḓè">
              <a:extLst>
                <a:ext uri="{FF2B5EF4-FFF2-40B4-BE49-F238E27FC236}">
                  <a16:creationId xmlns:a16="http://schemas.microsoft.com/office/drawing/2014/main" xmlns="" id="{AEEEBC1B-EED4-408D-BDB5-1F469DE2BC98}"/>
                </a:ext>
              </a:extLst>
            </p:cNvPr>
            <p:cNvGrpSpPr/>
            <p:nvPr/>
          </p:nvGrpSpPr>
          <p:grpSpPr>
            <a:xfrm>
              <a:off x="2180134" y="4321539"/>
              <a:ext cx="3703117" cy="1956552"/>
              <a:chOff x="669925" y="2614314"/>
              <a:chExt cx="3096344" cy="1956552"/>
            </a:xfrm>
          </p:grpSpPr>
          <p:sp>
            <p:nvSpPr>
              <p:cNvPr id="18" name="iṣľîďé">
                <a:extLst>
                  <a:ext uri="{FF2B5EF4-FFF2-40B4-BE49-F238E27FC236}">
                    <a16:creationId xmlns:a16="http://schemas.microsoft.com/office/drawing/2014/main" xmlns="" id="{96B0F3A4-AB65-4DAA-A186-171630D808B9}"/>
                  </a:ext>
                </a:extLst>
              </p:cNvPr>
              <p:cNvSpPr txBox="1"/>
              <p:nvPr/>
            </p:nvSpPr>
            <p:spPr>
              <a:xfrm>
                <a:off x="669925" y="3009921"/>
                <a:ext cx="3096344" cy="1560945"/>
              </a:xfrm>
              <a:prstGeom prst="rect">
                <a:avLst/>
              </a:prstGeom>
              <a:noFill/>
            </p:spPr>
            <p:txBody>
              <a:bodyPr wrap="square" lIns="90000" tIns="46800" rIns="90000" bIns="46800" rtlCol="0">
                <a:normAutofit/>
              </a:bodyPr>
              <a:lstStyle/>
              <a:p>
                <a:pPr>
                  <a:lnSpc>
                    <a:spcPct val="150000"/>
                  </a:lnSpc>
                </a:pPr>
                <a:r>
                  <a:rPr lang="en-US" altLang="zh-CN" sz="1200" dirty="0">
                    <a:ea typeface="微软雅黑" panose="020B0503020204020204" pitchFamily="34" charset="-122"/>
                  </a:rPr>
                  <a:t>1.</a:t>
                </a:r>
                <a:r>
                  <a:rPr lang="zh-CN" altLang="en-US" sz="1200" dirty="0">
                    <a:ea typeface="微软雅黑" panose="020B0503020204020204" pitchFamily="34" charset="-122"/>
                  </a:rPr>
                  <a:t>选中</a:t>
                </a:r>
                <a:r>
                  <a:rPr lang="en-US" altLang="zh-CN" sz="1200" dirty="0">
                    <a:ea typeface="微软雅黑" panose="020B0503020204020204" pitchFamily="34" charset="-122"/>
                  </a:rPr>
                  <a:t>PPT</a:t>
                </a:r>
                <a:r>
                  <a:rPr lang="zh-CN" altLang="en-US" sz="1200" dirty="0">
                    <a:ea typeface="微软雅黑" panose="020B0503020204020204" pitchFamily="34" charset="-122"/>
                  </a:rPr>
                  <a:t>页面中图示里的图标（可按住</a:t>
                </a:r>
                <a:r>
                  <a:rPr lang="en-US" altLang="zh-CN" sz="1200" dirty="0">
                    <a:ea typeface="微软雅黑" panose="020B0503020204020204" pitchFamily="34" charset="-122"/>
                  </a:rPr>
                  <a:t>shift</a:t>
                </a:r>
                <a:r>
                  <a:rPr lang="zh-CN" altLang="en-US" sz="1200" dirty="0">
                    <a:ea typeface="微软雅黑" panose="020B0503020204020204" pitchFamily="34" charset="-122"/>
                  </a:rPr>
                  <a:t>键多选）；</a:t>
                </a:r>
                <a:r>
                  <a:rPr lang="en-US" altLang="zh-CN" sz="1200" dirty="0">
                    <a:ea typeface="微软雅黑" panose="020B0503020204020204" pitchFamily="34" charset="-122"/>
                  </a:rPr>
                  <a:t>2.</a:t>
                </a:r>
                <a:r>
                  <a:rPr lang="zh-CN" altLang="en-US" sz="1200" dirty="0">
                    <a:ea typeface="微软雅黑" panose="020B0503020204020204" pitchFamily="34" charset="-122"/>
                  </a:rPr>
                  <a:t>在</a:t>
                </a:r>
                <a:r>
                  <a:rPr lang="en-US" altLang="zh-CN" sz="1200" dirty="0" err="1">
                    <a:ea typeface="微软雅黑" panose="020B0503020204020204" pitchFamily="34" charset="-122"/>
                  </a:rPr>
                  <a:t>iSlide</a:t>
                </a:r>
                <a:r>
                  <a:rPr lang="zh-CN" altLang="en-US" sz="1200" dirty="0">
                    <a:ea typeface="微软雅黑" panose="020B0503020204020204" pitchFamily="34" charset="-122"/>
                  </a:rPr>
                  <a:t>菜单面板打开“图标库”，单击左键即可进行替换操作；可以将</a:t>
                </a:r>
                <a:r>
                  <a:rPr lang="en-US" altLang="zh-CN" sz="1200" dirty="0">
                    <a:ea typeface="微软雅黑" panose="020B0503020204020204" pitchFamily="34" charset="-122"/>
                  </a:rPr>
                  <a:t>PPT</a:t>
                </a:r>
                <a:r>
                  <a:rPr lang="zh-CN" altLang="en-US" sz="1200" dirty="0">
                    <a:ea typeface="微软雅黑" panose="020B0503020204020204" pitchFamily="34" charset="-122"/>
                  </a:rPr>
                  <a:t>中绘制的任何形状替换为</a:t>
                </a:r>
                <a:r>
                  <a:rPr lang="en-US" altLang="zh-CN" sz="1200" dirty="0" err="1">
                    <a:ea typeface="微软雅黑" panose="020B0503020204020204" pitchFamily="34" charset="-122"/>
                  </a:rPr>
                  <a:t>iSlide</a:t>
                </a:r>
                <a:r>
                  <a:rPr lang="zh-CN" altLang="en-US" sz="1200" dirty="0">
                    <a:ea typeface="微软雅黑" panose="020B0503020204020204" pitchFamily="34" charset="-122"/>
                  </a:rPr>
                  <a:t>图标库中的</a:t>
                </a:r>
                <a:r>
                  <a:rPr lang="zh-CN" altLang="en-US" sz="1200" dirty="0" smtClean="0">
                    <a:ea typeface="微软雅黑" panose="020B0503020204020204" pitchFamily="34" charset="-122"/>
                  </a:rPr>
                  <a:t>图标</a:t>
                </a:r>
                <a:endParaRPr lang="zh-CN" altLang="en-US" sz="1200" dirty="0">
                  <a:ea typeface="微软雅黑" panose="020B0503020204020204" pitchFamily="34" charset="-122"/>
                </a:endParaRPr>
              </a:p>
            </p:txBody>
          </p:sp>
          <p:sp>
            <p:nvSpPr>
              <p:cNvPr id="19" name="ïŝļídê">
                <a:extLst>
                  <a:ext uri="{FF2B5EF4-FFF2-40B4-BE49-F238E27FC236}">
                    <a16:creationId xmlns:a16="http://schemas.microsoft.com/office/drawing/2014/main" xmlns="" id="{645DB2CF-1530-4DE6-A367-3AF5007ED8FA}"/>
                  </a:ext>
                </a:extLst>
              </p:cNvPr>
              <p:cNvSpPr txBox="1"/>
              <p:nvPr/>
            </p:nvSpPr>
            <p:spPr>
              <a:xfrm>
                <a:off x="669925" y="2614314"/>
                <a:ext cx="3096344" cy="338554"/>
              </a:xfrm>
              <a:prstGeom prst="rect">
                <a:avLst/>
              </a:prstGeom>
              <a:noFill/>
            </p:spPr>
            <p:txBody>
              <a:bodyPr wrap="square" rtlCol="0">
                <a:spAutoFit/>
              </a:bodyPr>
              <a:lstStyle>
                <a:defPPr>
                  <a:defRPr lang="zh-CN"/>
                </a:defPPr>
                <a:lvl1pPr>
                  <a:defRPr sz="1400" b="1">
                    <a:solidFill>
                      <a:schemeClr val="accent1"/>
                    </a:solidFill>
                  </a:defRPr>
                </a:lvl1pPr>
              </a:lstStyle>
              <a:p>
                <a:r>
                  <a:rPr lang="zh-CN" altLang="en-US" sz="1600" dirty="0">
                    <a:ea typeface="微软雅黑" panose="020B0503020204020204" pitchFamily="34" charset="-122"/>
                  </a:rPr>
                  <a:t>替换图示中的图标</a:t>
                </a:r>
              </a:p>
            </p:txBody>
          </p:sp>
        </p:grpSp>
        <p:grpSp>
          <p:nvGrpSpPr>
            <p:cNvPr id="8" name="íşḻiḋé">
              <a:extLst>
                <a:ext uri="{FF2B5EF4-FFF2-40B4-BE49-F238E27FC236}">
                  <a16:creationId xmlns:a16="http://schemas.microsoft.com/office/drawing/2014/main" xmlns="" id="{A38B6F64-A1EA-455D-ABD2-CF4133FE4EBB}"/>
                </a:ext>
              </a:extLst>
            </p:cNvPr>
            <p:cNvGrpSpPr/>
            <p:nvPr/>
          </p:nvGrpSpPr>
          <p:grpSpPr>
            <a:xfrm>
              <a:off x="6270649" y="4321539"/>
              <a:ext cx="3703117" cy="1956552"/>
              <a:chOff x="669925" y="2614314"/>
              <a:chExt cx="3096344" cy="1956552"/>
            </a:xfrm>
          </p:grpSpPr>
          <p:sp>
            <p:nvSpPr>
              <p:cNvPr id="16" name="îşľiḍé">
                <a:extLst>
                  <a:ext uri="{FF2B5EF4-FFF2-40B4-BE49-F238E27FC236}">
                    <a16:creationId xmlns:a16="http://schemas.microsoft.com/office/drawing/2014/main" xmlns="" id="{72845FB1-615F-4372-AF44-72AEE9322A06}"/>
                  </a:ext>
                </a:extLst>
              </p:cNvPr>
              <p:cNvSpPr txBox="1"/>
              <p:nvPr/>
            </p:nvSpPr>
            <p:spPr>
              <a:xfrm>
                <a:off x="669925" y="3009921"/>
                <a:ext cx="3096344" cy="1560945"/>
              </a:xfrm>
              <a:prstGeom prst="rect">
                <a:avLst/>
              </a:prstGeom>
              <a:noFill/>
            </p:spPr>
            <p:txBody>
              <a:bodyPr wrap="square" lIns="90000" tIns="46800" rIns="90000" bIns="46800" rtlCol="0">
                <a:normAutofit/>
              </a:bodyPr>
              <a:lstStyle/>
              <a:p>
                <a:pPr algn="r">
                  <a:lnSpc>
                    <a:spcPct val="150000"/>
                  </a:lnSpc>
                </a:pPr>
                <a:r>
                  <a:rPr lang="en-US" altLang="zh-CN" sz="1200" dirty="0">
                    <a:ea typeface="微软雅黑" panose="020B0503020204020204" pitchFamily="34" charset="-122"/>
                  </a:rPr>
                  <a:t>1.</a:t>
                </a:r>
                <a:r>
                  <a:rPr lang="zh-CN" altLang="en-US" sz="1200" dirty="0">
                    <a:ea typeface="微软雅黑" panose="020B0503020204020204" pitchFamily="34" charset="-122"/>
                  </a:rPr>
                  <a:t>选中</a:t>
                </a:r>
                <a:r>
                  <a:rPr lang="en-US" altLang="zh-CN" sz="1200" dirty="0">
                    <a:ea typeface="微软雅黑" panose="020B0503020204020204" pitchFamily="34" charset="-122"/>
                  </a:rPr>
                  <a:t>PPT</a:t>
                </a:r>
                <a:r>
                  <a:rPr lang="zh-CN" altLang="en-US" sz="1200" dirty="0">
                    <a:ea typeface="微软雅黑" panose="020B0503020204020204" pitchFamily="34" charset="-122"/>
                  </a:rPr>
                  <a:t>页面中图示里的图标（可按住</a:t>
                </a:r>
                <a:r>
                  <a:rPr lang="en-US" altLang="zh-CN" sz="1200" dirty="0">
                    <a:ea typeface="微软雅黑" panose="020B0503020204020204" pitchFamily="34" charset="-122"/>
                  </a:rPr>
                  <a:t>shift</a:t>
                </a:r>
                <a:r>
                  <a:rPr lang="zh-CN" altLang="en-US" sz="1200" dirty="0">
                    <a:ea typeface="微软雅黑" panose="020B0503020204020204" pitchFamily="34" charset="-122"/>
                  </a:rPr>
                  <a:t>键多选）；</a:t>
                </a:r>
                <a:r>
                  <a:rPr lang="en-US" altLang="zh-CN" sz="1200" dirty="0">
                    <a:ea typeface="微软雅黑" panose="020B0503020204020204" pitchFamily="34" charset="-122"/>
                  </a:rPr>
                  <a:t>2.</a:t>
                </a:r>
                <a:r>
                  <a:rPr lang="zh-CN" altLang="en-US" sz="1200" dirty="0">
                    <a:ea typeface="微软雅黑" panose="020B0503020204020204" pitchFamily="34" charset="-122"/>
                  </a:rPr>
                  <a:t>在</a:t>
                </a:r>
                <a:r>
                  <a:rPr lang="en-US" altLang="zh-CN" sz="1200" dirty="0" err="1">
                    <a:ea typeface="微软雅黑" panose="020B0503020204020204" pitchFamily="34" charset="-122"/>
                  </a:rPr>
                  <a:t>iSlide</a:t>
                </a:r>
                <a:r>
                  <a:rPr lang="zh-CN" altLang="en-US" sz="1200" dirty="0">
                    <a:ea typeface="微软雅黑" panose="020B0503020204020204" pitchFamily="34" charset="-122"/>
                  </a:rPr>
                  <a:t>菜单面板打开“图标库”，单击左键即可进行替换操作；可以将</a:t>
                </a:r>
                <a:r>
                  <a:rPr lang="en-US" altLang="zh-CN" sz="1200" dirty="0">
                    <a:ea typeface="微软雅黑" panose="020B0503020204020204" pitchFamily="34" charset="-122"/>
                  </a:rPr>
                  <a:t>PPT</a:t>
                </a:r>
                <a:r>
                  <a:rPr lang="zh-CN" altLang="en-US" sz="1200" dirty="0">
                    <a:ea typeface="微软雅黑" panose="020B0503020204020204" pitchFamily="34" charset="-122"/>
                  </a:rPr>
                  <a:t>中绘制的任何形状替换为</a:t>
                </a:r>
                <a:r>
                  <a:rPr lang="en-US" altLang="zh-CN" sz="1200" dirty="0" err="1">
                    <a:ea typeface="微软雅黑" panose="020B0503020204020204" pitchFamily="34" charset="-122"/>
                  </a:rPr>
                  <a:t>iSlide</a:t>
                </a:r>
                <a:r>
                  <a:rPr lang="zh-CN" altLang="en-US" sz="1200" dirty="0">
                    <a:ea typeface="微软雅黑" panose="020B0503020204020204" pitchFamily="34" charset="-122"/>
                  </a:rPr>
                  <a:t>图标库中的</a:t>
                </a:r>
                <a:r>
                  <a:rPr lang="zh-CN" altLang="en-US" sz="1200" dirty="0" smtClean="0">
                    <a:ea typeface="微软雅黑" panose="020B0503020204020204" pitchFamily="34" charset="-122"/>
                  </a:rPr>
                  <a:t>图标</a:t>
                </a:r>
                <a:endParaRPr lang="zh-CN" altLang="en-US" sz="1200" dirty="0">
                  <a:ea typeface="微软雅黑" panose="020B0503020204020204" pitchFamily="34" charset="-122"/>
                </a:endParaRPr>
              </a:p>
            </p:txBody>
          </p:sp>
          <p:sp>
            <p:nvSpPr>
              <p:cNvPr id="17" name="íṣḻíḓè">
                <a:extLst>
                  <a:ext uri="{FF2B5EF4-FFF2-40B4-BE49-F238E27FC236}">
                    <a16:creationId xmlns:a16="http://schemas.microsoft.com/office/drawing/2014/main" xmlns="" id="{2399E3BC-01B2-455D-AD79-33AC0DC45BD1}"/>
                  </a:ext>
                </a:extLst>
              </p:cNvPr>
              <p:cNvSpPr txBox="1"/>
              <p:nvPr/>
            </p:nvSpPr>
            <p:spPr>
              <a:xfrm>
                <a:off x="669925" y="2614314"/>
                <a:ext cx="3096344" cy="338554"/>
              </a:xfrm>
              <a:prstGeom prst="rect">
                <a:avLst/>
              </a:prstGeom>
              <a:noFill/>
            </p:spPr>
            <p:txBody>
              <a:bodyPr wrap="square" rtlCol="0">
                <a:spAutoFit/>
              </a:bodyPr>
              <a:lstStyle>
                <a:defPPr>
                  <a:defRPr lang="zh-CN"/>
                </a:defPPr>
                <a:lvl1pPr>
                  <a:defRPr sz="1400" b="1">
                    <a:solidFill>
                      <a:schemeClr val="accent1"/>
                    </a:solidFill>
                  </a:defRPr>
                </a:lvl1pPr>
              </a:lstStyle>
              <a:p>
                <a:pPr algn="r"/>
                <a:r>
                  <a:rPr lang="zh-CN" altLang="en-US" sz="1600" dirty="0">
                    <a:solidFill>
                      <a:schemeClr val="accent3"/>
                    </a:solidFill>
                    <a:ea typeface="微软雅黑" panose="020B0503020204020204" pitchFamily="34" charset="-122"/>
                  </a:rPr>
                  <a:t>替换图示中的图标</a:t>
                </a:r>
              </a:p>
            </p:txBody>
          </p:sp>
        </p:grpSp>
        <p:grpSp>
          <p:nvGrpSpPr>
            <p:cNvPr id="9" name="îSľïḍè">
              <a:extLst>
                <a:ext uri="{FF2B5EF4-FFF2-40B4-BE49-F238E27FC236}">
                  <a16:creationId xmlns:a16="http://schemas.microsoft.com/office/drawing/2014/main" xmlns="" id="{DD66CD74-E8B6-4B90-A7CC-2FCC77FC90B9}"/>
                </a:ext>
              </a:extLst>
            </p:cNvPr>
            <p:cNvGrpSpPr/>
            <p:nvPr/>
          </p:nvGrpSpPr>
          <p:grpSpPr>
            <a:xfrm>
              <a:off x="1903935" y="3484340"/>
              <a:ext cx="820216" cy="730317"/>
              <a:chOff x="1903935" y="3484340"/>
              <a:chExt cx="820216" cy="730317"/>
            </a:xfrm>
          </p:grpSpPr>
          <p:sp>
            <p:nvSpPr>
              <p:cNvPr id="14" name="í$1ïḋê">
                <a:extLst>
                  <a:ext uri="{FF2B5EF4-FFF2-40B4-BE49-F238E27FC236}">
                    <a16:creationId xmlns:a16="http://schemas.microsoft.com/office/drawing/2014/main" xmlns="" id="{437E51F0-221C-4AEC-856A-95C6BC1B8998}"/>
                  </a:ext>
                </a:extLst>
              </p:cNvPr>
              <p:cNvSpPr/>
              <p:nvPr/>
            </p:nvSpPr>
            <p:spPr bwMode="auto">
              <a:xfrm>
                <a:off x="1903935" y="3484340"/>
                <a:ext cx="820216" cy="730317"/>
              </a:xfrm>
              <a:prstGeom prst="wedgeEllipseCallout">
                <a:avLst>
                  <a:gd name="adj1" fmla="val 47443"/>
                  <a:gd name="adj2" fmla="val 55979"/>
                </a:avLst>
              </a:prstGeom>
              <a:solidFill>
                <a:schemeClr val="accent1"/>
              </a:solidFill>
              <a:ln w="28575">
                <a:solidFill>
                  <a:schemeClr val="bg1"/>
                </a:solidFill>
              </a:ln>
              <a:extLst/>
            </p:spPr>
            <p:style>
              <a:lnRef idx="2">
                <a:schemeClr val="dk1"/>
              </a:lnRef>
              <a:fillRef idx="1">
                <a:schemeClr val="lt1"/>
              </a:fillRef>
              <a:effectRef idx="0">
                <a:schemeClr val="dk1"/>
              </a:effectRef>
              <a:fontRef idx="minor">
                <a:schemeClr val="dk1"/>
              </a:fontRef>
            </p:style>
            <p:txBody>
              <a:bodyPr anchor="ctr"/>
              <a:lstStyle/>
              <a:p>
                <a:pPr algn="ctr"/>
                <a:endParaRPr lang="zh-CN" altLang="en-US" dirty="0">
                  <a:solidFill>
                    <a:schemeClr val="dk1"/>
                  </a:solidFill>
                  <a:ea typeface="微软雅黑" panose="020B0503020204020204" pitchFamily="34" charset="-122"/>
                </a:endParaRPr>
              </a:p>
            </p:txBody>
          </p:sp>
          <p:sp>
            <p:nvSpPr>
              <p:cNvPr id="15" name="ïŝḷiḋé" title="LjXxPfK7a53MF99">
                <a:extLst>
                  <a:ext uri="{FF2B5EF4-FFF2-40B4-BE49-F238E27FC236}">
                    <a16:creationId xmlns:a16="http://schemas.microsoft.com/office/drawing/2014/main" xmlns="" id="{2D5C35BD-EC8F-48A7-873F-40EDE4F7F45E}"/>
                  </a:ext>
                </a:extLst>
              </p:cNvPr>
              <p:cNvSpPr>
                <a:spLocks/>
              </p:cNvSpPr>
              <p:nvPr/>
            </p:nvSpPr>
            <p:spPr bwMode="auto">
              <a:xfrm>
                <a:off x="2102843" y="3703178"/>
                <a:ext cx="440332" cy="300476"/>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chemeClr val="bg1"/>
              </a:solidFill>
              <a:ln>
                <a:noFill/>
              </a:ln>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grpSp>
        <p:grpSp>
          <p:nvGrpSpPr>
            <p:cNvPr id="10" name="iṣḷïḓê">
              <a:extLst>
                <a:ext uri="{FF2B5EF4-FFF2-40B4-BE49-F238E27FC236}">
                  <a16:creationId xmlns:a16="http://schemas.microsoft.com/office/drawing/2014/main" xmlns="" id="{A2F4D0C5-28FE-4B65-A968-C9D576CAAE8F}"/>
                </a:ext>
              </a:extLst>
            </p:cNvPr>
            <p:cNvGrpSpPr/>
            <p:nvPr/>
          </p:nvGrpSpPr>
          <p:grpSpPr>
            <a:xfrm>
              <a:off x="9430308" y="3484340"/>
              <a:ext cx="820216" cy="730317"/>
              <a:chOff x="1903935" y="3484340"/>
              <a:chExt cx="820216" cy="730317"/>
            </a:xfrm>
          </p:grpSpPr>
          <p:sp>
            <p:nvSpPr>
              <p:cNvPr id="12" name="íṣḻîdé">
                <a:extLst>
                  <a:ext uri="{FF2B5EF4-FFF2-40B4-BE49-F238E27FC236}">
                    <a16:creationId xmlns:a16="http://schemas.microsoft.com/office/drawing/2014/main" xmlns="" id="{B19946A3-CBC8-47D6-A340-1E09B6F7F7CC}"/>
                  </a:ext>
                </a:extLst>
              </p:cNvPr>
              <p:cNvSpPr/>
              <p:nvPr/>
            </p:nvSpPr>
            <p:spPr bwMode="auto">
              <a:xfrm>
                <a:off x="1903935" y="3484340"/>
                <a:ext cx="820216" cy="730317"/>
              </a:xfrm>
              <a:prstGeom prst="wedgeEllipseCallout">
                <a:avLst>
                  <a:gd name="adj1" fmla="val -46621"/>
                  <a:gd name="adj2" fmla="val 59892"/>
                </a:avLst>
              </a:prstGeom>
              <a:solidFill>
                <a:schemeClr val="accent3"/>
              </a:solidFill>
              <a:ln w="28575">
                <a:solidFill>
                  <a:schemeClr val="bg1"/>
                </a:solidFill>
              </a:ln>
              <a:extLst/>
            </p:spPr>
            <p:style>
              <a:lnRef idx="2">
                <a:schemeClr val="dk1"/>
              </a:lnRef>
              <a:fillRef idx="1">
                <a:schemeClr val="lt1"/>
              </a:fillRef>
              <a:effectRef idx="0">
                <a:schemeClr val="dk1"/>
              </a:effectRef>
              <a:fontRef idx="minor">
                <a:schemeClr val="dk1"/>
              </a:fontRef>
            </p:style>
            <p:txBody>
              <a:bodyPr anchor="ctr"/>
              <a:lstStyle/>
              <a:p>
                <a:pPr algn="ctr"/>
                <a:endParaRPr lang="zh-CN" altLang="en-US" dirty="0">
                  <a:solidFill>
                    <a:schemeClr val="dk1"/>
                  </a:solidFill>
                  <a:ea typeface="微软雅黑" panose="020B0503020204020204" pitchFamily="34" charset="-122"/>
                </a:endParaRPr>
              </a:p>
            </p:txBody>
          </p:sp>
          <p:sp>
            <p:nvSpPr>
              <p:cNvPr id="13" name="íṥliḍé" title="LjXxPfK7a53MF99">
                <a:extLst>
                  <a:ext uri="{FF2B5EF4-FFF2-40B4-BE49-F238E27FC236}">
                    <a16:creationId xmlns:a16="http://schemas.microsoft.com/office/drawing/2014/main" xmlns="" id="{E49C66F2-6D91-4DD9-A059-0DFF41D6E686}"/>
                  </a:ext>
                </a:extLst>
              </p:cNvPr>
              <p:cNvSpPr>
                <a:spLocks/>
              </p:cNvSpPr>
              <p:nvPr/>
            </p:nvSpPr>
            <p:spPr bwMode="auto">
              <a:xfrm>
                <a:off x="2102843" y="3703178"/>
                <a:ext cx="440332" cy="300476"/>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41754 w 607639"/>
                  <a:gd name="connsiteY14" fmla="*/ 232583 h 414642"/>
                  <a:gd name="connsiteX15" fmla="*/ 161961 w 607639"/>
                  <a:gd name="connsiteY15" fmla="*/ 232583 h 414642"/>
                  <a:gd name="connsiteX16" fmla="*/ 172110 w 607639"/>
                  <a:gd name="connsiteY16" fmla="*/ 242719 h 414642"/>
                  <a:gd name="connsiteX17" fmla="*/ 161961 w 607639"/>
                  <a:gd name="connsiteY17" fmla="*/ 252765 h 414642"/>
                  <a:gd name="connsiteX18" fmla="*/ 141754 w 607639"/>
                  <a:gd name="connsiteY18" fmla="*/ 252765 h 414642"/>
                  <a:gd name="connsiteX19" fmla="*/ 131605 w 607639"/>
                  <a:gd name="connsiteY19" fmla="*/ 242719 h 414642"/>
                  <a:gd name="connsiteX20" fmla="*/ 141754 w 607639"/>
                  <a:gd name="connsiteY20" fmla="*/ 232583 h 414642"/>
                  <a:gd name="connsiteX21" fmla="*/ 141758 w 607639"/>
                  <a:gd name="connsiteY21" fmla="*/ 192149 h 414642"/>
                  <a:gd name="connsiteX22" fmla="*/ 182279 w 607639"/>
                  <a:gd name="connsiteY22" fmla="*/ 192149 h 414642"/>
                  <a:gd name="connsiteX23" fmla="*/ 192432 w 607639"/>
                  <a:gd name="connsiteY23" fmla="*/ 202196 h 414642"/>
                  <a:gd name="connsiteX24" fmla="*/ 182279 w 607639"/>
                  <a:gd name="connsiteY24" fmla="*/ 212331 h 414642"/>
                  <a:gd name="connsiteX25" fmla="*/ 141758 w 607639"/>
                  <a:gd name="connsiteY25" fmla="*/ 212331 h 414642"/>
                  <a:gd name="connsiteX26" fmla="*/ 131605 w 607639"/>
                  <a:gd name="connsiteY26" fmla="*/ 202196 h 414642"/>
                  <a:gd name="connsiteX27" fmla="*/ 141758 w 607639"/>
                  <a:gd name="connsiteY27" fmla="*/ 192149 h 414642"/>
                  <a:gd name="connsiteX28" fmla="*/ 141754 w 607639"/>
                  <a:gd name="connsiteY28" fmla="*/ 151716 h 414642"/>
                  <a:gd name="connsiteX29" fmla="*/ 161961 w 607639"/>
                  <a:gd name="connsiteY29" fmla="*/ 151716 h 414642"/>
                  <a:gd name="connsiteX30" fmla="*/ 172110 w 607639"/>
                  <a:gd name="connsiteY30" fmla="*/ 161763 h 414642"/>
                  <a:gd name="connsiteX31" fmla="*/ 161961 w 607639"/>
                  <a:gd name="connsiteY31" fmla="*/ 171898 h 414642"/>
                  <a:gd name="connsiteX32" fmla="*/ 141754 w 607639"/>
                  <a:gd name="connsiteY32" fmla="*/ 171898 h 414642"/>
                  <a:gd name="connsiteX33" fmla="*/ 131605 w 607639"/>
                  <a:gd name="connsiteY33" fmla="*/ 161763 h 414642"/>
                  <a:gd name="connsiteX34" fmla="*/ 141754 w 607639"/>
                  <a:gd name="connsiteY34" fmla="*/ 151716 h 414642"/>
                  <a:gd name="connsiteX35" fmla="*/ 141758 w 607639"/>
                  <a:gd name="connsiteY35" fmla="*/ 111211 h 414642"/>
                  <a:gd name="connsiteX36" fmla="*/ 182279 w 607639"/>
                  <a:gd name="connsiteY36" fmla="*/ 111211 h 414642"/>
                  <a:gd name="connsiteX37" fmla="*/ 192432 w 607639"/>
                  <a:gd name="connsiteY37" fmla="*/ 121337 h 414642"/>
                  <a:gd name="connsiteX38" fmla="*/ 182279 w 607639"/>
                  <a:gd name="connsiteY38" fmla="*/ 131463 h 414642"/>
                  <a:gd name="connsiteX39" fmla="*/ 141758 w 607639"/>
                  <a:gd name="connsiteY39" fmla="*/ 131463 h 414642"/>
                  <a:gd name="connsiteX40" fmla="*/ 131605 w 607639"/>
                  <a:gd name="connsiteY40" fmla="*/ 121337 h 414642"/>
                  <a:gd name="connsiteX41" fmla="*/ 141758 w 607639"/>
                  <a:gd name="connsiteY41" fmla="*/ 111211 h 414642"/>
                  <a:gd name="connsiteX42" fmla="*/ 425367 w 607639"/>
                  <a:gd name="connsiteY42" fmla="*/ 101191 h 414642"/>
                  <a:gd name="connsiteX43" fmla="*/ 496228 w 607639"/>
                  <a:gd name="connsiteY43" fmla="*/ 101191 h 414642"/>
                  <a:gd name="connsiteX44" fmla="*/ 506377 w 607639"/>
                  <a:gd name="connsiteY44" fmla="*/ 111231 h 414642"/>
                  <a:gd name="connsiteX45" fmla="*/ 506377 w 607639"/>
                  <a:gd name="connsiteY45" fmla="*/ 182042 h 414642"/>
                  <a:gd name="connsiteX46" fmla="*/ 496228 w 607639"/>
                  <a:gd name="connsiteY46" fmla="*/ 192171 h 414642"/>
                  <a:gd name="connsiteX47" fmla="*/ 486080 w 607639"/>
                  <a:gd name="connsiteY47" fmla="*/ 182042 h 414642"/>
                  <a:gd name="connsiteX48" fmla="*/ 486080 w 607639"/>
                  <a:gd name="connsiteY48" fmla="*/ 135575 h 414642"/>
                  <a:gd name="connsiteX49" fmla="*/ 402043 w 607639"/>
                  <a:gd name="connsiteY49" fmla="*/ 219447 h 414642"/>
                  <a:gd name="connsiteX50" fmla="*/ 394921 w 607639"/>
                  <a:gd name="connsiteY50" fmla="*/ 222468 h 414642"/>
                  <a:gd name="connsiteX51" fmla="*/ 387889 w 607639"/>
                  <a:gd name="connsiteY51" fmla="*/ 219447 h 414642"/>
                  <a:gd name="connsiteX52" fmla="*/ 344268 w 607639"/>
                  <a:gd name="connsiteY52" fmla="*/ 176001 h 414642"/>
                  <a:gd name="connsiteX53" fmla="*/ 270380 w 607639"/>
                  <a:gd name="connsiteY53" fmla="*/ 249744 h 414642"/>
                  <a:gd name="connsiteX54" fmla="*/ 263258 w 607639"/>
                  <a:gd name="connsiteY54" fmla="*/ 252765 h 414642"/>
                  <a:gd name="connsiteX55" fmla="*/ 256225 w 607639"/>
                  <a:gd name="connsiteY55" fmla="*/ 249744 h 414642"/>
                  <a:gd name="connsiteX56" fmla="*/ 256225 w 607639"/>
                  <a:gd name="connsiteY56" fmla="*/ 235617 h 414642"/>
                  <a:gd name="connsiteX57" fmla="*/ 337235 w 607639"/>
                  <a:gd name="connsiteY57" fmla="*/ 154766 h 414642"/>
                  <a:gd name="connsiteX58" fmla="*/ 338837 w 607639"/>
                  <a:gd name="connsiteY58" fmla="*/ 153433 h 414642"/>
                  <a:gd name="connsiteX59" fmla="*/ 340618 w 607639"/>
                  <a:gd name="connsiteY59" fmla="*/ 152456 h 414642"/>
                  <a:gd name="connsiteX60" fmla="*/ 341508 w 607639"/>
                  <a:gd name="connsiteY60" fmla="*/ 152101 h 414642"/>
                  <a:gd name="connsiteX61" fmla="*/ 343378 w 607639"/>
                  <a:gd name="connsiteY61" fmla="*/ 151745 h 414642"/>
                  <a:gd name="connsiteX62" fmla="*/ 344268 w 607639"/>
                  <a:gd name="connsiteY62" fmla="*/ 151745 h 414642"/>
                  <a:gd name="connsiteX63" fmla="*/ 346226 w 607639"/>
                  <a:gd name="connsiteY63" fmla="*/ 151923 h 414642"/>
                  <a:gd name="connsiteX64" fmla="*/ 351390 w 607639"/>
                  <a:gd name="connsiteY64" fmla="*/ 154766 h 414642"/>
                  <a:gd name="connsiteX65" fmla="*/ 394921 w 607639"/>
                  <a:gd name="connsiteY65" fmla="*/ 198213 h 414642"/>
                  <a:gd name="connsiteX66" fmla="*/ 471925 w 607639"/>
                  <a:gd name="connsiteY66" fmla="*/ 121359 h 414642"/>
                  <a:gd name="connsiteX67" fmla="*/ 425367 w 607639"/>
                  <a:gd name="connsiteY67" fmla="*/ 121359 h 414642"/>
                  <a:gd name="connsiteX68" fmla="*/ 415218 w 607639"/>
                  <a:gd name="connsiteY68" fmla="*/ 111231 h 414642"/>
                  <a:gd name="connsiteX69" fmla="*/ 425367 w 607639"/>
                  <a:gd name="connsiteY69" fmla="*/ 101191 h 414642"/>
                  <a:gd name="connsiteX70" fmla="*/ 101297 w 607639"/>
                  <a:gd name="connsiteY70" fmla="*/ 91029 h 414642"/>
                  <a:gd name="connsiteX71" fmla="*/ 111423 w 607639"/>
                  <a:gd name="connsiteY71" fmla="*/ 101159 h 414642"/>
                  <a:gd name="connsiteX72" fmla="*/ 111423 w 607639"/>
                  <a:gd name="connsiteY72" fmla="*/ 262887 h 414642"/>
                  <a:gd name="connsiteX73" fmla="*/ 101297 w 607639"/>
                  <a:gd name="connsiteY73" fmla="*/ 273017 h 414642"/>
                  <a:gd name="connsiteX74" fmla="*/ 91171 w 607639"/>
                  <a:gd name="connsiteY74" fmla="*/ 262887 h 414642"/>
                  <a:gd name="connsiteX75" fmla="*/ 91171 w 607639"/>
                  <a:gd name="connsiteY75" fmla="*/ 101159 h 414642"/>
                  <a:gd name="connsiteX76" fmla="*/ 101297 w 607639"/>
                  <a:gd name="connsiteY76" fmla="*/ 91029 h 414642"/>
                  <a:gd name="connsiteX77" fmla="*/ 70848 w 607639"/>
                  <a:gd name="connsiteY77" fmla="*/ 20177 h 414642"/>
                  <a:gd name="connsiteX78" fmla="*/ 60791 w 607639"/>
                  <a:gd name="connsiteY78" fmla="*/ 30309 h 414642"/>
                  <a:gd name="connsiteX79" fmla="*/ 60791 w 607639"/>
                  <a:gd name="connsiteY79" fmla="*/ 343802 h 414642"/>
                  <a:gd name="connsiteX80" fmla="*/ 222780 w 607639"/>
                  <a:gd name="connsiteY80" fmla="*/ 343802 h 414642"/>
                  <a:gd name="connsiteX81" fmla="*/ 232927 w 607639"/>
                  <a:gd name="connsiteY81" fmla="*/ 353935 h 414642"/>
                  <a:gd name="connsiteX82" fmla="*/ 232927 w 607639"/>
                  <a:gd name="connsiteY82" fmla="*/ 364067 h 414642"/>
                  <a:gd name="connsiteX83" fmla="*/ 374712 w 607639"/>
                  <a:gd name="connsiteY83" fmla="*/ 364067 h 414642"/>
                  <a:gd name="connsiteX84" fmla="*/ 374712 w 607639"/>
                  <a:gd name="connsiteY84" fmla="*/ 353935 h 414642"/>
                  <a:gd name="connsiteX85" fmla="*/ 384859 w 607639"/>
                  <a:gd name="connsiteY85" fmla="*/ 343802 h 414642"/>
                  <a:gd name="connsiteX86" fmla="*/ 546848 w 607639"/>
                  <a:gd name="connsiteY86" fmla="*/ 343802 h 414642"/>
                  <a:gd name="connsiteX87" fmla="*/ 546848 w 607639"/>
                  <a:gd name="connsiteY87" fmla="*/ 30309 h 414642"/>
                  <a:gd name="connsiteX88" fmla="*/ 536702 w 607639"/>
                  <a:gd name="connsiteY88" fmla="*/ 20177 h 414642"/>
                  <a:gd name="connsiteX89" fmla="*/ 70848 w 607639"/>
                  <a:gd name="connsiteY89" fmla="*/ 0 h 414642"/>
                  <a:gd name="connsiteX90" fmla="*/ 536702 w 607639"/>
                  <a:gd name="connsiteY90" fmla="*/ 0 h 414642"/>
                  <a:gd name="connsiteX91" fmla="*/ 567142 w 607639"/>
                  <a:gd name="connsiteY91" fmla="*/ 30309 h 414642"/>
                  <a:gd name="connsiteX92" fmla="*/ 567142 w 607639"/>
                  <a:gd name="connsiteY92" fmla="*/ 343802 h 414642"/>
                  <a:gd name="connsiteX93" fmla="*/ 597492 w 607639"/>
                  <a:gd name="connsiteY93" fmla="*/ 343802 h 414642"/>
                  <a:gd name="connsiteX94" fmla="*/ 607639 w 607639"/>
                  <a:gd name="connsiteY94" fmla="*/ 353935 h 414642"/>
                  <a:gd name="connsiteX95" fmla="*/ 607639 w 607639"/>
                  <a:gd name="connsiteY95" fmla="*/ 384244 h 414642"/>
                  <a:gd name="connsiteX96" fmla="*/ 577199 w 607639"/>
                  <a:gd name="connsiteY96" fmla="*/ 414642 h 414642"/>
                  <a:gd name="connsiteX97" fmla="*/ 30351 w 607639"/>
                  <a:gd name="connsiteY97" fmla="*/ 414642 h 414642"/>
                  <a:gd name="connsiteX98" fmla="*/ 0 w 607639"/>
                  <a:gd name="connsiteY98" fmla="*/ 384244 h 414642"/>
                  <a:gd name="connsiteX99" fmla="*/ 0 w 607639"/>
                  <a:gd name="connsiteY99" fmla="*/ 353935 h 414642"/>
                  <a:gd name="connsiteX100" fmla="*/ 10147 w 607639"/>
                  <a:gd name="connsiteY100" fmla="*/ 343802 h 414642"/>
                  <a:gd name="connsiteX101" fmla="*/ 40497 w 607639"/>
                  <a:gd name="connsiteY101" fmla="*/ 343802 h 414642"/>
                  <a:gd name="connsiteX102" fmla="*/ 40497 w 607639"/>
                  <a:gd name="connsiteY102" fmla="*/ 30309 h 414642"/>
                  <a:gd name="connsiteX103" fmla="*/ 70848 w 607639"/>
                  <a:gd name="connsiteY103"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41754" y="232583"/>
                    </a:moveTo>
                    <a:lnTo>
                      <a:pt x="161961" y="232583"/>
                    </a:lnTo>
                    <a:cubicBezTo>
                      <a:pt x="168104" y="232583"/>
                      <a:pt x="172110" y="236584"/>
                      <a:pt x="172110" y="242719"/>
                    </a:cubicBezTo>
                    <a:cubicBezTo>
                      <a:pt x="172110" y="248764"/>
                      <a:pt x="168104" y="252765"/>
                      <a:pt x="161961" y="252765"/>
                    </a:cubicBezTo>
                    <a:lnTo>
                      <a:pt x="141754" y="252765"/>
                    </a:lnTo>
                    <a:cubicBezTo>
                      <a:pt x="135700" y="252765"/>
                      <a:pt x="131605" y="248764"/>
                      <a:pt x="131605" y="242719"/>
                    </a:cubicBezTo>
                    <a:cubicBezTo>
                      <a:pt x="131605" y="236584"/>
                      <a:pt x="135700" y="232583"/>
                      <a:pt x="141754" y="232583"/>
                    </a:cubicBezTo>
                    <a:close/>
                    <a:moveTo>
                      <a:pt x="141758" y="192149"/>
                    </a:moveTo>
                    <a:lnTo>
                      <a:pt x="182279" y="192149"/>
                    </a:lnTo>
                    <a:cubicBezTo>
                      <a:pt x="188335" y="192149"/>
                      <a:pt x="192432" y="196150"/>
                      <a:pt x="192432" y="202196"/>
                    </a:cubicBezTo>
                    <a:cubicBezTo>
                      <a:pt x="192432" y="208330"/>
                      <a:pt x="188335" y="212331"/>
                      <a:pt x="182279" y="212331"/>
                    </a:cubicBezTo>
                    <a:lnTo>
                      <a:pt x="141758" y="212331"/>
                    </a:lnTo>
                    <a:cubicBezTo>
                      <a:pt x="135702" y="212331"/>
                      <a:pt x="131605" y="208330"/>
                      <a:pt x="131605" y="202196"/>
                    </a:cubicBezTo>
                    <a:cubicBezTo>
                      <a:pt x="131605" y="196150"/>
                      <a:pt x="135702" y="192149"/>
                      <a:pt x="141758" y="192149"/>
                    </a:cubicBezTo>
                    <a:close/>
                    <a:moveTo>
                      <a:pt x="141754" y="151716"/>
                    </a:moveTo>
                    <a:lnTo>
                      <a:pt x="161961" y="151716"/>
                    </a:lnTo>
                    <a:cubicBezTo>
                      <a:pt x="168104" y="151716"/>
                      <a:pt x="172110" y="155717"/>
                      <a:pt x="172110" y="161763"/>
                    </a:cubicBezTo>
                    <a:cubicBezTo>
                      <a:pt x="172110" y="167897"/>
                      <a:pt x="168104" y="171898"/>
                      <a:pt x="161961" y="171898"/>
                    </a:cubicBezTo>
                    <a:lnTo>
                      <a:pt x="141754" y="171898"/>
                    </a:lnTo>
                    <a:cubicBezTo>
                      <a:pt x="135700" y="171898"/>
                      <a:pt x="131605" y="167897"/>
                      <a:pt x="131605" y="161763"/>
                    </a:cubicBezTo>
                    <a:cubicBezTo>
                      <a:pt x="131605" y="155717"/>
                      <a:pt x="135700" y="151716"/>
                      <a:pt x="141754" y="151716"/>
                    </a:cubicBezTo>
                    <a:close/>
                    <a:moveTo>
                      <a:pt x="141758" y="111211"/>
                    </a:moveTo>
                    <a:lnTo>
                      <a:pt x="182279" y="111211"/>
                    </a:lnTo>
                    <a:cubicBezTo>
                      <a:pt x="188335" y="111211"/>
                      <a:pt x="192432" y="115297"/>
                      <a:pt x="192432" y="121337"/>
                    </a:cubicBezTo>
                    <a:cubicBezTo>
                      <a:pt x="192432" y="127377"/>
                      <a:pt x="188335" y="131463"/>
                      <a:pt x="182279" y="131463"/>
                    </a:cubicBezTo>
                    <a:lnTo>
                      <a:pt x="141758" y="131463"/>
                    </a:lnTo>
                    <a:cubicBezTo>
                      <a:pt x="135702" y="131463"/>
                      <a:pt x="131605" y="127377"/>
                      <a:pt x="131605" y="121337"/>
                    </a:cubicBezTo>
                    <a:cubicBezTo>
                      <a:pt x="131605" y="115297"/>
                      <a:pt x="135702" y="111211"/>
                      <a:pt x="141758" y="111211"/>
                    </a:cubicBezTo>
                    <a:close/>
                    <a:moveTo>
                      <a:pt x="425367" y="101191"/>
                    </a:moveTo>
                    <a:lnTo>
                      <a:pt x="496228" y="101191"/>
                    </a:lnTo>
                    <a:cubicBezTo>
                      <a:pt x="502282" y="101191"/>
                      <a:pt x="506377" y="105189"/>
                      <a:pt x="506377" y="111231"/>
                    </a:cubicBezTo>
                    <a:lnTo>
                      <a:pt x="506377" y="182042"/>
                    </a:lnTo>
                    <a:cubicBezTo>
                      <a:pt x="506377" y="188084"/>
                      <a:pt x="502282" y="192171"/>
                      <a:pt x="496228" y="192171"/>
                    </a:cubicBezTo>
                    <a:cubicBezTo>
                      <a:pt x="490175" y="192171"/>
                      <a:pt x="486080" y="188084"/>
                      <a:pt x="486080" y="182042"/>
                    </a:cubicBezTo>
                    <a:lnTo>
                      <a:pt x="486080" y="135575"/>
                    </a:lnTo>
                    <a:lnTo>
                      <a:pt x="402043" y="219447"/>
                    </a:lnTo>
                    <a:cubicBezTo>
                      <a:pt x="399996" y="221491"/>
                      <a:pt x="397948" y="222468"/>
                      <a:pt x="394921" y="222468"/>
                    </a:cubicBezTo>
                    <a:cubicBezTo>
                      <a:pt x="391895" y="222468"/>
                      <a:pt x="389847" y="221491"/>
                      <a:pt x="387889" y="219447"/>
                    </a:cubicBezTo>
                    <a:lnTo>
                      <a:pt x="344268" y="176001"/>
                    </a:lnTo>
                    <a:lnTo>
                      <a:pt x="270380" y="249744"/>
                    </a:lnTo>
                    <a:cubicBezTo>
                      <a:pt x="268332" y="251788"/>
                      <a:pt x="266285" y="252765"/>
                      <a:pt x="263258" y="252765"/>
                    </a:cubicBezTo>
                    <a:cubicBezTo>
                      <a:pt x="260231" y="252765"/>
                      <a:pt x="258184" y="251788"/>
                      <a:pt x="256225" y="249744"/>
                    </a:cubicBezTo>
                    <a:cubicBezTo>
                      <a:pt x="252130" y="245746"/>
                      <a:pt x="252130" y="239616"/>
                      <a:pt x="256225" y="235617"/>
                    </a:cubicBezTo>
                    <a:lnTo>
                      <a:pt x="337235" y="154766"/>
                    </a:lnTo>
                    <a:cubicBezTo>
                      <a:pt x="337769" y="154233"/>
                      <a:pt x="338303" y="153789"/>
                      <a:pt x="338837" y="153433"/>
                    </a:cubicBezTo>
                    <a:cubicBezTo>
                      <a:pt x="339372" y="152989"/>
                      <a:pt x="339995" y="152723"/>
                      <a:pt x="340618" y="152456"/>
                    </a:cubicBezTo>
                    <a:cubicBezTo>
                      <a:pt x="340885" y="152367"/>
                      <a:pt x="341152" y="152190"/>
                      <a:pt x="341508" y="152101"/>
                    </a:cubicBezTo>
                    <a:cubicBezTo>
                      <a:pt x="342131" y="151923"/>
                      <a:pt x="342754" y="151834"/>
                      <a:pt x="343378" y="151745"/>
                    </a:cubicBezTo>
                    <a:cubicBezTo>
                      <a:pt x="343645" y="151745"/>
                      <a:pt x="344001" y="151745"/>
                      <a:pt x="344268" y="151745"/>
                    </a:cubicBezTo>
                    <a:cubicBezTo>
                      <a:pt x="344980" y="151745"/>
                      <a:pt x="345603" y="151745"/>
                      <a:pt x="346226" y="151923"/>
                    </a:cubicBezTo>
                    <a:cubicBezTo>
                      <a:pt x="348096" y="152278"/>
                      <a:pt x="349876" y="153256"/>
                      <a:pt x="351390" y="154766"/>
                    </a:cubicBezTo>
                    <a:lnTo>
                      <a:pt x="394921" y="198213"/>
                    </a:lnTo>
                    <a:lnTo>
                      <a:pt x="471925" y="121359"/>
                    </a:lnTo>
                    <a:lnTo>
                      <a:pt x="425367" y="121359"/>
                    </a:lnTo>
                    <a:cubicBezTo>
                      <a:pt x="419224" y="121359"/>
                      <a:pt x="415218" y="117361"/>
                      <a:pt x="415218" y="111231"/>
                    </a:cubicBezTo>
                    <a:cubicBezTo>
                      <a:pt x="415218" y="105189"/>
                      <a:pt x="419224" y="101191"/>
                      <a:pt x="425367" y="101191"/>
                    </a:cubicBezTo>
                    <a:close/>
                    <a:moveTo>
                      <a:pt x="101297" y="91029"/>
                    </a:moveTo>
                    <a:cubicBezTo>
                      <a:pt x="107337" y="91029"/>
                      <a:pt x="111423" y="95028"/>
                      <a:pt x="111423" y="101159"/>
                    </a:cubicBezTo>
                    <a:lnTo>
                      <a:pt x="111423" y="262887"/>
                    </a:lnTo>
                    <a:cubicBezTo>
                      <a:pt x="111423" y="268929"/>
                      <a:pt x="107337" y="273017"/>
                      <a:pt x="101297" y="273017"/>
                    </a:cubicBezTo>
                    <a:cubicBezTo>
                      <a:pt x="95257" y="273017"/>
                      <a:pt x="91171" y="268929"/>
                      <a:pt x="91171" y="262887"/>
                    </a:cubicBezTo>
                    <a:lnTo>
                      <a:pt x="91171" y="101159"/>
                    </a:lnTo>
                    <a:cubicBezTo>
                      <a:pt x="91171" y="95028"/>
                      <a:pt x="95257" y="91029"/>
                      <a:pt x="101297" y="91029"/>
                    </a:cubicBezTo>
                    <a:close/>
                    <a:moveTo>
                      <a:pt x="70848" y="20177"/>
                    </a:moveTo>
                    <a:cubicBezTo>
                      <a:pt x="64796" y="20177"/>
                      <a:pt x="60791" y="24265"/>
                      <a:pt x="60791" y="30309"/>
                    </a:cubicBezTo>
                    <a:lnTo>
                      <a:pt x="60791" y="343802"/>
                    </a:lnTo>
                    <a:lnTo>
                      <a:pt x="222780" y="343802"/>
                    </a:lnTo>
                    <a:cubicBezTo>
                      <a:pt x="228833" y="343802"/>
                      <a:pt x="232927" y="347890"/>
                      <a:pt x="232927" y="353935"/>
                    </a:cubicBezTo>
                    <a:lnTo>
                      <a:pt x="232927" y="364067"/>
                    </a:lnTo>
                    <a:lnTo>
                      <a:pt x="374712" y="364067"/>
                    </a:lnTo>
                    <a:lnTo>
                      <a:pt x="374712" y="353935"/>
                    </a:lnTo>
                    <a:cubicBezTo>
                      <a:pt x="374712" y="347890"/>
                      <a:pt x="378717"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0"/>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0"/>
                      <a:pt x="4094" y="343802"/>
                      <a:pt x="10147" y="343802"/>
                    </a:cubicBezTo>
                    <a:lnTo>
                      <a:pt x="40497" y="343802"/>
                    </a:lnTo>
                    <a:lnTo>
                      <a:pt x="40497" y="30309"/>
                    </a:lnTo>
                    <a:cubicBezTo>
                      <a:pt x="40497" y="13155"/>
                      <a:pt x="53670" y="0"/>
                      <a:pt x="70848" y="0"/>
                    </a:cubicBezTo>
                    <a:close/>
                  </a:path>
                </a:pathLst>
              </a:custGeom>
              <a:solidFill>
                <a:schemeClr val="bg1"/>
              </a:solidFill>
              <a:ln>
                <a:noFill/>
              </a:ln>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grpSp>
        <p:cxnSp>
          <p:nvCxnSpPr>
            <p:cNvPr id="11" name="直接连接符 10">
              <a:extLst>
                <a:ext uri="{FF2B5EF4-FFF2-40B4-BE49-F238E27FC236}">
                  <a16:creationId xmlns:a16="http://schemas.microsoft.com/office/drawing/2014/main" xmlns="" id="{D75C0DD8-A152-495E-A8C2-616E7ACCCFD6}"/>
                </a:ext>
              </a:extLst>
            </p:cNvPr>
            <p:cNvCxnSpPr/>
            <p:nvPr/>
          </p:nvCxnSpPr>
          <p:spPr>
            <a:xfrm>
              <a:off x="6096000" y="4475427"/>
              <a:ext cx="0" cy="1568509"/>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20" name="矩形 19"/>
          <p:cNvSpPr/>
          <p:nvPr/>
        </p:nvSpPr>
        <p:spPr>
          <a:xfrm>
            <a:off x="1180709" y="514055"/>
            <a:ext cx="3171572" cy="523220"/>
          </a:xfrm>
          <a:prstGeom prst="rect">
            <a:avLst/>
          </a:prstGeom>
        </p:spPr>
        <p:txBody>
          <a:bodyPr wrap="square">
            <a:spAutoFit/>
          </a:bodyPr>
          <a:lstStyle/>
          <a:p>
            <a:r>
              <a:rPr lang="zh-CN" altLang="en-US" sz="2800" b="1" dirty="0" smtClean="0">
                <a:solidFill>
                  <a:schemeClr val="accent4"/>
                </a:solidFill>
                <a:ea typeface="微软雅黑" panose="020B0503020204020204" pitchFamily="34" charset="-122"/>
              </a:rPr>
              <a:t>良好执行力表现</a:t>
            </a:r>
            <a:endParaRPr lang="zh-CN" altLang="en-US" sz="2800" b="1" dirty="0">
              <a:solidFill>
                <a:schemeClr val="accent4"/>
              </a:solidFill>
              <a:ea typeface="微软雅黑" panose="020B0503020204020204" pitchFamily="34" charset="-122"/>
            </a:endParaRPr>
          </a:p>
        </p:txBody>
      </p:sp>
    </p:spTree>
    <p:extLst>
      <p:ext uri="{BB962C8B-B14F-4D97-AF65-F5344CB8AC3E}">
        <p14:creationId xmlns:p14="http://schemas.microsoft.com/office/powerpoint/2010/main" val="3571646755"/>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ï$ḷidé">
            <a:extLst>
              <a:ext uri="{FF2B5EF4-FFF2-40B4-BE49-F238E27FC236}">
                <a16:creationId xmlns:a16="http://schemas.microsoft.com/office/drawing/2014/main" xmlns="" id="{06745AD2-8A5E-43C3-82BD-665866146A96}"/>
              </a:ext>
            </a:extLst>
          </p:cNvPr>
          <p:cNvSpPr>
            <a:spLocks/>
          </p:cNvSpPr>
          <p:nvPr/>
        </p:nvSpPr>
        <p:spPr>
          <a:xfrm>
            <a:off x="8095353" y="1386259"/>
            <a:ext cx="3057437" cy="4144526"/>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ea typeface="微软雅黑" panose="020B0503020204020204" pitchFamily="34" charset="-122"/>
            </a:endParaRPr>
          </a:p>
        </p:txBody>
      </p:sp>
      <p:sp>
        <p:nvSpPr>
          <p:cNvPr id="5" name="îṣļíḓê">
            <a:extLst>
              <a:ext uri="{FF2B5EF4-FFF2-40B4-BE49-F238E27FC236}">
                <a16:creationId xmlns:a16="http://schemas.microsoft.com/office/drawing/2014/main" xmlns="" id="{AE5D7FAC-4EE8-4721-94A8-420C39EB9A66}"/>
              </a:ext>
            </a:extLst>
          </p:cNvPr>
          <p:cNvSpPr/>
          <p:nvPr/>
        </p:nvSpPr>
        <p:spPr>
          <a:xfrm>
            <a:off x="8095353" y="5121300"/>
            <a:ext cx="3057437" cy="409485"/>
          </a:xfrm>
          <a:prstGeom prst="rect">
            <a:avLst/>
          </a:prstGeom>
          <a:solidFill>
            <a:schemeClr val="tx1">
              <a:lumMod val="85000"/>
              <a:lumOff val="15000"/>
              <a:alpha val="85000"/>
            </a:schemeClr>
          </a:solidFill>
          <a:ln>
            <a:noFill/>
          </a:ln>
        </p:spPr>
        <p:txBody>
          <a:bodyPr wrap="none" lIns="91412" tIns="45700" rIns="91412" bIns="45700" anchor="ctr" anchorCtr="1">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buSzPct val="25000"/>
              <a:defRPr/>
            </a:pPr>
            <a:r>
              <a:rPr kumimoji="0" lang="zh-CN" altLang="en-US" sz="1600" b="1" i="0" u="none" strike="noStrike" kern="1200" cap="none" spc="0" normalizeH="0" baseline="0" noProof="0" dirty="0">
                <a:ln>
                  <a:noFill/>
                </a:ln>
                <a:solidFill>
                  <a:schemeClr val="bg1">
                    <a:lumMod val="95000"/>
                  </a:schemeClr>
                </a:solidFill>
                <a:effectLst/>
                <a:uLnTx/>
                <a:uFillTx/>
                <a:ea typeface="微软雅黑" panose="020B0503020204020204" pitchFamily="34" charset="-122"/>
              </a:rPr>
              <a:t>关键词</a:t>
            </a:r>
            <a:endParaRPr lang="zh-CN" altLang="en-US" sz="1600" b="1" dirty="0">
              <a:solidFill>
                <a:schemeClr val="bg1">
                  <a:lumMod val="95000"/>
                </a:schemeClr>
              </a:solidFill>
              <a:ea typeface="微软雅黑" panose="020B0503020204020204" pitchFamily="34" charset="-122"/>
            </a:endParaRPr>
          </a:p>
        </p:txBody>
      </p:sp>
      <p:sp>
        <p:nvSpPr>
          <p:cNvPr id="6" name="isḷîďe">
            <a:extLst>
              <a:ext uri="{FF2B5EF4-FFF2-40B4-BE49-F238E27FC236}">
                <a16:creationId xmlns:a16="http://schemas.microsoft.com/office/drawing/2014/main" xmlns="" id="{0B0C345D-3531-4169-8AB6-6F819CCE8EA8}"/>
              </a:ext>
            </a:extLst>
          </p:cNvPr>
          <p:cNvSpPr txBox="1"/>
          <p:nvPr/>
        </p:nvSpPr>
        <p:spPr>
          <a:xfrm>
            <a:off x="1039210" y="1284344"/>
            <a:ext cx="4280412" cy="1155032"/>
          </a:xfrm>
          <a:prstGeom prst="rect">
            <a:avLst/>
          </a:prstGeom>
          <a:noFill/>
        </p:spPr>
        <p:txBody>
          <a:bodyPr wrap="square" lIns="90000" tIns="46800" rIns="90000" bIns="46800" rtlCol="0">
            <a:normAutofit/>
          </a:bodyPr>
          <a:lstStyle/>
          <a:p>
            <a:pPr algn="just">
              <a:lnSpc>
                <a:spcPct val="150000"/>
              </a:lnSpc>
            </a:pPr>
            <a:r>
              <a:rPr lang="zh-CN" altLang="en-US" sz="1200" dirty="0">
                <a:solidFill>
                  <a:schemeClr val="tx1">
                    <a:lumMod val="75000"/>
                    <a:lumOff val="25000"/>
                  </a:schemeClr>
                </a:solidFill>
                <a:ea typeface="微软雅黑" panose="020B0503020204020204" pitchFamily="34" charset="-122"/>
              </a:rPr>
              <a:t>统一的字体让阅读更流畅</a:t>
            </a:r>
            <a:endParaRPr lang="en-US" altLang="zh-CN" sz="1200" dirty="0">
              <a:solidFill>
                <a:schemeClr val="tx1">
                  <a:lumMod val="75000"/>
                  <a:lumOff val="25000"/>
                </a:schemeClr>
              </a:solidFill>
              <a:ea typeface="微软雅黑" panose="020B0503020204020204" pitchFamily="34" charset="-122"/>
            </a:endParaRPr>
          </a:p>
          <a:p>
            <a:pPr algn="just">
              <a:lnSpc>
                <a:spcPct val="150000"/>
              </a:lnSpc>
            </a:pPr>
            <a:r>
              <a:rPr lang="zh-CN" altLang="en-US" sz="1900" b="1" dirty="0">
                <a:ea typeface="微软雅黑" panose="020B0503020204020204" pitchFamily="34" charset="-122"/>
              </a:rPr>
              <a:t>主题颜色让</a:t>
            </a:r>
            <a:r>
              <a:rPr lang="en-US" altLang="zh-CN" sz="1900" b="1" dirty="0">
                <a:ea typeface="微软雅黑" panose="020B0503020204020204" pitchFamily="34" charset="-122"/>
              </a:rPr>
              <a:t>PPT</a:t>
            </a:r>
            <a:r>
              <a:rPr lang="zh-CN" altLang="en-US" sz="1900" b="1" dirty="0">
                <a:ea typeface="微软雅黑" panose="020B0503020204020204" pitchFamily="34" charset="-122"/>
              </a:rPr>
              <a:t>改起来更方便</a:t>
            </a:r>
            <a:endParaRPr lang="en-US" altLang="zh-CN" sz="1500" b="1" dirty="0">
              <a:ea typeface="微软雅黑" panose="020B0503020204020204" pitchFamily="34" charset="-122"/>
            </a:endParaRPr>
          </a:p>
          <a:p>
            <a:pPr algn="just">
              <a:lnSpc>
                <a:spcPct val="150000"/>
              </a:lnSpc>
            </a:pPr>
            <a:r>
              <a:rPr lang="zh-CN" altLang="en-US" sz="1400" b="1" dirty="0">
                <a:solidFill>
                  <a:schemeClr val="tx1">
                    <a:lumMod val="75000"/>
                    <a:lumOff val="25000"/>
                  </a:schemeClr>
                </a:solidFill>
                <a:ea typeface="微软雅黑" panose="020B0503020204020204" pitchFamily="34" charset="-122"/>
              </a:rPr>
              <a:t>调整行距来适应中文排版</a:t>
            </a:r>
            <a:r>
              <a:rPr lang="en-US" altLang="zh-CN" sz="1400" b="1" dirty="0">
                <a:solidFill>
                  <a:schemeClr val="tx1">
                    <a:lumMod val="75000"/>
                    <a:lumOff val="25000"/>
                  </a:schemeClr>
                </a:solidFill>
                <a:ea typeface="微软雅黑" panose="020B0503020204020204" pitchFamily="34" charset="-122"/>
              </a:rPr>
              <a:t>,</a:t>
            </a:r>
            <a:r>
              <a:rPr lang="zh-CN" altLang="en-US" sz="1400" b="1" dirty="0">
                <a:solidFill>
                  <a:schemeClr val="tx1">
                    <a:lumMod val="75000"/>
                    <a:lumOff val="25000"/>
                  </a:schemeClr>
                </a:solidFill>
                <a:ea typeface="微软雅黑" panose="020B0503020204020204" pitchFamily="34" charset="-122"/>
              </a:rPr>
              <a:t>在</a:t>
            </a:r>
            <a:r>
              <a:rPr lang="en-US" altLang="zh-CN" sz="1400" b="1" dirty="0">
                <a:solidFill>
                  <a:schemeClr val="tx1">
                    <a:lumMod val="75000"/>
                    <a:lumOff val="25000"/>
                  </a:schemeClr>
                </a:solidFill>
                <a:ea typeface="微软雅黑" panose="020B0503020204020204" pitchFamily="34" charset="-122"/>
              </a:rPr>
              <a:t>PPT</a:t>
            </a:r>
            <a:r>
              <a:rPr lang="zh-CN" altLang="en-US" sz="1400" b="1" dirty="0">
                <a:solidFill>
                  <a:schemeClr val="tx1">
                    <a:lumMod val="75000"/>
                    <a:lumOff val="25000"/>
                  </a:schemeClr>
                </a:solidFill>
                <a:ea typeface="微软雅黑" panose="020B0503020204020204" pitchFamily="34" charset="-122"/>
              </a:rPr>
              <a:t>中使用参考线</a:t>
            </a:r>
            <a:endParaRPr lang="en-US" sz="1400" b="1" dirty="0">
              <a:solidFill>
                <a:schemeClr val="tx1">
                  <a:lumMod val="75000"/>
                  <a:lumOff val="25000"/>
                </a:schemeClr>
              </a:solidFill>
            </a:endParaRPr>
          </a:p>
        </p:txBody>
      </p:sp>
      <p:cxnSp>
        <p:nvCxnSpPr>
          <p:cNvPr id="7" name="直接连接符 6">
            <a:extLst>
              <a:ext uri="{FF2B5EF4-FFF2-40B4-BE49-F238E27FC236}">
                <a16:creationId xmlns:a16="http://schemas.microsoft.com/office/drawing/2014/main" xmlns="" id="{9AC22E91-5C84-4C7E-8CEC-A63641016238}"/>
              </a:ext>
            </a:extLst>
          </p:cNvPr>
          <p:cNvCxnSpPr/>
          <p:nvPr/>
        </p:nvCxnSpPr>
        <p:spPr>
          <a:xfrm>
            <a:off x="1125107" y="2609233"/>
            <a:ext cx="6460673" cy="0"/>
          </a:xfrm>
          <a:prstGeom prst="line">
            <a:avLst/>
          </a:prstGeom>
          <a:ln w="317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8" name="îŝ1iďè">
            <a:extLst>
              <a:ext uri="{FF2B5EF4-FFF2-40B4-BE49-F238E27FC236}">
                <a16:creationId xmlns:a16="http://schemas.microsoft.com/office/drawing/2014/main" xmlns="" id="{4510760E-7027-4121-B0E4-2DAA71AAEB60}"/>
              </a:ext>
            </a:extLst>
          </p:cNvPr>
          <p:cNvGrpSpPr/>
          <p:nvPr/>
        </p:nvGrpSpPr>
        <p:grpSpPr>
          <a:xfrm>
            <a:off x="1125107" y="3089996"/>
            <a:ext cx="2921551" cy="2931332"/>
            <a:chOff x="760961" y="3036915"/>
            <a:chExt cx="3096344" cy="3106710"/>
          </a:xfrm>
        </p:grpSpPr>
        <p:sp>
          <p:nvSpPr>
            <p:cNvPr id="14" name="iṣḻídé">
              <a:extLst>
                <a:ext uri="{FF2B5EF4-FFF2-40B4-BE49-F238E27FC236}">
                  <a16:creationId xmlns:a16="http://schemas.microsoft.com/office/drawing/2014/main" xmlns="" id="{FF2C9584-1C64-4240-A9E6-6F8F52BC445C}"/>
                </a:ext>
              </a:extLst>
            </p:cNvPr>
            <p:cNvSpPr txBox="1"/>
            <p:nvPr/>
          </p:nvSpPr>
          <p:spPr>
            <a:xfrm>
              <a:off x="760961" y="4010923"/>
              <a:ext cx="3096344" cy="2132702"/>
            </a:xfrm>
            <a:prstGeom prst="rect">
              <a:avLst/>
            </a:prstGeom>
            <a:noFill/>
          </p:spPr>
          <p:txBody>
            <a:bodyPr wrap="square" lIns="90000" tIns="46800" rIns="90000" bIns="46800" rtlCol="0">
              <a:normAutofit/>
            </a:bodyPr>
            <a:lstStyle/>
            <a:p>
              <a:pPr algn="just">
                <a:lnSpc>
                  <a:spcPct val="150000"/>
                </a:lnSpc>
              </a:pPr>
              <a:r>
                <a:rPr lang="en-US" altLang="zh-CN" sz="1200" dirty="0">
                  <a:ea typeface="微软雅黑" panose="020B0503020204020204" pitchFamily="34" charset="-122"/>
                </a:rPr>
                <a:t>1.</a:t>
              </a:r>
              <a:r>
                <a:rPr lang="zh-CN" altLang="en-US" sz="1200" dirty="0">
                  <a:ea typeface="微软雅黑" panose="020B0503020204020204" pitchFamily="34" charset="-122"/>
                </a:rPr>
                <a:t>单击要填充的形状</a:t>
              </a:r>
              <a:endParaRPr lang="en-US" altLang="zh-CN" sz="1200" dirty="0">
                <a:ea typeface="微软雅黑" panose="020B0503020204020204" pitchFamily="34" charset="-122"/>
              </a:endParaRPr>
            </a:p>
            <a:p>
              <a:pPr algn="just">
                <a:lnSpc>
                  <a:spcPct val="150000"/>
                </a:lnSpc>
              </a:pPr>
              <a:endParaRPr lang="en-US" altLang="zh-CN" sz="1200" dirty="0">
                <a:ea typeface="微软雅黑" panose="020B0503020204020204" pitchFamily="34" charset="-122"/>
              </a:endParaRPr>
            </a:p>
            <a:p>
              <a:pPr algn="just">
                <a:lnSpc>
                  <a:spcPct val="150000"/>
                </a:lnSpc>
              </a:pPr>
              <a:r>
                <a:rPr lang="en-US" altLang="zh-CN" sz="1200" dirty="0">
                  <a:ea typeface="微软雅黑" panose="020B0503020204020204" pitchFamily="34" charset="-122"/>
                </a:rPr>
                <a:t>2.</a:t>
              </a:r>
              <a:r>
                <a:rPr lang="zh-CN" altLang="en-US" sz="1200" dirty="0">
                  <a:ea typeface="微软雅黑" panose="020B0503020204020204" pitchFamily="34" charset="-122"/>
                </a:rPr>
                <a:t>在“格式”选项卡上的“形状样式”组中，单击“形状填充”旁边的箭头，然后单击「图片或纹理填充」</a:t>
              </a:r>
              <a:r>
                <a:rPr lang="zh-CN" altLang="en-US" sz="1200" dirty="0" smtClean="0">
                  <a:ea typeface="微软雅黑" panose="020B0503020204020204" pitchFamily="34" charset="-122"/>
                </a:rPr>
                <a:t>；</a:t>
              </a:r>
              <a:endParaRPr lang="zh-CN" altLang="en-US" sz="1200" dirty="0">
                <a:ea typeface="微软雅黑" panose="020B0503020204020204" pitchFamily="34" charset="-122"/>
              </a:endParaRPr>
            </a:p>
          </p:txBody>
        </p:sp>
        <p:sp>
          <p:nvSpPr>
            <p:cNvPr id="15" name="iṧ1iḋê">
              <a:extLst>
                <a:ext uri="{FF2B5EF4-FFF2-40B4-BE49-F238E27FC236}">
                  <a16:creationId xmlns:a16="http://schemas.microsoft.com/office/drawing/2014/main" xmlns="" id="{EC7CD50E-2CE3-4CBF-B650-4793425F244B}"/>
                </a:ext>
              </a:extLst>
            </p:cNvPr>
            <p:cNvSpPr txBox="1"/>
            <p:nvPr/>
          </p:nvSpPr>
          <p:spPr>
            <a:xfrm>
              <a:off x="760961" y="3615316"/>
              <a:ext cx="3096344" cy="307777"/>
            </a:xfrm>
            <a:prstGeom prst="rect">
              <a:avLst/>
            </a:prstGeom>
            <a:noFill/>
          </p:spPr>
          <p:txBody>
            <a:bodyPr wrap="square" rtlCol="0">
              <a:noAutofit/>
            </a:bodyPr>
            <a:lstStyle/>
            <a:p>
              <a:r>
                <a:rPr lang="zh-CN" altLang="en-US" sz="1600" b="1" dirty="0">
                  <a:solidFill>
                    <a:schemeClr val="accent1"/>
                  </a:solidFill>
                  <a:ea typeface="微软雅黑" panose="020B0503020204020204" pitchFamily="34" charset="-122"/>
                </a:rPr>
                <a:t>请在形状中填充图片</a:t>
              </a:r>
            </a:p>
          </p:txBody>
        </p:sp>
        <p:sp>
          <p:nvSpPr>
            <p:cNvPr id="16" name="ïsļïḓe">
              <a:extLst>
                <a:ext uri="{FF2B5EF4-FFF2-40B4-BE49-F238E27FC236}">
                  <a16:creationId xmlns:a16="http://schemas.microsoft.com/office/drawing/2014/main" xmlns="" id="{2AA6AED4-4388-4C17-AA0B-7A5826CCDA36}"/>
                </a:ext>
              </a:extLst>
            </p:cNvPr>
            <p:cNvSpPr>
              <a:spLocks/>
            </p:cNvSpPr>
            <p:nvPr/>
          </p:nvSpPr>
          <p:spPr bwMode="auto">
            <a:xfrm>
              <a:off x="875261" y="3036915"/>
              <a:ext cx="461080" cy="365375"/>
            </a:xfrm>
            <a:custGeom>
              <a:avLst/>
              <a:gdLst>
                <a:gd name="connsiteX0" fmla="*/ 511657 w 606157"/>
                <a:gd name="connsiteY0" fmla="*/ 343654 h 480339"/>
                <a:gd name="connsiteX1" fmla="*/ 521432 w 606157"/>
                <a:gd name="connsiteY1" fmla="*/ 353421 h 480339"/>
                <a:gd name="connsiteX2" fmla="*/ 521432 w 606157"/>
                <a:gd name="connsiteY2" fmla="*/ 376178 h 480339"/>
                <a:gd name="connsiteX3" fmla="*/ 544305 w 606157"/>
                <a:gd name="connsiteY3" fmla="*/ 376178 h 480339"/>
                <a:gd name="connsiteX4" fmla="*/ 554080 w 606157"/>
                <a:gd name="connsiteY4" fmla="*/ 385945 h 480339"/>
                <a:gd name="connsiteX5" fmla="*/ 544305 w 606157"/>
                <a:gd name="connsiteY5" fmla="*/ 395712 h 480339"/>
                <a:gd name="connsiteX6" fmla="*/ 521432 w 606157"/>
                <a:gd name="connsiteY6" fmla="*/ 395712 h 480339"/>
                <a:gd name="connsiteX7" fmla="*/ 521432 w 606157"/>
                <a:gd name="connsiteY7" fmla="*/ 418566 h 480339"/>
                <a:gd name="connsiteX8" fmla="*/ 511657 w 606157"/>
                <a:gd name="connsiteY8" fmla="*/ 428333 h 480339"/>
                <a:gd name="connsiteX9" fmla="*/ 501882 w 606157"/>
                <a:gd name="connsiteY9" fmla="*/ 418566 h 480339"/>
                <a:gd name="connsiteX10" fmla="*/ 501882 w 606157"/>
                <a:gd name="connsiteY10" fmla="*/ 395712 h 480339"/>
                <a:gd name="connsiteX11" fmla="*/ 479106 w 606157"/>
                <a:gd name="connsiteY11" fmla="*/ 395712 h 480339"/>
                <a:gd name="connsiteX12" fmla="*/ 469331 w 606157"/>
                <a:gd name="connsiteY12" fmla="*/ 385945 h 480339"/>
                <a:gd name="connsiteX13" fmla="*/ 479106 w 606157"/>
                <a:gd name="connsiteY13" fmla="*/ 376178 h 480339"/>
                <a:gd name="connsiteX14" fmla="*/ 501882 w 606157"/>
                <a:gd name="connsiteY14" fmla="*/ 376178 h 480339"/>
                <a:gd name="connsiteX15" fmla="*/ 501882 w 606157"/>
                <a:gd name="connsiteY15" fmla="*/ 353421 h 480339"/>
                <a:gd name="connsiteX16" fmla="*/ 511657 w 606157"/>
                <a:gd name="connsiteY16" fmla="*/ 343654 h 480339"/>
                <a:gd name="connsiteX17" fmla="*/ 511621 w 606157"/>
                <a:gd name="connsiteY17" fmla="*/ 311170 h 480339"/>
                <a:gd name="connsiteX18" fmla="*/ 436735 w 606157"/>
                <a:gd name="connsiteY18" fmla="*/ 385944 h 480339"/>
                <a:gd name="connsiteX19" fmla="*/ 511621 w 606157"/>
                <a:gd name="connsiteY19" fmla="*/ 460816 h 480339"/>
                <a:gd name="connsiteX20" fmla="*/ 586605 w 606157"/>
                <a:gd name="connsiteY20" fmla="*/ 385944 h 480339"/>
                <a:gd name="connsiteX21" fmla="*/ 511621 w 606157"/>
                <a:gd name="connsiteY21" fmla="*/ 311170 h 480339"/>
                <a:gd name="connsiteX22" fmla="*/ 511621 w 606157"/>
                <a:gd name="connsiteY22" fmla="*/ 291647 h 480339"/>
                <a:gd name="connsiteX23" fmla="*/ 606157 w 606157"/>
                <a:gd name="connsiteY23" fmla="*/ 385944 h 480339"/>
                <a:gd name="connsiteX24" fmla="*/ 511621 w 606157"/>
                <a:gd name="connsiteY24" fmla="*/ 480339 h 480339"/>
                <a:gd name="connsiteX25" fmla="*/ 417183 w 606157"/>
                <a:gd name="connsiteY25" fmla="*/ 385944 h 480339"/>
                <a:gd name="connsiteX26" fmla="*/ 511621 w 606157"/>
                <a:gd name="connsiteY26" fmla="*/ 291647 h 480339"/>
                <a:gd name="connsiteX27" fmla="*/ 368279 w 606157"/>
                <a:gd name="connsiteY27" fmla="*/ 200476 h 480339"/>
                <a:gd name="connsiteX28" fmla="*/ 489505 w 606157"/>
                <a:gd name="connsiteY28" fmla="*/ 259991 h 480339"/>
                <a:gd name="connsiteX29" fmla="*/ 487746 w 606157"/>
                <a:gd name="connsiteY29" fmla="*/ 273650 h 480339"/>
                <a:gd name="connsiteX30" fmla="*/ 481782 w 606157"/>
                <a:gd name="connsiteY30" fmla="*/ 275699 h 480339"/>
                <a:gd name="connsiteX31" fmla="*/ 474059 w 606157"/>
                <a:gd name="connsiteY31" fmla="*/ 271894 h 480339"/>
                <a:gd name="connsiteX32" fmla="*/ 368279 w 606157"/>
                <a:gd name="connsiteY32" fmla="*/ 219989 h 480339"/>
                <a:gd name="connsiteX33" fmla="*/ 293588 w 606157"/>
                <a:gd name="connsiteY33" fmla="*/ 242819 h 480339"/>
                <a:gd name="connsiteX34" fmla="*/ 279999 w 606157"/>
                <a:gd name="connsiteY34" fmla="*/ 240185 h 480339"/>
                <a:gd name="connsiteX35" fmla="*/ 282639 w 606157"/>
                <a:gd name="connsiteY35" fmla="*/ 226623 h 480339"/>
                <a:gd name="connsiteX36" fmla="*/ 368279 w 606157"/>
                <a:gd name="connsiteY36" fmla="*/ 200476 h 480339"/>
                <a:gd name="connsiteX37" fmla="*/ 153211 w 606157"/>
                <a:gd name="connsiteY37" fmla="*/ 200476 h 480339"/>
                <a:gd name="connsiteX38" fmla="*/ 306325 w 606157"/>
                <a:gd name="connsiteY38" fmla="*/ 353439 h 480339"/>
                <a:gd name="connsiteX39" fmla="*/ 296547 w 606157"/>
                <a:gd name="connsiteY39" fmla="*/ 363200 h 480339"/>
                <a:gd name="connsiteX40" fmla="*/ 286770 w 606157"/>
                <a:gd name="connsiteY40" fmla="*/ 353439 h 480339"/>
                <a:gd name="connsiteX41" fmla="*/ 153211 w 606157"/>
                <a:gd name="connsiteY41" fmla="*/ 219999 h 480339"/>
                <a:gd name="connsiteX42" fmla="*/ 19554 w 606157"/>
                <a:gd name="connsiteY42" fmla="*/ 353439 h 480339"/>
                <a:gd name="connsiteX43" fmla="*/ 9777 w 606157"/>
                <a:gd name="connsiteY43" fmla="*/ 363200 h 480339"/>
                <a:gd name="connsiteX44" fmla="*/ 0 w 606157"/>
                <a:gd name="connsiteY44" fmla="*/ 353439 h 480339"/>
                <a:gd name="connsiteX45" fmla="*/ 153211 w 606157"/>
                <a:gd name="connsiteY45" fmla="*/ 200476 h 480339"/>
                <a:gd name="connsiteX46" fmla="*/ 368295 w 606157"/>
                <a:gd name="connsiteY46" fmla="*/ 19531 h 480339"/>
                <a:gd name="connsiteX47" fmla="*/ 306326 w 606157"/>
                <a:gd name="connsiteY47" fmla="*/ 81348 h 480339"/>
                <a:gd name="connsiteX48" fmla="*/ 368295 w 606157"/>
                <a:gd name="connsiteY48" fmla="*/ 143262 h 480339"/>
                <a:gd name="connsiteX49" fmla="*/ 430165 w 606157"/>
                <a:gd name="connsiteY49" fmla="*/ 81348 h 480339"/>
                <a:gd name="connsiteX50" fmla="*/ 368295 w 606157"/>
                <a:gd name="connsiteY50" fmla="*/ 19531 h 480339"/>
                <a:gd name="connsiteX51" fmla="*/ 153211 w 606157"/>
                <a:gd name="connsiteY51" fmla="*/ 19531 h 480339"/>
                <a:gd name="connsiteX52" fmla="*/ 91242 w 606157"/>
                <a:gd name="connsiteY52" fmla="*/ 81348 h 480339"/>
                <a:gd name="connsiteX53" fmla="*/ 153211 w 606157"/>
                <a:gd name="connsiteY53" fmla="*/ 143262 h 480339"/>
                <a:gd name="connsiteX54" fmla="*/ 215081 w 606157"/>
                <a:gd name="connsiteY54" fmla="*/ 81348 h 480339"/>
                <a:gd name="connsiteX55" fmla="*/ 153211 w 606157"/>
                <a:gd name="connsiteY55" fmla="*/ 19531 h 480339"/>
                <a:gd name="connsiteX56" fmla="*/ 368295 w 606157"/>
                <a:gd name="connsiteY56" fmla="*/ 0 h 480339"/>
                <a:gd name="connsiteX57" fmla="*/ 449714 w 606157"/>
                <a:gd name="connsiteY57" fmla="*/ 81348 h 480339"/>
                <a:gd name="connsiteX58" fmla="*/ 368295 w 606157"/>
                <a:gd name="connsiteY58" fmla="*/ 162794 h 480339"/>
                <a:gd name="connsiteX59" fmla="*/ 286778 w 606157"/>
                <a:gd name="connsiteY59" fmla="*/ 81348 h 480339"/>
                <a:gd name="connsiteX60" fmla="*/ 368295 w 606157"/>
                <a:gd name="connsiteY60" fmla="*/ 0 h 480339"/>
                <a:gd name="connsiteX61" fmla="*/ 153211 w 606157"/>
                <a:gd name="connsiteY61" fmla="*/ 0 h 480339"/>
                <a:gd name="connsiteX62" fmla="*/ 234630 w 606157"/>
                <a:gd name="connsiteY62" fmla="*/ 81348 h 480339"/>
                <a:gd name="connsiteX63" fmla="*/ 153211 w 606157"/>
                <a:gd name="connsiteY63" fmla="*/ 162794 h 480339"/>
                <a:gd name="connsiteX64" fmla="*/ 71694 w 606157"/>
                <a:gd name="connsiteY64" fmla="*/ 81348 h 480339"/>
                <a:gd name="connsiteX65" fmla="*/ 153211 w 606157"/>
                <a:gd name="connsiteY65" fmla="*/ 0 h 480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06157" h="480339">
                  <a:moveTo>
                    <a:pt x="511657" y="343654"/>
                  </a:moveTo>
                  <a:cubicBezTo>
                    <a:pt x="517131" y="343654"/>
                    <a:pt x="521432" y="348049"/>
                    <a:pt x="521432" y="353421"/>
                  </a:cubicBezTo>
                  <a:lnTo>
                    <a:pt x="521432" y="376178"/>
                  </a:lnTo>
                  <a:lnTo>
                    <a:pt x="544305" y="376178"/>
                  </a:lnTo>
                  <a:cubicBezTo>
                    <a:pt x="549682" y="376178"/>
                    <a:pt x="554080" y="380573"/>
                    <a:pt x="554080" y="385945"/>
                  </a:cubicBezTo>
                  <a:cubicBezTo>
                    <a:pt x="554080" y="391414"/>
                    <a:pt x="549682" y="395712"/>
                    <a:pt x="544305" y="395712"/>
                  </a:cubicBezTo>
                  <a:lnTo>
                    <a:pt x="521432" y="395712"/>
                  </a:lnTo>
                  <a:lnTo>
                    <a:pt x="521432" y="418566"/>
                  </a:lnTo>
                  <a:cubicBezTo>
                    <a:pt x="521432" y="423938"/>
                    <a:pt x="517131" y="428333"/>
                    <a:pt x="511657" y="428333"/>
                  </a:cubicBezTo>
                  <a:cubicBezTo>
                    <a:pt x="506281" y="428333"/>
                    <a:pt x="501882" y="423938"/>
                    <a:pt x="501882" y="418566"/>
                  </a:cubicBezTo>
                  <a:lnTo>
                    <a:pt x="501882" y="395712"/>
                  </a:lnTo>
                  <a:lnTo>
                    <a:pt x="479106" y="395712"/>
                  </a:lnTo>
                  <a:cubicBezTo>
                    <a:pt x="473730" y="395712"/>
                    <a:pt x="469331" y="391414"/>
                    <a:pt x="469331" y="385945"/>
                  </a:cubicBezTo>
                  <a:cubicBezTo>
                    <a:pt x="469331" y="380573"/>
                    <a:pt x="473730" y="376178"/>
                    <a:pt x="479106" y="376178"/>
                  </a:cubicBezTo>
                  <a:lnTo>
                    <a:pt x="501882" y="376178"/>
                  </a:lnTo>
                  <a:lnTo>
                    <a:pt x="501882" y="353421"/>
                  </a:lnTo>
                  <a:cubicBezTo>
                    <a:pt x="501882" y="348049"/>
                    <a:pt x="506281" y="343654"/>
                    <a:pt x="511657" y="343654"/>
                  </a:cubicBezTo>
                  <a:close/>
                  <a:moveTo>
                    <a:pt x="511621" y="311170"/>
                  </a:moveTo>
                  <a:cubicBezTo>
                    <a:pt x="470366" y="311170"/>
                    <a:pt x="436735" y="344750"/>
                    <a:pt x="436735" y="385944"/>
                  </a:cubicBezTo>
                  <a:cubicBezTo>
                    <a:pt x="436735" y="427236"/>
                    <a:pt x="470366" y="460816"/>
                    <a:pt x="511621" y="460816"/>
                  </a:cubicBezTo>
                  <a:cubicBezTo>
                    <a:pt x="552975" y="460816"/>
                    <a:pt x="586605" y="427236"/>
                    <a:pt x="586605" y="385944"/>
                  </a:cubicBezTo>
                  <a:cubicBezTo>
                    <a:pt x="586605" y="344750"/>
                    <a:pt x="552975" y="311170"/>
                    <a:pt x="511621" y="311170"/>
                  </a:cubicBezTo>
                  <a:close/>
                  <a:moveTo>
                    <a:pt x="511621" y="291647"/>
                  </a:moveTo>
                  <a:cubicBezTo>
                    <a:pt x="563729" y="291647"/>
                    <a:pt x="606157" y="333915"/>
                    <a:pt x="606157" y="385944"/>
                  </a:cubicBezTo>
                  <a:cubicBezTo>
                    <a:pt x="606157" y="437974"/>
                    <a:pt x="563729" y="480339"/>
                    <a:pt x="511621" y="480339"/>
                  </a:cubicBezTo>
                  <a:cubicBezTo>
                    <a:pt x="459514" y="480339"/>
                    <a:pt x="417183" y="437974"/>
                    <a:pt x="417183" y="385944"/>
                  </a:cubicBezTo>
                  <a:cubicBezTo>
                    <a:pt x="417183" y="333915"/>
                    <a:pt x="459514" y="291647"/>
                    <a:pt x="511621" y="291647"/>
                  </a:cubicBezTo>
                  <a:close/>
                  <a:moveTo>
                    <a:pt x="368279" y="200476"/>
                  </a:moveTo>
                  <a:cubicBezTo>
                    <a:pt x="416085" y="200476"/>
                    <a:pt x="460274" y="222135"/>
                    <a:pt x="489505" y="259991"/>
                  </a:cubicBezTo>
                  <a:cubicBezTo>
                    <a:pt x="492829" y="264284"/>
                    <a:pt x="492047" y="270333"/>
                    <a:pt x="487746" y="273650"/>
                  </a:cubicBezTo>
                  <a:cubicBezTo>
                    <a:pt x="485986" y="275016"/>
                    <a:pt x="483835" y="275699"/>
                    <a:pt x="481782" y="275699"/>
                  </a:cubicBezTo>
                  <a:cubicBezTo>
                    <a:pt x="478849" y="275699"/>
                    <a:pt x="475916" y="274430"/>
                    <a:pt x="474059" y="271894"/>
                  </a:cubicBezTo>
                  <a:cubicBezTo>
                    <a:pt x="448542" y="238917"/>
                    <a:pt x="409926" y="219989"/>
                    <a:pt x="368279" y="219989"/>
                  </a:cubicBezTo>
                  <a:cubicBezTo>
                    <a:pt x="341492" y="219989"/>
                    <a:pt x="315683" y="227892"/>
                    <a:pt x="293588" y="242819"/>
                  </a:cubicBezTo>
                  <a:cubicBezTo>
                    <a:pt x="289091" y="245844"/>
                    <a:pt x="283030" y="244673"/>
                    <a:pt x="279999" y="240185"/>
                  </a:cubicBezTo>
                  <a:cubicBezTo>
                    <a:pt x="276969" y="235697"/>
                    <a:pt x="278142" y="229648"/>
                    <a:pt x="282639" y="226623"/>
                  </a:cubicBezTo>
                  <a:cubicBezTo>
                    <a:pt x="307960" y="209549"/>
                    <a:pt x="337582" y="200476"/>
                    <a:pt x="368279" y="200476"/>
                  </a:cubicBezTo>
                  <a:close/>
                  <a:moveTo>
                    <a:pt x="153211" y="200476"/>
                  </a:moveTo>
                  <a:cubicBezTo>
                    <a:pt x="237688" y="200476"/>
                    <a:pt x="306325" y="269099"/>
                    <a:pt x="306325" y="353439"/>
                  </a:cubicBezTo>
                  <a:cubicBezTo>
                    <a:pt x="306325" y="358808"/>
                    <a:pt x="302023" y="363200"/>
                    <a:pt x="296547" y="363200"/>
                  </a:cubicBezTo>
                  <a:cubicBezTo>
                    <a:pt x="291170" y="363200"/>
                    <a:pt x="286770" y="358808"/>
                    <a:pt x="286770" y="353439"/>
                  </a:cubicBezTo>
                  <a:cubicBezTo>
                    <a:pt x="286770" y="279837"/>
                    <a:pt x="226835" y="219999"/>
                    <a:pt x="153211" y="219999"/>
                  </a:cubicBezTo>
                  <a:cubicBezTo>
                    <a:pt x="79490" y="219999"/>
                    <a:pt x="19554" y="279837"/>
                    <a:pt x="19554" y="353439"/>
                  </a:cubicBezTo>
                  <a:cubicBezTo>
                    <a:pt x="19554" y="358808"/>
                    <a:pt x="15155" y="363200"/>
                    <a:pt x="9777" y="363200"/>
                  </a:cubicBezTo>
                  <a:cubicBezTo>
                    <a:pt x="4400" y="363200"/>
                    <a:pt x="0" y="358808"/>
                    <a:pt x="0" y="353439"/>
                  </a:cubicBezTo>
                  <a:cubicBezTo>
                    <a:pt x="0" y="269099"/>
                    <a:pt x="68735" y="200476"/>
                    <a:pt x="153211" y="200476"/>
                  </a:cubicBezTo>
                  <a:close/>
                  <a:moveTo>
                    <a:pt x="368295" y="19531"/>
                  </a:moveTo>
                  <a:cubicBezTo>
                    <a:pt x="334085" y="19531"/>
                    <a:pt x="306326" y="47266"/>
                    <a:pt x="306326" y="81348"/>
                  </a:cubicBezTo>
                  <a:cubicBezTo>
                    <a:pt x="306326" y="115528"/>
                    <a:pt x="334085" y="143262"/>
                    <a:pt x="368295" y="143262"/>
                  </a:cubicBezTo>
                  <a:cubicBezTo>
                    <a:pt x="402407" y="143262"/>
                    <a:pt x="430165" y="115528"/>
                    <a:pt x="430165" y="81348"/>
                  </a:cubicBezTo>
                  <a:cubicBezTo>
                    <a:pt x="430165" y="47266"/>
                    <a:pt x="402407" y="19531"/>
                    <a:pt x="368295" y="19531"/>
                  </a:cubicBezTo>
                  <a:close/>
                  <a:moveTo>
                    <a:pt x="153211" y="19531"/>
                  </a:moveTo>
                  <a:cubicBezTo>
                    <a:pt x="119001" y="19531"/>
                    <a:pt x="91242" y="47266"/>
                    <a:pt x="91242" y="81348"/>
                  </a:cubicBezTo>
                  <a:cubicBezTo>
                    <a:pt x="91242" y="115528"/>
                    <a:pt x="119001" y="143262"/>
                    <a:pt x="153211" y="143262"/>
                  </a:cubicBezTo>
                  <a:cubicBezTo>
                    <a:pt x="187323" y="143262"/>
                    <a:pt x="215081" y="115528"/>
                    <a:pt x="215081" y="81348"/>
                  </a:cubicBezTo>
                  <a:cubicBezTo>
                    <a:pt x="215081" y="47266"/>
                    <a:pt x="187323" y="19531"/>
                    <a:pt x="153211" y="19531"/>
                  </a:cubicBezTo>
                  <a:close/>
                  <a:moveTo>
                    <a:pt x="368295" y="0"/>
                  </a:moveTo>
                  <a:cubicBezTo>
                    <a:pt x="413158" y="0"/>
                    <a:pt x="449714" y="36523"/>
                    <a:pt x="449714" y="81348"/>
                  </a:cubicBezTo>
                  <a:cubicBezTo>
                    <a:pt x="449714" y="126270"/>
                    <a:pt x="413158" y="162794"/>
                    <a:pt x="368295" y="162794"/>
                  </a:cubicBezTo>
                  <a:cubicBezTo>
                    <a:pt x="323333" y="162794"/>
                    <a:pt x="286778" y="126270"/>
                    <a:pt x="286778" y="81348"/>
                  </a:cubicBezTo>
                  <a:cubicBezTo>
                    <a:pt x="286778" y="36523"/>
                    <a:pt x="323333" y="0"/>
                    <a:pt x="368295" y="0"/>
                  </a:cubicBezTo>
                  <a:close/>
                  <a:moveTo>
                    <a:pt x="153211" y="0"/>
                  </a:moveTo>
                  <a:cubicBezTo>
                    <a:pt x="198074" y="0"/>
                    <a:pt x="234630" y="36523"/>
                    <a:pt x="234630" y="81348"/>
                  </a:cubicBezTo>
                  <a:cubicBezTo>
                    <a:pt x="234630" y="126270"/>
                    <a:pt x="198074" y="162794"/>
                    <a:pt x="153211" y="162794"/>
                  </a:cubicBezTo>
                  <a:cubicBezTo>
                    <a:pt x="108249" y="162794"/>
                    <a:pt x="71694" y="126270"/>
                    <a:pt x="71694" y="81348"/>
                  </a:cubicBezTo>
                  <a:cubicBezTo>
                    <a:pt x="71694" y="36523"/>
                    <a:pt x="108249" y="0"/>
                    <a:pt x="153211" y="0"/>
                  </a:cubicBezTo>
                  <a:close/>
                </a:path>
              </a:pathLst>
            </a:custGeom>
            <a:solidFill>
              <a:schemeClr val="accent1"/>
            </a:solidFill>
            <a:ln>
              <a:noFill/>
            </a:ln>
            <a:extLst/>
          </p:spPr>
          <p:txBody>
            <a:bodyPr anchor="ctr"/>
            <a:lstStyle/>
            <a:p>
              <a:pPr algn="ctr"/>
              <a:endParaRPr/>
            </a:p>
          </p:txBody>
        </p:sp>
      </p:grpSp>
      <p:grpSp>
        <p:nvGrpSpPr>
          <p:cNvPr id="9" name="íṩlïḑé">
            <a:extLst>
              <a:ext uri="{FF2B5EF4-FFF2-40B4-BE49-F238E27FC236}">
                <a16:creationId xmlns:a16="http://schemas.microsoft.com/office/drawing/2014/main" xmlns="" id="{C3613B13-5215-4E0B-9539-A2A2C7C054C6}"/>
              </a:ext>
            </a:extLst>
          </p:cNvPr>
          <p:cNvGrpSpPr/>
          <p:nvPr/>
        </p:nvGrpSpPr>
        <p:grpSpPr>
          <a:xfrm>
            <a:off x="4698200" y="3101966"/>
            <a:ext cx="2921551" cy="2907393"/>
            <a:chOff x="760961" y="3062286"/>
            <a:chExt cx="3096344" cy="3081339"/>
          </a:xfrm>
        </p:grpSpPr>
        <p:sp>
          <p:nvSpPr>
            <p:cNvPr id="11" name="ïşḷíḋe">
              <a:extLst>
                <a:ext uri="{FF2B5EF4-FFF2-40B4-BE49-F238E27FC236}">
                  <a16:creationId xmlns:a16="http://schemas.microsoft.com/office/drawing/2014/main" xmlns="" id="{169C9FFB-4AF0-4E84-8E9A-2D1ABD3F1E30}"/>
                </a:ext>
              </a:extLst>
            </p:cNvPr>
            <p:cNvSpPr txBox="1"/>
            <p:nvPr/>
          </p:nvSpPr>
          <p:spPr>
            <a:xfrm>
              <a:off x="760961" y="4010923"/>
              <a:ext cx="3096344" cy="2132702"/>
            </a:xfrm>
            <a:prstGeom prst="rect">
              <a:avLst/>
            </a:prstGeom>
            <a:noFill/>
          </p:spPr>
          <p:txBody>
            <a:bodyPr wrap="square" lIns="90000" tIns="46800" rIns="90000" bIns="46800" rtlCol="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just">
                <a:lnSpc>
                  <a:spcPct val="150000"/>
                </a:lnSpc>
              </a:pPr>
              <a:r>
                <a:rPr lang="en-US" altLang="zh-CN" sz="1200" dirty="0">
                  <a:ea typeface="微软雅黑" panose="020B0503020204020204" pitchFamily="34" charset="-122"/>
                </a:rPr>
                <a:t>1.</a:t>
              </a:r>
              <a:r>
                <a:rPr lang="zh-CN" altLang="en-US" sz="1200" dirty="0">
                  <a:ea typeface="微软雅黑" panose="020B0503020204020204" pitchFamily="34" charset="-122"/>
                </a:rPr>
                <a:t>单击要填充的形状</a:t>
              </a:r>
              <a:endParaRPr lang="en-US" altLang="zh-CN" sz="1200" dirty="0">
                <a:ea typeface="微软雅黑" panose="020B0503020204020204" pitchFamily="34" charset="-122"/>
              </a:endParaRPr>
            </a:p>
            <a:p>
              <a:pPr algn="just">
                <a:lnSpc>
                  <a:spcPct val="150000"/>
                </a:lnSpc>
              </a:pPr>
              <a:endParaRPr lang="en-US" altLang="zh-CN" sz="1200" dirty="0">
                <a:ea typeface="微软雅黑" panose="020B0503020204020204" pitchFamily="34" charset="-122"/>
              </a:endParaRPr>
            </a:p>
            <a:p>
              <a:pPr algn="just">
                <a:lnSpc>
                  <a:spcPct val="150000"/>
                </a:lnSpc>
              </a:pPr>
              <a:r>
                <a:rPr lang="en-US" altLang="zh-CN" sz="1200" dirty="0">
                  <a:ea typeface="微软雅黑" panose="020B0503020204020204" pitchFamily="34" charset="-122"/>
                </a:rPr>
                <a:t>2.</a:t>
              </a:r>
              <a:r>
                <a:rPr lang="zh-CN" altLang="en-US" sz="1200" dirty="0">
                  <a:ea typeface="微软雅黑" panose="020B0503020204020204" pitchFamily="34" charset="-122"/>
                </a:rPr>
                <a:t>在“格式”选项卡上的“形状样式”组中，单击“形状填充”旁边的箭头，然后单击「图片或纹理填充</a:t>
              </a:r>
              <a:r>
                <a:rPr lang="zh-CN" altLang="en-US" sz="1200" dirty="0" smtClean="0">
                  <a:ea typeface="微软雅黑" panose="020B0503020204020204" pitchFamily="34" charset="-122"/>
                </a:rPr>
                <a:t>」</a:t>
              </a:r>
              <a:r>
                <a:rPr lang="en-US" altLang="zh-CN" sz="1200" dirty="0" smtClean="0">
                  <a:ea typeface="微软雅黑" panose="020B0503020204020204" pitchFamily="34" charset="-122"/>
                </a:rPr>
                <a:t>;</a:t>
              </a:r>
              <a:endParaRPr lang="zh-CN" altLang="en-US" sz="1200" dirty="0">
                <a:ea typeface="微软雅黑" panose="020B0503020204020204" pitchFamily="34" charset="-122"/>
              </a:endParaRPr>
            </a:p>
          </p:txBody>
        </p:sp>
        <p:sp>
          <p:nvSpPr>
            <p:cNvPr id="12" name="îŝ1ïḍé">
              <a:extLst>
                <a:ext uri="{FF2B5EF4-FFF2-40B4-BE49-F238E27FC236}">
                  <a16:creationId xmlns:a16="http://schemas.microsoft.com/office/drawing/2014/main" xmlns="" id="{5D848B23-64FC-440E-8E98-3BC4DA93FB90}"/>
                </a:ext>
              </a:extLst>
            </p:cNvPr>
            <p:cNvSpPr txBox="1"/>
            <p:nvPr/>
          </p:nvSpPr>
          <p:spPr>
            <a:xfrm>
              <a:off x="760961" y="3615316"/>
              <a:ext cx="3096344" cy="307777"/>
            </a:xfrm>
            <a:prstGeom prst="rect">
              <a:avLst/>
            </a:prstGeom>
            <a:noFill/>
          </p:spPr>
          <p:txBody>
            <a:bodyPr wrap="square" rtlCol="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r>
                <a:rPr lang="zh-CN" altLang="en-US" sz="1600" b="1" dirty="0">
                  <a:solidFill>
                    <a:schemeClr val="accent3"/>
                  </a:solidFill>
                  <a:ea typeface="微软雅黑" panose="020B0503020204020204" pitchFamily="34" charset="-122"/>
                </a:rPr>
                <a:t>请在形状中填充图片</a:t>
              </a:r>
            </a:p>
          </p:txBody>
        </p:sp>
        <p:sp>
          <p:nvSpPr>
            <p:cNvPr id="13" name="îsḻíḑe">
              <a:extLst>
                <a:ext uri="{FF2B5EF4-FFF2-40B4-BE49-F238E27FC236}">
                  <a16:creationId xmlns:a16="http://schemas.microsoft.com/office/drawing/2014/main" xmlns="" id="{E31E136E-3962-4200-B38F-E75662E4FAED}"/>
                </a:ext>
              </a:extLst>
            </p:cNvPr>
            <p:cNvSpPr>
              <a:spLocks/>
            </p:cNvSpPr>
            <p:nvPr/>
          </p:nvSpPr>
          <p:spPr bwMode="auto">
            <a:xfrm>
              <a:off x="875261" y="3062286"/>
              <a:ext cx="461080" cy="314632"/>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263288 w 607639"/>
                <a:gd name="connsiteY14" fmla="*/ 252811 h 414642"/>
                <a:gd name="connsiteX15" fmla="*/ 243084 w 607639"/>
                <a:gd name="connsiteY15" fmla="*/ 273078 h 414642"/>
                <a:gd name="connsiteX16" fmla="*/ 263288 w 607639"/>
                <a:gd name="connsiteY16" fmla="*/ 293255 h 414642"/>
                <a:gd name="connsiteX17" fmla="*/ 283580 w 607639"/>
                <a:gd name="connsiteY17" fmla="*/ 273078 h 414642"/>
                <a:gd name="connsiteX18" fmla="*/ 278685 w 607639"/>
                <a:gd name="connsiteY18" fmla="*/ 260011 h 414642"/>
                <a:gd name="connsiteX19" fmla="*/ 277528 w 607639"/>
                <a:gd name="connsiteY19" fmla="*/ 258944 h 414642"/>
                <a:gd name="connsiteX20" fmla="*/ 276549 w 607639"/>
                <a:gd name="connsiteY20" fmla="*/ 257789 h 414642"/>
                <a:gd name="connsiteX21" fmla="*/ 263288 w 607639"/>
                <a:gd name="connsiteY21" fmla="*/ 252811 h 414642"/>
                <a:gd name="connsiteX22" fmla="*/ 121505 w 607639"/>
                <a:gd name="connsiteY22" fmla="*/ 252811 h 414642"/>
                <a:gd name="connsiteX23" fmla="*/ 101302 w 607639"/>
                <a:gd name="connsiteY23" fmla="*/ 273078 h 414642"/>
                <a:gd name="connsiteX24" fmla="*/ 121505 w 607639"/>
                <a:gd name="connsiteY24" fmla="*/ 293255 h 414642"/>
                <a:gd name="connsiteX25" fmla="*/ 141798 w 607639"/>
                <a:gd name="connsiteY25" fmla="*/ 273078 h 414642"/>
                <a:gd name="connsiteX26" fmla="*/ 121505 w 607639"/>
                <a:gd name="connsiteY26" fmla="*/ 252811 h 414642"/>
                <a:gd name="connsiteX27" fmla="*/ 486063 w 607639"/>
                <a:gd name="connsiteY27" fmla="*/ 232633 h 414642"/>
                <a:gd name="connsiteX28" fmla="*/ 465859 w 607639"/>
                <a:gd name="connsiteY28" fmla="*/ 252811 h 414642"/>
                <a:gd name="connsiteX29" fmla="*/ 486063 w 607639"/>
                <a:gd name="connsiteY29" fmla="*/ 273078 h 414642"/>
                <a:gd name="connsiteX30" fmla="*/ 506355 w 607639"/>
                <a:gd name="connsiteY30" fmla="*/ 252811 h 414642"/>
                <a:gd name="connsiteX31" fmla="*/ 486063 w 607639"/>
                <a:gd name="connsiteY31" fmla="*/ 232633 h 414642"/>
                <a:gd name="connsiteX32" fmla="*/ 192441 w 607639"/>
                <a:gd name="connsiteY32" fmla="*/ 182056 h 414642"/>
                <a:gd name="connsiteX33" fmla="*/ 172148 w 607639"/>
                <a:gd name="connsiteY33" fmla="*/ 202233 h 414642"/>
                <a:gd name="connsiteX34" fmla="*/ 192441 w 607639"/>
                <a:gd name="connsiteY34" fmla="*/ 222500 h 414642"/>
                <a:gd name="connsiteX35" fmla="*/ 212645 w 607639"/>
                <a:gd name="connsiteY35" fmla="*/ 202233 h 414642"/>
                <a:gd name="connsiteX36" fmla="*/ 192441 w 607639"/>
                <a:gd name="connsiteY36" fmla="*/ 182056 h 414642"/>
                <a:gd name="connsiteX37" fmla="*/ 394923 w 607639"/>
                <a:gd name="connsiteY37" fmla="*/ 131478 h 414642"/>
                <a:gd name="connsiteX38" fmla="*/ 374720 w 607639"/>
                <a:gd name="connsiteY38" fmla="*/ 151744 h 414642"/>
                <a:gd name="connsiteX39" fmla="*/ 394923 w 607639"/>
                <a:gd name="connsiteY39" fmla="*/ 171922 h 414642"/>
                <a:gd name="connsiteX40" fmla="*/ 415216 w 607639"/>
                <a:gd name="connsiteY40" fmla="*/ 151744 h 414642"/>
                <a:gd name="connsiteX41" fmla="*/ 394923 w 607639"/>
                <a:gd name="connsiteY41" fmla="*/ 131478 h 414642"/>
                <a:gd name="connsiteX42" fmla="*/ 394923 w 607639"/>
                <a:gd name="connsiteY42" fmla="*/ 111211 h 414642"/>
                <a:gd name="connsiteX43" fmla="*/ 435420 w 607639"/>
                <a:gd name="connsiteY43" fmla="*/ 151744 h 414642"/>
                <a:gd name="connsiteX44" fmla="*/ 433106 w 607639"/>
                <a:gd name="connsiteY44" fmla="*/ 165344 h 414642"/>
                <a:gd name="connsiteX45" fmla="*/ 472979 w 607639"/>
                <a:gd name="connsiteY45" fmla="*/ 214589 h 414642"/>
                <a:gd name="connsiteX46" fmla="*/ 486063 w 607639"/>
                <a:gd name="connsiteY46" fmla="*/ 212367 h 414642"/>
                <a:gd name="connsiteX47" fmla="*/ 526559 w 607639"/>
                <a:gd name="connsiteY47" fmla="*/ 252811 h 414642"/>
                <a:gd name="connsiteX48" fmla="*/ 486063 w 607639"/>
                <a:gd name="connsiteY48" fmla="*/ 293255 h 414642"/>
                <a:gd name="connsiteX49" fmla="*/ 445566 w 607639"/>
                <a:gd name="connsiteY49" fmla="*/ 252811 h 414642"/>
                <a:gd name="connsiteX50" fmla="*/ 456157 w 607639"/>
                <a:gd name="connsiteY50" fmla="*/ 225700 h 414642"/>
                <a:gd name="connsiteX51" fmla="*/ 421090 w 607639"/>
                <a:gd name="connsiteY51" fmla="*/ 182500 h 414642"/>
                <a:gd name="connsiteX52" fmla="*/ 394923 w 607639"/>
                <a:gd name="connsiteY52" fmla="*/ 192189 h 414642"/>
                <a:gd name="connsiteX53" fmla="*/ 368489 w 607639"/>
                <a:gd name="connsiteY53" fmla="*/ 182233 h 414642"/>
                <a:gd name="connsiteX54" fmla="*/ 298088 w 607639"/>
                <a:gd name="connsiteY54" fmla="*/ 252455 h 414642"/>
                <a:gd name="connsiteX55" fmla="*/ 303784 w 607639"/>
                <a:gd name="connsiteY55" fmla="*/ 273078 h 414642"/>
                <a:gd name="connsiteX56" fmla="*/ 263288 w 607639"/>
                <a:gd name="connsiteY56" fmla="*/ 313522 h 414642"/>
                <a:gd name="connsiteX57" fmla="*/ 222791 w 607639"/>
                <a:gd name="connsiteY57" fmla="*/ 273078 h 414642"/>
                <a:gd name="connsiteX58" fmla="*/ 232759 w 607639"/>
                <a:gd name="connsiteY58" fmla="*/ 246589 h 414642"/>
                <a:gd name="connsiteX59" fmla="*/ 218964 w 607639"/>
                <a:gd name="connsiteY59" fmla="*/ 232811 h 414642"/>
                <a:gd name="connsiteX60" fmla="*/ 192441 w 607639"/>
                <a:gd name="connsiteY60" fmla="*/ 242767 h 414642"/>
                <a:gd name="connsiteX61" fmla="*/ 165918 w 607639"/>
                <a:gd name="connsiteY61" fmla="*/ 232811 h 414642"/>
                <a:gd name="connsiteX62" fmla="*/ 152123 w 607639"/>
                <a:gd name="connsiteY62" fmla="*/ 246589 h 414642"/>
                <a:gd name="connsiteX63" fmla="*/ 162002 w 607639"/>
                <a:gd name="connsiteY63" fmla="*/ 273078 h 414642"/>
                <a:gd name="connsiteX64" fmla="*/ 121505 w 607639"/>
                <a:gd name="connsiteY64" fmla="*/ 313522 h 414642"/>
                <a:gd name="connsiteX65" fmla="*/ 81009 w 607639"/>
                <a:gd name="connsiteY65" fmla="*/ 273078 h 414642"/>
                <a:gd name="connsiteX66" fmla="*/ 121505 w 607639"/>
                <a:gd name="connsiteY66" fmla="*/ 232633 h 414642"/>
                <a:gd name="connsiteX67" fmla="*/ 136013 w 607639"/>
                <a:gd name="connsiteY67" fmla="*/ 235300 h 414642"/>
                <a:gd name="connsiteX68" fmla="*/ 154615 w 607639"/>
                <a:gd name="connsiteY68" fmla="*/ 216722 h 414642"/>
                <a:gd name="connsiteX69" fmla="*/ 151945 w 607639"/>
                <a:gd name="connsiteY69" fmla="*/ 202233 h 414642"/>
                <a:gd name="connsiteX70" fmla="*/ 192441 w 607639"/>
                <a:gd name="connsiteY70" fmla="*/ 161789 h 414642"/>
                <a:gd name="connsiteX71" fmla="*/ 232937 w 607639"/>
                <a:gd name="connsiteY71" fmla="*/ 202233 h 414642"/>
                <a:gd name="connsiteX72" fmla="*/ 230534 w 607639"/>
                <a:gd name="connsiteY72" fmla="*/ 216011 h 414642"/>
                <a:gd name="connsiteX73" fmla="*/ 249492 w 607639"/>
                <a:gd name="connsiteY73" fmla="*/ 235033 h 414642"/>
                <a:gd name="connsiteX74" fmla="*/ 263288 w 607639"/>
                <a:gd name="connsiteY74" fmla="*/ 232633 h 414642"/>
                <a:gd name="connsiteX75" fmla="*/ 283936 w 607639"/>
                <a:gd name="connsiteY75" fmla="*/ 238322 h 414642"/>
                <a:gd name="connsiteX76" fmla="*/ 356830 w 607639"/>
                <a:gd name="connsiteY76" fmla="*/ 165433 h 414642"/>
                <a:gd name="connsiteX77" fmla="*/ 354427 w 607639"/>
                <a:gd name="connsiteY77" fmla="*/ 151744 h 414642"/>
                <a:gd name="connsiteX78" fmla="*/ 394923 w 607639"/>
                <a:gd name="connsiteY78" fmla="*/ 111211 h 414642"/>
                <a:gd name="connsiteX79" fmla="*/ 324090 w 607639"/>
                <a:gd name="connsiteY79" fmla="*/ 80938 h 414642"/>
                <a:gd name="connsiteX80" fmla="*/ 334234 w 607639"/>
                <a:gd name="connsiteY80" fmla="*/ 80938 h 414642"/>
                <a:gd name="connsiteX81" fmla="*/ 344289 w 607639"/>
                <a:gd name="connsiteY81" fmla="*/ 91064 h 414642"/>
                <a:gd name="connsiteX82" fmla="*/ 334234 w 607639"/>
                <a:gd name="connsiteY82" fmla="*/ 101190 h 414642"/>
                <a:gd name="connsiteX83" fmla="*/ 324090 w 607639"/>
                <a:gd name="connsiteY83" fmla="*/ 101190 h 414642"/>
                <a:gd name="connsiteX84" fmla="*/ 313946 w 607639"/>
                <a:gd name="connsiteY84" fmla="*/ 91064 h 414642"/>
                <a:gd name="connsiteX85" fmla="*/ 324090 w 607639"/>
                <a:gd name="connsiteY85" fmla="*/ 80938 h 414642"/>
                <a:gd name="connsiteX86" fmla="*/ 192417 w 607639"/>
                <a:gd name="connsiteY86" fmla="*/ 80938 h 414642"/>
                <a:gd name="connsiteX87" fmla="*/ 283548 w 607639"/>
                <a:gd name="connsiteY87" fmla="*/ 80938 h 414642"/>
                <a:gd name="connsiteX88" fmla="*/ 293694 w 607639"/>
                <a:gd name="connsiteY88" fmla="*/ 91064 h 414642"/>
                <a:gd name="connsiteX89" fmla="*/ 283548 w 607639"/>
                <a:gd name="connsiteY89" fmla="*/ 101190 h 414642"/>
                <a:gd name="connsiteX90" fmla="*/ 192417 w 607639"/>
                <a:gd name="connsiteY90" fmla="*/ 101190 h 414642"/>
                <a:gd name="connsiteX91" fmla="*/ 182271 w 607639"/>
                <a:gd name="connsiteY91" fmla="*/ 91064 h 414642"/>
                <a:gd name="connsiteX92" fmla="*/ 192417 w 607639"/>
                <a:gd name="connsiteY92" fmla="*/ 80938 h 414642"/>
                <a:gd name="connsiteX93" fmla="*/ 91157 w 607639"/>
                <a:gd name="connsiteY93" fmla="*/ 80938 h 414642"/>
                <a:gd name="connsiteX94" fmla="*/ 151959 w 607639"/>
                <a:gd name="connsiteY94" fmla="*/ 80938 h 414642"/>
                <a:gd name="connsiteX95" fmla="*/ 162018 w 607639"/>
                <a:gd name="connsiteY95" fmla="*/ 91064 h 414642"/>
                <a:gd name="connsiteX96" fmla="*/ 151959 w 607639"/>
                <a:gd name="connsiteY96" fmla="*/ 101190 h 414642"/>
                <a:gd name="connsiteX97" fmla="*/ 91157 w 607639"/>
                <a:gd name="connsiteY97" fmla="*/ 101190 h 414642"/>
                <a:gd name="connsiteX98" fmla="*/ 81009 w 607639"/>
                <a:gd name="connsiteY98" fmla="*/ 91064 h 414642"/>
                <a:gd name="connsiteX99" fmla="*/ 91157 w 607639"/>
                <a:gd name="connsiteY99" fmla="*/ 80938 h 414642"/>
                <a:gd name="connsiteX100" fmla="*/ 243084 w 607639"/>
                <a:gd name="connsiteY100" fmla="*/ 40505 h 414642"/>
                <a:gd name="connsiteX101" fmla="*/ 334231 w 607639"/>
                <a:gd name="connsiteY101" fmla="*/ 40505 h 414642"/>
                <a:gd name="connsiteX102" fmla="*/ 344289 w 607639"/>
                <a:gd name="connsiteY102" fmla="*/ 50631 h 414642"/>
                <a:gd name="connsiteX103" fmla="*/ 334231 w 607639"/>
                <a:gd name="connsiteY103" fmla="*/ 60757 h 414642"/>
                <a:gd name="connsiteX104" fmla="*/ 243084 w 607639"/>
                <a:gd name="connsiteY104" fmla="*/ 60757 h 414642"/>
                <a:gd name="connsiteX105" fmla="*/ 232937 w 607639"/>
                <a:gd name="connsiteY105" fmla="*/ 50631 h 414642"/>
                <a:gd name="connsiteX106" fmla="*/ 243084 w 607639"/>
                <a:gd name="connsiteY106" fmla="*/ 40505 h 414642"/>
                <a:gd name="connsiteX107" fmla="*/ 91153 w 607639"/>
                <a:gd name="connsiteY107" fmla="*/ 40505 h 414642"/>
                <a:gd name="connsiteX108" fmla="*/ 202559 w 607639"/>
                <a:gd name="connsiteY108" fmla="*/ 40505 h 414642"/>
                <a:gd name="connsiteX109" fmla="*/ 212614 w 607639"/>
                <a:gd name="connsiteY109" fmla="*/ 50631 h 414642"/>
                <a:gd name="connsiteX110" fmla="*/ 202559 w 607639"/>
                <a:gd name="connsiteY110" fmla="*/ 60757 h 414642"/>
                <a:gd name="connsiteX111" fmla="*/ 91153 w 607639"/>
                <a:gd name="connsiteY111" fmla="*/ 60757 h 414642"/>
                <a:gd name="connsiteX112" fmla="*/ 81009 w 607639"/>
                <a:gd name="connsiteY112" fmla="*/ 50631 h 414642"/>
                <a:gd name="connsiteX113" fmla="*/ 91153 w 607639"/>
                <a:gd name="connsiteY113" fmla="*/ 40505 h 414642"/>
                <a:gd name="connsiteX114" fmla="*/ 70848 w 607639"/>
                <a:gd name="connsiteY114" fmla="*/ 20176 h 414642"/>
                <a:gd name="connsiteX115" fmla="*/ 60791 w 607639"/>
                <a:gd name="connsiteY115" fmla="*/ 30309 h 414642"/>
                <a:gd name="connsiteX116" fmla="*/ 60791 w 607639"/>
                <a:gd name="connsiteY116" fmla="*/ 343802 h 414642"/>
                <a:gd name="connsiteX117" fmla="*/ 222780 w 607639"/>
                <a:gd name="connsiteY117" fmla="*/ 343802 h 414642"/>
                <a:gd name="connsiteX118" fmla="*/ 232927 w 607639"/>
                <a:gd name="connsiteY118" fmla="*/ 353935 h 414642"/>
                <a:gd name="connsiteX119" fmla="*/ 232927 w 607639"/>
                <a:gd name="connsiteY119" fmla="*/ 364067 h 414642"/>
                <a:gd name="connsiteX120" fmla="*/ 374712 w 607639"/>
                <a:gd name="connsiteY120" fmla="*/ 364067 h 414642"/>
                <a:gd name="connsiteX121" fmla="*/ 374712 w 607639"/>
                <a:gd name="connsiteY121" fmla="*/ 353935 h 414642"/>
                <a:gd name="connsiteX122" fmla="*/ 384859 w 607639"/>
                <a:gd name="connsiteY122" fmla="*/ 343802 h 414642"/>
                <a:gd name="connsiteX123" fmla="*/ 546848 w 607639"/>
                <a:gd name="connsiteY123" fmla="*/ 343802 h 414642"/>
                <a:gd name="connsiteX124" fmla="*/ 546848 w 607639"/>
                <a:gd name="connsiteY124" fmla="*/ 30309 h 414642"/>
                <a:gd name="connsiteX125" fmla="*/ 536702 w 607639"/>
                <a:gd name="connsiteY125" fmla="*/ 20176 h 414642"/>
                <a:gd name="connsiteX126" fmla="*/ 70848 w 607639"/>
                <a:gd name="connsiteY126" fmla="*/ 0 h 414642"/>
                <a:gd name="connsiteX127" fmla="*/ 536702 w 607639"/>
                <a:gd name="connsiteY127" fmla="*/ 0 h 414642"/>
                <a:gd name="connsiteX128" fmla="*/ 567142 w 607639"/>
                <a:gd name="connsiteY128" fmla="*/ 30309 h 414642"/>
                <a:gd name="connsiteX129" fmla="*/ 567142 w 607639"/>
                <a:gd name="connsiteY129" fmla="*/ 343802 h 414642"/>
                <a:gd name="connsiteX130" fmla="*/ 597492 w 607639"/>
                <a:gd name="connsiteY130" fmla="*/ 343802 h 414642"/>
                <a:gd name="connsiteX131" fmla="*/ 607639 w 607639"/>
                <a:gd name="connsiteY131" fmla="*/ 353935 h 414642"/>
                <a:gd name="connsiteX132" fmla="*/ 607639 w 607639"/>
                <a:gd name="connsiteY132" fmla="*/ 384244 h 414642"/>
                <a:gd name="connsiteX133" fmla="*/ 577199 w 607639"/>
                <a:gd name="connsiteY133" fmla="*/ 414642 h 414642"/>
                <a:gd name="connsiteX134" fmla="*/ 30351 w 607639"/>
                <a:gd name="connsiteY134" fmla="*/ 414642 h 414642"/>
                <a:gd name="connsiteX135" fmla="*/ 0 w 607639"/>
                <a:gd name="connsiteY135" fmla="*/ 384244 h 414642"/>
                <a:gd name="connsiteX136" fmla="*/ 0 w 607639"/>
                <a:gd name="connsiteY136" fmla="*/ 353935 h 414642"/>
                <a:gd name="connsiteX137" fmla="*/ 10147 w 607639"/>
                <a:gd name="connsiteY137" fmla="*/ 343802 h 414642"/>
                <a:gd name="connsiteX138" fmla="*/ 40497 w 607639"/>
                <a:gd name="connsiteY138" fmla="*/ 343802 h 414642"/>
                <a:gd name="connsiteX139" fmla="*/ 40497 w 607639"/>
                <a:gd name="connsiteY139" fmla="*/ 30309 h 414642"/>
                <a:gd name="connsiteX140" fmla="*/ 70848 w 607639"/>
                <a:gd name="connsiteY140"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Lst>
              <a:rect l="l" t="t" r="r" b="b"/>
              <a:pathLst>
                <a:path w="607639" h="414642">
                  <a:moveTo>
                    <a:pt x="20293" y="364067"/>
                  </a:moveTo>
                  <a:lnTo>
                    <a:pt x="20293" y="384244"/>
                  </a:lnTo>
                  <a:cubicBezTo>
                    <a:pt x="20293" y="390377"/>
                    <a:pt x="24298"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263288" y="252811"/>
                  </a:moveTo>
                  <a:cubicBezTo>
                    <a:pt x="252162" y="252811"/>
                    <a:pt x="243084" y="261967"/>
                    <a:pt x="243084" y="273078"/>
                  </a:cubicBezTo>
                  <a:cubicBezTo>
                    <a:pt x="243084" y="284189"/>
                    <a:pt x="252162" y="293255"/>
                    <a:pt x="263288" y="293255"/>
                  </a:cubicBezTo>
                  <a:cubicBezTo>
                    <a:pt x="274413" y="293255"/>
                    <a:pt x="283580" y="284189"/>
                    <a:pt x="283580" y="273078"/>
                  </a:cubicBezTo>
                  <a:cubicBezTo>
                    <a:pt x="283580" y="268100"/>
                    <a:pt x="281711" y="263567"/>
                    <a:pt x="278685" y="260011"/>
                  </a:cubicBezTo>
                  <a:cubicBezTo>
                    <a:pt x="278329" y="259655"/>
                    <a:pt x="277884" y="259300"/>
                    <a:pt x="277528" y="258944"/>
                  </a:cubicBezTo>
                  <a:cubicBezTo>
                    <a:pt x="277172" y="258589"/>
                    <a:pt x="276816" y="258144"/>
                    <a:pt x="276549" y="257789"/>
                  </a:cubicBezTo>
                  <a:cubicBezTo>
                    <a:pt x="272989" y="254678"/>
                    <a:pt x="268361" y="252811"/>
                    <a:pt x="263288" y="252811"/>
                  </a:cubicBezTo>
                  <a:close/>
                  <a:moveTo>
                    <a:pt x="121505" y="252811"/>
                  </a:moveTo>
                  <a:cubicBezTo>
                    <a:pt x="110380" y="252811"/>
                    <a:pt x="101302" y="261967"/>
                    <a:pt x="101302" y="273078"/>
                  </a:cubicBezTo>
                  <a:cubicBezTo>
                    <a:pt x="101302" y="284189"/>
                    <a:pt x="110380" y="293255"/>
                    <a:pt x="121505" y="293255"/>
                  </a:cubicBezTo>
                  <a:cubicBezTo>
                    <a:pt x="132631" y="293255"/>
                    <a:pt x="141798" y="284189"/>
                    <a:pt x="141798" y="273078"/>
                  </a:cubicBezTo>
                  <a:cubicBezTo>
                    <a:pt x="141798" y="261967"/>
                    <a:pt x="132631" y="252811"/>
                    <a:pt x="121505" y="252811"/>
                  </a:cubicBezTo>
                  <a:close/>
                  <a:moveTo>
                    <a:pt x="486063" y="232633"/>
                  </a:moveTo>
                  <a:cubicBezTo>
                    <a:pt x="474937" y="232633"/>
                    <a:pt x="465859" y="241700"/>
                    <a:pt x="465859" y="252811"/>
                  </a:cubicBezTo>
                  <a:cubicBezTo>
                    <a:pt x="465859" y="263922"/>
                    <a:pt x="474937" y="273078"/>
                    <a:pt x="486063" y="273078"/>
                  </a:cubicBezTo>
                  <a:cubicBezTo>
                    <a:pt x="497188" y="273078"/>
                    <a:pt x="506355" y="263922"/>
                    <a:pt x="506355" y="252811"/>
                  </a:cubicBezTo>
                  <a:cubicBezTo>
                    <a:pt x="506355" y="241700"/>
                    <a:pt x="497188" y="232633"/>
                    <a:pt x="486063" y="232633"/>
                  </a:cubicBezTo>
                  <a:close/>
                  <a:moveTo>
                    <a:pt x="192441" y="182056"/>
                  </a:moveTo>
                  <a:cubicBezTo>
                    <a:pt x="181316" y="182056"/>
                    <a:pt x="172148" y="191122"/>
                    <a:pt x="172148" y="202233"/>
                  </a:cubicBezTo>
                  <a:cubicBezTo>
                    <a:pt x="172148" y="213433"/>
                    <a:pt x="181316" y="222500"/>
                    <a:pt x="192441" y="222500"/>
                  </a:cubicBezTo>
                  <a:cubicBezTo>
                    <a:pt x="203566" y="222500"/>
                    <a:pt x="212645" y="213433"/>
                    <a:pt x="212645" y="202233"/>
                  </a:cubicBezTo>
                  <a:cubicBezTo>
                    <a:pt x="212645" y="191122"/>
                    <a:pt x="203566" y="182056"/>
                    <a:pt x="192441" y="182056"/>
                  </a:cubicBezTo>
                  <a:close/>
                  <a:moveTo>
                    <a:pt x="394923" y="131478"/>
                  </a:moveTo>
                  <a:cubicBezTo>
                    <a:pt x="383798" y="131478"/>
                    <a:pt x="374720" y="140544"/>
                    <a:pt x="374720" y="151744"/>
                  </a:cubicBezTo>
                  <a:cubicBezTo>
                    <a:pt x="374720" y="162856"/>
                    <a:pt x="383798" y="171922"/>
                    <a:pt x="394923" y="171922"/>
                  </a:cubicBezTo>
                  <a:cubicBezTo>
                    <a:pt x="406049" y="171922"/>
                    <a:pt x="415216" y="162856"/>
                    <a:pt x="415216" y="151744"/>
                  </a:cubicBezTo>
                  <a:cubicBezTo>
                    <a:pt x="415216" y="140544"/>
                    <a:pt x="406049" y="131478"/>
                    <a:pt x="394923" y="131478"/>
                  </a:cubicBezTo>
                  <a:close/>
                  <a:moveTo>
                    <a:pt x="394923" y="111211"/>
                  </a:moveTo>
                  <a:cubicBezTo>
                    <a:pt x="417263" y="111211"/>
                    <a:pt x="435420" y="129433"/>
                    <a:pt x="435420" y="151744"/>
                  </a:cubicBezTo>
                  <a:cubicBezTo>
                    <a:pt x="435420" y="156456"/>
                    <a:pt x="434619" y="161078"/>
                    <a:pt x="433106" y="165344"/>
                  </a:cubicBezTo>
                  <a:lnTo>
                    <a:pt x="472979" y="214589"/>
                  </a:lnTo>
                  <a:cubicBezTo>
                    <a:pt x="477162" y="213167"/>
                    <a:pt x="481523" y="212367"/>
                    <a:pt x="486063" y="212367"/>
                  </a:cubicBezTo>
                  <a:cubicBezTo>
                    <a:pt x="508402" y="212367"/>
                    <a:pt x="526559" y="230589"/>
                    <a:pt x="526559" y="252811"/>
                  </a:cubicBezTo>
                  <a:cubicBezTo>
                    <a:pt x="526559" y="275122"/>
                    <a:pt x="508402" y="293255"/>
                    <a:pt x="486063" y="293255"/>
                  </a:cubicBezTo>
                  <a:cubicBezTo>
                    <a:pt x="463812" y="293255"/>
                    <a:pt x="445566" y="275122"/>
                    <a:pt x="445566" y="252811"/>
                  </a:cubicBezTo>
                  <a:cubicBezTo>
                    <a:pt x="445566" y="242411"/>
                    <a:pt x="449571" y="232900"/>
                    <a:pt x="456157" y="225700"/>
                  </a:cubicBezTo>
                  <a:lnTo>
                    <a:pt x="421090" y="182500"/>
                  </a:lnTo>
                  <a:cubicBezTo>
                    <a:pt x="414059" y="188544"/>
                    <a:pt x="404892" y="192189"/>
                    <a:pt x="394923" y="192189"/>
                  </a:cubicBezTo>
                  <a:cubicBezTo>
                    <a:pt x="384866" y="192189"/>
                    <a:pt x="375610" y="188367"/>
                    <a:pt x="368489" y="182233"/>
                  </a:cubicBezTo>
                  <a:lnTo>
                    <a:pt x="298088" y="252455"/>
                  </a:lnTo>
                  <a:cubicBezTo>
                    <a:pt x="301737" y="258500"/>
                    <a:pt x="303784" y="265522"/>
                    <a:pt x="303784" y="273078"/>
                  </a:cubicBezTo>
                  <a:cubicBezTo>
                    <a:pt x="303784" y="295300"/>
                    <a:pt x="285627" y="313522"/>
                    <a:pt x="263288" y="313522"/>
                  </a:cubicBezTo>
                  <a:cubicBezTo>
                    <a:pt x="241037" y="313522"/>
                    <a:pt x="222791" y="295300"/>
                    <a:pt x="222791" y="273078"/>
                  </a:cubicBezTo>
                  <a:cubicBezTo>
                    <a:pt x="222791" y="262944"/>
                    <a:pt x="226529" y="253700"/>
                    <a:pt x="232759" y="246589"/>
                  </a:cubicBezTo>
                  <a:lnTo>
                    <a:pt x="218964" y="232811"/>
                  </a:lnTo>
                  <a:cubicBezTo>
                    <a:pt x="211844" y="238944"/>
                    <a:pt x="202498" y="242767"/>
                    <a:pt x="192441" y="242767"/>
                  </a:cubicBezTo>
                  <a:cubicBezTo>
                    <a:pt x="182295" y="242767"/>
                    <a:pt x="173038" y="238944"/>
                    <a:pt x="165918" y="232811"/>
                  </a:cubicBezTo>
                  <a:lnTo>
                    <a:pt x="152123" y="246589"/>
                  </a:lnTo>
                  <a:cubicBezTo>
                    <a:pt x="158264" y="253700"/>
                    <a:pt x="162002" y="262944"/>
                    <a:pt x="162002" y="273078"/>
                  </a:cubicBezTo>
                  <a:cubicBezTo>
                    <a:pt x="162002" y="295300"/>
                    <a:pt x="143845" y="313522"/>
                    <a:pt x="121505" y="313522"/>
                  </a:cubicBezTo>
                  <a:cubicBezTo>
                    <a:pt x="99255" y="313522"/>
                    <a:pt x="81009" y="295300"/>
                    <a:pt x="81009" y="273078"/>
                  </a:cubicBezTo>
                  <a:cubicBezTo>
                    <a:pt x="81009" y="250856"/>
                    <a:pt x="99255" y="232633"/>
                    <a:pt x="121505" y="232633"/>
                  </a:cubicBezTo>
                  <a:cubicBezTo>
                    <a:pt x="126668" y="232633"/>
                    <a:pt x="131563" y="233611"/>
                    <a:pt x="136013" y="235300"/>
                  </a:cubicBezTo>
                  <a:lnTo>
                    <a:pt x="154615" y="216722"/>
                  </a:lnTo>
                  <a:cubicBezTo>
                    <a:pt x="152924" y="212278"/>
                    <a:pt x="151945" y="207389"/>
                    <a:pt x="151945" y="202233"/>
                  </a:cubicBezTo>
                  <a:cubicBezTo>
                    <a:pt x="151945" y="180011"/>
                    <a:pt x="170101" y="161789"/>
                    <a:pt x="192441" y="161789"/>
                  </a:cubicBezTo>
                  <a:cubicBezTo>
                    <a:pt x="214692" y="161789"/>
                    <a:pt x="232937" y="180011"/>
                    <a:pt x="232937" y="202233"/>
                  </a:cubicBezTo>
                  <a:cubicBezTo>
                    <a:pt x="232937" y="207122"/>
                    <a:pt x="232047" y="211744"/>
                    <a:pt x="230534" y="216011"/>
                  </a:cubicBezTo>
                  <a:lnTo>
                    <a:pt x="249492" y="235033"/>
                  </a:lnTo>
                  <a:cubicBezTo>
                    <a:pt x="253853" y="233433"/>
                    <a:pt x="258481" y="232633"/>
                    <a:pt x="263288" y="232633"/>
                  </a:cubicBezTo>
                  <a:cubicBezTo>
                    <a:pt x="270853" y="232633"/>
                    <a:pt x="277884" y="234678"/>
                    <a:pt x="283936" y="238322"/>
                  </a:cubicBezTo>
                  <a:lnTo>
                    <a:pt x="356830" y="165433"/>
                  </a:lnTo>
                  <a:cubicBezTo>
                    <a:pt x="355317" y="161167"/>
                    <a:pt x="354427" y="156544"/>
                    <a:pt x="354427" y="151744"/>
                  </a:cubicBezTo>
                  <a:cubicBezTo>
                    <a:pt x="354427" y="129433"/>
                    <a:pt x="372672" y="111211"/>
                    <a:pt x="394923" y="111211"/>
                  </a:cubicBezTo>
                  <a:close/>
                  <a:moveTo>
                    <a:pt x="324090" y="80938"/>
                  </a:moveTo>
                  <a:lnTo>
                    <a:pt x="334234" y="80938"/>
                  </a:lnTo>
                  <a:cubicBezTo>
                    <a:pt x="340285" y="80938"/>
                    <a:pt x="344289" y="85024"/>
                    <a:pt x="344289" y="91064"/>
                  </a:cubicBezTo>
                  <a:cubicBezTo>
                    <a:pt x="344289" y="97104"/>
                    <a:pt x="340285" y="101190"/>
                    <a:pt x="334234" y="101190"/>
                  </a:cubicBezTo>
                  <a:lnTo>
                    <a:pt x="324090" y="101190"/>
                  </a:lnTo>
                  <a:cubicBezTo>
                    <a:pt x="318039" y="101190"/>
                    <a:pt x="313946" y="97104"/>
                    <a:pt x="313946" y="91064"/>
                  </a:cubicBezTo>
                  <a:cubicBezTo>
                    <a:pt x="313946" y="85024"/>
                    <a:pt x="318039" y="80938"/>
                    <a:pt x="324090" y="80938"/>
                  </a:cubicBezTo>
                  <a:close/>
                  <a:moveTo>
                    <a:pt x="192417" y="80938"/>
                  </a:moveTo>
                  <a:lnTo>
                    <a:pt x="283548" y="80938"/>
                  </a:lnTo>
                  <a:cubicBezTo>
                    <a:pt x="289600" y="80938"/>
                    <a:pt x="293694" y="85024"/>
                    <a:pt x="293694" y="91064"/>
                  </a:cubicBezTo>
                  <a:cubicBezTo>
                    <a:pt x="293694" y="97104"/>
                    <a:pt x="289600" y="101190"/>
                    <a:pt x="283548" y="101190"/>
                  </a:cubicBezTo>
                  <a:lnTo>
                    <a:pt x="192417" y="101190"/>
                  </a:lnTo>
                  <a:cubicBezTo>
                    <a:pt x="186365" y="101190"/>
                    <a:pt x="182271" y="97104"/>
                    <a:pt x="182271" y="91064"/>
                  </a:cubicBezTo>
                  <a:cubicBezTo>
                    <a:pt x="182271" y="85024"/>
                    <a:pt x="186365" y="80938"/>
                    <a:pt x="192417" y="80938"/>
                  </a:cubicBezTo>
                  <a:close/>
                  <a:moveTo>
                    <a:pt x="91157" y="80938"/>
                  </a:moveTo>
                  <a:lnTo>
                    <a:pt x="151959" y="80938"/>
                  </a:lnTo>
                  <a:cubicBezTo>
                    <a:pt x="158012" y="80938"/>
                    <a:pt x="162018" y="85024"/>
                    <a:pt x="162018" y="91064"/>
                  </a:cubicBezTo>
                  <a:cubicBezTo>
                    <a:pt x="162018" y="97104"/>
                    <a:pt x="158012" y="101190"/>
                    <a:pt x="151959" y="101190"/>
                  </a:cubicBezTo>
                  <a:lnTo>
                    <a:pt x="91157" y="101190"/>
                  </a:lnTo>
                  <a:cubicBezTo>
                    <a:pt x="85104" y="101190"/>
                    <a:pt x="81009" y="97104"/>
                    <a:pt x="81009" y="91064"/>
                  </a:cubicBezTo>
                  <a:cubicBezTo>
                    <a:pt x="81009" y="85024"/>
                    <a:pt x="85104" y="80938"/>
                    <a:pt x="91157" y="80938"/>
                  </a:cubicBezTo>
                  <a:close/>
                  <a:moveTo>
                    <a:pt x="243084" y="40505"/>
                  </a:moveTo>
                  <a:lnTo>
                    <a:pt x="334231" y="40505"/>
                  </a:lnTo>
                  <a:cubicBezTo>
                    <a:pt x="340284" y="40505"/>
                    <a:pt x="344289" y="44591"/>
                    <a:pt x="344289" y="50631"/>
                  </a:cubicBezTo>
                  <a:cubicBezTo>
                    <a:pt x="344289" y="56671"/>
                    <a:pt x="340284" y="60757"/>
                    <a:pt x="334231" y="60757"/>
                  </a:cubicBezTo>
                  <a:lnTo>
                    <a:pt x="243084" y="60757"/>
                  </a:lnTo>
                  <a:cubicBezTo>
                    <a:pt x="236942" y="60757"/>
                    <a:pt x="232937" y="56671"/>
                    <a:pt x="232937" y="50631"/>
                  </a:cubicBezTo>
                  <a:cubicBezTo>
                    <a:pt x="232937" y="44591"/>
                    <a:pt x="236942" y="40505"/>
                    <a:pt x="243084" y="40505"/>
                  </a:cubicBezTo>
                  <a:close/>
                  <a:moveTo>
                    <a:pt x="91153" y="40505"/>
                  </a:moveTo>
                  <a:lnTo>
                    <a:pt x="202559" y="40505"/>
                  </a:lnTo>
                  <a:cubicBezTo>
                    <a:pt x="208610" y="40505"/>
                    <a:pt x="212614" y="44591"/>
                    <a:pt x="212614" y="50631"/>
                  </a:cubicBezTo>
                  <a:cubicBezTo>
                    <a:pt x="212614" y="56671"/>
                    <a:pt x="208610" y="60757"/>
                    <a:pt x="202559" y="60757"/>
                  </a:cubicBezTo>
                  <a:lnTo>
                    <a:pt x="91153" y="60757"/>
                  </a:lnTo>
                  <a:cubicBezTo>
                    <a:pt x="85102" y="60757"/>
                    <a:pt x="81009" y="56671"/>
                    <a:pt x="81009" y="50631"/>
                  </a:cubicBezTo>
                  <a:cubicBezTo>
                    <a:pt x="81009" y="44591"/>
                    <a:pt x="85102" y="40505"/>
                    <a:pt x="91153" y="40505"/>
                  </a:cubicBezTo>
                  <a:close/>
                  <a:moveTo>
                    <a:pt x="70848" y="20176"/>
                  </a:moveTo>
                  <a:cubicBezTo>
                    <a:pt x="64796" y="20176"/>
                    <a:pt x="60791" y="24265"/>
                    <a:pt x="60791" y="30309"/>
                  </a:cubicBezTo>
                  <a:lnTo>
                    <a:pt x="60791" y="343802"/>
                  </a:lnTo>
                  <a:lnTo>
                    <a:pt x="222780" y="343802"/>
                  </a:lnTo>
                  <a:cubicBezTo>
                    <a:pt x="228833" y="343802"/>
                    <a:pt x="232927" y="347891"/>
                    <a:pt x="232927" y="353935"/>
                  </a:cubicBezTo>
                  <a:lnTo>
                    <a:pt x="232927" y="364067"/>
                  </a:lnTo>
                  <a:lnTo>
                    <a:pt x="374712" y="364067"/>
                  </a:lnTo>
                  <a:lnTo>
                    <a:pt x="374712" y="353935"/>
                  </a:lnTo>
                  <a:cubicBezTo>
                    <a:pt x="374712" y="347891"/>
                    <a:pt x="378717" y="343802"/>
                    <a:pt x="384859" y="343802"/>
                  </a:cubicBezTo>
                  <a:lnTo>
                    <a:pt x="546848" y="343802"/>
                  </a:lnTo>
                  <a:lnTo>
                    <a:pt x="546848" y="30309"/>
                  </a:lnTo>
                  <a:cubicBezTo>
                    <a:pt x="546848" y="24265"/>
                    <a:pt x="542754" y="20176"/>
                    <a:pt x="536702" y="20176"/>
                  </a:cubicBezTo>
                  <a:close/>
                  <a:moveTo>
                    <a:pt x="70848" y="0"/>
                  </a:moveTo>
                  <a:lnTo>
                    <a:pt x="536702" y="0"/>
                  </a:lnTo>
                  <a:cubicBezTo>
                    <a:pt x="553969" y="0"/>
                    <a:pt x="567142" y="13155"/>
                    <a:pt x="567142" y="30309"/>
                  </a:cubicBezTo>
                  <a:lnTo>
                    <a:pt x="567142" y="343802"/>
                  </a:lnTo>
                  <a:lnTo>
                    <a:pt x="597492" y="343802"/>
                  </a:lnTo>
                  <a:cubicBezTo>
                    <a:pt x="603545" y="343802"/>
                    <a:pt x="607639" y="347891"/>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1"/>
                    <a:pt x="4094" y="343802"/>
                    <a:pt x="10147" y="343802"/>
                  </a:cubicBezTo>
                  <a:lnTo>
                    <a:pt x="40497" y="343802"/>
                  </a:lnTo>
                  <a:lnTo>
                    <a:pt x="40497" y="30309"/>
                  </a:lnTo>
                  <a:cubicBezTo>
                    <a:pt x="40497" y="13155"/>
                    <a:pt x="53670" y="0"/>
                    <a:pt x="70848" y="0"/>
                  </a:cubicBezTo>
                  <a:close/>
                </a:path>
              </a:pathLst>
            </a:custGeom>
            <a:solidFill>
              <a:schemeClr val="accent3"/>
            </a:solidFill>
            <a:ln>
              <a:noFill/>
            </a:ln>
            <a:extLst/>
          </p:spPr>
          <p:txBody>
            <a:bodyPr anchor="ct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a:p>
          </p:txBody>
        </p:sp>
      </p:grpSp>
      <p:cxnSp>
        <p:nvCxnSpPr>
          <p:cNvPr id="10" name="直接连接符 9">
            <a:extLst>
              <a:ext uri="{FF2B5EF4-FFF2-40B4-BE49-F238E27FC236}">
                <a16:creationId xmlns:a16="http://schemas.microsoft.com/office/drawing/2014/main" xmlns="" id="{3BC303FC-9F00-4BA1-9C87-940BF0970C9E}"/>
              </a:ext>
            </a:extLst>
          </p:cNvPr>
          <p:cNvCxnSpPr>
            <a:cxnSpLocks/>
          </p:cNvCxnSpPr>
          <p:nvPr/>
        </p:nvCxnSpPr>
        <p:spPr>
          <a:xfrm>
            <a:off x="4295048" y="3635746"/>
            <a:ext cx="0" cy="1930436"/>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1180709" y="514055"/>
            <a:ext cx="3171572" cy="523220"/>
          </a:xfrm>
          <a:prstGeom prst="rect">
            <a:avLst/>
          </a:prstGeom>
        </p:spPr>
        <p:txBody>
          <a:bodyPr wrap="square">
            <a:spAutoFit/>
          </a:bodyPr>
          <a:lstStyle/>
          <a:p>
            <a:r>
              <a:rPr lang="zh-CN" altLang="en-US" sz="2800" b="1" dirty="0" smtClean="0">
                <a:solidFill>
                  <a:schemeClr val="accent4"/>
                </a:solidFill>
                <a:ea typeface="微软雅黑" panose="020B0503020204020204" pitchFamily="34" charset="-122"/>
              </a:rPr>
              <a:t>良好执行力表现</a:t>
            </a:r>
            <a:endParaRPr lang="zh-CN" altLang="en-US" sz="2800" b="1" dirty="0">
              <a:solidFill>
                <a:schemeClr val="accent4"/>
              </a:solidFill>
              <a:ea typeface="微软雅黑" panose="020B0503020204020204" pitchFamily="34" charset="-122"/>
            </a:endParaRPr>
          </a:p>
        </p:txBody>
      </p:sp>
    </p:spTree>
    <p:extLst>
      <p:ext uri="{BB962C8B-B14F-4D97-AF65-F5344CB8AC3E}">
        <p14:creationId xmlns:p14="http://schemas.microsoft.com/office/powerpoint/2010/main" val="1953257684"/>
      </p:ext>
    </p:extLst>
  </p:cSld>
  <p:clrMapOvr>
    <a:masterClrMapping/>
  </p:clrMapOvr>
  <p:transition spd="slow">
    <p:comb/>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ab341f29-69d5-4a85-ba45-4f0cfe0f025f"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0" y="1239860"/>
            <a:ext cx="12192000" cy="5019675"/>
            <a:chOff x="1" y="1123950"/>
            <a:chExt cx="12192000" cy="5019675"/>
          </a:xfrm>
        </p:grpSpPr>
        <p:sp>
          <p:nvSpPr>
            <p:cNvPr id="4" name="í$ľide">
              <a:extLst>
                <a:ext uri="{FF2B5EF4-FFF2-40B4-BE49-F238E27FC236}">
                  <a16:creationId xmlns:a16="http://schemas.microsoft.com/office/drawing/2014/main" xmlns="" id="{CEAAA03A-B569-451E-95C4-61E225299BC8}"/>
                </a:ext>
              </a:extLst>
            </p:cNvPr>
            <p:cNvSpPr/>
            <p:nvPr/>
          </p:nvSpPr>
          <p:spPr>
            <a:xfrm>
              <a:off x="1" y="1123950"/>
              <a:ext cx="12192000" cy="2434980"/>
            </a:xfrm>
            <a:custGeom>
              <a:avLst/>
              <a:gdLst/>
              <a:ahLst/>
              <a:cxnLst/>
              <a:rect l="l" t="t" r="r" b="b"/>
              <a:pathLst>
                <a:path w="7961882" h="3169464">
                  <a:moveTo>
                    <a:pt x="7235898" y="2392004"/>
                  </a:moveTo>
                  <a:lnTo>
                    <a:pt x="7910406" y="2392004"/>
                  </a:lnTo>
                  <a:cubicBezTo>
                    <a:pt x="7938835" y="2392004"/>
                    <a:pt x="7961882" y="2415051"/>
                    <a:pt x="7961882" y="2443480"/>
                  </a:cubicBezTo>
                  <a:lnTo>
                    <a:pt x="7961882" y="3117988"/>
                  </a:lnTo>
                  <a:cubicBezTo>
                    <a:pt x="7961882" y="3146417"/>
                    <a:pt x="7938835" y="3169464"/>
                    <a:pt x="7910406" y="3169464"/>
                  </a:cubicBezTo>
                  <a:lnTo>
                    <a:pt x="7235898" y="3169464"/>
                  </a:lnTo>
                  <a:cubicBezTo>
                    <a:pt x="7207469" y="3169464"/>
                    <a:pt x="7184422" y="3146417"/>
                    <a:pt x="7184422" y="3117988"/>
                  </a:cubicBezTo>
                  <a:lnTo>
                    <a:pt x="7184422" y="2443480"/>
                  </a:lnTo>
                  <a:cubicBezTo>
                    <a:pt x="7184422" y="2415051"/>
                    <a:pt x="7207469" y="2392004"/>
                    <a:pt x="7235898" y="2392004"/>
                  </a:cubicBezTo>
                  <a:close/>
                  <a:moveTo>
                    <a:pt x="6437628" y="2392004"/>
                  </a:moveTo>
                  <a:lnTo>
                    <a:pt x="7112136" y="2392004"/>
                  </a:lnTo>
                  <a:cubicBezTo>
                    <a:pt x="7140565" y="2392004"/>
                    <a:pt x="7163612" y="2415051"/>
                    <a:pt x="7163612" y="2443480"/>
                  </a:cubicBezTo>
                  <a:lnTo>
                    <a:pt x="7163612" y="3117988"/>
                  </a:lnTo>
                  <a:cubicBezTo>
                    <a:pt x="7163612" y="3146417"/>
                    <a:pt x="7140565" y="3169464"/>
                    <a:pt x="7112136" y="3169464"/>
                  </a:cubicBezTo>
                  <a:lnTo>
                    <a:pt x="6437628" y="3169464"/>
                  </a:lnTo>
                  <a:cubicBezTo>
                    <a:pt x="6409199" y="3169464"/>
                    <a:pt x="6386152" y="3146417"/>
                    <a:pt x="6386152" y="3117988"/>
                  </a:cubicBezTo>
                  <a:lnTo>
                    <a:pt x="6386152" y="2443480"/>
                  </a:lnTo>
                  <a:cubicBezTo>
                    <a:pt x="6386152" y="2415051"/>
                    <a:pt x="6409199" y="2392004"/>
                    <a:pt x="6437628" y="2392004"/>
                  </a:cubicBezTo>
                  <a:close/>
                  <a:moveTo>
                    <a:pt x="5639359" y="2392004"/>
                  </a:moveTo>
                  <a:lnTo>
                    <a:pt x="6313867" y="2392004"/>
                  </a:lnTo>
                  <a:cubicBezTo>
                    <a:pt x="6342296" y="2392004"/>
                    <a:pt x="6365343" y="2415051"/>
                    <a:pt x="6365343" y="2443480"/>
                  </a:cubicBezTo>
                  <a:lnTo>
                    <a:pt x="6365343" y="3117988"/>
                  </a:lnTo>
                  <a:cubicBezTo>
                    <a:pt x="6365343" y="3146417"/>
                    <a:pt x="6342296" y="3169464"/>
                    <a:pt x="6313867" y="3169464"/>
                  </a:cubicBezTo>
                  <a:lnTo>
                    <a:pt x="5639359" y="3169464"/>
                  </a:lnTo>
                  <a:cubicBezTo>
                    <a:pt x="5610930" y="3169464"/>
                    <a:pt x="5587883" y="3146417"/>
                    <a:pt x="5587883" y="3117988"/>
                  </a:cubicBezTo>
                  <a:lnTo>
                    <a:pt x="5587883" y="2443480"/>
                  </a:lnTo>
                  <a:cubicBezTo>
                    <a:pt x="5587883" y="2415051"/>
                    <a:pt x="5610930" y="2392004"/>
                    <a:pt x="5639359" y="2392004"/>
                  </a:cubicBezTo>
                  <a:close/>
                  <a:moveTo>
                    <a:pt x="4841090" y="2392004"/>
                  </a:moveTo>
                  <a:lnTo>
                    <a:pt x="5515598" y="2392004"/>
                  </a:lnTo>
                  <a:cubicBezTo>
                    <a:pt x="5544027" y="2392004"/>
                    <a:pt x="5567074" y="2415051"/>
                    <a:pt x="5567074" y="2443480"/>
                  </a:cubicBezTo>
                  <a:lnTo>
                    <a:pt x="5567074" y="3117988"/>
                  </a:lnTo>
                  <a:cubicBezTo>
                    <a:pt x="5567074" y="3146417"/>
                    <a:pt x="5544027" y="3169464"/>
                    <a:pt x="5515598" y="3169464"/>
                  </a:cubicBezTo>
                  <a:lnTo>
                    <a:pt x="4841090" y="3169464"/>
                  </a:lnTo>
                  <a:cubicBezTo>
                    <a:pt x="4812661" y="3169464"/>
                    <a:pt x="4789614" y="3146417"/>
                    <a:pt x="4789614" y="3117988"/>
                  </a:cubicBezTo>
                  <a:lnTo>
                    <a:pt x="4789614" y="2443480"/>
                  </a:lnTo>
                  <a:cubicBezTo>
                    <a:pt x="4789614" y="2415051"/>
                    <a:pt x="4812661" y="2392004"/>
                    <a:pt x="4841090" y="2392004"/>
                  </a:cubicBezTo>
                  <a:close/>
                  <a:moveTo>
                    <a:pt x="4042821" y="2392004"/>
                  </a:moveTo>
                  <a:lnTo>
                    <a:pt x="4717329" y="2392004"/>
                  </a:lnTo>
                  <a:cubicBezTo>
                    <a:pt x="4745758" y="2392004"/>
                    <a:pt x="4768805" y="2415051"/>
                    <a:pt x="4768805" y="2443480"/>
                  </a:cubicBezTo>
                  <a:lnTo>
                    <a:pt x="4768805" y="3117988"/>
                  </a:lnTo>
                  <a:cubicBezTo>
                    <a:pt x="4768805" y="3146417"/>
                    <a:pt x="4745758" y="3169464"/>
                    <a:pt x="4717329" y="3169464"/>
                  </a:cubicBezTo>
                  <a:lnTo>
                    <a:pt x="4042821" y="3169464"/>
                  </a:lnTo>
                  <a:cubicBezTo>
                    <a:pt x="4014392" y="3169464"/>
                    <a:pt x="3991345" y="3146417"/>
                    <a:pt x="3991345" y="3117988"/>
                  </a:cubicBezTo>
                  <a:lnTo>
                    <a:pt x="3991345" y="2443480"/>
                  </a:lnTo>
                  <a:cubicBezTo>
                    <a:pt x="3991345" y="2415051"/>
                    <a:pt x="4014392" y="2392004"/>
                    <a:pt x="4042821" y="2392004"/>
                  </a:cubicBezTo>
                  <a:close/>
                  <a:moveTo>
                    <a:pt x="3244552" y="2392004"/>
                  </a:moveTo>
                  <a:lnTo>
                    <a:pt x="3919060" y="2392004"/>
                  </a:lnTo>
                  <a:cubicBezTo>
                    <a:pt x="3947489" y="2392004"/>
                    <a:pt x="3970536" y="2415051"/>
                    <a:pt x="3970536" y="2443480"/>
                  </a:cubicBezTo>
                  <a:lnTo>
                    <a:pt x="3970536" y="3117988"/>
                  </a:lnTo>
                  <a:cubicBezTo>
                    <a:pt x="3970536" y="3146417"/>
                    <a:pt x="3947489" y="3169464"/>
                    <a:pt x="3919060" y="3169464"/>
                  </a:cubicBezTo>
                  <a:lnTo>
                    <a:pt x="3244552" y="3169464"/>
                  </a:lnTo>
                  <a:cubicBezTo>
                    <a:pt x="3216123" y="3169464"/>
                    <a:pt x="3193076" y="3146417"/>
                    <a:pt x="3193076" y="3117988"/>
                  </a:cubicBezTo>
                  <a:lnTo>
                    <a:pt x="3193076" y="2443480"/>
                  </a:lnTo>
                  <a:cubicBezTo>
                    <a:pt x="3193076" y="2415051"/>
                    <a:pt x="3216123" y="2392004"/>
                    <a:pt x="3244552" y="2392004"/>
                  </a:cubicBezTo>
                  <a:close/>
                  <a:moveTo>
                    <a:pt x="2446283" y="2392004"/>
                  </a:moveTo>
                  <a:lnTo>
                    <a:pt x="3120791" y="2392004"/>
                  </a:lnTo>
                  <a:cubicBezTo>
                    <a:pt x="3149220" y="2392004"/>
                    <a:pt x="3172267" y="2415051"/>
                    <a:pt x="3172267" y="2443480"/>
                  </a:cubicBezTo>
                  <a:lnTo>
                    <a:pt x="3172267" y="3117988"/>
                  </a:lnTo>
                  <a:cubicBezTo>
                    <a:pt x="3172267" y="3146417"/>
                    <a:pt x="3149220" y="3169464"/>
                    <a:pt x="3120791" y="3169464"/>
                  </a:cubicBezTo>
                  <a:lnTo>
                    <a:pt x="2446283" y="3169464"/>
                  </a:lnTo>
                  <a:cubicBezTo>
                    <a:pt x="2417854" y="3169464"/>
                    <a:pt x="2394807" y="3146417"/>
                    <a:pt x="2394807" y="3117988"/>
                  </a:cubicBezTo>
                  <a:lnTo>
                    <a:pt x="2394807" y="2443480"/>
                  </a:lnTo>
                  <a:cubicBezTo>
                    <a:pt x="2394807" y="2415051"/>
                    <a:pt x="2417854" y="2392004"/>
                    <a:pt x="2446283" y="2392004"/>
                  </a:cubicBezTo>
                  <a:close/>
                  <a:moveTo>
                    <a:pt x="1648014" y="2392004"/>
                  </a:moveTo>
                  <a:lnTo>
                    <a:pt x="2322522" y="2392004"/>
                  </a:lnTo>
                  <a:cubicBezTo>
                    <a:pt x="2350951" y="2392004"/>
                    <a:pt x="2373998" y="2415051"/>
                    <a:pt x="2373998" y="2443480"/>
                  </a:cubicBezTo>
                  <a:lnTo>
                    <a:pt x="2373998" y="3117988"/>
                  </a:lnTo>
                  <a:cubicBezTo>
                    <a:pt x="2373998" y="3146417"/>
                    <a:pt x="2350951" y="3169464"/>
                    <a:pt x="2322522" y="3169464"/>
                  </a:cubicBezTo>
                  <a:lnTo>
                    <a:pt x="1648014" y="3169464"/>
                  </a:lnTo>
                  <a:cubicBezTo>
                    <a:pt x="1619585" y="3169464"/>
                    <a:pt x="1596538" y="3146417"/>
                    <a:pt x="1596538" y="3117988"/>
                  </a:cubicBezTo>
                  <a:lnTo>
                    <a:pt x="1596538" y="2443480"/>
                  </a:lnTo>
                  <a:cubicBezTo>
                    <a:pt x="1596538" y="2415051"/>
                    <a:pt x="1619585" y="2392004"/>
                    <a:pt x="1648014" y="2392004"/>
                  </a:cubicBezTo>
                  <a:close/>
                  <a:moveTo>
                    <a:pt x="849745" y="2392004"/>
                  </a:moveTo>
                  <a:lnTo>
                    <a:pt x="1524253" y="2392004"/>
                  </a:lnTo>
                  <a:cubicBezTo>
                    <a:pt x="1552682" y="2392004"/>
                    <a:pt x="1575729" y="2415051"/>
                    <a:pt x="1575729" y="2443480"/>
                  </a:cubicBezTo>
                  <a:lnTo>
                    <a:pt x="1575729" y="3117988"/>
                  </a:lnTo>
                  <a:cubicBezTo>
                    <a:pt x="1575729" y="3146417"/>
                    <a:pt x="1552682" y="3169464"/>
                    <a:pt x="1524253" y="3169464"/>
                  </a:cubicBezTo>
                  <a:lnTo>
                    <a:pt x="849745" y="3169464"/>
                  </a:lnTo>
                  <a:cubicBezTo>
                    <a:pt x="821316" y="3169464"/>
                    <a:pt x="798269" y="3146417"/>
                    <a:pt x="798269" y="3117988"/>
                  </a:cubicBezTo>
                  <a:lnTo>
                    <a:pt x="798269" y="2443480"/>
                  </a:lnTo>
                  <a:cubicBezTo>
                    <a:pt x="798269" y="2415051"/>
                    <a:pt x="821316" y="2392004"/>
                    <a:pt x="849745" y="2392004"/>
                  </a:cubicBezTo>
                  <a:close/>
                  <a:moveTo>
                    <a:pt x="51476" y="2392004"/>
                  </a:moveTo>
                  <a:lnTo>
                    <a:pt x="725984" y="2392004"/>
                  </a:lnTo>
                  <a:cubicBezTo>
                    <a:pt x="754413" y="2392004"/>
                    <a:pt x="777460" y="2415051"/>
                    <a:pt x="777460" y="2443480"/>
                  </a:cubicBezTo>
                  <a:lnTo>
                    <a:pt x="777460" y="3117988"/>
                  </a:lnTo>
                  <a:cubicBezTo>
                    <a:pt x="777460" y="3146417"/>
                    <a:pt x="754413" y="3169464"/>
                    <a:pt x="725984" y="3169464"/>
                  </a:cubicBezTo>
                  <a:lnTo>
                    <a:pt x="51476" y="3169464"/>
                  </a:lnTo>
                  <a:cubicBezTo>
                    <a:pt x="23047" y="3169464"/>
                    <a:pt x="0" y="3146417"/>
                    <a:pt x="0" y="3117988"/>
                  </a:cubicBezTo>
                  <a:lnTo>
                    <a:pt x="0" y="2443480"/>
                  </a:lnTo>
                  <a:cubicBezTo>
                    <a:pt x="0" y="2415051"/>
                    <a:pt x="23047" y="2392004"/>
                    <a:pt x="51476" y="2392004"/>
                  </a:cubicBezTo>
                  <a:close/>
                  <a:moveTo>
                    <a:pt x="7235898" y="1594670"/>
                  </a:moveTo>
                  <a:lnTo>
                    <a:pt x="7910406" y="1594670"/>
                  </a:lnTo>
                  <a:cubicBezTo>
                    <a:pt x="7938835" y="1594670"/>
                    <a:pt x="7961882" y="1617717"/>
                    <a:pt x="7961882" y="1646146"/>
                  </a:cubicBezTo>
                  <a:lnTo>
                    <a:pt x="7961882" y="2320654"/>
                  </a:lnTo>
                  <a:cubicBezTo>
                    <a:pt x="7961882" y="2349083"/>
                    <a:pt x="7938835" y="2372130"/>
                    <a:pt x="7910406" y="2372130"/>
                  </a:cubicBezTo>
                  <a:lnTo>
                    <a:pt x="7235898" y="2372130"/>
                  </a:lnTo>
                  <a:cubicBezTo>
                    <a:pt x="7207469" y="2372130"/>
                    <a:pt x="7184422" y="2349083"/>
                    <a:pt x="7184422" y="2320654"/>
                  </a:cubicBezTo>
                  <a:lnTo>
                    <a:pt x="7184422" y="1646146"/>
                  </a:lnTo>
                  <a:cubicBezTo>
                    <a:pt x="7184422" y="1617717"/>
                    <a:pt x="7207469" y="1594670"/>
                    <a:pt x="7235898" y="1594670"/>
                  </a:cubicBezTo>
                  <a:close/>
                  <a:moveTo>
                    <a:pt x="6437628" y="1594670"/>
                  </a:moveTo>
                  <a:lnTo>
                    <a:pt x="7112136" y="1594670"/>
                  </a:lnTo>
                  <a:cubicBezTo>
                    <a:pt x="7140565" y="1594670"/>
                    <a:pt x="7163612" y="1617717"/>
                    <a:pt x="7163612" y="1646146"/>
                  </a:cubicBezTo>
                  <a:lnTo>
                    <a:pt x="7163612" y="2320654"/>
                  </a:lnTo>
                  <a:cubicBezTo>
                    <a:pt x="7163612" y="2349083"/>
                    <a:pt x="7140565" y="2372130"/>
                    <a:pt x="7112136" y="2372130"/>
                  </a:cubicBezTo>
                  <a:lnTo>
                    <a:pt x="6437628" y="2372130"/>
                  </a:lnTo>
                  <a:cubicBezTo>
                    <a:pt x="6409199" y="2372130"/>
                    <a:pt x="6386152" y="2349083"/>
                    <a:pt x="6386152" y="2320654"/>
                  </a:cubicBezTo>
                  <a:lnTo>
                    <a:pt x="6386152" y="1646146"/>
                  </a:lnTo>
                  <a:cubicBezTo>
                    <a:pt x="6386152" y="1617717"/>
                    <a:pt x="6409199" y="1594670"/>
                    <a:pt x="6437628" y="1594670"/>
                  </a:cubicBezTo>
                  <a:close/>
                  <a:moveTo>
                    <a:pt x="5639359" y="1594670"/>
                  </a:moveTo>
                  <a:lnTo>
                    <a:pt x="6313867" y="1594670"/>
                  </a:lnTo>
                  <a:cubicBezTo>
                    <a:pt x="6342296" y="1594670"/>
                    <a:pt x="6365343" y="1617717"/>
                    <a:pt x="6365343" y="1646146"/>
                  </a:cubicBezTo>
                  <a:lnTo>
                    <a:pt x="6365343" y="2320654"/>
                  </a:lnTo>
                  <a:cubicBezTo>
                    <a:pt x="6365343" y="2349083"/>
                    <a:pt x="6342296" y="2372130"/>
                    <a:pt x="6313867" y="2372130"/>
                  </a:cubicBezTo>
                  <a:lnTo>
                    <a:pt x="5639359" y="2372130"/>
                  </a:lnTo>
                  <a:cubicBezTo>
                    <a:pt x="5610930" y="2372130"/>
                    <a:pt x="5587883" y="2349083"/>
                    <a:pt x="5587883" y="2320654"/>
                  </a:cubicBezTo>
                  <a:lnTo>
                    <a:pt x="5587883" y="1646146"/>
                  </a:lnTo>
                  <a:cubicBezTo>
                    <a:pt x="5587883" y="1617717"/>
                    <a:pt x="5610930" y="1594670"/>
                    <a:pt x="5639359" y="1594670"/>
                  </a:cubicBezTo>
                  <a:close/>
                  <a:moveTo>
                    <a:pt x="4841090" y="1594670"/>
                  </a:moveTo>
                  <a:lnTo>
                    <a:pt x="5515598" y="1594670"/>
                  </a:lnTo>
                  <a:cubicBezTo>
                    <a:pt x="5544027" y="1594670"/>
                    <a:pt x="5567074" y="1617717"/>
                    <a:pt x="5567074" y="1646146"/>
                  </a:cubicBezTo>
                  <a:lnTo>
                    <a:pt x="5567074" y="2320654"/>
                  </a:lnTo>
                  <a:cubicBezTo>
                    <a:pt x="5567074" y="2349083"/>
                    <a:pt x="5544027" y="2372130"/>
                    <a:pt x="5515598" y="2372130"/>
                  </a:cubicBezTo>
                  <a:lnTo>
                    <a:pt x="4841090" y="2372130"/>
                  </a:lnTo>
                  <a:cubicBezTo>
                    <a:pt x="4812661" y="2372130"/>
                    <a:pt x="4789614" y="2349083"/>
                    <a:pt x="4789614" y="2320654"/>
                  </a:cubicBezTo>
                  <a:lnTo>
                    <a:pt x="4789614" y="1646146"/>
                  </a:lnTo>
                  <a:cubicBezTo>
                    <a:pt x="4789614" y="1617717"/>
                    <a:pt x="4812661" y="1594670"/>
                    <a:pt x="4841090" y="1594670"/>
                  </a:cubicBezTo>
                  <a:close/>
                  <a:moveTo>
                    <a:pt x="4042821" y="1594670"/>
                  </a:moveTo>
                  <a:lnTo>
                    <a:pt x="4717329" y="1594670"/>
                  </a:lnTo>
                  <a:cubicBezTo>
                    <a:pt x="4745758" y="1594670"/>
                    <a:pt x="4768805" y="1617717"/>
                    <a:pt x="4768805" y="1646146"/>
                  </a:cubicBezTo>
                  <a:lnTo>
                    <a:pt x="4768805" y="2320654"/>
                  </a:lnTo>
                  <a:cubicBezTo>
                    <a:pt x="4768805" y="2349083"/>
                    <a:pt x="4745758" y="2372130"/>
                    <a:pt x="4717329" y="2372130"/>
                  </a:cubicBezTo>
                  <a:lnTo>
                    <a:pt x="4042821" y="2372130"/>
                  </a:lnTo>
                  <a:cubicBezTo>
                    <a:pt x="4014392" y="2372130"/>
                    <a:pt x="3991345" y="2349083"/>
                    <a:pt x="3991345" y="2320654"/>
                  </a:cubicBezTo>
                  <a:lnTo>
                    <a:pt x="3991345" y="1646146"/>
                  </a:lnTo>
                  <a:cubicBezTo>
                    <a:pt x="3991345" y="1617717"/>
                    <a:pt x="4014392" y="1594670"/>
                    <a:pt x="4042821" y="1594670"/>
                  </a:cubicBezTo>
                  <a:close/>
                  <a:moveTo>
                    <a:pt x="3244552" y="1594670"/>
                  </a:moveTo>
                  <a:lnTo>
                    <a:pt x="3919060" y="1594670"/>
                  </a:lnTo>
                  <a:cubicBezTo>
                    <a:pt x="3947489" y="1594670"/>
                    <a:pt x="3970536" y="1617717"/>
                    <a:pt x="3970536" y="1646146"/>
                  </a:cubicBezTo>
                  <a:lnTo>
                    <a:pt x="3970536" y="2320654"/>
                  </a:lnTo>
                  <a:cubicBezTo>
                    <a:pt x="3970536" y="2349083"/>
                    <a:pt x="3947489" y="2372130"/>
                    <a:pt x="3919060" y="2372130"/>
                  </a:cubicBezTo>
                  <a:lnTo>
                    <a:pt x="3244552" y="2372130"/>
                  </a:lnTo>
                  <a:cubicBezTo>
                    <a:pt x="3216123" y="2372130"/>
                    <a:pt x="3193076" y="2349083"/>
                    <a:pt x="3193076" y="2320654"/>
                  </a:cubicBezTo>
                  <a:lnTo>
                    <a:pt x="3193076" y="1646146"/>
                  </a:lnTo>
                  <a:cubicBezTo>
                    <a:pt x="3193076" y="1617717"/>
                    <a:pt x="3216123" y="1594670"/>
                    <a:pt x="3244552" y="1594670"/>
                  </a:cubicBezTo>
                  <a:close/>
                  <a:moveTo>
                    <a:pt x="2446283" y="1594670"/>
                  </a:moveTo>
                  <a:lnTo>
                    <a:pt x="3120791" y="1594670"/>
                  </a:lnTo>
                  <a:cubicBezTo>
                    <a:pt x="3149220" y="1594670"/>
                    <a:pt x="3172267" y="1617717"/>
                    <a:pt x="3172267" y="1646146"/>
                  </a:cubicBezTo>
                  <a:lnTo>
                    <a:pt x="3172267" y="2320654"/>
                  </a:lnTo>
                  <a:cubicBezTo>
                    <a:pt x="3172267" y="2349083"/>
                    <a:pt x="3149220" y="2372130"/>
                    <a:pt x="3120791" y="2372130"/>
                  </a:cubicBezTo>
                  <a:lnTo>
                    <a:pt x="2446283" y="2372130"/>
                  </a:lnTo>
                  <a:cubicBezTo>
                    <a:pt x="2417854" y="2372130"/>
                    <a:pt x="2394807" y="2349083"/>
                    <a:pt x="2394807" y="2320654"/>
                  </a:cubicBezTo>
                  <a:lnTo>
                    <a:pt x="2394807" y="1646146"/>
                  </a:lnTo>
                  <a:cubicBezTo>
                    <a:pt x="2394807" y="1617717"/>
                    <a:pt x="2417854" y="1594670"/>
                    <a:pt x="2446283" y="1594670"/>
                  </a:cubicBezTo>
                  <a:close/>
                  <a:moveTo>
                    <a:pt x="1648014" y="1594670"/>
                  </a:moveTo>
                  <a:lnTo>
                    <a:pt x="2322522" y="1594670"/>
                  </a:lnTo>
                  <a:cubicBezTo>
                    <a:pt x="2350951" y="1594670"/>
                    <a:pt x="2373998" y="1617717"/>
                    <a:pt x="2373998" y="1646146"/>
                  </a:cubicBezTo>
                  <a:lnTo>
                    <a:pt x="2373998" y="2320654"/>
                  </a:lnTo>
                  <a:cubicBezTo>
                    <a:pt x="2373998" y="2349083"/>
                    <a:pt x="2350951" y="2372130"/>
                    <a:pt x="2322522" y="2372130"/>
                  </a:cubicBezTo>
                  <a:lnTo>
                    <a:pt x="1648014" y="2372130"/>
                  </a:lnTo>
                  <a:cubicBezTo>
                    <a:pt x="1619585" y="2372130"/>
                    <a:pt x="1596538" y="2349083"/>
                    <a:pt x="1596538" y="2320654"/>
                  </a:cubicBezTo>
                  <a:lnTo>
                    <a:pt x="1596538" y="1646146"/>
                  </a:lnTo>
                  <a:cubicBezTo>
                    <a:pt x="1596538" y="1617717"/>
                    <a:pt x="1619585" y="1594670"/>
                    <a:pt x="1648014" y="1594670"/>
                  </a:cubicBezTo>
                  <a:close/>
                  <a:moveTo>
                    <a:pt x="849745" y="1594670"/>
                  </a:moveTo>
                  <a:lnTo>
                    <a:pt x="1524253" y="1594670"/>
                  </a:lnTo>
                  <a:cubicBezTo>
                    <a:pt x="1552682" y="1594670"/>
                    <a:pt x="1575729" y="1617717"/>
                    <a:pt x="1575729" y="1646146"/>
                  </a:cubicBezTo>
                  <a:lnTo>
                    <a:pt x="1575729" y="2320654"/>
                  </a:lnTo>
                  <a:cubicBezTo>
                    <a:pt x="1575729" y="2349083"/>
                    <a:pt x="1552682" y="2372130"/>
                    <a:pt x="1524253" y="2372130"/>
                  </a:cubicBezTo>
                  <a:lnTo>
                    <a:pt x="849745" y="2372130"/>
                  </a:lnTo>
                  <a:cubicBezTo>
                    <a:pt x="821316" y="2372130"/>
                    <a:pt x="798269" y="2349083"/>
                    <a:pt x="798269" y="2320654"/>
                  </a:cubicBezTo>
                  <a:lnTo>
                    <a:pt x="798269" y="1646146"/>
                  </a:lnTo>
                  <a:cubicBezTo>
                    <a:pt x="798269" y="1617717"/>
                    <a:pt x="821316" y="1594670"/>
                    <a:pt x="849745" y="1594670"/>
                  </a:cubicBezTo>
                  <a:close/>
                  <a:moveTo>
                    <a:pt x="51476" y="1594670"/>
                  </a:moveTo>
                  <a:lnTo>
                    <a:pt x="725984" y="1594670"/>
                  </a:lnTo>
                  <a:cubicBezTo>
                    <a:pt x="754413" y="1594670"/>
                    <a:pt x="777460" y="1617717"/>
                    <a:pt x="777460" y="1646146"/>
                  </a:cubicBezTo>
                  <a:lnTo>
                    <a:pt x="777460" y="2320654"/>
                  </a:lnTo>
                  <a:cubicBezTo>
                    <a:pt x="777460" y="2349083"/>
                    <a:pt x="754413" y="2372130"/>
                    <a:pt x="725984" y="2372130"/>
                  </a:cubicBezTo>
                  <a:lnTo>
                    <a:pt x="51476" y="2372130"/>
                  </a:lnTo>
                  <a:cubicBezTo>
                    <a:pt x="23047" y="2372130"/>
                    <a:pt x="0" y="2349083"/>
                    <a:pt x="0" y="2320654"/>
                  </a:cubicBezTo>
                  <a:lnTo>
                    <a:pt x="0" y="1646146"/>
                  </a:lnTo>
                  <a:cubicBezTo>
                    <a:pt x="0" y="1617717"/>
                    <a:pt x="23047" y="1594670"/>
                    <a:pt x="51476" y="1594670"/>
                  </a:cubicBezTo>
                  <a:close/>
                  <a:moveTo>
                    <a:pt x="7235898" y="797335"/>
                  </a:moveTo>
                  <a:lnTo>
                    <a:pt x="7910406" y="797335"/>
                  </a:lnTo>
                  <a:cubicBezTo>
                    <a:pt x="7938835" y="797335"/>
                    <a:pt x="7961882" y="820382"/>
                    <a:pt x="7961882" y="848811"/>
                  </a:cubicBezTo>
                  <a:lnTo>
                    <a:pt x="7961882" y="1523319"/>
                  </a:lnTo>
                  <a:cubicBezTo>
                    <a:pt x="7961882" y="1551748"/>
                    <a:pt x="7938835" y="1574795"/>
                    <a:pt x="7910406" y="1574795"/>
                  </a:cubicBezTo>
                  <a:lnTo>
                    <a:pt x="7235898" y="1574795"/>
                  </a:lnTo>
                  <a:cubicBezTo>
                    <a:pt x="7207469" y="1574795"/>
                    <a:pt x="7184422" y="1551748"/>
                    <a:pt x="7184422" y="1523319"/>
                  </a:cubicBezTo>
                  <a:lnTo>
                    <a:pt x="7184422" y="848811"/>
                  </a:lnTo>
                  <a:cubicBezTo>
                    <a:pt x="7184422" y="820382"/>
                    <a:pt x="7207469" y="797335"/>
                    <a:pt x="7235898" y="797335"/>
                  </a:cubicBezTo>
                  <a:close/>
                  <a:moveTo>
                    <a:pt x="6437628" y="797335"/>
                  </a:moveTo>
                  <a:lnTo>
                    <a:pt x="7112136" y="797335"/>
                  </a:lnTo>
                  <a:cubicBezTo>
                    <a:pt x="7140565" y="797335"/>
                    <a:pt x="7163612" y="820382"/>
                    <a:pt x="7163612" y="848811"/>
                  </a:cubicBezTo>
                  <a:lnTo>
                    <a:pt x="7163612" y="1523319"/>
                  </a:lnTo>
                  <a:cubicBezTo>
                    <a:pt x="7163612" y="1551748"/>
                    <a:pt x="7140565" y="1574795"/>
                    <a:pt x="7112136" y="1574795"/>
                  </a:cubicBezTo>
                  <a:lnTo>
                    <a:pt x="6437628" y="1574795"/>
                  </a:lnTo>
                  <a:cubicBezTo>
                    <a:pt x="6409199" y="1574795"/>
                    <a:pt x="6386152" y="1551748"/>
                    <a:pt x="6386152" y="1523319"/>
                  </a:cubicBezTo>
                  <a:lnTo>
                    <a:pt x="6386152" y="848811"/>
                  </a:lnTo>
                  <a:cubicBezTo>
                    <a:pt x="6386152" y="820382"/>
                    <a:pt x="6409199" y="797335"/>
                    <a:pt x="6437628" y="797335"/>
                  </a:cubicBezTo>
                  <a:close/>
                  <a:moveTo>
                    <a:pt x="5639359" y="797335"/>
                  </a:moveTo>
                  <a:lnTo>
                    <a:pt x="6313867" y="797335"/>
                  </a:lnTo>
                  <a:cubicBezTo>
                    <a:pt x="6342296" y="797335"/>
                    <a:pt x="6365343" y="820382"/>
                    <a:pt x="6365343" y="848811"/>
                  </a:cubicBezTo>
                  <a:lnTo>
                    <a:pt x="6365343" y="1523319"/>
                  </a:lnTo>
                  <a:cubicBezTo>
                    <a:pt x="6365343" y="1551748"/>
                    <a:pt x="6342296" y="1574795"/>
                    <a:pt x="6313867" y="1574795"/>
                  </a:cubicBezTo>
                  <a:lnTo>
                    <a:pt x="5639359" y="1574795"/>
                  </a:lnTo>
                  <a:cubicBezTo>
                    <a:pt x="5610930" y="1574795"/>
                    <a:pt x="5587883" y="1551748"/>
                    <a:pt x="5587883" y="1523319"/>
                  </a:cubicBezTo>
                  <a:lnTo>
                    <a:pt x="5587883" y="848811"/>
                  </a:lnTo>
                  <a:cubicBezTo>
                    <a:pt x="5587883" y="820382"/>
                    <a:pt x="5610930" y="797335"/>
                    <a:pt x="5639359" y="797335"/>
                  </a:cubicBezTo>
                  <a:close/>
                  <a:moveTo>
                    <a:pt x="4841090" y="797335"/>
                  </a:moveTo>
                  <a:lnTo>
                    <a:pt x="5515598" y="797335"/>
                  </a:lnTo>
                  <a:cubicBezTo>
                    <a:pt x="5544027" y="797335"/>
                    <a:pt x="5567074" y="820382"/>
                    <a:pt x="5567074" y="848811"/>
                  </a:cubicBezTo>
                  <a:lnTo>
                    <a:pt x="5567074" y="1523319"/>
                  </a:lnTo>
                  <a:cubicBezTo>
                    <a:pt x="5567074" y="1551748"/>
                    <a:pt x="5544027" y="1574795"/>
                    <a:pt x="5515598" y="1574795"/>
                  </a:cubicBezTo>
                  <a:lnTo>
                    <a:pt x="4841090" y="1574795"/>
                  </a:lnTo>
                  <a:cubicBezTo>
                    <a:pt x="4812661" y="1574795"/>
                    <a:pt x="4789614" y="1551748"/>
                    <a:pt x="4789614" y="1523319"/>
                  </a:cubicBezTo>
                  <a:lnTo>
                    <a:pt x="4789614" y="848811"/>
                  </a:lnTo>
                  <a:cubicBezTo>
                    <a:pt x="4789614" y="820382"/>
                    <a:pt x="4812661" y="797335"/>
                    <a:pt x="4841090" y="797335"/>
                  </a:cubicBezTo>
                  <a:close/>
                  <a:moveTo>
                    <a:pt x="4042821" y="797335"/>
                  </a:moveTo>
                  <a:lnTo>
                    <a:pt x="4717329" y="797335"/>
                  </a:lnTo>
                  <a:cubicBezTo>
                    <a:pt x="4745758" y="797335"/>
                    <a:pt x="4768805" y="820382"/>
                    <a:pt x="4768805" y="848811"/>
                  </a:cubicBezTo>
                  <a:lnTo>
                    <a:pt x="4768805" y="1523319"/>
                  </a:lnTo>
                  <a:cubicBezTo>
                    <a:pt x="4768805" y="1551748"/>
                    <a:pt x="4745758" y="1574795"/>
                    <a:pt x="4717329" y="1574795"/>
                  </a:cubicBezTo>
                  <a:lnTo>
                    <a:pt x="4042821" y="1574795"/>
                  </a:lnTo>
                  <a:cubicBezTo>
                    <a:pt x="4014392" y="1574795"/>
                    <a:pt x="3991345" y="1551748"/>
                    <a:pt x="3991345" y="1523319"/>
                  </a:cubicBezTo>
                  <a:lnTo>
                    <a:pt x="3991345" y="848811"/>
                  </a:lnTo>
                  <a:cubicBezTo>
                    <a:pt x="3991345" y="820382"/>
                    <a:pt x="4014392" y="797335"/>
                    <a:pt x="4042821" y="797335"/>
                  </a:cubicBezTo>
                  <a:close/>
                  <a:moveTo>
                    <a:pt x="3244552" y="797335"/>
                  </a:moveTo>
                  <a:lnTo>
                    <a:pt x="3919060" y="797335"/>
                  </a:lnTo>
                  <a:cubicBezTo>
                    <a:pt x="3947489" y="797335"/>
                    <a:pt x="3970536" y="820382"/>
                    <a:pt x="3970536" y="848811"/>
                  </a:cubicBezTo>
                  <a:lnTo>
                    <a:pt x="3970536" y="1523319"/>
                  </a:lnTo>
                  <a:cubicBezTo>
                    <a:pt x="3970536" y="1551748"/>
                    <a:pt x="3947489" y="1574795"/>
                    <a:pt x="3919060" y="1574795"/>
                  </a:cubicBezTo>
                  <a:lnTo>
                    <a:pt x="3244552" y="1574795"/>
                  </a:lnTo>
                  <a:cubicBezTo>
                    <a:pt x="3216123" y="1574795"/>
                    <a:pt x="3193076" y="1551748"/>
                    <a:pt x="3193076" y="1523319"/>
                  </a:cubicBezTo>
                  <a:lnTo>
                    <a:pt x="3193076" y="848811"/>
                  </a:lnTo>
                  <a:cubicBezTo>
                    <a:pt x="3193076" y="820382"/>
                    <a:pt x="3216123" y="797335"/>
                    <a:pt x="3244552" y="797335"/>
                  </a:cubicBezTo>
                  <a:close/>
                  <a:moveTo>
                    <a:pt x="2446283" y="797335"/>
                  </a:moveTo>
                  <a:lnTo>
                    <a:pt x="3120791" y="797335"/>
                  </a:lnTo>
                  <a:cubicBezTo>
                    <a:pt x="3149220" y="797335"/>
                    <a:pt x="3172267" y="820382"/>
                    <a:pt x="3172267" y="848811"/>
                  </a:cubicBezTo>
                  <a:lnTo>
                    <a:pt x="3172267" y="1523319"/>
                  </a:lnTo>
                  <a:cubicBezTo>
                    <a:pt x="3172267" y="1551748"/>
                    <a:pt x="3149220" y="1574795"/>
                    <a:pt x="3120791" y="1574795"/>
                  </a:cubicBezTo>
                  <a:lnTo>
                    <a:pt x="2446283" y="1574795"/>
                  </a:lnTo>
                  <a:cubicBezTo>
                    <a:pt x="2417854" y="1574795"/>
                    <a:pt x="2394807" y="1551748"/>
                    <a:pt x="2394807" y="1523319"/>
                  </a:cubicBezTo>
                  <a:lnTo>
                    <a:pt x="2394807" y="848811"/>
                  </a:lnTo>
                  <a:cubicBezTo>
                    <a:pt x="2394807" y="820382"/>
                    <a:pt x="2417854" y="797335"/>
                    <a:pt x="2446283" y="797335"/>
                  </a:cubicBezTo>
                  <a:close/>
                  <a:moveTo>
                    <a:pt x="1648014" y="797335"/>
                  </a:moveTo>
                  <a:lnTo>
                    <a:pt x="2322522" y="797335"/>
                  </a:lnTo>
                  <a:cubicBezTo>
                    <a:pt x="2350951" y="797335"/>
                    <a:pt x="2373998" y="820382"/>
                    <a:pt x="2373998" y="848811"/>
                  </a:cubicBezTo>
                  <a:lnTo>
                    <a:pt x="2373998" y="1523319"/>
                  </a:lnTo>
                  <a:cubicBezTo>
                    <a:pt x="2373998" y="1551748"/>
                    <a:pt x="2350951" y="1574795"/>
                    <a:pt x="2322522" y="1574795"/>
                  </a:cubicBezTo>
                  <a:lnTo>
                    <a:pt x="1648014" y="1574795"/>
                  </a:lnTo>
                  <a:cubicBezTo>
                    <a:pt x="1619585" y="1574795"/>
                    <a:pt x="1596538" y="1551748"/>
                    <a:pt x="1596538" y="1523319"/>
                  </a:cubicBezTo>
                  <a:lnTo>
                    <a:pt x="1596538" y="848811"/>
                  </a:lnTo>
                  <a:cubicBezTo>
                    <a:pt x="1596538" y="820382"/>
                    <a:pt x="1619585" y="797335"/>
                    <a:pt x="1648014" y="797335"/>
                  </a:cubicBezTo>
                  <a:close/>
                  <a:moveTo>
                    <a:pt x="849745" y="797335"/>
                  </a:moveTo>
                  <a:lnTo>
                    <a:pt x="1524253" y="797335"/>
                  </a:lnTo>
                  <a:cubicBezTo>
                    <a:pt x="1552682" y="797335"/>
                    <a:pt x="1575729" y="820382"/>
                    <a:pt x="1575729" y="848811"/>
                  </a:cubicBezTo>
                  <a:lnTo>
                    <a:pt x="1575729" y="1523319"/>
                  </a:lnTo>
                  <a:cubicBezTo>
                    <a:pt x="1575729" y="1551748"/>
                    <a:pt x="1552682" y="1574795"/>
                    <a:pt x="1524253" y="1574795"/>
                  </a:cubicBezTo>
                  <a:lnTo>
                    <a:pt x="849745" y="1574795"/>
                  </a:lnTo>
                  <a:cubicBezTo>
                    <a:pt x="821316" y="1574795"/>
                    <a:pt x="798269" y="1551748"/>
                    <a:pt x="798269" y="1523319"/>
                  </a:cubicBezTo>
                  <a:lnTo>
                    <a:pt x="798269" y="848811"/>
                  </a:lnTo>
                  <a:cubicBezTo>
                    <a:pt x="798269" y="820382"/>
                    <a:pt x="821316" y="797335"/>
                    <a:pt x="849745" y="797335"/>
                  </a:cubicBezTo>
                  <a:close/>
                  <a:moveTo>
                    <a:pt x="51476" y="797335"/>
                  </a:moveTo>
                  <a:lnTo>
                    <a:pt x="725984" y="797335"/>
                  </a:lnTo>
                  <a:cubicBezTo>
                    <a:pt x="754413" y="797335"/>
                    <a:pt x="777460" y="820382"/>
                    <a:pt x="777460" y="848811"/>
                  </a:cubicBezTo>
                  <a:lnTo>
                    <a:pt x="777460" y="1523319"/>
                  </a:lnTo>
                  <a:cubicBezTo>
                    <a:pt x="777460" y="1551748"/>
                    <a:pt x="754413" y="1574795"/>
                    <a:pt x="725984" y="1574795"/>
                  </a:cubicBezTo>
                  <a:lnTo>
                    <a:pt x="51476" y="1574795"/>
                  </a:lnTo>
                  <a:cubicBezTo>
                    <a:pt x="23047" y="1574795"/>
                    <a:pt x="0" y="1551748"/>
                    <a:pt x="0" y="1523319"/>
                  </a:cubicBezTo>
                  <a:lnTo>
                    <a:pt x="0" y="848811"/>
                  </a:lnTo>
                  <a:cubicBezTo>
                    <a:pt x="0" y="820382"/>
                    <a:pt x="23047" y="797335"/>
                    <a:pt x="51476" y="797335"/>
                  </a:cubicBezTo>
                  <a:close/>
                  <a:moveTo>
                    <a:pt x="7235898" y="0"/>
                  </a:moveTo>
                  <a:lnTo>
                    <a:pt x="7910406" y="0"/>
                  </a:lnTo>
                  <a:cubicBezTo>
                    <a:pt x="7938835" y="0"/>
                    <a:pt x="7961882" y="23047"/>
                    <a:pt x="7961882" y="51476"/>
                  </a:cubicBezTo>
                  <a:lnTo>
                    <a:pt x="7961882" y="725984"/>
                  </a:lnTo>
                  <a:cubicBezTo>
                    <a:pt x="7961882" y="754413"/>
                    <a:pt x="7938835" y="777460"/>
                    <a:pt x="7910406" y="777460"/>
                  </a:cubicBezTo>
                  <a:lnTo>
                    <a:pt x="7235898" y="777460"/>
                  </a:lnTo>
                  <a:cubicBezTo>
                    <a:pt x="7207469" y="777460"/>
                    <a:pt x="7184422" y="754413"/>
                    <a:pt x="7184422" y="725984"/>
                  </a:cubicBezTo>
                  <a:lnTo>
                    <a:pt x="7184422" y="51476"/>
                  </a:lnTo>
                  <a:cubicBezTo>
                    <a:pt x="7184422" y="23047"/>
                    <a:pt x="7207469" y="0"/>
                    <a:pt x="7235898" y="0"/>
                  </a:cubicBezTo>
                  <a:close/>
                  <a:moveTo>
                    <a:pt x="6437628" y="0"/>
                  </a:moveTo>
                  <a:lnTo>
                    <a:pt x="7112136" y="0"/>
                  </a:lnTo>
                  <a:cubicBezTo>
                    <a:pt x="7140565" y="0"/>
                    <a:pt x="7163612" y="23047"/>
                    <a:pt x="7163612" y="51476"/>
                  </a:cubicBezTo>
                  <a:lnTo>
                    <a:pt x="7163612" y="725984"/>
                  </a:lnTo>
                  <a:cubicBezTo>
                    <a:pt x="7163612" y="754413"/>
                    <a:pt x="7140565" y="777460"/>
                    <a:pt x="7112136" y="777460"/>
                  </a:cubicBezTo>
                  <a:lnTo>
                    <a:pt x="6437628" y="777460"/>
                  </a:lnTo>
                  <a:cubicBezTo>
                    <a:pt x="6409199" y="777460"/>
                    <a:pt x="6386152" y="754413"/>
                    <a:pt x="6386152" y="725984"/>
                  </a:cubicBezTo>
                  <a:lnTo>
                    <a:pt x="6386152" y="51476"/>
                  </a:lnTo>
                  <a:cubicBezTo>
                    <a:pt x="6386152" y="23047"/>
                    <a:pt x="6409199" y="0"/>
                    <a:pt x="6437628" y="0"/>
                  </a:cubicBezTo>
                  <a:close/>
                  <a:moveTo>
                    <a:pt x="5639359" y="0"/>
                  </a:moveTo>
                  <a:lnTo>
                    <a:pt x="6313867" y="0"/>
                  </a:lnTo>
                  <a:cubicBezTo>
                    <a:pt x="6342296" y="0"/>
                    <a:pt x="6365343" y="23047"/>
                    <a:pt x="6365343" y="51476"/>
                  </a:cubicBezTo>
                  <a:lnTo>
                    <a:pt x="6365343" y="725984"/>
                  </a:lnTo>
                  <a:cubicBezTo>
                    <a:pt x="6365343" y="754413"/>
                    <a:pt x="6342296" y="777460"/>
                    <a:pt x="6313867" y="777460"/>
                  </a:cubicBezTo>
                  <a:lnTo>
                    <a:pt x="5639359" y="777460"/>
                  </a:lnTo>
                  <a:cubicBezTo>
                    <a:pt x="5610930" y="777460"/>
                    <a:pt x="5587883" y="754413"/>
                    <a:pt x="5587883" y="725984"/>
                  </a:cubicBezTo>
                  <a:lnTo>
                    <a:pt x="5587883" y="51476"/>
                  </a:lnTo>
                  <a:cubicBezTo>
                    <a:pt x="5587883" y="23047"/>
                    <a:pt x="5610930" y="0"/>
                    <a:pt x="5639359" y="0"/>
                  </a:cubicBezTo>
                  <a:close/>
                  <a:moveTo>
                    <a:pt x="4841090" y="0"/>
                  </a:moveTo>
                  <a:lnTo>
                    <a:pt x="5515598" y="0"/>
                  </a:lnTo>
                  <a:cubicBezTo>
                    <a:pt x="5544027" y="0"/>
                    <a:pt x="5567074" y="23047"/>
                    <a:pt x="5567074" y="51476"/>
                  </a:cubicBezTo>
                  <a:lnTo>
                    <a:pt x="5567074" y="725984"/>
                  </a:lnTo>
                  <a:cubicBezTo>
                    <a:pt x="5567074" y="754413"/>
                    <a:pt x="5544027" y="777460"/>
                    <a:pt x="5515598" y="777460"/>
                  </a:cubicBezTo>
                  <a:lnTo>
                    <a:pt x="4841090" y="777460"/>
                  </a:lnTo>
                  <a:cubicBezTo>
                    <a:pt x="4812661" y="777460"/>
                    <a:pt x="4789614" y="754413"/>
                    <a:pt x="4789614" y="725984"/>
                  </a:cubicBezTo>
                  <a:lnTo>
                    <a:pt x="4789614" y="51476"/>
                  </a:lnTo>
                  <a:cubicBezTo>
                    <a:pt x="4789614" y="23047"/>
                    <a:pt x="4812661" y="0"/>
                    <a:pt x="4841090" y="0"/>
                  </a:cubicBezTo>
                  <a:close/>
                  <a:moveTo>
                    <a:pt x="4042821" y="0"/>
                  </a:moveTo>
                  <a:lnTo>
                    <a:pt x="4717329" y="0"/>
                  </a:lnTo>
                  <a:cubicBezTo>
                    <a:pt x="4745758" y="0"/>
                    <a:pt x="4768805" y="23047"/>
                    <a:pt x="4768805" y="51476"/>
                  </a:cubicBezTo>
                  <a:lnTo>
                    <a:pt x="4768805" y="725984"/>
                  </a:lnTo>
                  <a:cubicBezTo>
                    <a:pt x="4768805" y="754413"/>
                    <a:pt x="4745758" y="777460"/>
                    <a:pt x="4717329" y="777460"/>
                  </a:cubicBezTo>
                  <a:lnTo>
                    <a:pt x="4042821" y="777460"/>
                  </a:lnTo>
                  <a:cubicBezTo>
                    <a:pt x="4014392" y="777460"/>
                    <a:pt x="3991345" y="754413"/>
                    <a:pt x="3991345" y="725984"/>
                  </a:cubicBezTo>
                  <a:lnTo>
                    <a:pt x="3991345" y="51476"/>
                  </a:lnTo>
                  <a:cubicBezTo>
                    <a:pt x="3991345" y="23047"/>
                    <a:pt x="4014392" y="0"/>
                    <a:pt x="4042821" y="0"/>
                  </a:cubicBezTo>
                  <a:close/>
                  <a:moveTo>
                    <a:pt x="3244552" y="0"/>
                  </a:moveTo>
                  <a:lnTo>
                    <a:pt x="3919060" y="0"/>
                  </a:lnTo>
                  <a:cubicBezTo>
                    <a:pt x="3947489" y="0"/>
                    <a:pt x="3970536" y="23047"/>
                    <a:pt x="3970536" y="51476"/>
                  </a:cubicBezTo>
                  <a:lnTo>
                    <a:pt x="3970536" y="725984"/>
                  </a:lnTo>
                  <a:cubicBezTo>
                    <a:pt x="3970536" y="754413"/>
                    <a:pt x="3947489" y="777460"/>
                    <a:pt x="3919060" y="777460"/>
                  </a:cubicBezTo>
                  <a:lnTo>
                    <a:pt x="3244552" y="777460"/>
                  </a:lnTo>
                  <a:cubicBezTo>
                    <a:pt x="3216123" y="777460"/>
                    <a:pt x="3193076" y="754413"/>
                    <a:pt x="3193076" y="725984"/>
                  </a:cubicBezTo>
                  <a:lnTo>
                    <a:pt x="3193076" y="51476"/>
                  </a:lnTo>
                  <a:cubicBezTo>
                    <a:pt x="3193076" y="23047"/>
                    <a:pt x="3216123" y="0"/>
                    <a:pt x="3244552" y="0"/>
                  </a:cubicBezTo>
                  <a:close/>
                  <a:moveTo>
                    <a:pt x="2446283" y="0"/>
                  </a:moveTo>
                  <a:lnTo>
                    <a:pt x="3120791" y="0"/>
                  </a:lnTo>
                  <a:cubicBezTo>
                    <a:pt x="3149220" y="0"/>
                    <a:pt x="3172267" y="23047"/>
                    <a:pt x="3172267" y="51476"/>
                  </a:cubicBezTo>
                  <a:lnTo>
                    <a:pt x="3172267" y="725984"/>
                  </a:lnTo>
                  <a:cubicBezTo>
                    <a:pt x="3172267" y="754413"/>
                    <a:pt x="3149220" y="777460"/>
                    <a:pt x="3120791" y="777460"/>
                  </a:cubicBezTo>
                  <a:lnTo>
                    <a:pt x="2446283" y="777460"/>
                  </a:lnTo>
                  <a:cubicBezTo>
                    <a:pt x="2417854" y="777460"/>
                    <a:pt x="2394807" y="754413"/>
                    <a:pt x="2394807" y="725984"/>
                  </a:cubicBezTo>
                  <a:lnTo>
                    <a:pt x="2394807" y="51476"/>
                  </a:lnTo>
                  <a:cubicBezTo>
                    <a:pt x="2394807" y="23047"/>
                    <a:pt x="2417854" y="0"/>
                    <a:pt x="2446283" y="0"/>
                  </a:cubicBezTo>
                  <a:close/>
                  <a:moveTo>
                    <a:pt x="1648014" y="0"/>
                  </a:moveTo>
                  <a:lnTo>
                    <a:pt x="2322522" y="0"/>
                  </a:lnTo>
                  <a:cubicBezTo>
                    <a:pt x="2350951" y="0"/>
                    <a:pt x="2373998" y="23047"/>
                    <a:pt x="2373998" y="51476"/>
                  </a:cubicBezTo>
                  <a:lnTo>
                    <a:pt x="2373998" y="725984"/>
                  </a:lnTo>
                  <a:cubicBezTo>
                    <a:pt x="2373998" y="754413"/>
                    <a:pt x="2350951" y="777460"/>
                    <a:pt x="2322522" y="777460"/>
                  </a:cubicBezTo>
                  <a:lnTo>
                    <a:pt x="1648014" y="777460"/>
                  </a:lnTo>
                  <a:cubicBezTo>
                    <a:pt x="1619585" y="777460"/>
                    <a:pt x="1596538" y="754413"/>
                    <a:pt x="1596538" y="725984"/>
                  </a:cubicBezTo>
                  <a:lnTo>
                    <a:pt x="1596538" y="51476"/>
                  </a:lnTo>
                  <a:cubicBezTo>
                    <a:pt x="1596538" y="23047"/>
                    <a:pt x="1619585" y="0"/>
                    <a:pt x="1648014" y="0"/>
                  </a:cubicBezTo>
                  <a:close/>
                  <a:moveTo>
                    <a:pt x="849745" y="0"/>
                  </a:moveTo>
                  <a:lnTo>
                    <a:pt x="1524253" y="0"/>
                  </a:lnTo>
                  <a:cubicBezTo>
                    <a:pt x="1552682" y="0"/>
                    <a:pt x="1575729" y="23047"/>
                    <a:pt x="1575729" y="51476"/>
                  </a:cubicBezTo>
                  <a:lnTo>
                    <a:pt x="1575729" y="725984"/>
                  </a:lnTo>
                  <a:cubicBezTo>
                    <a:pt x="1575729" y="754413"/>
                    <a:pt x="1552682" y="777460"/>
                    <a:pt x="1524253" y="777460"/>
                  </a:cubicBezTo>
                  <a:lnTo>
                    <a:pt x="849745" y="777460"/>
                  </a:lnTo>
                  <a:cubicBezTo>
                    <a:pt x="821316" y="777460"/>
                    <a:pt x="798269" y="754413"/>
                    <a:pt x="798269" y="725984"/>
                  </a:cubicBezTo>
                  <a:lnTo>
                    <a:pt x="798269" y="51476"/>
                  </a:lnTo>
                  <a:cubicBezTo>
                    <a:pt x="798269" y="23047"/>
                    <a:pt x="821316" y="0"/>
                    <a:pt x="849745" y="0"/>
                  </a:cubicBezTo>
                  <a:close/>
                  <a:moveTo>
                    <a:pt x="51476" y="0"/>
                  </a:moveTo>
                  <a:lnTo>
                    <a:pt x="725984" y="0"/>
                  </a:lnTo>
                  <a:cubicBezTo>
                    <a:pt x="754413" y="0"/>
                    <a:pt x="777460" y="23047"/>
                    <a:pt x="777460" y="51476"/>
                  </a:cubicBezTo>
                  <a:lnTo>
                    <a:pt x="777460" y="725984"/>
                  </a:lnTo>
                  <a:cubicBezTo>
                    <a:pt x="777460" y="754413"/>
                    <a:pt x="754413" y="777460"/>
                    <a:pt x="725984" y="777460"/>
                  </a:cubicBezTo>
                  <a:lnTo>
                    <a:pt x="51476" y="777460"/>
                  </a:lnTo>
                  <a:cubicBezTo>
                    <a:pt x="23047" y="777460"/>
                    <a:pt x="0" y="754413"/>
                    <a:pt x="0" y="725984"/>
                  </a:cubicBezTo>
                  <a:lnTo>
                    <a:pt x="0" y="51476"/>
                  </a:lnTo>
                  <a:cubicBezTo>
                    <a:pt x="0" y="23047"/>
                    <a:pt x="23047" y="0"/>
                    <a:pt x="51476" y="0"/>
                  </a:cubicBezTo>
                  <a:close/>
                </a:path>
              </a:pathLst>
            </a:custGeom>
            <a:blipFill>
              <a:blip r:embed="rId4"/>
              <a:srcRect/>
              <a:stretch>
                <a:fillRect t="-117444" b="-116226"/>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ïšlíḓe">
              <a:extLst>
                <a:ext uri="{FF2B5EF4-FFF2-40B4-BE49-F238E27FC236}">
                  <a16:creationId xmlns:a16="http://schemas.microsoft.com/office/drawing/2014/main" xmlns="" id="{9CD10375-44FE-40C4-89A8-6D58397BE6FE}"/>
                </a:ext>
              </a:extLst>
            </p:cNvPr>
            <p:cNvSpPr/>
            <p:nvPr/>
          </p:nvSpPr>
          <p:spPr>
            <a:xfrm>
              <a:off x="1236000" y="1125538"/>
              <a:ext cx="3621750" cy="2433392"/>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sp>
          <p:nvSpPr>
            <p:cNvPr id="6" name="işḷïḍé">
              <a:extLst>
                <a:ext uri="{FF2B5EF4-FFF2-40B4-BE49-F238E27FC236}">
                  <a16:creationId xmlns:a16="http://schemas.microsoft.com/office/drawing/2014/main" xmlns="" id="{CFD66804-1D3D-4F92-BA36-B99E7C788BC8}"/>
                </a:ext>
              </a:extLst>
            </p:cNvPr>
            <p:cNvSpPr/>
            <p:nvPr/>
          </p:nvSpPr>
          <p:spPr>
            <a:xfrm>
              <a:off x="7334252" y="1125538"/>
              <a:ext cx="3638548" cy="2433392"/>
            </a:xfrm>
            <a:prstGeom prst="rect">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微软雅黑" panose="020B0503020204020204" pitchFamily="34" charset="-122"/>
              </a:endParaRPr>
            </a:p>
          </p:txBody>
        </p:sp>
        <p:grpSp>
          <p:nvGrpSpPr>
            <p:cNvPr id="7" name="ïşliďè">
              <a:extLst>
                <a:ext uri="{FF2B5EF4-FFF2-40B4-BE49-F238E27FC236}">
                  <a16:creationId xmlns:a16="http://schemas.microsoft.com/office/drawing/2014/main" xmlns="" id="{685F4169-4A2A-4C32-8B62-42E2472D50A0}"/>
                </a:ext>
              </a:extLst>
            </p:cNvPr>
            <p:cNvGrpSpPr/>
            <p:nvPr/>
          </p:nvGrpSpPr>
          <p:grpSpPr>
            <a:xfrm>
              <a:off x="662332" y="4429652"/>
              <a:ext cx="2481340" cy="1713592"/>
              <a:chOff x="662332" y="4091673"/>
              <a:chExt cx="2481340" cy="1713592"/>
            </a:xfrm>
          </p:grpSpPr>
          <p:sp>
            <p:nvSpPr>
              <p:cNvPr id="36" name="îṣ1îḋe">
                <a:extLst>
                  <a:ext uri="{FF2B5EF4-FFF2-40B4-BE49-F238E27FC236}">
                    <a16:creationId xmlns:a16="http://schemas.microsoft.com/office/drawing/2014/main" xmlns="" id="{7573DBEF-AA3B-4678-AD9A-500EAC199351}"/>
                  </a:ext>
                </a:extLst>
              </p:cNvPr>
              <p:cNvSpPr txBox="1">
                <a:spLocks/>
              </p:cNvSpPr>
              <p:nvPr/>
            </p:nvSpPr>
            <p:spPr bwMode="auto">
              <a:xfrm>
                <a:off x="662332" y="4091673"/>
                <a:ext cx="2481340"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600" b="1" dirty="0">
                    <a:solidFill>
                      <a:schemeClr val="accent1"/>
                    </a:solidFill>
                    <a:ea typeface="微软雅黑" panose="020B0503020204020204" pitchFamily="34" charset="-122"/>
                  </a:rPr>
                  <a:t>标题文本预设</a:t>
                </a:r>
                <a:endParaRPr lang="en-US" altLang="zh-CN" sz="1600" b="1" dirty="0">
                  <a:solidFill>
                    <a:schemeClr val="accent1"/>
                  </a:solidFill>
                  <a:ea typeface="微软雅黑" panose="020B0503020204020204" pitchFamily="34" charset="-122"/>
                </a:endParaRPr>
              </a:p>
            </p:txBody>
          </p:sp>
          <p:sp>
            <p:nvSpPr>
              <p:cNvPr id="37" name="ïṧḻidê">
                <a:extLst>
                  <a:ext uri="{FF2B5EF4-FFF2-40B4-BE49-F238E27FC236}">
                    <a16:creationId xmlns:a16="http://schemas.microsoft.com/office/drawing/2014/main" xmlns="" id="{A5A558AA-60D9-4B8A-AEF4-85245E0897AA}"/>
                  </a:ext>
                </a:extLst>
              </p:cNvPr>
              <p:cNvSpPr>
                <a:spLocks/>
              </p:cNvSpPr>
              <p:nvPr/>
            </p:nvSpPr>
            <p:spPr bwMode="auto">
              <a:xfrm>
                <a:off x="662332" y="4607909"/>
                <a:ext cx="2481340" cy="1197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zh-CN" altLang="en-US" sz="1200" dirty="0">
                    <a:solidFill>
                      <a:schemeClr val="tx1">
                        <a:lumMod val="85000"/>
                        <a:lumOff val="15000"/>
                      </a:schemeClr>
                    </a:solidFill>
                    <a:ea typeface="微软雅黑" panose="020B0503020204020204" pitchFamily="34" charset="-122"/>
                  </a:rPr>
                  <a:t>此部分内容作为文字排版占位显示（建议使用主题字体</a:t>
                </a:r>
                <a:r>
                  <a:rPr lang="zh-CN" altLang="en-US" sz="1200" dirty="0" smtClean="0">
                    <a:solidFill>
                      <a:schemeClr val="tx1">
                        <a:lumMod val="85000"/>
                        <a:lumOff val="15000"/>
                      </a:schemeClr>
                    </a:solidFill>
                    <a:ea typeface="微软雅黑" panose="020B0503020204020204" pitchFamily="34" charset="-122"/>
                  </a:rPr>
                  <a:t>）</a:t>
                </a:r>
                <a:endParaRPr lang="en-US" altLang="zh-CN" sz="1200" dirty="0">
                  <a:solidFill>
                    <a:schemeClr val="tx1">
                      <a:lumMod val="85000"/>
                      <a:lumOff val="15000"/>
                    </a:schemeClr>
                  </a:solidFill>
                  <a:ea typeface="微软雅黑" panose="020B0503020204020204" pitchFamily="34" charset="-122"/>
                </a:endParaRPr>
              </a:p>
            </p:txBody>
          </p:sp>
        </p:grpSp>
        <p:grpSp>
          <p:nvGrpSpPr>
            <p:cNvPr id="8" name="ïsḷîḍè">
              <a:extLst>
                <a:ext uri="{FF2B5EF4-FFF2-40B4-BE49-F238E27FC236}">
                  <a16:creationId xmlns:a16="http://schemas.microsoft.com/office/drawing/2014/main" xmlns="" id="{D9815AF0-A324-4AA9-9BA4-CA674D7E1487}"/>
                </a:ext>
              </a:extLst>
            </p:cNvPr>
            <p:cNvGrpSpPr/>
            <p:nvPr/>
          </p:nvGrpSpPr>
          <p:grpSpPr>
            <a:xfrm>
              <a:off x="3167434" y="4430033"/>
              <a:ext cx="2481340" cy="1713592"/>
              <a:chOff x="3454344" y="4092054"/>
              <a:chExt cx="2481340" cy="1713592"/>
            </a:xfrm>
          </p:grpSpPr>
          <p:sp>
            <p:nvSpPr>
              <p:cNvPr id="34" name="íSľîde">
                <a:extLst>
                  <a:ext uri="{FF2B5EF4-FFF2-40B4-BE49-F238E27FC236}">
                    <a16:creationId xmlns:a16="http://schemas.microsoft.com/office/drawing/2014/main" xmlns="" id="{2C2E6111-A72F-449E-9B58-36F031E72311}"/>
                  </a:ext>
                </a:extLst>
              </p:cNvPr>
              <p:cNvSpPr txBox="1">
                <a:spLocks/>
              </p:cNvSpPr>
              <p:nvPr/>
            </p:nvSpPr>
            <p:spPr bwMode="auto">
              <a:xfrm>
                <a:off x="3454344" y="4092054"/>
                <a:ext cx="2481340"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600" b="1" dirty="0">
                    <a:solidFill>
                      <a:schemeClr val="accent1"/>
                    </a:solidFill>
                    <a:ea typeface="微软雅黑" panose="020B0503020204020204" pitchFamily="34" charset="-122"/>
                  </a:rPr>
                  <a:t>标题文本预设</a:t>
                </a:r>
                <a:endParaRPr lang="en-US" altLang="zh-CN" sz="1600" b="1" dirty="0">
                  <a:solidFill>
                    <a:schemeClr val="accent1"/>
                  </a:solidFill>
                  <a:ea typeface="微软雅黑" panose="020B0503020204020204" pitchFamily="34" charset="-122"/>
                </a:endParaRPr>
              </a:p>
            </p:txBody>
          </p:sp>
          <p:sp>
            <p:nvSpPr>
              <p:cNvPr id="35" name="íŝ1íḍe">
                <a:extLst>
                  <a:ext uri="{FF2B5EF4-FFF2-40B4-BE49-F238E27FC236}">
                    <a16:creationId xmlns:a16="http://schemas.microsoft.com/office/drawing/2014/main" xmlns="" id="{96BE6F08-A98E-49E1-88AC-052AB1C19417}"/>
                  </a:ext>
                </a:extLst>
              </p:cNvPr>
              <p:cNvSpPr>
                <a:spLocks/>
              </p:cNvSpPr>
              <p:nvPr/>
            </p:nvSpPr>
            <p:spPr bwMode="auto">
              <a:xfrm>
                <a:off x="3454344" y="4608290"/>
                <a:ext cx="2481340" cy="1197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zh-CN" altLang="en-US" sz="1200" dirty="0">
                    <a:solidFill>
                      <a:schemeClr val="tx1">
                        <a:lumMod val="85000"/>
                        <a:lumOff val="15000"/>
                      </a:schemeClr>
                    </a:solidFill>
                    <a:ea typeface="微软雅黑" panose="020B0503020204020204" pitchFamily="34" charset="-122"/>
                  </a:rPr>
                  <a:t>此部分内容作为文字排版占位显示（建议使用主题字体</a:t>
                </a:r>
                <a:r>
                  <a:rPr lang="zh-CN" altLang="en-US" sz="1200" dirty="0" smtClean="0">
                    <a:solidFill>
                      <a:schemeClr val="tx1">
                        <a:lumMod val="85000"/>
                        <a:lumOff val="15000"/>
                      </a:schemeClr>
                    </a:solidFill>
                    <a:ea typeface="微软雅黑" panose="020B0503020204020204" pitchFamily="34" charset="-122"/>
                  </a:rPr>
                  <a:t>）</a:t>
                </a:r>
                <a:endParaRPr lang="en-US" altLang="zh-CN" sz="1200" dirty="0">
                  <a:solidFill>
                    <a:schemeClr val="tx1">
                      <a:lumMod val="85000"/>
                      <a:lumOff val="15000"/>
                    </a:schemeClr>
                  </a:solidFill>
                  <a:ea typeface="微软雅黑" panose="020B0503020204020204" pitchFamily="34" charset="-122"/>
                </a:endParaRPr>
              </a:p>
            </p:txBody>
          </p:sp>
        </p:grpSp>
        <p:grpSp>
          <p:nvGrpSpPr>
            <p:cNvPr id="9" name="íŝ1íďè">
              <a:extLst>
                <a:ext uri="{FF2B5EF4-FFF2-40B4-BE49-F238E27FC236}">
                  <a16:creationId xmlns:a16="http://schemas.microsoft.com/office/drawing/2014/main" xmlns="" id="{AF889802-4919-4B21-B2B9-DD9424ED609E}"/>
                </a:ext>
              </a:extLst>
            </p:cNvPr>
            <p:cNvGrpSpPr/>
            <p:nvPr/>
          </p:nvGrpSpPr>
          <p:grpSpPr>
            <a:xfrm>
              <a:off x="6396785" y="4430033"/>
              <a:ext cx="2481340" cy="1713592"/>
              <a:chOff x="6244385" y="4091673"/>
              <a:chExt cx="2481340" cy="1713592"/>
            </a:xfrm>
          </p:grpSpPr>
          <p:sp>
            <p:nvSpPr>
              <p:cNvPr id="32" name="ï$ḷiḋè">
                <a:extLst>
                  <a:ext uri="{FF2B5EF4-FFF2-40B4-BE49-F238E27FC236}">
                    <a16:creationId xmlns:a16="http://schemas.microsoft.com/office/drawing/2014/main" xmlns="" id="{8C05BB85-8D1E-495D-B3AE-EF6C9038FDC8}"/>
                  </a:ext>
                </a:extLst>
              </p:cNvPr>
              <p:cNvSpPr txBox="1">
                <a:spLocks/>
              </p:cNvSpPr>
              <p:nvPr/>
            </p:nvSpPr>
            <p:spPr bwMode="auto">
              <a:xfrm>
                <a:off x="6244385" y="4091673"/>
                <a:ext cx="2481340"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600" b="1" dirty="0">
                    <a:solidFill>
                      <a:schemeClr val="accent3"/>
                    </a:solidFill>
                    <a:ea typeface="微软雅黑" panose="020B0503020204020204" pitchFamily="34" charset="-122"/>
                  </a:rPr>
                  <a:t>标题文本预设</a:t>
                </a:r>
                <a:endParaRPr lang="en-US" altLang="zh-CN" sz="1600" b="1" dirty="0">
                  <a:solidFill>
                    <a:schemeClr val="accent3"/>
                  </a:solidFill>
                  <a:ea typeface="微软雅黑" panose="020B0503020204020204" pitchFamily="34" charset="-122"/>
                </a:endParaRPr>
              </a:p>
            </p:txBody>
          </p:sp>
          <p:sp>
            <p:nvSpPr>
              <p:cNvPr id="33" name="îṡlîdé">
                <a:extLst>
                  <a:ext uri="{FF2B5EF4-FFF2-40B4-BE49-F238E27FC236}">
                    <a16:creationId xmlns:a16="http://schemas.microsoft.com/office/drawing/2014/main" xmlns="" id="{9A167804-1785-4BC8-A05A-9B0F5C071FBB}"/>
                  </a:ext>
                </a:extLst>
              </p:cNvPr>
              <p:cNvSpPr>
                <a:spLocks/>
              </p:cNvSpPr>
              <p:nvPr/>
            </p:nvSpPr>
            <p:spPr bwMode="auto">
              <a:xfrm>
                <a:off x="6244385" y="4607909"/>
                <a:ext cx="2481340" cy="1197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zh-CN" altLang="en-US" sz="1200" dirty="0">
                    <a:solidFill>
                      <a:schemeClr val="tx1">
                        <a:lumMod val="85000"/>
                        <a:lumOff val="15000"/>
                      </a:schemeClr>
                    </a:solidFill>
                    <a:ea typeface="微软雅黑" panose="020B0503020204020204" pitchFamily="34" charset="-122"/>
                  </a:rPr>
                  <a:t>此部分内容作为文字排版占位显示（建议使用主题字体</a:t>
                </a:r>
                <a:r>
                  <a:rPr lang="zh-CN" altLang="en-US" sz="1200" dirty="0" smtClean="0">
                    <a:solidFill>
                      <a:schemeClr val="tx1">
                        <a:lumMod val="85000"/>
                        <a:lumOff val="15000"/>
                      </a:schemeClr>
                    </a:solidFill>
                    <a:ea typeface="微软雅黑" panose="020B0503020204020204" pitchFamily="34" charset="-122"/>
                  </a:rPr>
                  <a:t>）</a:t>
                </a:r>
                <a:endParaRPr lang="en-US" altLang="zh-CN" sz="1200" dirty="0">
                  <a:solidFill>
                    <a:schemeClr val="tx1">
                      <a:lumMod val="85000"/>
                      <a:lumOff val="15000"/>
                    </a:schemeClr>
                  </a:solidFill>
                  <a:ea typeface="微软雅黑" panose="020B0503020204020204" pitchFamily="34" charset="-122"/>
                </a:endParaRPr>
              </a:p>
            </p:txBody>
          </p:sp>
        </p:grpSp>
        <p:grpSp>
          <p:nvGrpSpPr>
            <p:cNvPr id="10" name="îṩľîďè">
              <a:extLst>
                <a:ext uri="{FF2B5EF4-FFF2-40B4-BE49-F238E27FC236}">
                  <a16:creationId xmlns:a16="http://schemas.microsoft.com/office/drawing/2014/main" xmlns="" id="{63BDF13E-922D-47A9-B4AB-B98DA81B0300}"/>
                </a:ext>
              </a:extLst>
            </p:cNvPr>
            <p:cNvGrpSpPr/>
            <p:nvPr/>
          </p:nvGrpSpPr>
          <p:grpSpPr>
            <a:xfrm>
              <a:off x="9190764" y="4430033"/>
              <a:ext cx="2481340" cy="1713592"/>
              <a:chOff x="9038364" y="4091673"/>
              <a:chExt cx="2481340" cy="1713592"/>
            </a:xfrm>
          </p:grpSpPr>
          <p:sp>
            <p:nvSpPr>
              <p:cNvPr id="30" name="iŝ1íḍè">
                <a:extLst>
                  <a:ext uri="{FF2B5EF4-FFF2-40B4-BE49-F238E27FC236}">
                    <a16:creationId xmlns:a16="http://schemas.microsoft.com/office/drawing/2014/main" xmlns="" id="{E29E8DF1-8497-4A37-97C7-2663BEDE6C19}"/>
                  </a:ext>
                </a:extLst>
              </p:cNvPr>
              <p:cNvSpPr txBox="1">
                <a:spLocks/>
              </p:cNvSpPr>
              <p:nvPr/>
            </p:nvSpPr>
            <p:spPr bwMode="auto">
              <a:xfrm>
                <a:off x="9038364" y="4091673"/>
                <a:ext cx="2481340"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buFontTx/>
                  <a:buNone/>
                </a:pPr>
                <a:r>
                  <a:rPr lang="zh-CN" altLang="en-US" sz="1600" b="1" dirty="0">
                    <a:solidFill>
                      <a:schemeClr val="accent3"/>
                    </a:solidFill>
                    <a:ea typeface="微软雅黑" panose="020B0503020204020204" pitchFamily="34" charset="-122"/>
                  </a:rPr>
                  <a:t>标题文本预设</a:t>
                </a:r>
                <a:endParaRPr lang="en-US" altLang="zh-CN" sz="1600" b="1" dirty="0">
                  <a:solidFill>
                    <a:schemeClr val="accent3"/>
                  </a:solidFill>
                  <a:ea typeface="微软雅黑" panose="020B0503020204020204" pitchFamily="34" charset="-122"/>
                </a:endParaRPr>
              </a:p>
            </p:txBody>
          </p:sp>
          <p:sp>
            <p:nvSpPr>
              <p:cNvPr id="31" name="íŝḻídé">
                <a:extLst>
                  <a:ext uri="{FF2B5EF4-FFF2-40B4-BE49-F238E27FC236}">
                    <a16:creationId xmlns:a16="http://schemas.microsoft.com/office/drawing/2014/main" xmlns="" id="{6A4D1B52-DFB8-4A42-B1B7-DC33B53685BB}"/>
                  </a:ext>
                </a:extLst>
              </p:cNvPr>
              <p:cNvSpPr>
                <a:spLocks/>
              </p:cNvSpPr>
              <p:nvPr/>
            </p:nvSpPr>
            <p:spPr bwMode="auto">
              <a:xfrm>
                <a:off x="9038364" y="4607909"/>
                <a:ext cx="2481340" cy="11973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171450" indent="-171450">
                  <a:lnSpc>
                    <a:spcPct val="150000"/>
                  </a:lnSpc>
                  <a:spcBef>
                    <a:spcPct val="0"/>
                  </a:spcBef>
                  <a:buFont typeface="Arial" panose="020B0604020202020204" pitchFamily="34" charset="0"/>
                  <a:buChar char="•"/>
                </a:pPr>
                <a:r>
                  <a:rPr lang="zh-CN" altLang="en-US" sz="1200" dirty="0">
                    <a:solidFill>
                      <a:schemeClr val="tx1">
                        <a:lumMod val="85000"/>
                        <a:lumOff val="15000"/>
                      </a:schemeClr>
                    </a:solidFill>
                    <a:ea typeface="微软雅黑" panose="020B0503020204020204" pitchFamily="34" charset="-122"/>
                  </a:rPr>
                  <a:t>此部分内容作为文字排版占位显示（建议使用主题字体</a:t>
                </a:r>
                <a:r>
                  <a:rPr lang="zh-CN" altLang="en-US" sz="1200" dirty="0" smtClean="0">
                    <a:solidFill>
                      <a:schemeClr val="tx1">
                        <a:lumMod val="85000"/>
                        <a:lumOff val="15000"/>
                      </a:schemeClr>
                    </a:solidFill>
                    <a:ea typeface="微软雅黑" panose="020B0503020204020204" pitchFamily="34" charset="-122"/>
                  </a:rPr>
                  <a:t>）</a:t>
                </a:r>
                <a:endParaRPr lang="en-US" altLang="zh-CN" sz="1200" dirty="0">
                  <a:solidFill>
                    <a:schemeClr val="tx1">
                      <a:lumMod val="85000"/>
                      <a:lumOff val="15000"/>
                    </a:schemeClr>
                  </a:solidFill>
                  <a:ea typeface="微软雅黑" panose="020B0503020204020204" pitchFamily="34" charset="-122"/>
                </a:endParaRPr>
              </a:p>
            </p:txBody>
          </p:sp>
        </p:grpSp>
        <p:cxnSp>
          <p:nvCxnSpPr>
            <p:cNvPr id="11" name="直接连接符 10">
              <a:extLst>
                <a:ext uri="{FF2B5EF4-FFF2-40B4-BE49-F238E27FC236}">
                  <a16:creationId xmlns:a16="http://schemas.microsoft.com/office/drawing/2014/main" xmlns="" id="{654B9146-D8FA-44C7-B75E-536EFFD8AC1E}"/>
                </a:ext>
              </a:extLst>
            </p:cNvPr>
            <p:cNvCxnSpPr>
              <a:cxnSpLocks/>
            </p:cNvCxnSpPr>
            <p:nvPr/>
          </p:nvCxnSpPr>
          <p:spPr>
            <a:xfrm flipH="1">
              <a:off x="3046874" y="5060410"/>
              <a:ext cx="0" cy="484156"/>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E563DC5A-23EA-4298-B5C7-441A43A199D4}"/>
                </a:ext>
              </a:extLst>
            </p:cNvPr>
            <p:cNvCxnSpPr>
              <a:cxnSpLocks/>
            </p:cNvCxnSpPr>
            <p:nvPr/>
          </p:nvCxnSpPr>
          <p:spPr>
            <a:xfrm>
              <a:off x="6080418" y="4056449"/>
              <a:ext cx="0" cy="144000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F832B81A-C135-4E91-AE65-5E52B89E2723}"/>
                </a:ext>
              </a:extLst>
            </p:cNvPr>
            <p:cNvCxnSpPr>
              <a:cxnSpLocks/>
            </p:cNvCxnSpPr>
            <p:nvPr/>
          </p:nvCxnSpPr>
          <p:spPr>
            <a:xfrm>
              <a:off x="8953920" y="4992185"/>
              <a:ext cx="0" cy="48600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nvGrpSpPr>
            <p:cNvPr id="14" name="îşľidé">
              <a:extLst>
                <a:ext uri="{FF2B5EF4-FFF2-40B4-BE49-F238E27FC236}">
                  <a16:creationId xmlns:a16="http://schemas.microsoft.com/office/drawing/2014/main" xmlns="" id="{C6AE7F95-7DA3-4454-8C17-0E00E2058B1F}"/>
                </a:ext>
              </a:extLst>
            </p:cNvPr>
            <p:cNvGrpSpPr/>
            <p:nvPr/>
          </p:nvGrpSpPr>
          <p:grpSpPr>
            <a:xfrm>
              <a:off x="1351914" y="1816875"/>
              <a:ext cx="3389923" cy="1062720"/>
              <a:chOff x="831802" y="3912072"/>
              <a:chExt cx="2474198" cy="1062720"/>
            </a:xfrm>
          </p:grpSpPr>
          <p:sp>
            <p:nvSpPr>
              <p:cNvPr id="28" name="ïṡḻîḍé">
                <a:extLst>
                  <a:ext uri="{FF2B5EF4-FFF2-40B4-BE49-F238E27FC236}">
                    <a16:creationId xmlns:a16="http://schemas.microsoft.com/office/drawing/2014/main" xmlns="" id="{4489E90F-8E5C-48FD-B02B-84DB8018BF51}"/>
                  </a:ext>
                </a:extLst>
              </p:cNvPr>
              <p:cNvSpPr/>
              <p:nvPr/>
            </p:nvSpPr>
            <p:spPr>
              <a:xfrm>
                <a:off x="831802" y="4364531"/>
                <a:ext cx="2474198" cy="610261"/>
              </a:xfrm>
              <a:prstGeom prst="snip2SameRect">
                <a:avLst>
                  <a:gd name="adj1" fmla="val 0"/>
                  <a:gd name="adj2" fmla="val 0"/>
                </a:avLst>
              </a:prstGeom>
              <a:ln>
                <a:noFill/>
              </a:ln>
            </p:spPr>
            <p:txBody>
              <a:bodyPr wrap="square" anchor="t">
                <a:noAutofit/>
              </a:bodyPr>
              <a:lstStyle/>
              <a:p>
                <a:pPr algn="ctr">
                  <a:lnSpc>
                    <a:spcPct val="150000"/>
                  </a:lnSpc>
                  <a:tabLst>
                    <a:tab pos="228594" algn="l"/>
                  </a:tabLst>
                  <a:defRPr/>
                </a:pPr>
                <a:r>
                  <a:rPr lang="zh-CN" altLang="en-US" sz="1200" dirty="0">
                    <a:solidFill>
                      <a:schemeClr val="bg1">
                        <a:lumMod val="95000"/>
                      </a:schemeClr>
                    </a:solidFill>
                    <a:ea typeface="微软雅黑" panose="020B0503020204020204" pitchFamily="34" charset="-122"/>
                  </a:rPr>
                  <a:t>此部分内容作为文字排版占位</a:t>
                </a:r>
                <a:r>
                  <a:rPr lang="zh-CN" altLang="en-US" sz="1200" dirty="0" smtClean="0">
                    <a:solidFill>
                      <a:schemeClr val="bg1">
                        <a:lumMod val="95000"/>
                      </a:schemeClr>
                    </a:solidFill>
                    <a:ea typeface="微软雅黑" panose="020B0503020204020204" pitchFamily="34" charset="-122"/>
                  </a:rPr>
                  <a:t>显示</a:t>
                </a:r>
                <a:endParaRPr lang="en-US" altLang="zh-CN" sz="1200" dirty="0" smtClean="0">
                  <a:solidFill>
                    <a:schemeClr val="bg1">
                      <a:lumMod val="95000"/>
                    </a:schemeClr>
                  </a:solidFill>
                  <a:ea typeface="微软雅黑" panose="020B0503020204020204" pitchFamily="34" charset="-122"/>
                </a:endParaRPr>
              </a:p>
              <a:p>
                <a:pPr algn="ctr">
                  <a:lnSpc>
                    <a:spcPct val="150000"/>
                  </a:lnSpc>
                  <a:tabLst>
                    <a:tab pos="228594" algn="l"/>
                  </a:tabLst>
                  <a:defRPr/>
                </a:pPr>
                <a:r>
                  <a:rPr lang="zh-CN" altLang="en-US" sz="1200" dirty="0" smtClean="0">
                    <a:solidFill>
                      <a:schemeClr val="bg1">
                        <a:lumMod val="95000"/>
                      </a:schemeClr>
                    </a:solidFill>
                    <a:ea typeface="微软雅黑" panose="020B0503020204020204" pitchFamily="34" charset="-122"/>
                  </a:rPr>
                  <a:t>（</a:t>
                </a:r>
                <a:r>
                  <a:rPr lang="zh-CN" altLang="en-US" sz="1200" dirty="0">
                    <a:solidFill>
                      <a:schemeClr val="bg1">
                        <a:lumMod val="95000"/>
                      </a:schemeClr>
                    </a:solidFill>
                    <a:ea typeface="微软雅黑" panose="020B0503020204020204" pitchFamily="34" charset="-122"/>
                  </a:rPr>
                  <a:t>建议使用主题字体</a:t>
                </a:r>
                <a:r>
                  <a:rPr lang="zh-CN" altLang="en-US" sz="1200" dirty="0" smtClean="0">
                    <a:solidFill>
                      <a:schemeClr val="bg1">
                        <a:lumMod val="95000"/>
                      </a:schemeClr>
                    </a:solidFill>
                    <a:ea typeface="微软雅黑" panose="020B0503020204020204" pitchFamily="34" charset="-122"/>
                  </a:rPr>
                  <a:t>）</a:t>
                </a:r>
                <a:endParaRPr lang="en-US" altLang="zh-CN" sz="1200" dirty="0">
                  <a:solidFill>
                    <a:schemeClr val="bg1">
                      <a:lumMod val="95000"/>
                    </a:schemeClr>
                  </a:solidFill>
                  <a:ea typeface="微软雅黑" panose="020B0503020204020204" pitchFamily="34" charset="-122"/>
                </a:endParaRPr>
              </a:p>
            </p:txBody>
          </p:sp>
          <p:sp>
            <p:nvSpPr>
              <p:cNvPr id="29" name="í$liḓê">
                <a:extLst>
                  <a:ext uri="{FF2B5EF4-FFF2-40B4-BE49-F238E27FC236}">
                    <a16:creationId xmlns:a16="http://schemas.microsoft.com/office/drawing/2014/main" xmlns="" id="{08C232AE-2577-44AE-8430-56AC3BF8BA2D}"/>
                  </a:ext>
                </a:extLst>
              </p:cNvPr>
              <p:cNvSpPr txBox="1">
                <a:spLocks/>
              </p:cNvSpPr>
              <p:nvPr/>
            </p:nvSpPr>
            <p:spPr bwMode="auto">
              <a:xfrm>
                <a:off x="831802" y="3912072"/>
                <a:ext cx="2474198"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600" b="1" dirty="0">
                    <a:solidFill>
                      <a:schemeClr val="bg1">
                        <a:lumMod val="95000"/>
                      </a:schemeClr>
                    </a:solidFill>
                    <a:ea typeface="微软雅黑" panose="020B0503020204020204" pitchFamily="34" charset="-122"/>
                  </a:rPr>
                  <a:t>标题文本预设</a:t>
                </a:r>
                <a:endParaRPr lang="en-US" altLang="zh-CN" sz="1600" b="1" dirty="0">
                  <a:solidFill>
                    <a:schemeClr val="bg1">
                      <a:lumMod val="95000"/>
                    </a:schemeClr>
                  </a:solidFill>
                  <a:ea typeface="微软雅黑" panose="020B0503020204020204" pitchFamily="34" charset="-122"/>
                </a:endParaRPr>
              </a:p>
            </p:txBody>
          </p:sp>
        </p:grpSp>
        <p:grpSp>
          <p:nvGrpSpPr>
            <p:cNvPr id="15" name="íS1ïďe">
              <a:extLst>
                <a:ext uri="{FF2B5EF4-FFF2-40B4-BE49-F238E27FC236}">
                  <a16:creationId xmlns:a16="http://schemas.microsoft.com/office/drawing/2014/main" xmlns="" id="{A38838DC-6778-4827-B130-3C1094C3F803}"/>
                </a:ext>
              </a:extLst>
            </p:cNvPr>
            <p:cNvGrpSpPr/>
            <p:nvPr/>
          </p:nvGrpSpPr>
          <p:grpSpPr>
            <a:xfrm>
              <a:off x="7458564" y="1816875"/>
              <a:ext cx="3389923" cy="1062720"/>
              <a:chOff x="831802" y="3912072"/>
              <a:chExt cx="2474198" cy="1062720"/>
            </a:xfrm>
          </p:grpSpPr>
          <p:sp>
            <p:nvSpPr>
              <p:cNvPr id="26" name="íṧļíḍé">
                <a:extLst>
                  <a:ext uri="{FF2B5EF4-FFF2-40B4-BE49-F238E27FC236}">
                    <a16:creationId xmlns:a16="http://schemas.microsoft.com/office/drawing/2014/main" xmlns="" id="{791BF5A4-03E6-4868-8BE4-B7A1C269E297}"/>
                  </a:ext>
                </a:extLst>
              </p:cNvPr>
              <p:cNvSpPr/>
              <p:nvPr/>
            </p:nvSpPr>
            <p:spPr>
              <a:xfrm>
                <a:off x="831802" y="4364531"/>
                <a:ext cx="2474198" cy="610261"/>
              </a:xfrm>
              <a:prstGeom prst="snip2SameRect">
                <a:avLst>
                  <a:gd name="adj1" fmla="val 0"/>
                  <a:gd name="adj2" fmla="val 0"/>
                </a:avLst>
              </a:prstGeom>
              <a:ln>
                <a:noFill/>
              </a:ln>
            </p:spPr>
            <p:txBody>
              <a:bodyPr wrap="square" anchor="t">
                <a:noAutofit/>
              </a:bodyPr>
              <a:lstStyle/>
              <a:p>
                <a:pPr algn="ctr">
                  <a:lnSpc>
                    <a:spcPct val="150000"/>
                  </a:lnSpc>
                  <a:tabLst>
                    <a:tab pos="228594" algn="l"/>
                  </a:tabLst>
                  <a:defRPr/>
                </a:pPr>
                <a:r>
                  <a:rPr lang="zh-CN" altLang="en-US" sz="1200" dirty="0">
                    <a:solidFill>
                      <a:schemeClr val="bg1">
                        <a:lumMod val="95000"/>
                      </a:schemeClr>
                    </a:solidFill>
                    <a:ea typeface="微软雅黑" panose="020B0503020204020204" pitchFamily="34" charset="-122"/>
                  </a:rPr>
                  <a:t>此部分内容作为文字排版占位</a:t>
                </a:r>
                <a:r>
                  <a:rPr lang="zh-CN" altLang="en-US" sz="1200" dirty="0" smtClean="0">
                    <a:solidFill>
                      <a:schemeClr val="bg1">
                        <a:lumMod val="95000"/>
                      </a:schemeClr>
                    </a:solidFill>
                    <a:ea typeface="微软雅黑" panose="020B0503020204020204" pitchFamily="34" charset="-122"/>
                  </a:rPr>
                  <a:t>显示</a:t>
                </a:r>
                <a:endParaRPr lang="en-US" altLang="zh-CN" sz="1200" dirty="0" smtClean="0">
                  <a:solidFill>
                    <a:schemeClr val="bg1">
                      <a:lumMod val="95000"/>
                    </a:schemeClr>
                  </a:solidFill>
                  <a:ea typeface="微软雅黑" panose="020B0503020204020204" pitchFamily="34" charset="-122"/>
                </a:endParaRPr>
              </a:p>
              <a:p>
                <a:pPr algn="ctr">
                  <a:lnSpc>
                    <a:spcPct val="150000"/>
                  </a:lnSpc>
                  <a:tabLst>
                    <a:tab pos="228594" algn="l"/>
                  </a:tabLst>
                  <a:defRPr/>
                </a:pPr>
                <a:r>
                  <a:rPr lang="zh-CN" altLang="en-US" sz="1200" dirty="0" smtClean="0">
                    <a:solidFill>
                      <a:schemeClr val="bg1">
                        <a:lumMod val="95000"/>
                      </a:schemeClr>
                    </a:solidFill>
                    <a:ea typeface="微软雅黑" panose="020B0503020204020204" pitchFamily="34" charset="-122"/>
                  </a:rPr>
                  <a:t>（</a:t>
                </a:r>
                <a:r>
                  <a:rPr lang="zh-CN" altLang="en-US" sz="1200" dirty="0">
                    <a:solidFill>
                      <a:schemeClr val="bg1">
                        <a:lumMod val="95000"/>
                      </a:schemeClr>
                    </a:solidFill>
                    <a:ea typeface="微软雅黑" panose="020B0503020204020204" pitchFamily="34" charset="-122"/>
                  </a:rPr>
                  <a:t>建议使用主题字体</a:t>
                </a:r>
                <a:r>
                  <a:rPr lang="zh-CN" altLang="en-US" sz="1200" dirty="0" smtClean="0">
                    <a:solidFill>
                      <a:schemeClr val="bg1">
                        <a:lumMod val="95000"/>
                      </a:schemeClr>
                    </a:solidFill>
                    <a:ea typeface="微软雅黑" panose="020B0503020204020204" pitchFamily="34" charset="-122"/>
                  </a:rPr>
                  <a:t>）</a:t>
                </a:r>
                <a:endParaRPr lang="en-US" altLang="zh-CN" sz="1200" dirty="0">
                  <a:solidFill>
                    <a:schemeClr val="bg1">
                      <a:lumMod val="95000"/>
                    </a:schemeClr>
                  </a:solidFill>
                  <a:ea typeface="微软雅黑" panose="020B0503020204020204" pitchFamily="34" charset="-122"/>
                </a:endParaRPr>
              </a:p>
            </p:txBody>
          </p:sp>
          <p:sp>
            <p:nvSpPr>
              <p:cNvPr id="27" name="îṣḻîḑè">
                <a:extLst>
                  <a:ext uri="{FF2B5EF4-FFF2-40B4-BE49-F238E27FC236}">
                    <a16:creationId xmlns:a16="http://schemas.microsoft.com/office/drawing/2014/main" xmlns="" id="{B0A4D979-FA0B-432B-A531-9CA6DAF1A753}"/>
                  </a:ext>
                </a:extLst>
              </p:cNvPr>
              <p:cNvSpPr txBox="1">
                <a:spLocks/>
              </p:cNvSpPr>
              <p:nvPr/>
            </p:nvSpPr>
            <p:spPr bwMode="auto">
              <a:xfrm>
                <a:off x="831802" y="3912072"/>
                <a:ext cx="2474198" cy="436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eaLnBrk="1" hangingPunct="1">
                  <a:lnSpc>
                    <a:spcPct val="100000"/>
                  </a:lnSpc>
                  <a:spcBef>
                    <a:spcPct val="0"/>
                  </a:spcBef>
                </a:pPr>
                <a:r>
                  <a:rPr lang="zh-CN" altLang="en-US" sz="1600" b="1" dirty="0">
                    <a:solidFill>
                      <a:schemeClr val="bg1">
                        <a:lumMod val="95000"/>
                      </a:schemeClr>
                    </a:solidFill>
                    <a:ea typeface="微软雅黑" panose="020B0503020204020204" pitchFamily="34" charset="-122"/>
                  </a:rPr>
                  <a:t>标题文本预设</a:t>
                </a:r>
                <a:endParaRPr lang="en-US" altLang="zh-CN" sz="1600" b="1" dirty="0">
                  <a:solidFill>
                    <a:schemeClr val="bg1">
                      <a:lumMod val="95000"/>
                    </a:schemeClr>
                  </a:solidFill>
                  <a:ea typeface="微软雅黑" panose="020B0503020204020204" pitchFamily="34" charset="-122"/>
                </a:endParaRPr>
              </a:p>
            </p:txBody>
          </p:sp>
        </p:grpSp>
        <p:grpSp>
          <p:nvGrpSpPr>
            <p:cNvPr id="16" name="íşľïḋè">
              <a:extLst>
                <a:ext uri="{FF2B5EF4-FFF2-40B4-BE49-F238E27FC236}">
                  <a16:creationId xmlns:a16="http://schemas.microsoft.com/office/drawing/2014/main" xmlns="" id="{2821D173-3500-452F-9DCE-7E31D4A703B6}"/>
                </a:ext>
              </a:extLst>
            </p:cNvPr>
            <p:cNvGrpSpPr/>
            <p:nvPr/>
          </p:nvGrpSpPr>
          <p:grpSpPr>
            <a:xfrm>
              <a:off x="2598075" y="3090695"/>
              <a:ext cx="897600" cy="897606"/>
              <a:chOff x="5371847" y="2312243"/>
              <a:chExt cx="656438" cy="656442"/>
            </a:xfrm>
          </p:grpSpPr>
          <p:sp>
            <p:nvSpPr>
              <p:cNvPr id="24" name="iSľïdé">
                <a:extLst>
                  <a:ext uri="{FF2B5EF4-FFF2-40B4-BE49-F238E27FC236}">
                    <a16:creationId xmlns:a16="http://schemas.microsoft.com/office/drawing/2014/main" xmlns="" id="{84D434A5-2853-48D5-BA52-07470B464D41}"/>
                  </a:ext>
                </a:extLst>
              </p:cNvPr>
              <p:cNvSpPr/>
              <p:nvPr/>
            </p:nvSpPr>
            <p:spPr>
              <a:xfrm>
                <a:off x="5371847" y="2312243"/>
                <a:ext cx="656438" cy="656442"/>
              </a:xfrm>
              <a:prstGeom prst="ellipse">
                <a:avLst/>
              </a:prstGeom>
              <a:solidFill>
                <a:schemeClr val="accent1"/>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ea typeface="微软雅黑" panose="020B0503020204020204" pitchFamily="34" charset="-122"/>
                </a:endParaRPr>
              </a:p>
            </p:txBody>
          </p:sp>
          <p:sp>
            <p:nvSpPr>
              <p:cNvPr id="25" name="iṡliḍê">
                <a:extLst>
                  <a:ext uri="{FF2B5EF4-FFF2-40B4-BE49-F238E27FC236}">
                    <a16:creationId xmlns:a16="http://schemas.microsoft.com/office/drawing/2014/main" xmlns="" id="{7DECCF2C-7C1C-4423-9AE4-D3075CA43B2A}"/>
                  </a:ext>
                </a:extLst>
              </p:cNvPr>
              <p:cNvSpPr>
                <a:spLocks/>
              </p:cNvSpPr>
              <p:nvPr/>
            </p:nvSpPr>
            <p:spPr bwMode="auto">
              <a:xfrm>
                <a:off x="5535314" y="2473103"/>
                <a:ext cx="329503" cy="334720"/>
              </a:xfrm>
              <a:custGeom>
                <a:avLst/>
                <a:gdLst>
                  <a:gd name="connsiteX0" fmla="*/ 149604 w 577154"/>
                  <a:gd name="connsiteY0" fmla="*/ 536234 h 586292"/>
                  <a:gd name="connsiteX1" fmla="*/ 214914 w 577154"/>
                  <a:gd name="connsiteY1" fmla="*/ 562021 h 586292"/>
                  <a:gd name="connsiteX2" fmla="*/ 211877 w 577154"/>
                  <a:gd name="connsiteY2" fmla="*/ 559746 h 586292"/>
                  <a:gd name="connsiteX3" fmla="*/ 202004 w 577154"/>
                  <a:gd name="connsiteY3" fmla="*/ 554437 h 586292"/>
                  <a:gd name="connsiteX4" fmla="*/ 196688 w 577154"/>
                  <a:gd name="connsiteY4" fmla="*/ 551403 h 586292"/>
                  <a:gd name="connsiteX5" fmla="*/ 184537 w 577154"/>
                  <a:gd name="connsiteY5" fmla="*/ 543818 h 586292"/>
                  <a:gd name="connsiteX6" fmla="*/ 177702 w 577154"/>
                  <a:gd name="connsiteY6" fmla="*/ 538509 h 586292"/>
                  <a:gd name="connsiteX7" fmla="*/ 173905 w 577154"/>
                  <a:gd name="connsiteY7" fmla="*/ 536234 h 586292"/>
                  <a:gd name="connsiteX8" fmla="*/ 299943 w 577154"/>
                  <a:gd name="connsiteY8" fmla="*/ 499816 h 586292"/>
                  <a:gd name="connsiteX9" fmla="*/ 318939 w 577154"/>
                  <a:gd name="connsiteY9" fmla="*/ 500576 h 586292"/>
                  <a:gd name="connsiteX10" fmla="*/ 329576 w 577154"/>
                  <a:gd name="connsiteY10" fmla="*/ 511222 h 586292"/>
                  <a:gd name="connsiteX11" fmla="*/ 319698 w 577154"/>
                  <a:gd name="connsiteY11" fmla="*/ 521108 h 586292"/>
                  <a:gd name="connsiteX12" fmla="*/ 318939 w 577154"/>
                  <a:gd name="connsiteY12" fmla="*/ 521108 h 586292"/>
                  <a:gd name="connsiteX13" fmla="*/ 297663 w 577154"/>
                  <a:gd name="connsiteY13" fmla="*/ 519587 h 586292"/>
                  <a:gd name="connsiteX14" fmla="*/ 288545 w 577154"/>
                  <a:gd name="connsiteY14" fmla="*/ 508941 h 586292"/>
                  <a:gd name="connsiteX15" fmla="*/ 299943 w 577154"/>
                  <a:gd name="connsiteY15" fmla="*/ 499816 h 586292"/>
                  <a:gd name="connsiteX16" fmla="*/ 88851 w 577154"/>
                  <a:gd name="connsiteY16" fmla="*/ 485417 h 586292"/>
                  <a:gd name="connsiteX17" fmla="*/ 119987 w 577154"/>
                  <a:gd name="connsiteY17" fmla="*/ 515755 h 586292"/>
                  <a:gd name="connsiteX18" fmla="*/ 150364 w 577154"/>
                  <a:gd name="connsiteY18" fmla="*/ 515755 h 586292"/>
                  <a:gd name="connsiteX19" fmla="*/ 148085 w 577154"/>
                  <a:gd name="connsiteY19" fmla="*/ 513480 h 586292"/>
                  <a:gd name="connsiteX20" fmla="*/ 142010 w 577154"/>
                  <a:gd name="connsiteY20" fmla="*/ 507412 h 586292"/>
                  <a:gd name="connsiteX21" fmla="*/ 136694 w 577154"/>
                  <a:gd name="connsiteY21" fmla="*/ 501344 h 586292"/>
                  <a:gd name="connsiteX22" fmla="*/ 127581 w 577154"/>
                  <a:gd name="connsiteY22" fmla="*/ 489967 h 586292"/>
                  <a:gd name="connsiteX23" fmla="*/ 123784 w 577154"/>
                  <a:gd name="connsiteY23" fmla="*/ 485417 h 586292"/>
                  <a:gd name="connsiteX24" fmla="*/ 399912 w 577154"/>
                  <a:gd name="connsiteY24" fmla="*/ 482256 h 586292"/>
                  <a:gd name="connsiteX25" fmla="*/ 405611 w 577154"/>
                  <a:gd name="connsiteY25" fmla="*/ 486996 h 586292"/>
                  <a:gd name="connsiteX26" fmla="*/ 401812 w 577154"/>
                  <a:gd name="connsiteY26" fmla="*/ 500648 h 586292"/>
                  <a:gd name="connsiteX27" fmla="*/ 382056 w 577154"/>
                  <a:gd name="connsiteY27" fmla="*/ 509750 h 586292"/>
                  <a:gd name="connsiteX28" fmla="*/ 378257 w 577154"/>
                  <a:gd name="connsiteY28" fmla="*/ 510508 h 586292"/>
                  <a:gd name="connsiteX29" fmla="*/ 369139 w 577154"/>
                  <a:gd name="connsiteY29" fmla="*/ 503682 h 586292"/>
                  <a:gd name="connsiteX30" fmla="*/ 375217 w 577154"/>
                  <a:gd name="connsiteY30" fmla="*/ 490789 h 586292"/>
                  <a:gd name="connsiteX31" fmla="*/ 391934 w 577154"/>
                  <a:gd name="connsiteY31" fmla="*/ 483204 h 586292"/>
                  <a:gd name="connsiteX32" fmla="*/ 399912 w 577154"/>
                  <a:gd name="connsiteY32" fmla="*/ 482256 h 586292"/>
                  <a:gd name="connsiteX33" fmla="*/ 229351 w 577154"/>
                  <a:gd name="connsiteY33" fmla="*/ 474063 h 586292"/>
                  <a:gd name="connsiteX34" fmla="*/ 246091 w 577154"/>
                  <a:gd name="connsiteY34" fmla="*/ 483157 h 586292"/>
                  <a:gd name="connsiteX35" fmla="*/ 250656 w 577154"/>
                  <a:gd name="connsiteY35" fmla="*/ 496797 h 586292"/>
                  <a:gd name="connsiteX36" fmla="*/ 241525 w 577154"/>
                  <a:gd name="connsiteY36" fmla="*/ 502101 h 586292"/>
                  <a:gd name="connsiteX37" fmla="*/ 236960 w 577154"/>
                  <a:gd name="connsiteY37" fmla="*/ 501343 h 586292"/>
                  <a:gd name="connsiteX38" fmla="*/ 218698 w 577154"/>
                  <a:gd name="connsiteY38" fmla="*/ 490735 h 586292"/>
                  <a:gd name="connsiteX39" fmla="*/ 215654 w 577154"/>
                  <a:gd name="connsiteY39" fmla="*/ 477094 h 586292"/>
                  <a:gd name="connsiteX40" fmla="*/ 229351 w 577154"/>
                  <a:gd name="connsiteY40" fmla="*/ 474063 h 586292"/>
                  <a:gd name="connsiteX41" fmla="*/ 464745 w 577154"/>
                  <a:gd name="connsiteY41" fmla="*/ 433889 h 586292"/>
                  <a:gd name="connsiteX42" fmla="*/ 466262 w 577154"/>
                  <a:gd name="connsiteY42" fmla="*/ 447550 h 586292"/>
                  <a:gd name="connsiteX43" fmla="*/ 451842 w 577154"/>
                  <a:gd name="connsiteY43" fmla="*/ 463488 h 586292"/>
                  <a:gd name="connsiteX44" fmla="*/ 445012 w 577154"/>
                  <a:gd name="connsiteY44" fmla="*/ 466524 h 586292"/>
                  <a:gd name="connsiteX45" fmla="*/ 438181 w 577154"/>
                  <a:gd name="connsiteY45" fmla="*/ 463488 h 586292"/>
                  <a:gd name="connsiteX46" fmla="*/ 438181 w 577154"/>
                  <a:gd name="connsiteY46" fmla="*/ 449068 h 586292"/>
                  <a:gd name="connsiteX47" fmla="*/ 450324 w 577154"/>
                  <a:gd name="connsiteY47" fmla="*/ 435407 h 586292"/>
                  <a:gd name="connsiteX48" fmla="*/ 464745 w 577154"/>
                  <a:gd name="connsiteY48" fmla="*/ 433889 h 586292"/>
                  <a:gd name="connsiteX49" fmla="*/ 49362 w 577154"/>
                  <a:gd name="connsiteY49" fmla="*/ 424740 h 586292"/>
                  <a:gd name="connsiteX50" fmla="*/ 73663 w 577154"/>
                  <a:gd name="connsiteY50" fmla="*/ 464938 h 586292"/>
                  <a:gd name="connsiteX51" fmla="*/ 109355 w 577154"/>
                  <a:gd name="connsiteY51" fmla="*/ 464938 h 586292"/>
                  <a:gd name="connsiteX52" fmla="*/ 104039 w 577154"/>
                  <a:gd name="connsiteY52" fmla="*/ 456595 h 586292"/>
                  <a:gd name="connsiteX53" fmla="*/ 101761 w 577154"/>
                  <a:gd name="connsiteY53" fmla="*/ 452044 h 586292"/>
                  <a:gd name="connsiteX54" fmla="*/ 94926 w 577154"/>
                  <a:gd name="connsiteY54" fmla="*/ 439909 h 586292"/>
                  <a:gd name="connsiteX55" fmla="*/ 92648 w 577154"/>
                  <a:gd name="connsiteY55" fmla="*/ 435358 h 586292"/>
                  <a:gd name="connsiteX56" fmla="*/ 88092 w 577154"/>
                  <a:gd name="connsiteY56" fmla="*/ 424740 h 586292"/>
                  <a:gd name="connsiteX57" fmla="*/ 161771 w 577154"/>
                  <a:gd name="connsiteY57" fmla="*/ 417898 h 586292"/>
                  <a:gd name="connsiteX58" fmla="*/ 176164 w 577154"/>
                  <a:gd name="connsiteY58" fmla="*/ 420173 h 586292"/>
                  <a:gd name="connsiteX59" fmla="*/ 187527 w 577154"/>
                  <a:gd name="connsiteY59" fmla="*/ 435341 h 586292"/>
                  <a:gd name="connsiteX60" fmla="*/ 186012 w 577154"/>
                  <a:gd name="connsiteY60" fmla="*/ 449750 h 586292"/>
                  <a:gd name="connsiteX61" fmla="*/ 179194 w 577154"/>
                  <a:gd name="connsiteY61" fmla="*/ 452025 h 586292"/>
                  <a:gd name="connsiteX62" fmla="*/ 171619 w 577154"/>
                  <a:gd name="connsiteY62" fmla="*/ 448233 h 586292"/>
                  <a:gd name="connsiteX63" fmla="*/ 159498 w 577154"/>
                  <a:gd name="connsiteY63" fmla="*/ 431549 h 586292"/>
                  <a:gd name="connsiteX64" fmla="*/ 161771 w 577154"/>
                  <a:gd name="connsiteY64" fmla="*/ 417898 h 586292"/>
                  <a:gd name="connsiteX65" fmla="*/ 31136 w 577154"/>
                  <a:gd name="connsiteY65" fmla="*/ 373923 h 586292"/>
                  <a:gd name="connsiteX66" fmla="*/ 41008 w 577154"/>
                  <a:gd name="connsiteY66" fmla="*/ 404261 h 586292"/>
                  <a:gd name="connsiteX67" fmla="*/ 79738 w 577154"/>
                  <a:gd name="connsiteY67" fmla="*/ 404261 h 586292"/>
                  <a:gd name="connsiteX68" fmla="*/ 78979 w 577154"/>
                  <a:gd name="connsiteY68" fmla="*/ 401227 h 586292"/>
                  <a:gd name="connsiteX69" fmla="*/ 77460 w 577154"/>
                  <a:gd name="connsiteY69" fmla="*/ 397435 h 586292"/>
                  <a:gd name="connsiteX70" fmla="*/ 72144 w 577154"/>
                  <a:gd name="connsiteY70" fmla="*/ 379232 h 586292"/>
                  <a:gd name="connsiteX71" fmla="*/ 71385 w 577154"/>
                  <a:gd name="connsiteY71" fmla="*/ 377715 h 586292"/>
                  <a:gd name="connsiteX72" fmla="*/ 70625 w 577154"/>
                  <a:gd name="connsiteY72" fmla="*/ 373923 h 586292"/>
                  <a:gd name="connsiteX73" fmla="*/ 499728 w 577154"/>
                  <a:gd name="connsiteY73" fmla="*/ 361797 h 586292"/>
                  <a:gd name="connsiteX74" fmla="*/ 506554 w 577154"/>
                  <a:gd name="connsiteY74" fmla="*/ 374694 h 586292"/>
                  <a:gd name="connsiteX75" fmla="*/ 498970 w 577154"/>
                  <a:gd name="connsiteY75" fmla="*/ 394418 h 586292"/>
                  <a:gd name="connsiteX76" fmla="*/ 489868 w 577154"/>
                  <a:gd name="connsiteY76" fmla="*/ 400487 h 586292"/>
                  <a:gd name="connsiteX77" fmla="*/ 485318 w 577154"/>
                  <a:gd name="connsiteY77" fmla="*/ 399729 h 586292"/>
                  <a:gd name="connsiteX78" fmla="*/ 480009 w 577154"/>
                  <a:gd name="connsiteY78" fmla="*/ 386073 h 586292"/>
                  <a:gd name="connsiteX79" fmla="*/ 486835 w 577154"/>
                  <a:gd name="connsiteY79" fmla="*/ 367866 h 586292"/>
                  <a:gd name="connsiteX80" fmla="*/ 499728 w 577154"/>
                  <a:gd name="connsiteY80" fmla="*/ 361797 h 586292"/>
                  <a:gd name="connsiteX81" fmla="*/ 132907 w 577154"/>
                  <a:gd name="connsiteY81" fmla="*/ 343643 h 586292"/>
                  <a:gd name="connsiteX82" fmla="*/ 145066 w 577154"/>
                  <a:gd name="connsiteY82" fmla="*/ 350471 h 586292"/>
                  <a:gd name="connsiteX83" fmla="*/ 150385 w 577154"/>
                  <a:gd name="connsiteY83" fmla="*/ 368678 h 586292"/>
                  <a:gd name="connsiteX84" fmla="*/ 144306 w 577154"/>
                  <a:gd name="connsiteY84" fmla="*/ 381575 h 586292"/>
                  <a:gd name="connsiteX85" fmla="*/ 141266 w 577154"/>
                  <a:gd name="connsiteY85" fmla="*/ 382333 h 586292"/>
                  <a:gd name="connsiteX86" fmla="*/ 131388 w 577154"/>
                  <a:gd name="connsiteY86" fmla="*/ 375506 h 586292"/>
                  <a:gd name="connsiteX87" fmla="*/ 125309 w 577154"/>
                  <a:gd name="connsiteY87" fmla="*/ 355781 h 586292"/>
                  <a:gd name="connsiteX88" fmla="*/ 132907 w 577154"/>
                  <a:gd name="connsiteY88" fmla="*/ 343643 h 586292"/>
                  <a:gd name="connsiteX89" fmla="*/ 21263 w 577154"/>
                  <a:gd name="connsiteY89" fmla="*/ 323864 h 586292"/>
                  <a:gd name="connsiteX90" fmla="*/ 25820 w 577154"/>
                  <a:gd name="connsiteY90" fmla="*/ 354203 h 586292"/>
                  <a:gd name="connsiteX91" fmla="*/ 66069 w 577154"/>
                  <a:gd name="connsiteY91" fmla="*/ 354203 h 586292"/>
                  <a:gd name="connsiteX92" fmla="*/ 63031 w 577154"/>
                  <a:gd name="connsiteY92" fmla="*/ 337516 h 586292"/>
                  <a:gd name="connsiteX93" fmla="*/ 63031 w 577154"/>
                  <a:gd name="connsiteY93" fmla="*/ 335999 h 586292"/>
                  <a:gd name="connsiteX94" fmla="*/ 61512 w 577154"/>
                  <a:gd name="connsiteY94" fmla="*/ 323864 h 586292"/>
                  <a:gd name="connsiteX95" fmla="*/ 509625 w 577154"/>
                  <a:gd name="connsiteY95" fmla="*/ 282911 h 586292"/>
                  <a:gd name="connsiteX96" fmla="*/ 519524 w 577154"/>
                  <a:gd name="connsiteY96" fmla="*/ 292773 h 586292"/>
                  <a:gd name="connsiteX97" fmla="*/ 519524 w 577154"/>
                  <a:gd name="connsiteY97" fmla="*/ 293532 h 586292"/>
                  <a:gd name="connsiteX98" fmla="*/ 518763 w 577154"/>
                  <a:gd name="connsiteY98" fmla="*/ 313256 h 586292"/>
                  <a:gd name="connsiteX99" fmla="*/ 508863 w 577154"/>
                  <a:gd name="connsiteY99" fmla="*/ 323118 h 586292"/>
                  <a:gd name="connsiteX100" fmla="*/ 508102 w 577154"/>
                  <a:gd name="connsiteY100" fmla="*/ 322360 h 586292"/>
                  <a:gd name="connsiteX101" fmla="*/ 498964 w 577154"/>
                  <a:gd name="connsiteY101" fmla="*/ 311739 h 586292"/>
                  <a:gd name="connsiteX102" fmla="*/ 498964 w 577154"/>
                  <a:gd name="connsiteY102" fmla="*/ 293532 h 586292"/>
                  <a:gd name="connsiteX103" fmla="*/ 509625 w 577154"/>
                  <a:gd name="connsiteY103" fmla="*/ 282911 h 586292"/>
                  <a:gd name="connsiteX104" fmla="*/ 20504 w 577154"/>
                  <a:gd name="connsiteY104" fmla="*/ 273047 h 586292"/>
                  <a:gd name="connsiteX105" fmla="*/ 19744 w 577154"/>
                  <a:gd name="connsiteY105" fmla="*/ 293525 h 586292"/>
                  <a:gd name="connsiteX106" fmla="*/ 20504 w 577154"/>
                  <a:gd name="connsiteY106" fmla="*/ 303385 h 586292"/>
                  <a:gd name="connsiteX107" fmla="*/ 60753 w 577154"/>
                  <a:gd name="connsiteY107" fmla="*/ 303385 h 586292"/>
                  <a:gd name="connsiteX108" fmla="*/ 60753 w 577154"/>
                  <a:gd name="connsiteY108" fmla="*/ 293525 h 586292"/>
                  <a:gd name="connsiteX109" fmla="*/ 61512 w 577154"/>
                  <a:gd name="connsiteY109" fmla="*/ 273805 h 586292"/>
                  <a:gd name="connsiteX110" fmla="*/ 61512 w 577154"/>
                  <a:gd name="connsiteY110" fmla="*/ 273047 h 586292"/>
                  <a:gd name="connsiteX111" fmla="*/ 129811 w 577154"/>
                  <a:gd name="connsiteY111" fmla="*/ 263173 h 586292"/>
                  <a:gd name="connsiteX112" fmla="*/ 138897 w 577154"/>
                  <a:gd name="connsiteY112" fmla="*/ 274553 h 586292"/>
                  <a:gd name="connsiteX113" fmla="*/ 138140 w 577154"/>
                  <a:gd name="connsiteY113" fmla="*/ 292760 h 586292"/>
                  <a:gd name="connsiteX114" fmla="*/ 138140 w 577154"/>
                  <a:gd name="connsiteY114" fmla="*/ 293518 h 586292"/>
                  <a:gd name="connsiteX115" fmla="*/ 128297 w 577154"/>
                  <a:gd name="connsiteY115" fmla="*/ 303380 h 586292"/>
                  <a:gd name="connsiteX116" fmla="*/ 117697 w 577154"/>
                  <a:gd name="connsiteY116" fmla="*/ 294277 h 586292"/>
                  <a:gd name="connsiteX117" fmla="*/ 117697 w 577154"/>
                  <a:gd name="connsiteY117" fmla="*/ 293518 h 586292"/>
                  <a:gd name="connsiteX118" fmla="*/ 118454 w 577154"/>
                  <a:gd name="connsiteY118" fmla="*/ 273035 h 586292"/>
                  <a:gd name="connsiteX119" fmla="*/ 129811 w 577154"/>
                  <a:gd name="connsiteY119" fmla="*/ 263173 h 586292"/>
                  <a:gd name="connsiteX120" fmla="*/ 28098 w 577154"/>
                  <a:gd name="connsiteY120" fmla="*/ 222230 h 586292"/>
                  <a:gd name="connsiteX121" fmla="*/ 22782 w 577154"/>
                  <a:gd name="connsiteY121" fmla="*/ 252568 h 586292"/>
                  <a:gd name="connsiteX122" fmla="*/ 63031 w 577154"/>
                  <a:gd name="connsiteY122" fmla="*/ 252568 h 586292"/>
                  <a:gd name="connsiteX123" fmla="*/ 63031 w 577154"/>
                  <a:gd name="connsiteY123" fmla="*/ 250293 h 586292"/>
                  <a:gd name="connsiteX124" fmla="*/ 63031 w 577154"/>
                  <a:gd name="connsiteY124" fmla="*/ 249535 h 586292"/>
                  <a:gd name="connsiteX125" fmla="*/ 66828 w 577154"/>
                  <a:gd name="connsiteY125" fmla="*/ 229815 h 586292"/>
                  <a:gd name="connsiteX126" fmla="*/ 67588 w 577154"/>
                  <a:gd name="connsiteY126" fmla="*/ 226022 h 586292"/>
                  <a:gd name="connsiteX127" fmla="*/ 68347 w 577154"/>
                  <a:gd name="connsiteY127" fmla="*/ 222230 h 586292"/>
                  <a:gd name="connsiteX128" fmla="*/ 492894 w 577154"/>
                  <a:gd name="connsiteY128" fmla="*/ 204013 h 586292"/>
                  <a:gd name="connsiteX129" fmla="*/ 505825 w 577154"/>
                  <a:gd name="connsiteY129" fmla="*/ 210836 h 586292"/>
                  <a:gd name="connsiteX130" fmla="*/ 511911 w 577154"/>
                  <a:gd name="connsiteY130" fmla="*/ 230547 h 586292"/>
                  <a:gd name="connsiteX131" fmla="*/ 504304 w 577154"/>
                  <a:gd name="connsiteY131" fmla="*/ 242677 h 586292"/>
                  <a:gd name="connsiteX132" fmla="*/ 502022 w 577154"/>
                  <a:gd name="connsiteY132" fmla="*/ 243435 h 586292"/>
                  <a:gd name="connsiteX133" fmla="*/ 492133 w 577154"/>
                  <a:gd name="connsiteY133" fmla="*/ 235854 h 586292"/>
                  <a:gd name="connsiteX134" fmla="*/ 486809 w 577154"/>
                  <a:gd name="connsiteY134" fmla="*/ 216901 h 586292"/>
                  <a:gd name="connsiteX135" fmla="*/ 492894 w 577154"/>
                  <a:gd name="connsiteY135" fmla="*/ 204013 h 586292"/>
                  <a:gd name="connsiteX136" fmla="*/ 151873 w 577154"/>
                  <a:gd name="connsiteY136" fmla="*/ 186619 h 586292"/>
                  <a:gd name="connsiteX137" fmla="*/ 157203 w 577154"/>
                  <a:gd name="connsiteY137" fmla="*/ 200274 h 586292"/>
                  <a:gd name="connsiteX138" fmla="*/ 150350 w 577154"/>
                  <a:gd name="connsiteY138" fmla="*/ 217723 h 586292"/>
                  <a:gd name="connsiteX139" fmla="*/ 140450 w 577154"/>
                  <a:gd name="connsiteY139" fmla="*/ 224550 h 586292"/>
                  <a:gd name="connsiteX140" fmla="*/ 137404 w 577154"/>
                  <a:gd name="connsiteY140" fmla="*/ 224550 h 586292"/>
                  <a:gd name="connsiteX141" fmla="*/ 131312 w 577154"/>
                  <a:gd name="connsiteY141" fmla="*/ 211654 h 586292"/>
                  <a:gd name="connsiteX142" fmla="*/ 138927 w 577154"/>
                  <a:gd name="connsiteY142" fmla="*/ 191929 h 586292"/>
                  <a:gd name="connsiteX143" fmla="*/ 151873 w 577154"/>
                  <a:gd name="connsiteY143" fmla="*/ 186619 h 586292"/>
                  <a:gd name="connsiteX144" fmla="*/ 218736 w 577154"/>
                  <a:gd name="connsiteY144" fmla="*/ 186536 h 586292"/>
                  <a:gd name="connsiteX145" fmla="*/ 281780 w 577154"/>
                  <a:gd name="connsiteY145" fmla="*/ 186536 h 586292"/>
                  <a:gd name="connsiteX146" fmla="*/ 292414 w 577154"/>
                  <a:gd name="connsiteY146" fmla="*/ 196401 h 586292"/>
                  <a:gd name="connsiteX147" fmla="*/ 281780 w 577154"/>
                  <a:gd name="connsiteY147" fmla="*/ 207024 h 586292"/>
                  <a:gd name="connsiteX148" fmla="*/ 264310 w 577154"/>
                  <a:gd name="connsiteY148" fmla="*/ 207024 h 586292"/>
                  <a:gd name="connsiteX149" fmla="*/ 322037 w 577154"/>
                  <a:gd name="connsiteY149" fmla="*/ 294288 h 586292"/>
                  <a:gd name="connsiteX150" fmla="*/ 379004 w 577154"/>
                  <a:gd name="connsiteY150" fmla="*/ 207024 h 586292"/>
                  <a:gd name="connsiteX151" fmla="*/ 361534 w 577154"/>
                  <a:gd name="connsiteY151" fmla="*/ 207024 h 586292"/>
                  <a:gd name="connsiteX152" fmla="*/ 351659 w 577154"/>
                  <a:gd name="connsiteY152" fmla="*/ 196401 h 586292"/>
                  <a:gd name="connsiteX153" fmla="*/ 361534 w 577154"/>
                  <a:gd name="connsiteY153" fmla="*/ 186536 h 586292"/>
                  <a:gd name="connsiteX154" fmla="*/ 425337 w 577154"/>
                  <a:gd name="connsiteY154" fmla="*/ 186536 h 586292"/>
                  <a:gd name="connsiteX155" fmla="*/ 435211 w 577154"/>
                  <a:gd name="connsiteY155" fmla="*/ 196401 h 586292"/>
                  <a:gd name="connsiteX156" fmla="*/ 425337 w 577154"/>
                  <a:gd name="connsiteY156" fmla="*/ 207024 h 586292"/>
                  <a:gd name="connsiteX157" fmla="*/ 405588 w 577154"/>
                  <a:gd name="connsiteY157" fmla="*/ 207024 h 586292"/>
                  <a:gd name="connsiteX158" fmla="*/ 401031 w 577154"/>
                  <a:gd name="connsiteY158" fmla="*/ 209301 h 586292"/>
                  <a:gd name="connsiteX159" fmla="*/ 337987 w 577154"/>
                  <a:gd name="connsiteY159" fmla="*/ 307947 h 586292"/>
                  <a:gd name="connsiteX160" fmla="*/ 373687 w 577154"/>
                  <a:gd name="connsiteY160" fmla="*/ 307947 h 586292"/>
                  <a:gd name="connsiteX161" fmla="*/ 384321 w 577154"/>
                  <a:gd name="connsiteY161" fmla="*/ 317812 h 586292"/>
                  <a:gd name="connsiteX162" fmla="*/ 373687 w 577154"/>
                  <a:gd name="connsiteY162" fmla="*/ 328435 h 586292"/>
                  <a:gd name="connsiteX163" fmla="*/ 331911 w 577154"/>
                  <a:gd name="connsiteY163" fmla="*/ 328435 h 586292"/>
                  <a:gd name="connsiteX164" fmla="*/ 331911 w 577154"/>
                  <a:gd name="connsiteY164" fmla="*/ 338300 h 586292"/>
                  <a:gd name="connsiteX165" fmla="*/ 373687 w 577154"/>
                  <a:gd name="connsiteY165" fmla="*/ 338300 h 586292"/>
                  <a:gd name="connsiteX166" fmla="*/ 384321 w 577154"/>
                  <a:gd name="connsiteY166" fmla="*/ 348164 h 586292"/>
                  <a:gd name="connsiteX167" fmla="*/ 373687 w 577154"/>
                  <a:gd name="connsiteY167" fmla="*/ 358788 h 586292"/>
                  <a:gd name="connsiteX168" fmla="*/ 331911 w 577154"/>
                  <a:gd name="connsiteY168" fmla="*/ 358788 h 586292"/>
                  <a:gd name="connsiteX169" fmla="*/ 331911 w 577154"/>
                  <a:gd name="connsiteY169" fmla="*/ 399005 h 586292"/>
                  <a:gd name="connsiteX170" fmla="*/ 355457 w 577154"/>
                  <a:gd name="connsiteY170" fmla="*/ 399005 h 586292"/>
                  <a:gd name="connsiteX171" fmla="*/ 365332 w 577154"/>
                  <a:gd name="connsiteY171" fmla="*/ 408870 h 586292"/>
                  <a:gd name="connsiteX172" fmla="*/ 355457 w 577154"/>
                  <a:gd name="connsiteY172" fmla="*/ 419493 h 586292"/>
                  <a:gd name="connsiteX173" fmla="*/ 288616 w 577154"/>
                  <a:gd name="connsiteY173" fmla="*/ 419493 h 586292"/>
                  <a:gd name="connsiteX174" fmla="*/ 278742 w 577154"/>
                  <a:gd name="connsiteY174" fmla="*/ 408870 h 586292"/>
                  <a:gd name="connsiteX175" fmla="*/ 288616 w 577154"/>
                  <a:gd name="connsiteY175" fmla="*/ 399005 h 586292"/>
                  <a:gd name="connsiteX176" fmla="*/ 312162 w 577154"/>
                  <a:gd name="connsiteY176" fmla="*/ 399005 h 586292"/>
                  <a:gd name="connsiteX177" fmla="*/ 312162 w 577154"/>
                  <a:gd name="connsiteY177" fmla="*/ 358788 h 586292"/>
                  <a:gd name="connsiteX178" fmla="*/ 270386 w 577154"/>
                  <a:gd name="connsiteY178" fmla="*/ 358788 h 586292"/>
                  <a:gd name="connsiteX179" fmla="*/ 259752 w 577154"/>
                  <a:gd name="connsiteY179" fmla="*/ 348164 h 586292"/>
                  <a:gd name="connsiteX180" fmla="*/ 270386 w 577154"/>
                  <a:gd name="connsiteY180" fmla="*/ 338300 h 586292"/>
                  <a:gd name="connsiteX181" fmla="*/ 312162 w 577154"/>
                  <a:gd name="connsiteY181" fmla="*/ 338300 h 586292"/>
                  <a:gd name="connsiteX182" fmla="*/ 312162 w 577154"/>
                  <a:gd name="connsiteY182" fmla="*/ 328435 h 586292"/>
                  <a:gd name="connsiteX183" fmla="*/ 270386 w 577154"/>
                  <a:gd name="connsiteY183" fmla="*/ 328435 h 586292"/>
                  <a:gd name="connsiteX184" fmla="*/ 259752 w 577154"/>
                  <a:gd name="connsiteY184" fmla="*/ 317812 h 586292"/>
                  <a:gd name="connsiteX185" fmla="*/ 270386 w 577154"/>
                  <a:gd name="connsiteY185" fmla="*/ 307947 h 586292"/>
                  <a:gd name="connsiteX186" fmla="*/ 305326 w 577154"/>
                  <a:gd name="connsiteY186" fmla="*/ 307947 h 586292"/>
                  <a:gd name="connsiteX187" fmla="*/ 242283 w 577154"/>
                  <a:gd name="connsiteY187" fmla="*/ 209301 h 586292"/>
                  <a:gd name="connsiteX188" fmla="*/ 238485 w 577154"/>
                  <a:gd name="connsiteY188" fmla="*/ 207024 h 586292"/>
                  <a:gd name="connsiteX189" fmla="*/ 218736 w 577154"/>
                  <a:gd name="connsiteY189" fmla="*/ 207024 h 586292"/>
                  <a:gd name="connsiteX190" fmla="*/ 208102 w 577154"/>
                  <a:gd name="connsiteY190" fmla="*/ 196401 h 586292"/>
                  <a:gd name="connsiteX191" fmla="*/ 218736 w 577154"/>
                  <a:gd name="connsiteY191" fmla="*/ 186536 h 586292"/>
                  <a:gd name="connsiteX192" fmla="*/ 44805 w 577154"/>
                  <a:gd name="connsiteY192" fmla="*/ 172171 h 586292"/>
                  <a:gd name="connsiteX193" fmla="*/ 33414 w 577154"/>
                  <a:gd name="connsiteY193" fmla="*/ 202510 h 586292"/>
                  <a:gd name="connsiteX194" fmla="*/ 73663 w 577154"/>
                  <a:gd name="connsiteY194" fmla="*/ 202510 h 586292"/>
                  <a:gd name="connsiteX195" fmla="*/ 77460 w 577154"/>
                  <a:gd name="connsiteY195" fmla="*/ 188858 h 586292"/>
                  <a:gd name="connsiteX196" fmla="*/ 78979 w 577154"/>
                  <a:gd name="connsiteY196" fmla="*/ 185065 h 586292"/>
                  <a:gd name="connsiteX197" fmla="*/ 83535 w 577154"/>
                  <a:gd name="connsiteY197" fmla="*/ 172171 h 586292"/>
                  <a:gd name="connsiteX198" fmla="*/ 451103 w 577154"/>
                  <a:gd name="connsiteY198" fmla="*/ 136487 h 586292"/>
                  <a:gd name="connsiteX199" fmla="*/ 465547 w 577154"/>
                  <a:gd name="connsiteY199" fmla="*/ 138009 h 586292"/>
                  <a:gd name="connsiteX200" fmla="*/ 477709 w 577154"/>
                  <a:gd name="connsiteY200" fmla="*/ 154748 h 586292"/>
                  <a:gd name="connsiteX201" fmla="*/ 475429 w 577154"/>
                  <a:gd name="connsiteY201" fmla="*/ 168444 h 586292"/>
                  <a:gd name="connsiteX202" fmla="*/ 469347 w 577154"/>
                  <a:gd name="connsiteY202" fmla="*/ 169966 h 586292"/>
                  <a:gd name="connsiteX203" fmla="*/ 460986 w 577154"/>
                  <a:gd name="connsiteY203" fmla="*/ 166161 h 586292"/>
                  <a:gd name="connsiteX204" fmla="*/ 449583 w 577154"/>
                  <a:gd name="connsiteY204" fmla="*/ 150183 h 586292"/>
                  <a:gd name="connsiteX205" fmla="*/ 451103 w 577154"/>
                  <a:gd name="connsiteY205" fmla="*/ 136487 h 586292"/>
                  <a:gd name="connsiteX206" fmla="*/ 185242 w 577154"/>
                  <a:gd name="connsiteY206" fmla="*/ 122835 h 586292"/>
                  <a:gd name="connsiteX207" fmla="*/ 199674 w 577154"/>
                  <a:gd name="connsiteY207" fmla="*/ 122835 h 586292"/>
                  <a:gd name="connsiteX208" fmla="*/ 199674 w 577154"/>
                  <a:gd name="connsiteY208" fmla="*/ 137266 h 586292"/>
                  <a:gd name="connsiteX209" fmla="*/ 186762 w 577154"/>
                  <a:gd name="connsiteY209" fmla="*/ 150938 h 586292"/>
                  <a:gd name="connsiteX210" fmla="*/ 179166 w 577154"/>
                  <a:gd name="connsiteY210" fmla="*/ 154736 h 586292"/>
                  <a:gd name="connsiteX211" fmla="*/ 173090 w 577154"/>
                  <a:gd name="connsiteY211" fmla="*/ 152457 h 586292"/>
                  <a:gd name="connsiteX212" fmla="*/ 171571 w 577154"/>
                  <a:gd name="connsiteY212" fmla="*/ 138026 h 586292"/>
                  <a:gd name="connsiteX213" fmla="*/ 185242 w 577154"/>
                  <a:gd name="connsiteY213" fmla="*/ 122835 h 586292"/>
                  <a:gd name="connsiteX214" fmla="*/ 81257 w 577154"/>
                  <a:gd name="connsiteY214" fmla="*/ 111494 h 586292"/>
                  <a:gd name="connsiteX215" fmla="*/ 54677 w 577154"/>
                  <a:gd name="connsiteY215" fmla="*/ 151692 h 586292"/>
                  <a:gd name="connsiteX216" fmla="*/ 92648 w 577154"/>
                  <a:gd name="connsiteY216" fmla="*/ 151692 h 586292"/>
                  <a:gd name="connsiteX217" fmla="*/ 92648 w 577154"/>
                  <a:gd name="connsiteY217" fmla="*/ 150934 h 586292"/>
                  <a:gd name="connsiteX218" fmla="*/ 94926 w 577154"/>
                  <a:gd name="connsiteY218" fmla="*/ 146383 h 586292"/>
                  <a:gd name="connsiteX219" fmla="*/ 101761 w 577154"/>
                  <a:gd name="connsiteY219" fmla="*/ 135006 h 586292"/>
                  <a:gd name="connsiteX220" fmla="*/ 104039 w 577154"/>
                  <a:gd name="connsiteY220" fmla="*/ 130455 h 586292"/>
                  <a:gd name="connsiteX221" fmla="*/ 113152 w 577154"/>
                  <a:gd name="connsiteY221" fmla="*/ 116803 h 586292"/>
                  <a:gd name="connsiteX222" fmla="*/ 116190 w 577154"/>
                  <a:gd name="connsiteY222" fmla="*/ 111494 h 586292"/>
                  <a:gd name="connsiteX223" fmla="*/ 400213 w 577154"/>
                  <a:gd name="connsiteY223" fmla="*/ 85002 h 586292"/>
                  <a:gd name="connsiteX224" fmla="*/ 418420 w 577154"/>
                  <a:gd name="connsiteY224" fmla="*/ 95611 h 586292"/>
                  <a:gd name="connsiteX225" fmla="*/ 421455 w 577154"/>
                  <a:gd name="connsiteY225" fmla="*/ 109251 h 586292"/>
                  <a:gd name="connsiteX226" fmla="*/ 413110 w 577154"/>
                  <a:gd name="connsiteY226" fmla="*/ 113798 h 586292"/>
                  <a:gd name="connsiteX227" fmla="*/ 407800 w 577154"/>
                  <a:gd name="connsiteY227" fmla="*/ 112282 h 586292"/>
                  <a:gd name="connsiteX228" fmla="*/ 391110 w 577154"/>
                  <a:gd name="connsiteY228" fmla="*/ 103189 h 586292"/>
                  <a:gd name="connsiteX229" fmla="*/ 386558 w 577154"/>
                  <a:gd name="connsiteY229" fmla="*/ 89549 h 586292"/>
                  <a:gd name="connsiteX230" fmla="*/ 400213 w 577154"/>
                  <a:gd name="connsiteY230" fmla="*/ 85002 h 586292"/>
                  <a:gd name="connsiteX231" fmla="*/ 255897 w 577154"/>
                  <a:gd name="connsiteY231" fmla="*/ 76571 h 586292"/>
                  <a:gd name="connsiteX232" fmla="*/ 268814 w 577154"/>
                  <a:gd name="connsiteY232" fmla="*/ 82644 h 586292"/>
                  <a:gd name="connsiteX233" fmla="*/ 262735 w 577154"/>
                  <a:gd name="connsiteY233" fmla="*/ 95550 h 586292"/>
                  <a:gd name="connsiteX234" fmla="*/ 245259 w 577154"/>
                  <a:gd name="connsiteY234" fmla="*/ 103141 h 586292"/>
                  <a:gd name="connsiteX235" fmla="*/ 240700 w 577154"/>
                  <a:gd name="connsiteY235" fmla="*/ 104660 h 586292"/>
                  <a:gd name="connsiteX236" fmla="*/ 231582 w 577154"/>
                  <a:gd name="connsiteY236" fmla="*/ 99346 h 586292"/>
                  <a:gd name="connsiteX237" fmla="*/ 236141 w 577154"/>
                  <a:gd name="connsiteY237" fmla="*/ 85681 h 586292"/>
                  <a:gd name="connsiteX238" fmla="*/ 255897 w 577154"/>
                  <a:gd name="connsiteY238" fmla="*/ 76571 h 586292"/>
                  <a:gd name="connsiteX239" fmla="*/ 318232 w 577154"/>
                  <a:gd name="connsiteY239" fmla="*/ 65184 h 586292"/>
                  <a:gd name="connsiteX240" fmla="*/ 318990 w 577154"/>
                  <a:gd name="connsiteY240" fmla="*/ 65184 h 586292"/>
                  <a:gd name="connsiteX241" fmla="*/ 339459 w 577154"/>
                  <a:gd name="connsiteY241" fmla="*/ 66705 h 586292"/>
                  <a:gd name="connsiteX242" fmla="*/ 348556 w 577154"/>
                  <a:gd name="connsiteY242" fmla="*/ 78111 h 586292"/>
                  <a:gd name="connsiteX243" fmla="*/ 337943 w 577154"/>
                  <a:gd name="connsiteY243" fmla="*/ 87237 h 586292"/>
                  <a:gd name="connsiteX244" fmla="*/ 337184 w 577154"/>
                  <a:gd name="connsiteY244" fmla="*/ 86476 h 586292"/>
                  <a:gd name="connsiteX245" fmla="*/ 318990 w 577154"/>
                  <a:gd name="connsiteY245" fmla="*/ 85716 h 586292"/>
                  <a:gd name="connsiteX246" fmla="*/ 308376 w 577154"/>
                  <a:gd name="connsiteY246" fmla="*/ 75830 h 586292"/>
                  <a:gd name="connsiteX247" fmla="*/ 318232 w 577154"/>
                  <a:gd name="connsiteY247" fmla="*/ 65184 h 586292"/>
                  <a:gd name="connsiteX248" fmla="*/ 133656 w 577154"/>
                  <a:gd name="connsiteY248" fmla="*/ 60677 h 586292"/>
                  <a:gd name="connsiteX249" fmla="*/ 98723 w 577154"/>
                  <a:gd name="connsiteY249" fmla="*/ 91015 h 586292"/>
                  <a:gd name="connsiteX250" fmla="*/ 132138 w 577154"/>
                  <a:gd name="connsiteY250" fmla="*/ 91015 h 586292"/>
                  <a:gd name="connsiteX251" fmla="*/ 136694 w 577154"/>
                  <a:gd name="connsiteY251" fmla="*/ 85706 h 586292"/>
                  <a:gd name="connsiteX252" fmla="*/ 142010 w 577154"/>
                  <a:gd name="connsiteY252" fmla="*/ 79638 h 586292"/>
                  <a:gd name="connsiteX253" fmla="*/ 148085 w 577154"/>
                  <a:gd name="connsiteY253" fmla="*/ 73571 h 586292"/>
                  <a:gd name="connsiteX254" fmla="*/ 154161 w 577154"/>
                  <a:gd name="connsiteY254" fmla="*/ 67503 h 586292"/>
                  <a:gd name="connsiteX255" fmla="*/ 161755 w 577154"/>
                  <a:gd name="connsiteY255" fmla="*/ 60677 h 586292"/>
                  <a:gd name="connsiteX256" fmla="*/ 214914 w 577154"/>
                  <a:gd name="connsiteY256" fmla="*/ 25029 h 586292"/>
                  <a:gd name="connsiteX257" fmla="*/ 168589 w 577154"/>
                  <a:gd name="connsiteY257" fmla="*/ 40198 h 586292"/>
                  <a:gd name="connsiteX258" fmla="*/ 188334 w 577154"/>
                  <a:gd name="connsiteY258" fmla="*/ 40198 h 586292"/>
                  <a:gd name="connsiteX259" fmla="*/ 196688 w 577154"/>
                  <a:gd name="connsiteY259" fmla="*/ 34889 h 586292"/>
                  <a:gd name="connsiteX260" fmla="*/ 202004 w 577154"/>
                  <a:gd name="connsiteY260" fmla="*/ 31855 h 586292"/>
                  <a:gd name="connsiteX261" fmla="*/ 211877 w 577154"/>
                  <a:gd name="connsiteY261" fmla="*/ 26546 h 586292"/>
                  <a:gd name="connsiteX262" fmla="*/ 214914 w 577154"/>
                  <a:gd name="connsiteY262" fmla="*/ 25029 h 586292"/>
                  <a:gd name="connsiteX263" fmla="*/ 318954 w 577154"/>
                  <a:gd name="connsiteY263" fmla="*/ 20478 h 586292"/>
                  <a:gd name="connsiteX264" fmla="*/ 294653 w 577154"/>
                  <a:gd name="connsiteY264" fmla="*/ 21237 h 586292"/>
                  <a:gd name="connsiteX265" fmla="*/ 290855 w 577154"/>
                  <a:gd name="connsiteY265" fmla="*/ 21995 h 586292"/>
                  <a:gd name="connsiteX266" fmla="*/ 289337 w 577154"/>
                  <a:gd name="connsiteY266" fmla="*/ 22754 h 586292"/>
                  <a:gd name="connsiteX267" fmla="*/ 278705 w 577154"/>
                  <a:gd name="connsiteY267" fmla="*/ 24271 h 586292"/>
                  <a:gd name="connsiteX268" fmla="*/ 277945 w 577154"/>
                  <a:gd name="connsiteY268" fmla="*/ 24271 h 586292"/>
                  <a:gd name="connsiteX269" fmla="*/ 268073 w 577154"/>
                  <a:gd name="connsiteY269" fmla="*/ 26546 h 586292"/>
                  <a:gd name="connsiteX270" fmla="*/ 266554 w 577154"/>
                  <a:gd name="connsiteY270" fmla="*/ 26546 h 586292"/>
                  <a:gd name="connsiteX271" fmla="*/ 257441 w 577154"/>
                  <a:gd name="connsiteY271" fmla="*/ 29580 h 586292"/>
                  <a:gd name="connsiteX272" fmla="*/ 254404 w 577154"/>
                  <a:gd name="connsiteY272" fmla="*/ 30338 h 586292"/>
                  <a:gd name="connsiteX273" fmla="*/ 246810 w 577154"/>
                  <a:gd name="connsiteY273" fmla="*/ 32614 h 586292"/>
                  <a:gd name="connsiteX274" fmla="*/ 240734 w 577154"/>
                  <a:gd name="connsiteY274" fmla="*/ 35648 h 586292"/>
                  <a:gd name="connsiteX275" fmla="*/ 236937 w 577154"/>
                  <a:gd name="connsiteY275" fmla="*/ 37164 h 586292"/>
                  <a:gd name="connsiteX276" fmla="*/ 109355 w 577154"/>
                  <a:gd name="connsiteY276" fmla="*/ 163069 h 586292"/>
                  <a:gd name="connsiteX277" fmla="*/ 109355 w 577154"/>
                  <a:gd name="connsiteY277" fmla="*/ 164586 h 586292"/>
                  <a:gd name="connsiteX278" fmla="*/ 104799 w 577154"/>
                  <a:gd name="connsiteY278" fmla="*/ 174446 h 586292"/>
                  <a:gd name="connsiteX279" fmla="*/ 103280 w 577154"/>
                  <a:gd name="connsiteY279" fmla="*/ 178239 h 586292"/>
                  <a:gd name="connsiteX280" fmla="*/ 100242 w 577154"/>
                  <a:gd name="connsiteY280" fmla="*/ 185823 h 586292"/>
                  <a:gd name="connsiteX281" fmla="*/ 97964 w 577154"/>
                  <a:gd name="connsiteY281" fmla="*/ 190374 h 586292"/>
                  <a:gd name="connsiteX282" fmla="*/ 95686 w 577154"/>
                  <a:gd name="connsiteY282" fmla="*/ 197201 h 586292"/>
                  <a:gd name="connsiteX283" fmla="*/ 94167 w 577154"/>
                  <a:gd name="connsiteY283" fmla="*/ 203268 h 586292"/>
                  <a:gd name="connsiteX284" fmla="*/ 92648 w 577154"/>
                  <a:gd name="connsiteY284" fmla="*/ 209336 h 586292"/>
                  <a:gd name="connsiteX285" fmla="*/ 90370 w 577154"/>
                  <a:gd name="connsiteY285" fmla="*/ 215404 h 586292"/>
                  <a:gd name="connsiteX286" fmla="*/ 88851 w 577154"/>
                  <a:gd name="connsiteY286" fmla="*/ 221471 h 586292"/>
                  <a:gd name="connsiteX287" fmla="*/ 87332 w 577154"/>
                  <a:gd name="connsiteY287" fmla="*/ 227539 h 586292"/>
                  <a:gd name="connsiteX288" fmla="*/ 86573 w 577154"/>
                  <a:gd name="connsiteY288" fmla="*/ 234365 h 586292"/>
                  <a:gd name="connsiteX289" fmla="*/ 85054 w 577154"/>
                  <a:gd name="connsiteY289" fmla="*/ 240433 h 586292"/>
                  <a:gd name="connsiteX290" fmla="*/ 84295 w 577154"/>
                  <a:gd name="connsiteY290" fmla="*/ 247259 h 586292"/>
                  <a:gd name="connsiteX291" fmla="*/ 83535 w 577154"/>
                  <a:gd name="connsiteY291" fmla="*/ 253327 h 586292"/>
                  <a:gd name="connsiteX292" fmla="*/ 82776 w 577154"/>
                  <a:gd name="connsiteY292" fmla="*/ 260912 h 586292"/>
                  <a:gd name="connsiteX293" fmla="*/ 82016 w 577154"/>
                  <a:gd name="connsiteY293" fmla="*/ 266221 h 586292"/>
                  <a:gd name="connsiteX294" fmla="*/ 81257 w 577154"/>
                  <a:gd name="connsiteY294" fmla="*/ 275322 h 586292"/>
                  <a:gd name="connsiteX295" fmla="*/ 81257 w 577154"/>
                  <a:gd name="connsiteY295" fmla="*/ 279873 h 586292"/>
                  <a:gd name="connsiteX296" fmla="*/ 80498 w 577154"/>
                  <a:gd name="connsiteY296" fmla="*/ 293525 h 586292"/>
                  <a:gd name="connsiteX297" fmla="*/ 81257 w 577154"/>
                  <a:gd name="connsiteY297" fmla="*/ 306419 h 586292"/>
                  <a:gd name="connsiteX298" fmla="*/ 81257 w 577154"/>
                  <a:gd name="connsiteY298" fmla="*/ 311729 h 586292"/>
                  <a:gd name="connsiteX299" fmla="*/ 82016 w 577154"/>
                  <a:gd name="connsiteY299" fmla="*/ 320072 h 586292"/>
                  <a:gd name="connsiteX300" fmla="*/ 82776 w 577154"/>
                  <a:gd name="connsiteY300" fmla="*/ 325381 h 586292"/>
                  <a:gd name="connsiteX301" fmla="*/ 83535 w 577154"/>
                  <a:gd name="connsiteY301" fmla="*/ 332966 h 586292"/>
                  <a:gd name="connsiteX302" fmla="*/ 84295 w 577154"/>
                  <a:gd name="connsiteY302" fmla="*/ 339033 h 586292"/>
                  <a:gd name="connsiteX303" fmla="*/ 85054 w 577154"/>
                  <a:gd name="connsiteY303" fmla="*/ 345859 h 586292"/>
                  <a:gd name="connsiteX304" fmla="*/ 86573 w 577154"/>
                  <a:gd name="connsiteY304" fmla="*/ 351927 h 586292"/>
                  <a:gd name="connsiteX305" fmla="*/ 87332 w 577154"/>
                  <a:gd name="connsiteY305" fmla="*/ 358753 h 586292"/>
                  <a:gd name="connsiteX306" fmla="*/ 88851 w 577154"/>
                  <a:gd name="connsiteY306" fmla="*/ 364821 h 586292"/>
                  <a:gd name="connsiteX307" fmla="*/ 90370 w 577154"/>
                  <a:gd name="connsiteY307" fmla="*/ 370889 h 586292"/>
                  <a:gd name="connsiteX308" fmla="*/ 91889 w 577154"/>
                  <a:gd name="connsiteY308" fmla="*/ 376956 h 586292"/>
                  <a:gd name="connsiteX309" fmla="*/ 94167 w 577154"/>
                  <a:gd name="connsiteY309" fmla="*/ 383783 h 586292"/>
                  <a:gd name="connsiteX310" fmla="*/ 95686 w 577154"/>
                  <a:gd name="connsiteY310" fmla="*/ 389092 h 586292"/>
                  <a:gd name="connsiteX311" fmla="*/ 97964 w 577154"/>
                  <a:gd name="connsiteY311" fmla="*/ 395918 h 586292"/>
                  <a:gd name="connsiteX312" fmla="*/ 100242 w 577154"/>
                  <a:gd name="connsiteY312" fmla="*/ 401227 h 586292"/>
                  <a:gd name="connsiteX313" fmla="*/ 103280 w 577154"/>
                  <a:gd name="connsiteY313" fmla="*/ 408812 h 586292"/>
                  <a:gd name="connsiteX314" fmla="*/ 104799 w 577154"/>
                  <a:gd name="connsiteY314" fmla="*/ 412604 h 586292"/>
                  <a:gd name="connsiteX315" fmla="*/ 108596 w 577154"/>
                  <a:gd name="connsiteY315" fmla="*/ 422464 h 586292"/>
                  <a:gd name="connsiteX316" fmla="*/ 109355 w 577154"/>
                  <a:gd name="connsiteY316" fmla="*/ 423223 h 586292"/>
                  <a:gd name="connsiteX317" fmla="*/ 236937 w 577154"/>
                  <a:gd name="connsiteY317" fmla="*/ 549886 h 586292"/>
                  <a:gd name="connsiteX318" fmla="*/ 240734 w 577154"/>
                  <a:gd name="connsiteY318" fmla="*/ 551403 h 586292"/>
                  <a:gd name="connsiteX319" fmla="*/ 246810 w 577154"/>
                  <a:gd name="connsiteY319" fmla="*/ 553678 h 586292"/>
                  <a:gd name="connsiteX320" fmla="*/ 254404 w 577154"/>
                  <a:gd name="connsiteY320" fmla="*/ 555954 h 586292"/>
                  <a:gd name="connsiteX321" fmla="*/ 257441 w 577154"/>
                  <a:gd name="connsiteY321" fmla="*/ 557471 h 586292"/>
                  <a:gd name="connsiteX322" fmla="*/ 266554 w 577154"/>
                  <a:gd name="connsiteY322" fmla="*/ 559746 h 586292"/>
                  <a:gd name="connsiteX323" fmla="*/ 268073 w 577154"/>
                  <a:gd name="connsiteY323" fmla="*/ 559746 h 586292"/>
                  <a:gd name="connsiteX324" fmla="*/ 277945 w 577154"/>
                  <a:gd name="connsiteY324" fmla="*/ 562021 h 586292"/>
                  <a:gd name="connsiteX325" fmla="*/ 278705 w 577154"/>
                  <a:gd name="connsiteY325" fmla="*/ 562780 h 586292"/>
                  <a:gd name="connsiteX326" fmla="*/ 289337 w 577154"/>
                  <a:gd name="connsiteY326" fmla="*/ 564297 h 586292"/>
                  <a:gd name="connsiteX327" fmla="*/ 290855 w 577154"/>
                  <a:gd name="connsiteY327" fmla="*/ 564297 h 586292"/>
                  <a:gd name="connsiteX328" fmla="*/ 294653 w 577154"/>
                  <a:gd name="connsiteY328" fmla="*/ 565055 h 586292"/>
                  <a:gd name="connsiteX329" fmla="*/ 318954 w 577154"/>
                  <a:gd name="connsiteY329" fmla="*/ 566572 h 586292"/>
                  <a:gd name="connsiteX330" fmla="*/ 556650 w 577154"/>
                  <a:gd name="connsiteY330" fmla="*/ 293525 h 586292"/>
                  <a:gd name="connsiteX331" fmla="*/ 318954 w 577154"/>
                  <a:gd name="connsiteY331" fmla="*/ 20478 h 586292"/>
                  <a:gd name="connsiteX332" fmla="*/ 258201 w 577154"/>
                  <a:gd name="connsiteY332" fmla="*/ 0 h 586292"/>
                  <a:gd name="connsiteX333" fmla="*/ 287818 w 577154"/>
                  <a:gd name="connsiteY333" fmla="*/ 2275 h 586292"/>
                  <a:gd name="connsiteX334" fmla="*/ 318954 w 577154"/>
                  <a:gd name="connsiteY334" fmla="*/ 0 h 586292"/>
                  <a:gd name="connsiteX335" fmla="*/ 577154 w 577154"/>
                  <a:gd name="connsiteY335" fmla="*/ 293525 h 586292"/>
                  <a:gd name="connsiteX336" fmla="*/ 318954 w 577154"/>
                  <a:gd name="connsiteY336" fmla="*/ 586292 h 586292"/>
                  <a:gd name="connsiteX337" fmla="*/ 287818 w 577154"/>
                  <a:gd name="connsiteY337" fmla="*/ 584775 h 586292"/>
                  <a:gd name="connsiteX338" fmla="*/ 258201 w 577154"/>
                  <a:gd name="connsiteY338" fmla="*/ 586292 h 586292"/>
                  <a:gd name="connsiteX339" fmla="*/ 110874 w 577154"/>
                  <a:gd name="connsiteY339" fmla="*/ 533958 h 586292"/>
                  <a:gd name="connsiteX340" fmla="*/ 108596 w 577154"/>
                  <a:gd name="connsiteY340" fmla="*/ 532441 h 586292"/>
                  <a:gd name="connsiteX341" fmla="*/ 60753 w 577154"/>
                  <a:gd name="connsiteY341" fmla="*/ 482383 h 586292"/>
                  <a:gd name="connsiteX342" fmla="*/ 59993 w 577154"/>
                  <a:gd name="connsiteY342" fmla="*/ 480866 h 586292"/>
                  <a:gd name="connsiteX343" fmla="*/ 25060 w 577154"/>
                  <a:gd name="connsiteY343" fmla="*/ 419430 h 586292"/>
                  <a:gd name="connsiteX344" fmla="*/ 24301 w 577154"/>
                  <a:gd name="connsiteY344" fmla="*/ 417913 h 586292"/>
                  <a:gd name="connsiteX345" fmla="*/ 0 w 577154"/>
                  <a:gd name="connsiteY345" fmla="*/ 293525 h 586292"/>
                  <a:gd name="connsiteX346" fmla="*/ 9872 w 577154"/>
                  <a:gd name="connsiteY346" fmla="*/ 211611 h 586292"/>
                  <a:gd name="connsiteX347" fmla="*/ 10632 w 577154"/>
                  <a:gd name="connsiteY347" fmla="*/ 207819 h 586292"/>
                  <a:gd name="connsiteX348" fmla="*/ 28857 w 577154"/>
                  <a:gd name="connsiteY348" fmla="*/ 158519 h 586292"/>
                  <a:gd name="connsiteX349" fmla="*/ 29617 w 577154"/>
                  <a:gd name="connsiteY349" fmla="*/ 157002 h 586292"/>
                  <a:gd name="connsiteX350" fmla="*/ 67588 w 577154"/>
                  <a:gd name="connsiteY350" fmla="*/ 94808 h 586292"/>
                  <a:gd name="connsiteX351" fmla="*/ 69106 w 577154"/>
                  <a:gd name="connsiteY351" fmla="*/ 94049 h 586292"/>
                  <a:gd name="connsiteX352" fmla="*/ 123025 w 577154"/>
                  <a:gd name="connsiteY352" fmla="*/ 43232 h 586292"/>
                  <a:gd name="connsiteX353" fmla="*/ 258201 w 577154"/>
                  <a:gd name="connsiteY353" fmla="*/ 0 h 5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Lst>
                <a:rect l="l" t="t" r="r" b="b"/>
                <a:pathLst>
                  <a:path w="577154" h="586292">
                    <a:moveTo>
                      <a:pt x="149604" y="536234"/>
                    </a:moveTo>
                    <a:cubicBezTo>
                      <a:pt x="170108" y="548369"/>
                      <a:pt x="191372" y="556712"/>
                      <a:pt x="214914" y="562021"/>
                    </a:cubicBezTo>
                    <a:cubicBezTo>
                      <a:pt x="214155" y="561263"/>
                      <a:pt x="212636" y="560504"/>
                      <a:pt x="211877" y="559746"/>
                    </a:cubicBezTo>
                    <a:cubicBezTo>
                      <a:pt x="208079" y="558229"/>
                      <a:pt x="205041" y="556712"/>
                      <a:pt x="202004" y="554437"/>
                    </a:cubicBezTo>
                    <a:cubicBezTo>
                      <a:pt x="199725" y="553678"/>
                      <a:pt x="198207" y="552920"/>
                      <a:pt x="196688" y="551403"/>
                    </a:cubicBezTo>
                    <a:cubicBezTo>
                      <a:pt x="192131" y="549128"/>
                      <a:pt x="188334" y="546094"/>
                      <a:pt x="184537" y="543818"/>
                    </a:cubicBezTo>
                    <a:cubicBezTo>
                      <a:pt x="182259" y="542301"/>
                      <a:pt x="179981" y="540784"/>
                      <a:pt x="177702" y="538509"/>
                    </a:cubicBezTo>
                    <a:cubicBezTo>
                      <a:pt x="176184" y="537751"/>
                      <a:pt x="175424" y="536992"/>
                      <a:pt x="173905" y="536234"/>
                    </a:cubicBezTo>
                    <a:close/>
                    <a:moveTo>
                      <a:pt x="299943" y="499816"/>
                    </a:moveTo>
                    <a:cubicBezTo>
                      <a:pt x="306021" y="500576"/>
                      <a:pt x="312100" y="500576"/>
                      <a:pt x="318939" y="500576"/>
                    </a:cubicBezTo>
                    <a:cubicBezTo>
                      <a:pt x="324257" y="500576"/>
                      <a:pt x="329576" y="505139"/>
                      <a:pt x="329576" y="511222"/>
                    </a:cubicBezTo>
                    <a:cubicBezTo>
                      <a:pt x="329576" y="516546"/>
                      <a:pt x="325017" y="521108"/>
                      <a:pt x="319698" y="521108"/>
                    </a:cubicBezTo>
                    <a:lnTo>
                      <a:pt x="318939" y="521108"/>
                    </a:lnTo>
                    <a:cubicBezTo>
                      <a:pt x="311340" y="521108"/>
                      <a:pt x="304502" y="520348"/>
                      <a:pt x="297663" y="519587"/>
                    </a:cubicBezTo>
                    <a:cubicBezTo>
                      <a:pt x="291584" y="518827"/>
                      <a:pt x="287785" y="514264"/>
                      <a:pt x="288545" y="508941"/>
                    </a:cubicBezTo>
                    <a:cubicBezTo>
                      <a:pt x="289305" y="502857"/>
                      <a:pt x="293864" y="499055"/>
                      <a:pt x="299943" y="499816"/>
                    </a:cubicBezTo>
                    <a:close/>
                    <a:moveTo>
                      <a:pt x="88851" y="485417"/>
                    </a:moveTo>
                    <a:cubicBezTo>
                      <a:pt x="98723" y="496794"/>
                      <a:pt x="109355" y="506654"/>
                      <a:pt x="119987" y="515755"/>
                    </a:cubicBezTo>
                    <a:lnTo>
                      <a:pt x="150364" y="515755"/>
                    </a:lnTo>
                    <a:cubicBezTo>
                      <a:pt x="149604" y="514997"/>
                      <a:pt x="148845" y="514238"/>
                      <a:pt x="148085" y="513480"/>
                    </a:cubicBezTo>
                    <a:cubicBezTo>
                      <a:pt x="146566" y="511204"/>
                      <a:pt x="144288" y="508929"/>
                      <a:pt x="142010" y="507412"/>
                    </a:cubicBezTo>
                    <a:cubicBezTo>
                      <a:pt x="140491" y="505137"/>
                      <a:pt x="138213" y="502861"/>
                      <a:pt x="136694" y="501344"/>
                    </a:cubicBezTo>
                    <a:cubicBezTo>
                      <a:pt x="133656" y="497552"/>
                      <a:pt x="130619" y="493760"/>
                      <a:pt x="127581" y="489967"/>
                    </a:cubicBezTo>
                    <a:cubicBezTo>
                      <a:pt x="126062" y="488450"/>
                      <a:pt x="125303" y="486934"/>
                      <a:pt x="123784" y="485417"/>
                    </a:cubicBezTo>
                    <a:close/>
                    <a:moveTo>
                      <a:pt x="399912" y="482256"/>
                    </a:moveTo>
                    <a:cubicBezTo>
                      <a:pt x="402382" y="483014"/>
                      <a:pt x="404471" y="484721"/>
                      <a:pt x="405611" y="486996"/>
                    </a:cubicBezTo>
                    <a:cubicBezTo>
                      <a:pt x="408650" y="492305"/>
                      <a:pt x="406371" y="498373"/>
                      <a:pt x="401812" y="500648"/>
                    </a:cubicBezTo>
                    <a:cubicBezTo>
                      <a:pt x="394973" y="504441"/>
                      <a:pt x="388895" y="506716"/>
                      <a:pt x="382056" y="509750"/>
                    </a:cubicBezTo>
                    <a:cubicBezTo>
                      <a:pt x="380536" y="509750"/>
                      <a:pt x="379776" y="510508"/>
                      <a:pt x="378257" y="510508"/>
                    </a:cubicBezTo>
                    <a:cubicBezTo>
                      <a:pt x="374458" y="510508"/>
                      <a:pt x="370658" y="507474"/>
                      <a:pt x="369139" y="503682"/>
                    </a:cubicBezTo>
                    <a:cubicBezTo>
                      <a:pt x="366859" y="498373"/>
                      <a:pt x="369899" y="492305"/>
                      <a:pt x="375217" y="490789"/>
                    </a:cubicBezTo>
                    <a:cubicBezTo>
                      <a:pt x="380536" y="488513"/>
                      <a:pt x="386615" y="486238"/>
                      <a:pt x="391934" y="483204"/>
                    </a:cubicBezTo>
                    <a:cubicBezTo>
                      <a:pt x="394593" y="481687"/>
                      <a:pt x="397443" y="481498"/>
                      <a:pt x="399912" y="482256"/>
                    </a:cubicBezTo>
                    <a:close/>
                    <a:moveTo>
                      <a:pt x="229351" y="474063"/>
                    </a:moveTo>
                    <a:cubicBezTo>
                      <a:pt x="234677" y="477094"/>
                      <a:pt x="240764" y="480126"/>
                      <a:pt x="246091" y="483157"/>
                    </a:cubicBezTo>
                    <a:cubicBezTo>
                      <a:pt x="250656" y="486188"/>
                      <a:pt x="252939" y="492250"/>
                      <a:pt x="250656" y="496797"/>
                    </a:cubicBezTo>
                    <a:cubicBezTo>
                      <a:pt x="248374" y="500586"/>
                      <a:pt x="245330" y="502101"/>
                      <a:pt x="241525" y="502101"/>
                    </a:cubicBezTo>
                    <a:cubicBezTo>
                      <a:pt x="240004" y="502101"/>
                      <a:pt x="238482" y="502101"/>
                      <a:pt x="236960" y="501343"/>
                    </a:cubicBezTo>
                    <a:cubicBezTo>
                      <a:pt x="230872" y="498312"/>
                      <a:pt x="224024" y="494523"/>
                      <a:pt x="218698" y="490735"/>
                    </a:cubicBezTo>
                    <a:cubicBezTo>
                      <a:pt x="214132" y="487703"/>
                      <a:pt x="212610" y="481641"/>
                      <a:pt x="215654" y="477094"/>
                    </a:cubicBezTo>
                    <a:cubicBezTo>
                      <a:pt x="218698" y="471790"/>
                      <a:pt x="224785" y="471032"/>
                      <a:pt x="229351" y="474063"/>
                    </a:cubicBezTo>
                    <a:close/>
                    <a:moveTo>
                      <a:pt x="464745" y="433889"/>
                    </a:moveTo>
                    <a:cubicBezTo>
                      <a:pt x="469298" y="436925"/>
                      <a:pt x="470057" y="443755"/>
                      <a:pt x="466262" y="447550"/>
                    </a:cubicBezTo>
                    <a:cubicBezTo>
                      <a:pt x="461709" y="453622"/>
                      <a:pt x="457155" y="458935"/>
                      <a:pt x="451842" y="463488"/>
                    </a:cubicBezTo>
                    <a:cubicBezTo>
                      <a:pt x="450324" y="465765"/>
                      <a:pt x="447288" y="466524"/>
                      <a:pt x="445012" y="466524"/>
                    </a:cubicBezTo>
                    <a:cubicBezTo>
                      <a:pt x="442735" y="466524"/>
                      <a:pt x="439699" y="465765"/>
                      <a:pt x="438181" y="463488"/>
                    </a:cubicBezTo>
                    <a:cubicBezTo>
                      <a:pt x="433627" y="459694"/>
                      <a:pt x="433627" y="453622"/>
                      <a:pt x="438181" y="449068"/>
                    </a:cubicBezTo>
                    <a:cubicBezTo>
                      <a:pt x="441976" y="444514"/>
                      <a:pt x="446530" y="439961"/>
                      <a:pt x="450324" y="435407"/>
                    </a:cubicBezTo>
                    <a:cubicBezTo>
                      <a:pt x="454119" y="430853"/>
                      <a:pt x="460191" y="430094"/>
                      <a:pt x="464745" y="433889"/>
                    </a:cubicBezTo>
                    <a:close/>
                    <a:moveTo>
                      <a:pt x="49362" y="424740"/>
                    </a:moveTo>
                    <a:cubicBezTo>
                      <a:pt x="56196" y="439150"/>
                      <a:pt x="64550" y="452803"/>
                      <a:pt x="73663" y="464938"/>
                    </a:cubicBezTo>
                    <a:lnTo>
                      <a:pt x="109355" y="464938"/>
                    </a:lnTo>
                    <a:cubicBezTo>
                      <a:pt x="107836" y="461904"/>
                      <a:pt x="106318" y="459629"/>
                      <a:pt x="104039" y="456595"/>
                    </a:cubicBezTo>
                    <a:cubicBezTo>
                      <a:pt x="103280" y="455078"/>
                      <a:pt x="102521" y="453561"/>
                      <a:pt x="101761" y="452044"/>
                    </a:cubicBezTo>
                    <a:cubicBezTo>
                      <a:pt x="99483" y="448252"/>
                      <a:pt x="97205" y="443701"/>
                      <a:pt x="94926" y="439909"/>
                    </a:cubicBezTo>
                    <a:cubicBezTo>
                      <a:pt x="94167" y="438392"/>
                      <a:pt x="93408" y="436875"/>
                      <a:pt x="92648" y="435358"/>
                    </a:cubicBezTo>
                    <a:cubicBezTo>
                      <a:pt x="91129" y="431566"/>
                      <a:pt x="89611" y="428532"/>
                      <a:pt x="88092" y="424740"/>
                    </a:cubicBezTo>
                    <a:close/>
                    <a:moveTo>
                      <a:pt x="161771" y="417898"/>
                    </a:moveTo>
                    <a:cubicBezTo>
                      <a:pt x="166316" y="414864"/>
                      <a:pt x="173134" y="415623"/>
                      <a:pt x="176164" y="420173"/>
                    </a:cubicBezTo>
                    <a:cubicBezTo>
                      <a:pt x="179194" y="425482"/>
                      <a:pt x="183739" y="430790"/>
                      <a:pt x="187527" y="435341"/>
                    </a:cubicBezTo>
                    <a:cubicBezTo>
                      <a:pt x="190557" y="439891"/>
                      <a:pt x="190557" y="446717"/>
                      <a:pt x="186012" y="449750"/>
                    </a:cubicBezTo>
                    <a:cubicBezTo>
                      <a:pt x="183739" y="451267"/>
                      <a:pt x="181466" y="452025"/>
                      <a:pt x="179194" y="452025"/>
                    </a:cubicBezTo>
                    <a:cubicBezTo>
                      <a:pt x="176921" y="452025"/>
                      <a:pt x="173891" y="451267"/>
                      <a:pt x="171619" y="448233"/>
                    </a:cubicBezTo>
                    <a:cubicBezTo>
                      <a:pt x="167074" y="442925"/>
                      <a:pt x="163286" y="437616"/>
                      <a:pt x="159498" y="431549"/>
                    </a:cubicBezTo>
                    <a:cubicBezTo>
                      <a:pt x="155711" y="426998"/>
                      <a:pt x="157226" y="420931"/>
                      <a:pt x="161771" y="417898"/>
                    </a:cubicBezTo>
                    <a:close/>
                    <a:moveTo>
                      <a:pt x="31136" y="373923"/>
                    </a:moveTo>
                    <a:cubicBezTo>
                      <a:pt x="33414" y="384541"/>
                      <a:pt x="37211" y="394401"/>
                      <a:pt x="41008" y="404261"/>
                    </a:cubicBezTo>
                    <a:lnTo>
                      <a:pt x="79738" y="404261"/>
                    </a:lnTo>
                    <a:cubicBezTo>
                      <a:pt x="79738" y="403503"/>
                      <a:pt x="78979" y="401986"/>
                      <a:pt x="78979" y="401227"/>
                    </a:cubicBezTo>
                    <a:cubicBezTo>
                      <a:pt x="78219" y="399710"/>
                      <a:pt x="77460" y="398952"/>
                      <a:pt x="77460" y="397435"/>
                    </a:cubicBezTo>
                    <a:cubicBezTo>
                      <a:pt x="75182" y="391367"/>
                      <a:pt x="73663" y="385300"/>
                      <a:pt x="72144" y="379232"/>
                    </a:cubicBezTo>
                    <a:cubicBezTo>
                      <a:pt x="71385" y="378473"/>
                      <a:pt x="71385" y="378473"/>
                      <a:pt x="71385" y="377715"/>
                    </a:cubicBezTo>
                    <a:cubicBezTo>
                      <a:pt x="71385" y="376956"/>
                      <a:pt x="70625" y="375439"/>
                      <a:pt x="70625" y="373923"/>
                    </a:cubicBezTo>
                    <a:close/>
                    <a:moveTo>
                      <a:pt x="499728" y="361797"/>
                    </a:moveTo>
                    <a:cubicBezTo>
                      <a:pt x="505037" y="363315"/>
                      <a:pt x="508071" y="369384"/>
                      <a:pt x="506554" y="374694"/>
                    </a:cubicBezTo>
                    <a:cubicBezTo>
                      <a:pt x="504279" y="381522"/>
                      <a:pt x="501245" y="387591"/>
                      <a:pt x="498970" y="394418"/>
                    </a:cubicBezTo>
                    <a:cubicBezTo>
                      <a:pt x="497453" y="398211"/>
                      <a:pt x="493661" y="400487"/>
                      <a:pt x="489868" y="400487"/>
                    </a:cubicBezTo>
                    <a:cubicBezTo>
                      <a:pt x="488352" y="400487"/>
                      <a:pt x="486835" y="399729"/>
                      <a:pt x="485318" y="399729"/>
                    </a:cubicBezTo>
                    <a:cubicBezTo>
                      <a:pt x="480767" y="397453"/>
                      <a:pt x="477733" y="391384"/>
                      <a:pt x="480009" y="386073"/>
                    </a:cubicBezTo>
                    <a:cubicBezTo>
                      <a:pt x="483042" y="380004"/>
                      <a:pt x="485318" y="373935"/>
                      <a:pt x="486835" y="367866"/>
                    </a:cubicBezTo>
                    <a:cubicBezTo>
                      <a:pt x="489110" y="362556"/>
                      <a:pt x="494419" y="360280"/>
                      <a:pt x="499728" y="361797"/>
                    </a:cubicBezTo>
                    <a:close/>
                    <a:moveTo>
                      <a:pt x="132907" y="343643"/>
                    </a:moveTo>
                    <a:cubicBezTo>
                      <a:pt x="138227" y="342126"/>
                      <a:pt x="143546" y="345161"/>
                      <a:pt x="145066" y="350471"/>
                    </a:cubicBezTo>
                    <a:cubicBezTo>
                      <a:pt x="146586" y="356540"/>
                      <a:pt x="148865" y="363368"/>
                      <a:pt x="150385" y="368678"/>
                    </a:cubicBezTo>
                    <a:cubicBezTo>
                      <a:pt x="152665" y="373988"/>
                      <a:pt x="149625" y="380057"/>
                      <a:pt x="144306" y="381575"/>
                    </a:cubicBezTo>
                    <a:cubicBezTo>
                      <a:pt x="142786" y="382333"/>
                      <a:pt x="142026" y="382333"/>
                      <a:pt x="141266" y="382333"/>
                    </a:cubicBezTo>
                    <a:cubicBezTo>
                      <a:pt x="136707" y="382333"/>
                      <a:pt x="132907" y="380057"/>
                      <a:pt x="131388" y="375506"/>
                    </a:cubicBezTo>
                    <a:cubicBezTo>
                      <a:pt x="129108" y="368678"/>
                      <a:pt x="126828" y="362609"/>
                      <a:pt x="125309" y="355781"/>
                    </a:cubicBezTo>
                    <a:cubicBezTo>
                      <a:pt x="123789" y="350471"/>
                      <a:pt x="127588" y="344402"/>
                      <a:pt x="132907" y="343643"/>
                    </a:cubicBezTo>
                    <a:close/>
                    <a:moveTo>
                      <a:pt x="21263" y="323864"/>
                    </a:moveTo>
                    <a:cubicBezTo>
                      <a:pt x="22782" y="333724"/>
                      <a:pt x="24301" y="344342"/>
                      <a:pt x="25820" y="354203"/>
                    </a:cubicBezTo>
                    <a:lnTo>
                      <a:pt x="66069" y="354203"/>
                    </a:lnTo>
                    <a:cubicBezTo>
                      <a:pt x="65309" y="348135"/>
                      <a:pt x="63790" y="342826"/>
                      <a:pt x="63031" y="337516"/>
                    </a:cubicBezTo>
                    <a:cubicBezTo>
                      <a:pt x="63031" y="336758"/>
                      <a:pt x="63031" y="336758"/>
                      <a:pt x="63031" y="335999"/>
                    </a:cubicBezTo>
                    <a:cubicBezTo>
                      <a:pt x="63031" y="332207"/>
                      <a:pt x="62272" y="327656"/>
                      <a:pt x="61512" y="323864"/>
                    </a:cubicBezTo>
                    <a:close/>
                    <a:moveTo>
                      <a:pt x="509625" y="282911"/>
                    </a:moveTo>
                    <a:cubicBezTo>
                      <a:pt x="514955" y="282911"/>
                      <a:pt x="519524" y="286704"/>
                      <a:pt x="519524" y="292773"/>
                    </a:cubicBezTo>
                    <a:lnTo>
                      <a:pt x="519524" y="293532"/>
                    </a:lnTo>
                    <a:cubicBezTo>
                      <a:pt x="519524" y="300360"/>
                      <a:pt x="519524" y="307187"/>
                      <a:pt x="518763" y="313256"/>
                    </a:cubicBezTo>
                    <a:cubicBezTo>
                      <a:pt x="518763" y="318567"/>
                      <a:pt x="514194" y="323118"/>
                      <a:pt x="508863" y="323118"/>
                    </a:cubicBezTo>
                    <a:cubicBezTo>
                      <a:pt x="508102" y="323118"/>
                      <a:pt x="508102" y="323118"/>
                      <a:pt x="508102" y="322360"/>
                    </a:cubicBezTo>
                    <a:cubicBezTo>
                      <a:pt x="502010" y="322360"/>
                      <a:pt x="498202" y="317808"/>
                      <a:pt x="498964" y="311739"/>
                    </a:cubicBezTo>
                    <a:cubicBezTo>
                      <a:pt x="498964" y="305670"/>
                      <a:pt x="498964" y="299601"/>
                      <a:pt x="498964" y="293532"/>
                    </a:cubicBezTo>
                    <a:cubicBezTo>
                      <a:pt x="498964" y="287463"/>
                      <a:pt x="503533" y="282911"/>
                      <a:pt x="509625" y="282911"/>
                    </a:cubicBezTo>
                    <a:close/>
                    <a:moveTo>
                      <a:pt x="20504" y="273047"/>
                    </a:moveTo>
                    <a:cubicBezTo>
                      <a:pt x="20504" y="279873"/>
                      <a:pt x="19744" y="286699"/>
                      <a:pt x="19744" y="293525"/>
                    </a:cubicBezTo>
                    <a:cubicBezTo>
                      <a:pt x="19744" y="296559"/>
                      <a:pt x="20504" y="300352"/>
                      <a:pt x="20504" y="303385"/>
                    </a:cubicBezTo>
                    <a:lnTo>
                      <a:pt x="60753" y="303385"/>
                    </a:lnTo>
                    <a:cubicBezTo>
                      <a:pt x="60753" y="300352"/>
                      <a:pt x="60753" y="296559"/>
                      <a:pt x="60753" y="293525"/>
                    </a:cubicBezTo>
                    <a:cubicBezTo>
                      <a:pt x="60753" y="286699"/>
                      <a:pt x="60753" y="279873"/>
                      <a:pt x="61512" y="273805"/>
                    </a:cubicBezTo>
                    <a:cubicBezTo>
                      <a:pt x="61512" y="273047"/>
                      <a:pt x="61512" y="273047"/>
                      <a:pt x="61512" y="273047"/>
                    </a:cubicBezTo>
                    <a:close/>
                    <a:moveTo>
                      <a:pt x="129811" y="263173"/>
                    </a:moveTo>
                    <a:cubicBezTo>
                      <a:pt x="135111" y="263932"/>
                      <a:pt x="138897" y="268484"/>
                      <a:pt x="138897" y="274553"/>
                    </a:cubicBezTo>
                    <a:cubicBezTo>
                      <a:pt x="138140" y="280622"/>
                      <a:pt x="138140" y="286691"/>
                      <a:pt x="138140" y="292760"/>
                    </a:cubicBezTo>
                    <a:lnTo>
                      <a:pt x="138140" y="293518"/>
                    </a:lnTo>
                    <a:cubicBezTo>
                      <a:pt x="138140" y="298829"/>
                      <a:pt x="133597" y="303380"/>
                      <a:pt x="128297" y="303380"/>
                    </a:cubicBezTo>
                    <a:cubicBezTo>
                      <a:pt x="122997" y="303380"/>
                      <a:pt x="118454" y="299587"/>
                      <a:pt x="117697" y="294277"/>
                    </a:cubicBezTo>
                    <a:lnTo>
                      <a:pt x="117697" y="293518"/>
                    </a:lnTo>
                    <a:cubicBezTo>
                      <a:pt x="117697" y="286691"/>
                      <a:pt x="118454" y="279863"/>
                      <a:pt x="118454" y="273035"/>
                    </a:cubicBezTo>
                    <a:cubicBezTo>
                      <a:pt x="119211" y="266966"/>
                      <a:pt x="123754" y="263173"/>
                      <a:pt x="129811" y="263173"/>
                    </a:cubicBezTo>
                    <a:close/>
                    <a:moveTo>
                      <a:pt x="28098" y="222230"/>
                    </a:moveTo>
                    <a:cubicBezTo>
                      <a:pt x="25820" y="232090"/>
                      <a:pt x="24301" y="242708"/>
                      <a:pt x="22782" y="252568"/>
                    </a:cubicBezTo>
                    <a:lnTo>
                      <a:pt x="63031" y="252568"/>
                    </a:lnTo>
                    <a:cubicBezTo>
                      <a:pt x="63031" y="251810"/>
                      <a:pt x="63031" y="251052"/>
                      <a:pt x="63031" y="250293"/>
                    </a:cubicBezTo>
                    <a:cubicBezTo>
                      <a:pt x="63031" y="250293"/>
                      <a:pt x="63031" y="249535"/>
                      <a:pt x="63031" y="249535"/>
                    </a:cubicBezTo>
                    <a:cubicBezTo>
                      <a:pt x="64550" y="242708"/>
                      <a:pt x="65309" y="236641"/>
                      <a:pt x="66828" y="229815"/>
                    </a:cubicBezTo>
                    <a:cubicBezTo>
                      <a:pt x="66828" y="229056"/>
                      <a:pt x="66828" y="227539"/>
                      <a:pt x="67588" y="226022"/>
                    </a:cubicBezTo>
                    <a:cubicBezTo>
                      <a:pt x="67588" y="225264"/>
                      <a:pt x="67588" y="223747"/>
                      <a:pt x="68347" y="222230"/>
                    </a:cubicBezTo>
                    <a:close/>
                    <a:moveTo>
                      <a:pt x="492894" y="204013"/>
                    </a:moveTo>
                    <a:cubicBezTo>
                      <a:pt x="498219" y="202497"/>
                      <a:pt x="504304" y="205530"/>
                      <a:pt x="505825" y="210836"/>
                    </a:cubicBezTo>
                    <a:cubicBezTo>
                      <a:pt x="508108" y="216901"/>
                      <a:pt x="510390" y="223724"/>
                      <a:pt x="511911" y="230547"/>
                    </a:cubicBezTo>
                    <a:cubicBezTo>
                      <a:pt x="513432" y="235854"/>
                      <a:pt x="509629" y="241161"/>
                      <a:pt x="504304" y="242677"/>
                    </a:cubicBezTo>
                    <a:cubicBezTo>
                      <a:pt x="503543" y="243435"/>
                      <a:pt x="502783" y="243435"/>
                      <a:pt x="502022" y="243435"/>
                    </a:cubicBezTo>
                    <a:cubicBezTo>
                      <a:pt x="497458" y="243435"/>
                      <a:pt x="493655" y="240403"/>
                      <a:pt x="492133" y="235854"/>
                    </a:cubicBezTo>
                    <a:cubicBezTo>
                      <a:pt x="490612" y="229031"/>
                      <a:pt x="489091" y="222966"/>
                      <a:pt x="486809" y="216901"/>
                    </a:cubicBezTo>
                    <a:cubicBezTo>
                      <a:pt x="485287" y="211595"/>
                      <a:pt x="487569" y="206288"/>
                      <a:pt x="492894" y="204013"/>
                    </a:cubicBezTo>
                    <a:close/>
                    <a:moveTo>
                      <a:pt x="151873" y="186619"/>
                    </a:moveTo>
                    <a:cubicBezTo>
                      <a:pt x="157203" y="188895"/>
                      <a:pt x="159488" y="194964"/>
                      <a:pt x="157203" y="200274"/>
                    </a:cubicBezTo>
                    <a:cubicBezTo>
                      <a:pt x="154919" y="205585"/>
                      <a:pt x="152634" y="211654"/>
                      <a:pt x="150350" y="217723"/>
                    </a:cubicBezTo>
                    <a:cubicBezTo>
                      <a:pt x="148827" y="222274"/>
                      <a:pt x="145019" y="224550"/>
                      <a:pt x="140450" y="224550"/>
                    </a:cubicBezTo>
                    <a:cubicBezTo>
                      <a:pt x="139689" y="224550"/>
                      <a:pt x="138927" y="224550"/>
                      <a:pt x="137404" y="224550"/>
                    </a:cubicBezTo>
                    <a:cubicBezTo>
                      <a:pt x="132074" y="222274"/>
                      <a:pt x="129028" y="216964"/>
                      <a:pt x="131312" y="211654"/>
                    </a:cubicBezTo>
                    <a:cubicBezTo>
                      <a:pt x="133597" y="204826"/>
                      <a:pt x="135881" y="197998"/>
                      <a:pt x="138927" y="191929"/>
                    </a:cubicBezTo>
                    <a:cubicBezTo>
                      <a:pt x="141212" y="186619"/>
                      <a:pt x="147304" y="184343"/>
                      <a:pt x="151873" y="186619"/>
                    </a:cubicBezTo>
                    <a:close/>
                    <a:moveTo>
                      <a:pt x="218736" y="186536"/>
                    </a:moveTo>
                    <a:lnTo>
                      <a:pt x="281780" y="186536"/>
                    </a:lnTo>
                    <a:cubicBezTo>
                      <a:pt x="288616" y="186536"/>
                      <a:pt x="292414" y="190330"/>
                      <a:pt x="292414" y="196401"/>
                    </a:cubicBezTo>
                    <a:cubicBezTo>
                      <a:pt x="292414" y="202471"/>
                      <a:pt x="288616" y="207024"/>
                      <a:pt x="281780" y="207024"/>
                    </a:cubicBezTo>
                    <a:lnTo>
                      <a:pt x="264310" y="207024"/>
                    </a:lnTo>
                    <a:lnTo>
                      <a:pt x="322037" y="294288"/>
                    </a:lnTo>
                    <a:lnTo>
                      <a:pt x="379004" y="207024"/>
                    </a:lnTo>
                    <a:lnTo>
                      <a:pt x="361534" y="207024"/>
                    </a:lnTo>
                    <a:cubicBezTo>
                      <a:pt x="355457" y="207024"/>
                      <a:pt x="351659" y="202471"/>
                      <a:pt x="351659" y="196401"/>
                    </a:cubicBezTo>
                    <a:cubicBezTo>
                      <a:pt x="351659" y="190330"/>
                      <a:pt x="355457" y="186536"/>
                      <a:pt x="361534" y="186536"/>
                    </a:cubicBezTo>
                    <a:lnTo>
                      <a:pt x="425337" y="186536"/>
                    </a:lnTo>
                    <a:cubicBezTo>
                      <a:pt x="431413" y="186536"/>
                      <a:pt x="435211" y="190330"/>
                      <a:pt x="435211" y="196401"/>
                    </a:cubicBezTo>
                    <a:cubicBezTo>
                      <a:pt x="435211" y="202471"/>
                      <a:pt x="431413" y="207024"/>
                      <a:pt x="425337" y="207024"/>
                    </a:cubicBezTo>
                    <a:lnTo>
                      <a:pt x="405588" y="207024"/>
                    </a:lnTo>
                    <a:cubicBezTo>
                      <a:pt x="404069" y="207024"/>
                      <a:pt x="402550" y="207024"/>
                      <a:pt x="401031" y="209301"/>
                    </a:cubicBezTo>
                    <a:lnTo>
                      <a:pt x="337987" y="307947"/>
                    </a:lnTo>
                    <a:lnTo>
                      <a:pt x="373687" y="307947"/>
                    </a:lnTo>
                    <a:cubicBezTo>
                      <a:pt x="380523" y="307947"/>
                      <a:pt x="384321" y="311741"/>
                      <a:pt x="384321" y="317812"/>
                    </a:cubicBezTo>
                    <a:cubicBezTo>
                      <a:pt x="384321" y="324641"/>
                      <a:pt x="380523" y="328435"/>
                      <a:pt x="373687" y="328435"/>
                    </a:cubicBezTo>
                    <a:lnTo>
                      <a:pt x="331911" y="328435"/>
                    </a:lnTo>
                    <a:lnTo>
                      <a:pt x="331911" y="338300"/>
                    </a:lnTo>
                    <a:lnTo>
                      <a:pt x="373687" y="338300"/>
                    </a:lnTo>
                    <a:cubicBezTo>
                      <a:pt x="380523" y="338300"/>
                      <a:pt x="384321" y="342094"/>
                      <a:pt x="384321" y="348164"/>
                    </a:cubicBezTo>
                    <a:cubicBezTo>
                      <a:pt x="384321" y="354994"/>
                      <a:pt x="380523" y="358788"/>
                      <a:pt x="373687" y="358788"/>
                    </a:cubicBezTo>
                    <a:lnTo>
                      <a:pt x="331911" y="358788"/>
                    </a:lnTo>
                    <a:lnTo>
                      <a:pt x="331911" y="399005"/>
                    </a:lnTo>
                    <a:lnTo>
                      <a:pt x="355457" y="399005"/>
                    </a:lnTo>
                    <a:cubicBezTo>
                      <a:pt x="361534" y="399005"/>
                      <a:pt x="365332" y="402799"/>
                      <a:pt x="365332" y="408870"/>
                    </a:cubicBezTo>
                    <a:cubicBezTo>
                      <a:pt x="365332" y="415699"/>
                      <a:pt x="361534" y="419493"/>
                      <a:pt x="355457" y="419493"/>
                    </a:cubicBezTo>
                    <a:lnTo>
                      <a:pt x="288616" y="419493"/>
                    </a:lnTo>
                    <a:cubicBezTo>
                      <a:pt x="282539" y="419493"/>
                      <a:pt x="278742" y="415699"/>
                      <a:pt x="278742" y="408870"/>
                    </a:cubicBezTo>
                    <a:cubicBezTo>
                      <a:pt x="278742" y="402799"/>
                      <a:pt x="282539" y="399005"/>
                      <a:pt x="288616" y="399005"/>
                    </a:cubicBezTo>
                    <a:lnTo>
                      <a:pt x="312162" y="399005"/>
                    </a:lnTo>
                    <a:lnTo>
                      <a:pt x="312162" y="358788"/>
                    </a:lnTo>
                    <a:lnTo>
                      <a:pt x="270386" y="358788"/>
                    </a:lnTo>
                    <a:cubicBezTo>
                      <a:pt x="264310" y="358788"/>
                      <a:pt x="259752" y="354994"/>
                      <a:pt x="259752" y="348164"/>
                    </a:cubicBezTo>
                    <a:cubicBezTo>
                      <a:pt x="259752" y="342094"/>
                      <a:pt x="264310" y="338300"/>
                      <a:pt x="270386" y="338300"/>
                    </a:cubicBezTo>
                    <a:lnTo>
                      <a:pt x="312162" y="338300"/>
                    </a:lnTo>
                    <a:lnTo>
                      <a:pt x="312162" y="328435"/>
                    </a:lnTo>
                    <a:lnTo>
                      <a:pt x="270386" y="328435"/>
                    </a:lnTo>
                    <a:cubicBezTo>
                      <a:pt x="264310" y="328435"/>
                      <a:pt x="259752" y="324641"/>
                      <a:pt x="259752" y="317812"/>
                    </a:cubicBezTo>
                    <a:cubicBezTo>
                      <a:pt x="259752" y="311741"/>
                      <a:pt x="264310" y="307947"/>
                      <a:pt x="270386" y="307947"/>
                    </a:cubicBezTo>
                    <a:lnTo>
                      <a:pt x="305326" y="307947"/>
                    </a:lnTo>
                    <a:lnTo>
                      <a:pt x="242283" y="209301"/>
                    </a:lnTo>
                    <a:cubicBezTo>
                      <a:pt x="241523" y="207024"/>
                      <a:pt x="240004" y="207024"/>
                      <a:pt x="238485" y="207024"/>
                    </a:cubicBezTo>
                    <a:lnTo>
                      <a:pt x="218736" y="207024"/>
                    </a:lnTo>
                    <a:cubicBezTo>
                      <a:pt x="211900" y="207024"/>
                      <a:pt x="208102" y="202471"/>
                      <a:pt x="208102" y="196401"/>
                    </a:cubicBezTo>
                    <a:cubicBezTo>
                      <a:pt x="208102" y="190330"/>
                      <a:pt x="211900" y="186536"/>
                      <a:pt x="218736" y="186536"/>
                    </a:cubicBezTo>
                    <a:close/>
                    <a:moveTo>
                      <a:pt x="44805" y="172171"/>
                    </a:moveTo>
                    <a:cubicBezTo>
                      <a:pt x="41008" y="182031"/>
                      <a:pt x="37211" y="191891"/>
                      <a:pt x="33414" y="202510"/>
                    </a:cubicBezTo>
                    <a:lnTo>
                      <a:pt x="73663" y="202510"/>
                    </a:lnTo>
                    <a:cubicBezTo>
                      <a:pt x="74422" y="197959"/>
                      <a:pt x="75941" y="193408"/>
                      <a:pt x="77460" y="188858"/>
                    </a:cubicBezTo>
                    <a:cubicBezTo>
                      <a:pt x="77460" y="188099"/>
                      <a:pt x="78219" y="186582"/>
                      <a:pt x="78979" y="185065"/>
                    </a:cubicBezTo>
                    <a:cubicBezTo>
                      <a:pt x="80498" y="180514"/>
                      <a:pt x="82016" y="175963"/>
                      <a:pt x="83535" y="172171"/>
                    </a:cubicBezTo>
                    <a:close/>
                    <a:moveTo>
                      <a:pt x="451103" y="136487"/>
                    </a:moveTo>
                    <a:cubicBezTo>
                      <a:pt x="455664" y="132683"/>
                      <a:pt x="461746" y="133444"/>
                      <a:pt x="465547" y="138009"/>
                    </a:cubicBezTo>
                    <a:cubicBezTo>
                      <a:pt x="470108" y="143335"/>
                      <a:pt x="473909" y="148661"/>
                      <a:pt x="477709" y="154748"/>
                    </a:cubicBezTo>
                    <a:cubicBezTo>
                      <a:pt x="481510" y="159313"/>
                      <a:pt x="479990" y="165400"/>
                      <a:pt x="475429" y="168444"/>
                    </a:cubicBezTo>
                    <a:cubicBezTo>
                      <a:pt x="473909" y="169966"/>
                      <a:pt x="471628" y="169966"/>
                      <a:pt x="469347" y="169966"/>
                    </a:cubicBezTo>
                    <a:cubicBezTo>
                      <a:pt x="466307" y="169966"/>
                      <a:pt x="463266" y="168444"/>
                      <a:pt x="460986" y="166161"/>
                    </a:cubicBezTo>
                    <a:cubicBezTo>
                      <a:pt x="457945" y="160835"/>
                      <a:pt x="454144" y="155509"/>
                      <a:pt x="449583" y="150183"/>
                    </a:cubicBezTo>
                    <a:cubicBezTo>
                      <a:pt x="446542" y="146379"/>
                      <a:pt x="446542" y="139531"/>
                      <a:pt x="451103" y="136487"/>
                    </a:cubicBezTo>
                    <a:close/>
                    <a:moveTo>
                      <a:pt x="185242" y="122835"/>
                    </a:moveTo>
                    <a:cubicBezTo>
                      <a:pt x="189040" y="119037"/>
                      <a:pt x="195876" y="119037"/>
                      <a:pt x="199674" y="122835"/>
                    </a:cubicBezTo>
                    <a:cubicBezTo>
                      <a:pt x="203472" y="126632"/>
                      <a:pt x="203472" y="132709"/>
                      <a:pt x="199674" y="137266"/>
                    </a:cubicBezTo>
                    <a:cubicBezTo>
                      <a:pt x="195117" y="141823"/>
                      <a:pt x="191319" y="146381"/>
                      <a:pt x="186762" y="150938"/>
                    </a:cubicBezTo>
                    <a:cubicBezTo>
                      <a:pt x="185242" y="153976"/>
                      <a:pt x="182204" y="154736"/>
                      <a:pt x="179166" y="154736"/>
                    </a:cubicBezTo>
                    <a:cubicBezTo>
                      <a:pt x="176887" y="154736"/>
                      <a:pt x="174609" y="153976"/>
                      <a:pt x="173090" y="152457"/>
                    </a:cubicBezTo>
                    <a:cubicBezTo>
                      <a:pt x="168532" y="149419"/>
                      <a:pt x="167773" y="142583"/>
                      <a:pt x="171571" y="138026"/>
                    </a:cubicBezTo>
                    <a:cubicBezTo>
                      <a:pt x="176128" y="132709"/>
                      <a:pt x="180685" y="127392"/>
                      <a:pt x="185242" y="122835"/>
                    </a:cubicBezTo>
                    <a:close/>
                    <a:moveTo>
                      <a:pt x="81257" y="111494"/>
                    </a:moveTo>
                    <a:cubicBezTo>
                      <a:pt x="71385" y="123629"/>
                      <a:pt x="62272" y="137282"/>
                      <a:pt x="54677" y="151692"/>
                    </a:cubicBezTo>
                    <a:lnTo>
                      <a:pt x="92648" y="151692"/>
                    </a:lnTo>
                    <a:lnTo>
                      <a:pt x="92648" y="150934"/>
                    </a:lnTo>
                    <a:cubicBezTo>
                      <a:pt x="93408" y="149417"/>
                      <a:pt x="94167" y="147900"/>
                      <a:pt x="94926" y="146383"/>
                    </a:cubicBezTo>
                    <a:cubicBezTo>
                      <a:pt x="97205" y="142591"/>
                      <a:pt x="99483" y="138799"/>
                      <a:pt x="101761" y="135006"/>
                    </a:cubicBezTo>
                    <a:cubicBezTo>
                      <a:pt x="102521" y="133489"/>
                      <a:pt x="103280" y="131972"/>
                      <a:pt x="104039" y="130455"/>
                    </a:cubicBezTo>
                    <a:cubicBezTo>
                      <a:pt x="107077" y="125905"/>
                      <a:pt x="110115" y="121354"/>
                      <a:pt x="113152" y="116803"/>
                    </a:cubicBezTo>
                    <a:cubicBezTo>
                      <a:pt x="113912" y="114528"/>
                      <a:pt x="115431" y="113011"/>
                      <a:pt x="116190" y="111494"/>
                    </a:cubicBezTo>
                    <a:close/>
                    <a:moveTo>
                      <a:pt x="400213" y="85002"/>
                    </a:moveTo>
                    <a:cubicBezTo>
                      <a:pt x="406282" y="88033"/>
                      <a:pt x="412351" y="91822"/>
                      <a:pt x="418420" y="95611"/>
                    </a:cubicBezTo>
                    <a:cubicBezTo>
                      <a:pt x="422972" y="98642"/>
                      <a:pt x="424489" y="104704"/>
                      <a:pt x="421455" y="109251"/>
                    </a:cubicBezTo>
                    <a:cubicBezTo>
                      <a:pt x="419179" y="112282"/>
                      <a:pt x="416144" y="113798"/>
                      <a:pt x="413110" y="113798"/>
                    </a:cubicBezTo>
                    <a:cubicBezTo>
                      <a:pt x="410834" y="113798"/>
                      <a:pt x="409317" y="113798"/>
                      <a:pt x="407800" y="112282"/>
                    </a:cubicBezTo>
                    <a:cubicBezTo>
                      <a:pt x="402489" y="109251"/>
                      <a:pt x="396420" y="106220"/>
                      <a:pt x="391110" y="103189"/>
                    </a:cubicBezTo>
                    <a:cubicBezTo>
                      <a:pt x="385799" y="100915"/>
                      <a:pt x="384282" y="94853"/>
                      <a:pt x="386558" y="89549"/>
                    </a:cubicBezTo>
                    <a:cubicBezTo>
                      <a:pt x="388834" y="84244"/>
                      <a:pt x="394903" y="82729"/>
                      <a:pt x="400213" y="85002"/>
                    </a:cubicBezTo>
                    <a:close/>
                    <a:moveTo>
                      <a:pt x="255897" y="76571"/>
                    </a:moveTo>
                    <a:cubicBezTo>
                      <a:pt x="261215" y="75053"/>
                      <a:pt x="266534" y="77330"/>
                      <a:pt x="268814" y="82644"/>
                    </a:cubicBezTo>
                    <a:cubicBezTo>
                      <a:pt x="271093" y="87958"/>
                      <a:pt x="268054" y="94032"/>
                      <a:pt x="262735" y="95550"/>
                    </a:cubicBezTo>
                    <a:cubicBezTo>
                      <a:pt x="257416" y="97827"/>
                      <a:pt x="251338" y="100864"/>
                      <a:pt x="245259" y="103141"/>
                    </a:cubicBezTo>
                    <a:cubicBezTo>
                      <a:pt x="243739" y="103901"/>
                      <a:pt x="242219" y="104660"/>
                      <a:pt x="240700" y="104660"/>
                    </a:cubicBezTo>
                    <a:cubicBezTo>
                      <a:pt x="237660" y="104660"/>
                      <a:pt x="233861" y="102382"/>
                      <a:pt x="231582" y="99346"/>
                    </a:cubicBezTo>
                    <a:cubicBezTo>
                      <a:pt x="229302" y="94032"/>
                      <a:pt x="231582" y="87958"/>
                      <a:pt x="236141" y="85681"/>
                    </a:cubicBezTo>
                    <a:cubicBezTo>
                      <a:pt x="242979" y="81885"/>
                      <a:pt x="249058" y="79608"/>
                      <a:pt x="255897" y="76571"/>
                    </a:cubicBezTo>
                    <a:close/>
                    <a:moveTo>
                      <a:pt x="318232" y="65184"/>
                    </a:moveTo>
                    <a:lnTo>
                      <a:pt x="318990" y="65184"/>
                    </a:lnTo>
                    <a:cubicBezTo>
                      <a:pt x="325813" y="65184"/>
                      <a:pt x="332636" y="65944"/>
                      <a:pt x="339459" y="66705"/>
                    </a:cubicBezTo>
                    <a:cubicBezTo>
                      <a:pt x="344766" y="67465"/>
                      <a:pt x="349314" y="72028"/>
                      <a:pt x="348556" y="78111"/>
                    </a:cubicBezTo>
                    <a:cubicBezTo>
                      <a:pt x="347798" y="83435"/>
                      <a:pt x="343249" y="87237"/>
                      <a:pt x="337943" y="87237"/>
                    </a:cubicBezTo>
                    <a:cubicBezTo>
                      <a:pt x="337943" y="87237"/>
                      <a:pt x="337184" y="86476"/>
                      <a:pt x="337184" y="86476"/>
                    </a:cubicBezTo>
                    <a:cubicBezTo>
                      <a:pt x="331120" y="85716"/>
                      <a:pt x="325055" y="85716"/>
                      <a:pt x="318990" y="85716"/>
                    </a:cubicBezTo>
                    <a:cubicBezTo>
                      <a:pt x="312925" y="85716"/>
                      <a:pt x="308376" y="81153"/>
                      <a:pt x="308376" y="75830"/>
                    </a:cubicBezTo>
                    <a:cubicBezTo>
                      <a:pt x="308376" y="69746"/>
                      <a:pt x="312925" y="65184"/>
                      <a:pt x="318232" y="65184"/>
                    </a:cubicBezTo>
                    <a:close/>
                    <a:moveTo>
                      <a:pt x="133656" y="60677"/>
                    </a:moveTo>
                    <a:cubicBezTo>
                      <a:pt x="121506" y="69778"/>
                      <a:pt x="109355" y="79638"/>
                      <a:pt x="98723" y="91015"/>
                    </a:cubicBezTo>
                    <a:lnTo>
                      <a:pt x="132138" y="91015"/>
                    </a:lnTo>
                    <a:cubicBezTo>
                      <a:pt x="133656" y="89498"/>
                      <a:pt x="135175" y="87223"/>
                      <a:pt x="136694" y="85706"/>
                    </a:cubicBezTo>
                    <a:cubicBezTo>
                      <a:pt x="138213" y="83431"/>
                      <a:pt x="140491" y="81155"/>
                      <a:pt x="142010" y="79638"/>
                    </a:cubicBezTo>
                    <a:cubicBezTo>
                      <a:pt x="144288" y="77363"/>
                      <a:pt x="146566" y="75088"/>
                      <a:pt x="148085" y="73571"/>
                    </a:cubicBezTo>
                    <a:cubicBezTo>
                      <a:pt x="150364" y="71295"/>
                      <a:pt x="151882" y="69020"/>
                      <a:pt x="154161" y="67503"/>
                    </a:cubicBezTo>
                    <a:cubicBezTo>
                      <a:pt x="156439" y="65228"/>
                      <a:pt x="159477" y="62952"/>
                      <a:pt x="161755" y="60677"/>
                    </a:cubicBezTo>
                    <a:close/>
                    <a:moveTo>
                      <a:pt x="214914" y="25029"/>
                    </a:moveTo>
                    <a:cubicBezTo>
                      <a:pt x="198966" y="28063"/>
                      <a:pt x="183018" y="33372"/>
                      <a:pt x="168589" y="40198"/>
                    </a:cubicBezTo>
                    <a:lnTo>
                      <a:pt x="188334" y="40198"/>
                    </a:lnTo>
                    <a:cubicBezTo>
                      <a:pt x="190612" y="38681"/>
                      <a:pt x="193650" y="37164"/>
                      <a:pt x="196688" y="34889"/>
                    </a:cubicBezTo>
                    <a:cubicBezTo>
                      <a:pt x="198207" y="34131"/>
                      <a:pt x="199725" y="32614"/>
                      <a:pt x="202004" y="31855"/>
                    </a:cubicBezTo>
                    <a:cubicBezTo>
                      <a:pt x="205041" y="30338"/>
                      <a:pt x="208079" y="28063"/>
                      <a:pt x="211877" y="26546"/>
                    </a:cubicBezTo>
                    <a:cubicBezTo>
                      <a:pt x="212636" y="25787"/>
                      <a:pt x="214155" y="25029"/>
                      <a:pt x="214914" y="25029"/>
                    </a:cubicBezTo>
                    <a:close/>
                    <a:moveTo>
                      <a:pt x="318954" y="20478"/>
                    </a:moveTo>
                    <a:cubicBezTo>
                      <a:pt x="310600" y="20478"/>
                      <a:pt x="303006" y="20478"/>
                      <a:pt x="294653" y="21237"/>
                    </a:cubicBezTo>
                    <a:lnTo>
                      <a:pt x="290855" y="21995"/>
                    </a:lnTo>
                    <a:cubicBezTo>
                      <a:pt x="290096" y="21995"/>
                      <a:pt x="290096" y="21995"/>
                      <a:pt x="289337" y="22754"/>
                    </a:cubicBezTo>
                    <a:cubicBezTo>
                      <a:pt x="285540" y="22754"/>
                      <a:pt x="282502" y="23512"/>
                      <a:pt x="278705" y="24271"/>
                    </a:cubicBezTo>
                    <a:cubicBezTo>
                      <a:pt x="278705" y="24271"/>
                      <a:pt x="278705" y="24271"/>
                      <a:pt x="277945" y="24271"/>
                    </a:cubicBezTo>
                    <a:cubicBezTo>
                      <a:pt x="274908" y="25029"/>
                      <a:pt x="271111" y="25787"/>
                      <a:pt x="268073" y="26546"/>
                    </a:cubicBezTo>
                    <a:cubicBezTo>
                      <a:pt x="267314" y="26546"/>
                      <a:pt x="267314" y="26546"/>
                      <a:pt x="266554" y="26546"/>
                    </a:cubicBezTo>
                    <a:cubicBezTo>
                      <a:pt x="263517" y="27304"/>
                      <a:pt x="260479" y="28821"/>
                      <a:pt x="257441" y="29580"/>
                    </a:cubicBezTo>
                    <a:cubicBezTo>
                      <a:pt x="256682" y="29580"/>
                      <a:pt x="255922" y="30338"/>
                      <a:pt x="254404" y="30338"/>
                    </a:cubicBezTo>
                    <a:cubicBezTo>
                      <a:pt x="252125" y="31097"/>
                      <a:pt x="249847" y="31855"/>
                      <a:pt x="246810" y="32614"/>
                    </a:cubicBezTo>
                    <a:cubicBezTo>
                      <a:pt x="245291" y="33372"/>
                      <a:pt x="243012" y="34131"/>
                      <a:pt x="240734" y="35648"/>
                    </a:cubicBezTo>
                    <a:cubicBezTo>
                      <a:pt x="239215" y="35648"/>
                      <a:pt x="238456" y="36406"/>
                      <a:pt x="236937" y="37164"/>
                    </a:cubicBezTo>
                    <a:cubicBezTo>
                      <a:pt x="182259" y="59918"/>
                      <a:pt x="136694" y="105426"/>
                      <a:pt x="109355" y="163069"/>
                    </a:cubicBezTo>
                    <a:cubicBezTo>
                      <a:pt x="109355" y="163828"/>
                      <a:pt x="109355" y="163828"/>
                      <a:pt x="109355" y="164586"/>
                    </a:cubicBezTo>
                    <a:cubicBezTo>
                      <a:pt x="107836" y="167620"/>
                      <a:pt x="106318" y="170654"/>
                      <a:pt x="104799" y="174446"/>
                    </a:cubicBezTo>
                    <a:cubicBezTo>
                      <a:pt x="104039" y="175205"/>
                      <a:pt x="103280" y="176722"/>
                      <a:pt x="103280" y="178239"/>
                    </a:cubicBezTo>
                    <a:cubicBezTo>
                      <a:pt x="101761" y="180514"/>
                      <a:pt x="101002" y="182789"/>
                      <a:pt x="100242" y="185823"/>
                    </a:cubicBezTo>
                    <a:cubicBezTo>
                      <a:pt x="99483" y="187341"/>
                      <a:pt x="98723" y="188858"/>
                      <a:pt x="97964" y="190374"/>
                    </a:cubicBezTo>
                    <a:cubicBezTo>
                      <a:pt x="97205" y="192650"/>
                      <a:pt x="96445" y="194925"/>
                      <a:pt x="95686" y="197201"/>
                    </a:cubicBezTo>
                    <a:cubicBezTo>
                      <a:pt x="95686" y="199476"/>
                      <a:pt x="94926" y="200993"/>
                      <a:pt x="94167" y="203268"/>
                    </a:cubicBezTo>
                    <a:cubicBezTo>
                      <a:pt x="93408" y="204785"/>
                      <a:pt x="92648" y="207061"/>
                      <a:pt x="92648" y="209336"/>
                    </a:cubicBezTo>
                    <a:cubicBezTo>
                      <a:pt x="91889" y="211611"/>
                      <a:pt x="91129" y="213128"/>
                      <a:pt x="90370" y="215404"/>
                    </a:cubicBezTo>
                    <a:cubicBezTo>
                      <a:pt x="90370" y="217679"/>
                      <a:pt x="89611" y="219955"/>
                      <a:pt x="88851" y="221471"/>
                    </a:cubicBezTo>
                    <a:cubicBezTo>
                      <a:pt x="88851" y="223747"/>
                      <a:pt x="88092" y="226022"/>
                      <a:pt x="87332" y="227539"/>
                    </a:cubicBezTo>
                    <a:cubicBezTo>
                      <a:pt x="87332" y="229815"/>
                      <a:pt x="86573" y="232090"/>
                      <a:pt x="86573" y="234365"/>
                    </a:cubicBezTo>
                    <a:cubicBezTo>
                      <a:pt x="85813" y="236641"/>
                      <a:pt x="85813" y="238158"/>
                      <a:pt x="85054" y="240433"/>
                    </a:cubicBezTo>
                    <a:cubicBezTo>
                      <a:pt x="85054" y="242708"/>
                      <a:pt x="84295" y="244984"/>
                      <a:pt x="84295" y="247259"/>
                    </a:cubicBezTo>
                    <a:cubicBezTo>
                      <a:pt x="83535" y="249535"/>
                      <a:pt x="83535" y="251810"/>
                      <a:pt x="83535" y="253327"/>
                    </a:cubicBezTo>
                    <a:cubicBezTo>
                      <a:pt x="82776" y="255602"/>
                      <a:pt x="82776" y="258636"/>
                      <a:pt x="82776" y="260912"/>
                    </a:cubicBezTo>
                    <a:cubicBezTo>
                      <a:pt x="82016" y="262428"/>
                      <a:pt x="82016" y="264704"/>
                      <a:pt x="82016" y="266221"/>
                    </a:cubicBezTo>
                    <a:cubicBezTo>
                      <a:pt x="82016" y="269255"/>
                      <a:pt x="81257" y="272288"/>
                      <a:pt x="81257" y="275322"/>
                    </a:cubicBezTo>
                    <a:cubicBezTo>
                      <a:pt x="81257" y="276839"/>
                      <a:pt x="81257" y="278356"/>
                      <a:pt x="81257" y="279873"/>
                    </a:cubicBezTo>
                    <a:cubicBezTo>
                      <a:pt x="80498" y="284424"/>
                      <a:pt x="80498" y="288975"/>
                      <a:pt x="80498" y="293525"/>
                    </a:cubicBezTo>
                    <a:cubicBezTo>
                      <a:pt x="80498" y="298076"/>
                      <a:pt x="80498" y="302627"/>
                      <a:pt x="81257" y="306419"/>
                    </a:cubicBezTo>
                    <a:cubicBezTo>
                      <a:pt x="81257" y="308695"/>
                      <a:pt x="81257" y="310212"/>
                      <a:pt x="81257" y="311729"/>
                    </a:cubicBezTo>
                    <a:cubicBezTo>
                      <a:pt x="81257" y="314004"/>
                      <a:pt x="81257" y="317038"/>
                      <a:pt x="82016" y="320072"/>
                    </a:cubicBezTo>
                    <a:cubicBezTo>
                      <a:pt x="82016" y="321589"/>
                      <a:pt x="82016" y="323864"/>
                      <a:pt x="82776" y="325381"/>
                    </a:cubicBezTo>
                    <a:cubicBezTo>
                      <a:pt x="82776" y="328415"/>
                      <a:pt x="82776" y="330690"/>
                      <a:pt x="83535" y="332966"/>
                    </a:cubicBezTo>
                    <a:cubicBezTo>
                      <a:pt x="83535" y="335241"/>
                      <a:pt x="83535" y="336758"/>
                      <a:pt x="84295" y="339033"/>
                    </a:cubicBezTo>
                    <a:cubicBezTo>
                      <a:pt x="84295" y="341309"/>
                      <a:pt x="85054" y="343584"/>
                      <a:pt x="85054" y="345859"/>
                    </a:cubicBezTo>
                    <a:cubicBezTo>
                      <a:pt x="85813" y="348135"/>
                      <a:pt x="85813" y="350410"/>
                      <a:pt x="86573" y="351927"/>
                    </a:cubicBezTo>
                    <a:cubicBezTo>
                      <a:pt x="86573" y="354203"/>
                      <a:pt x="87332" y="356478"/>
                      <a:pt x="87332" y="358753"/>
                    </a:cubicBezTo>
                    <a:cubicBezTo>
                      <a:pt x="88092" y="361029"/>
                      <a:pt x="88851" y="362546"/>
                      <a:pt x="88851" y="364821"/>
                    </a:cubicBezTo>
                    <a:cubicBezTo>
                      <a:pt x="89611" y="367096"/>
                      <a:pt x="90370" y="369372"/>
                      <a:pt x="90370" y="370889"/>
                    </a:cubicBezTo>
                    <a:cubicBezTo>
                      <a:pt x="91129" y="373164"/>
                      <a:pt x="91889" y="375439"/>
                      <a:pt x="91889" y="376956"/>
                    </a:cubicBezTo>
                    <a:cubicBezTo>
                      <a:pt x="92648" y="379232"/>
                      <a:pt x="93408" y="381507"/>
                      <a:pt x="94167" y="383783"/>
                    </a:cubicBezTo>
                    <a:cubicBezTo>
                      <a:pt x="94926" y="385300"/>
                      <a:pt x="95686" y="387575"/>
                      <a:pt x="95686" y="389092"/>
                    </a:cubicBezTo>
                    <a:cubicBezTo>
                      <a:pt x="96445" y="391367"/>
                      <a:pt x="97205" y="393643"/>
                      <a:pt x="97964" y="395918"/>
                    </a:cubicBezTo>
                    <a:cubicBezTo>
                      <a:pt x="98723" y="397435"/>
                      <a:pt x="99483" y="398952"/>
                      <a:pt x="100242" y="401227"/>
                    </a:cubicBezTo>
                    <a:cubicBezTo>
                      <a:pt x="101002" y="403503"/>
                      <a:pt x="101761" y="405778"/>
                      <a:pt x="103280" y="408812"/>
                    </a:cubicBezTo>
                    <a:cubicBezTo>
                      <a:pt x="103280" y="409570"/>
                      <a:pt x="104039" y="411087"/>
                      <a:pt x="104799" y="412604"/>
                    </a:cubicBezTo>
                    <a:cubicBezTo>
                      <a:pt x="106318" y="415638"/>
                      <a:pt x="107077" y="418672"/>
                      <a:pt x="108596" y="422464"/>
                    </a:cubicBezTo>
                    <a:cubicBezTo>
                      <a:pt x="109355" y="422464"/>
                      <a:pt x="109355" y="423223"/>
                      <a:pt x="109355" y="423223"/>
                    </a:cubicBezTo>
                    <a:cubicBezTo>
                      <a:pt x="136694" y="481624"/>
                      <a:pt x="182259" y="526374"/>
                      <a:pt x="236937" y="549886"/>
                    </a:cubicBezTo>
                    <a:cubicBezTo>
                      <a:pt x="237697" y="549886"/>
                      <a:pt x="239215" y="550644"/>
                      <a:pt x="240734" y="551403"/>
                    </a:cubicBezTo>
                    <a:cubicBezTo>
                      <a:pt x="243012" y="552161"/>
                      <a:pt x="245291" y="552920"/>
                      <a:pt x="246810" y="553678"/>
                    </a:cubicBezTo>
                    <a:cubicBezTo>
                      <a:pt x="249847" y="554437"/>
                      <a:pt x="252125" y="555195"/>
                      <a:pt x="254404" y="555954"/>
                    </a:cubicBezTo>
                    <a:cubicBezTo>
                      <a:pt x="255922" y="556712"/>
                      <a:pt x="256682" y="556712"/>
                      <a:pt x="257441" y="557471"/>
                    </a:cubicBezTo>
                    <a:cubicBezTo>
                      <a:pt x="260479" y="558229"/>
                      <a:pt x="263517" y="558988"/>
                      <a:pt x="266554" y="559746"/>
                    </a:cubicBezTo>
                    <a:cubicBezTo>
                      <a:pt x="267314" y="559746"/>
                      <a:pt x="267314" y="559746"/>
                      <a:pt x="268073" y="559746"/>
                    </a:cubicBezTo>
                    <a:cubicBezTo>
                      <a:pt x="271111" y="560504"/>
                      <a:pt x="274908" y="561263"/>
                      <a:pt x="277945" y="562021"/>
                    </a:cubicBezTo>
                    <a:cubicBezTo>
                      <a:pt x="278705" y="562021"/>
                      <a:pt x="278705" y="562021"/>
                      <a:pt x="278705" y="562780"/>
                    </a:cubicBezTo>
                    <a:cubicBezTo>
                      <a:pt x="282502" y="562780"/>
                      <a:pt x="285540" y="563538"/>
                      <a:pt x="289337" y="564297"/>
                    </a:cubicBezTo>
                    <a:cubicBezTo>
                      <a:pt x="290096" y="564297"/>
                      <a:pt x="290096" y="564297"/>
                      <a:pt x="290855" y="564297"/>
                    </a:cubicBezTo>
                    <a:lnTo>
                      <a:pt x="294653" y="565055"/>
                    </a:lnTo>
                    <a:cubicBezTo>
                      <a:pt x="303006" y="565814"/>
                      <a:pt x="310600" y="566572"/>
                      <a:pt x="318954" y="566572"/>
                    </a:cubicBezTo>
                    <a:cubicBezTo>
                      <a:pt x="449573" y="566572"/>
                      <a:pt x="556650" y="443701"/>
                      <a:pt x="556650" y="293525"/>
                    </a:cubicBezTo>
                    <a:cubicBezTo>
                      <a:pt x="556650" y="142591"/>
                      <a:pt x="449573" y="20478"/>
                      <a:pt x="318954" y="20478"/>
                    </a:cubicBezTo>
                    <a:close/>
                    <a:moveTo>
                      <a:pt x="258201" y="0"/>
                    </a:moveTo>
                    <a:cubicBezTo>
                      <a:pt x="268073" y="0"/>
                      <a:pt x="277945" y="758"/>
                      <a:pt x="287818" y="2275"/>
                    </a:cubicBezTo>
                    <a:cubicBezTo>
                      <a:pt x="298450" y="758"/>
                      <a:pt x="308322" y="0"/>
                      <a:pt x="318954" y="0"/>
                    </a:cubicBezTo>
                    <a:cubicBezTo>
                      <a:pt x="460964" y="0"/>
                      <a:pt x="577154" y="131214"/>
                      <a:pt x="577154" y="293525"/>
                    </a:cubicBezTo>
                    <a:cubicBezTo>
                      <a:pt x="577154" y="455078"/>
                      <a:pt x="460964" y="586292"/>
                      <a:pt x="318954" y="586292"/>
                    </a:cubicBezTo>
                    <a:cubicBezTo>
                      <a:pt x="308322" y="586292"/>
                      <a:pt x="298450" y="585534"/>
                      <a:pt x="287818" y="584775"/>
                    </a:cubicBezTo>
                    <a:cubicBezTo>
                      <a:pt x="277945" y="585534"/>
                      <a:pt x="268073" y="586292"/>
                      <a:pt x="258201" y="586292"/>
                    </a:cubicBezTo>
                    <a:cubicBezTo>
                      <a:pt x="203522" y="586292"/>
                      <a:pt x="152642" y="567331"/>
                      <a:pt x="110874" y="533958"/>
                    </a:cubicBezTo>
                    <a:cubicBezTo>
                      <a:pt x="110115" y="533200"/>
                      <a:pt x="109355" y="533200"/>
                      <a:pt x="108596" y="532441"/>
                    </a:cubicBezTo>
                    <a:cubicBezTo>
                      <a:pt x="91129" y="518031"/>
                      <a:pt x="75182" y="501344"/>
                      <a:pt x="60753" y="482383"/>
                    </a:cubicBezTo>
                    <a:cubicBezTo>
                      <a:pt x="60753" y="482383"/>
                      <a:pt x="59993" y="481624"/>
                      <a:pt x="59993" y="480866"/>
                    </a:cubicBezTo>
                    <a:cubicBezTo>
                      <a:pt x="46324" y="461904"/>
                      <a:pt x="34173" y="441426"/>
                      <a:pt x="25060" y="419430"/>
                    </a:cubicBezTo>
                    <a:cubicBezTo>
                      <a:pt x="24301" y="418672"/>
                      <a:pt x="24301" y="417913"/>
                      <a:pt x="24301" y="417913"/>
                    </a:cubicBezTo>
                    <a:cubicBezTo>
                      <a:pt x="8353" y="379990"/>
                      <a:pt x="0" y="337516"/>
                      <a:pt x="0" y="293525"/>
                    </a:cubicBezTo>
                    <a:cubicBezTo>
                      <a:pt x="0" y="264704"/>
                      <a:pt x="3037" y="237399"/>
                      <a:pt x="9872" y="211611"/>
                    </a:cubicBezTo>
                    <a:cubicBezTo>
                      <a:pt x="9872" y="210095"/>
                      <a:pt x="10632" y="209336"/>
                      <a:pt x="10632" y="207819"/>
                    </a:cubicBezTo>
                    <a:cubicBezTo>
                      <a:pt x="15188" y="191133"/>
                      <a:pt x="21263" y="174446"/>
                      <a:pt x="28857" y="158519"/>
                    </a:cubicBezTo>
                    <a:cubicBezTo>
                      <a:pt x="28857" y="157760"/>
                      <a:pt x="28857" y="157760"/>
                      <a:pt x="29617" y="157002"/>
                    </a:cubicBezTo>
                    <a:cubicBezTo>
                      <a:pt x="39489" y="134248"/>
                      <a:pt x="52399" y="113769"/>
                      <a:pt x="67588" y="94808"/>
                    </a:cubicBezTo>
                    <a:cubicBezTo>
                      <a:pt x="68347" y="94808"/>
                      <a:pt x="68347" y="94049"/>
                      <a:pt x="69106" y="94049"/>
                    </a:cubicBezTo>
                    <a:cubicBezTo>
                      <a:pt x="85054" y="74329"/>
                      <a:pt x="103280" y="57643"/>
                      <a:pt x="123025" y="43232"/>
                    </a:cubicBezTo>
                    <a:cubicBezTo>
                      <a:pt x="162514" y="15927"/>
                      <a:pt x="208839" y="0"/>
                      <a:pt x="258201" y="0"/>
                    </a:cubicBez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grpSp>
          <p:nvGrpSpPr>
            <p:cNvPr id="17" name="iṧḷíḋé">
              <a:extLst>
                <a:ext uri="{FF2B5EF4-FFF2-40B4-BE49-F238E27FC236}">
                  <a16:creationId xmlns:a16="http://schemas.microsoft.com/office/drawing/2014/main" xmlns="" id="{BBB25553-E993-47B0-9D08-63FD98CEA91A}"/>
                </a:ext>
              </a:extLst>
            </p:cNvPr>
            <p:cNvGrpSpPr/>
            <p:nvPr/>
          </p:nvGrpSpPr>
          <p:grpSpPr>
            <a:xfrm>
              <a:off x="8704725" y="3090695"/>
              <a:ext cx="897600" cy="897606"/>
              <a:chOff x="5371847" y="2312243"/>
              <a:chExt cx="656438" cy="656442"/>
            </a:xfrm>
          </p:grpSpPr>
          <p:sp>
            <p:nvSpPr>
              <p:cNvPr id="22" name="ísḻîḋê">
                <a:extLst>
                  <a:ext uri="{FF2B5EF4-FFF2-40B4-BE49-F238E27FC236}">
                    <a16:creationId xmlns:a16="http://schemas.microsoft.com/office/drawing/2014/main" xmlns="" id="{D860C4AB-1946-4834-888C-2384BBF3B59D}"/>
                  </a:ext>
                </a:extLst>
              </p:cNvPr>
              <p:cNvSpPr/>
              <p:nvPr/>
            </p:nvSpPr>
            <p:spPr>
              <a:xfrm>
                <a:off x="5371847" y="2312243"/>
                <a:ext cx="656438" cy="656442"/>
              </a:xfrm>
              <a:prstGeom prst="ellipse">
                <a:avLst/>
              </a:prstGeom>
              <a:solidFill>
                <a:schemeClr val="accent3"/>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377" rtl="0" eaLnBrk="1" latinLnBrk="0" hangingPunct="1">
                  <a:defRPr sz="1800" kern="1200">
                    <a:solidFill>
                      <a:schemeClr val="lt1"/>
                    </a:solidFill>
                  </a:defRPr>
                </a:lvl1pPr>
                <a:lvl2pPr marL="457189" algn="l" defTabSz="914377" rtl="0" eaLnBrk="1" latinLnBrk="0" hangingPunct="1">
                  <a:defRPr sz="1800" kern="1200">
                    <a:solidFill>
                      <a:schemeClr val="lt1"/>
                    </a:solidFill>
                  </a:defRPr>
                </a:lvl2pPr>
                <a:lvl3pPr marL="914377" algn="l" defTabSz="914377" rtl="0" eaLnBrk="1" latinLnBrk="0" hangingPunct="1">
                  <a:defRPr sz="1800" kern="1200">
                    <a:solidFill>
                      <a:schemeClr val="lt1"/>
                    </a:solidFill>
                  </a:defRPr>
                </a:lvl3pPr>
                <a:lvl4pPr marL="1371566" algn="l" defTabSz="914377" rtl="0" eaLnBrk="1" latinLnBrk="0" hangingPunct="1">
                  <a:defRPr sz="1800" kern="1200">
                    <a:solidFill>
                      <a:schemeClr val="lt1"/>
                    </a:solidFill>
                  </a:defRPr>
                </a:lvl4pPr>
                <a:lvl5pPr marL="1828754" algn="l" defTabSz="914377" rtl="0" eaLnBrk="1" latinLnBrk="0" hangingPunct="1">
                  <a:defRPr sz="1800" kern="1200">
                    <a:solidFill>
                      <a:schemeClr val="lt1"/>
                    </a:solidFill>
                  </a:defRPr>
                </a:lvl5pPr>
                <a:lvl6pPr marL="2285943" algn="l" defTabSz="914377" rtl="0" eaLnBrk="1" latinLnBrk="0" hangingPunct="1">
                  <a:defRPr sz="1800" kern="1200">
                    <a:solidFill>
                      <a:schemeClr val="lt1"/>
                    </a:solidFill>
                  </a:defRPr>
                </a:lvl6pPr>
                <a:lvl7pPr marL="2743131" algn="l" defTabSz="914377" rtl="0" eaLnBrk="1" latinLnBrk="0" hangingPunct="1">
                  <a:defRPr sz="1800" kern="1200">
                    <a:solidFill>
                      <a:schemeClr val="lt1"/>
                    </a:solidFill>
                  </a:defRPr>
                </a:lvl7pPr>
                <a:lvl8pPr marL="3200320" algn="l" defTabSz="914377" rtl="0" eaLnBrk="1" latinLnBrk="0" hangingPunct="1">
                  <a:defRPr sz="1800" kern="1200">
                    <a:solidFill>
                      <a:schemeClr val="lt1"/>
                    </a:solidFill>
                  </a:defRPr>
                </a:lvl8pPr>
                <a:lvl9pPr marL="3657509" algn="l" defTabSz="914377" rtl="0" eaLnBrk="1" latinLnBrk="0" hangingPunct="1">
                  <a:defRPr sz="1800" kern="1200">
                    <a:solidFill>
                      <a:schemeClr val="lt1"/>
                    </a:solidFill>
                  </a:defRPr>
                </a:lvl9pPr>
              </a:lstStyle>
              <a:p>
                <a:pPr algn="ctr"/>
                <a:endParaRPr lang="zh-CN" altLang="en-US" dirty="0">
                  <a:ea typeface="微软雅黑" panose="020B0503020204020204" pitchFamily="34" charset="-122"/>
                </a:endParaRPr>
              </a:p>
            </p:txBody>
          </p:sp>
          <p:sp>
            <p:nvSpPr>
              <p:cNvPr id="23" name="îSḻiďé">
                <a:extLst>
                  <a:ext uri="{FF2B5EF4-FFF2-40B4-BE49-F238E27FC236}">
                    <a16:creationId xmlns:a16="http://schemas.microsoft.com/office/drawing/2014/main" xmlns="" id="{1AE5129C-F847-400E-89FE-24B718AA5C29}"/>
                  </a:ext>
                </a:extLst>
              </p:cNvPr>
              <p:cNvSpPr>
                <a:spLocks/>
              </p:cNvSpPr>
              <p:nvPr/>
            </p:nvSpPr>
            <p:spPr bwMode="auto">
              <a:xfrm>
                <a:off x="5532706" y="2476366"/>
                <a:ext cx="334720" cy="328193"/>
              </a:xfrm>
              <a:custGeom>
                <a:avLst/>
                <a:gdLst>
                  <a:gd name="T0" fmla="*/ 1312 w 1990"/>
                  <a:gd name="T1" fmla="*/ 1552 h 1954"/>
                  <a:gd name="T2" fmla="*/ 291 w 1990"/>
                  <a:gd name="T3" fmla="*/ 1746 h 1954"/>
                  <a:gd name="T4" fmla="*/ 0 w 1990"/>
                  <a:gd name="T5" fmla="*/ 540 h 1954"/>
                  <a:gd name="T6" fmla="*/ 515 w 1990"/>
                  <a:gd name="T7" fmla="*/ 249 h 1954"/>
                  <a:gd name="T8" fmla="*/ 1205 w 1990"/>
                  <a:gd name="T9" fmla="*/ 0 h 1954"/>
                  <a:gd name="T10" fmla="*/ 1496 w 1990"/>
                  <a:gd name="T11" fmla="*/ 489 h 1954"/>
                  <a:gd name="T12" fmla="*/ 1413 w 1990"/>
                  <a:gd name="T13" fmla="*/ 291 h 1954"/>
                  <a:gd name="T14" fmla="*/ 802 w 1990"/>
                  <a:gd name="T15" fmla="*/ 83 h 1954"/>
                  <a:gd name="T16" fmla="*/ 1039 w 1990"/>
                  <a:gd name="T17" fmla="*/ 249 h 1954"/>
                  <a:gd name="T18" fmla="*/ 1243 w 1990"/>
                  <a:gd name="T19" fmla="*/ 499 h 1954"/>
                  <a:gd name="T20" fmla="*/ 291 w 1990"/>
                  <a:gd name="T21" fmla="*/ 333 h 1954"/>
                  <a:gd name="T22" fmla="*/ 83 w 1990"/>
                  <a:gd name="T23" fmla="*/ 1455 h 1954"/>
                  <a:gd name="T24" fmla="*/ 1039 w 1990"/>
                  <a:gd name="T25" fmla="*/ 1663 h 1954"/>
                  <a:gd name="T26" fmla="*/ 1641 w 1990"/>
                  <a:gd name="T27" fmla="*/ 1453 h 1954"/>
                  <a:gd name="T28" fmla="*/ 1138 w 1990"/>
                  <a:gd name="T29" fmla="*/ 583 h 1954"/>
                  <a:gd name="T30" fmla="*/ 1641 w 1990"/>
                  <a:gd name="T31" fmla="*/ 1453 h 1954"/>
                  <a:gd name="T32" fmla="*/ 1752 w 1990"/>
                  <a:gd name="T33" fmla="*/ 809 h 1954"/>
                  <a:gd name="T34" fmla="*/ 1026 w 1990"/>
                  <a:gd name="T35" fmla="*/ 1228 h 1954"/>
                  <a:gd name="T36" fmla="*/ 1767 w 1990"/>
                  <a:gd name="T37" fmla="*/ 1422 h 1954"/>
                  <a:gd name="T38" fmla="*/ 1717 w 1990"/>
                  <a:gd name="T39" fmla="*/ 1835 h 1954"/>
                  <a:gd name="T40" fmla="*/ 1767 w 1990"/>
                  <a:gd name="T41" fmla="*/ 1422 h 1954"/>
                  <a:gd name="T42" fmla="*/ 1739 w 1990"/>
                  <a:gd name="T43" fmla="*/ 1874 h 1954"/>
                  <a:gd name="T44" fmla="*/ 1956 w 1990"/>
                  <a:gd name="T45" fmla="*/ 1749 h 1954"/>
                  <a:gd name="T46" fmla="*/ 249 w 1990"/>
                  <a:gd name="T47" fmla="*/ 551 h 1954"/>
                  <a:gd name="T48" fmla="*/ 803 w 1990"/>
                  <a:gd name="T49" fmla="*/ 613 h 1954"/>
                  <a:gd name="T50" fmla="*/ 675 w 1990"/>
                  <a:gd name="T51" fmla="*/ 828 h 1954"/>
                  <a:gd name="T52" fmla="*/ 249 w 1990"/>
                  <a:gd name="T53" fmla="*/ 890 h 1954"/>
                  <a:gd name="T54" fmla="*/ 675 w 1990"/>
                  <a:gd name="T55" fmla="*/ 828 h 1954"/>
                  <a:gd name="T56" fmla="*/ 675 w 1990"/>
                  <a:gd name="T57" fmla="*/ 1167 h 1954"/>
                  <a:gd name="T58" fmla="*/ 249 w 1990"/>
                  <a:gd name="T59" fmla="*/ 1105 h 1954"/>
                  <a:gd name="T60" fmla="*/ 249 w 1990"/>
                  <a:gd name="T61" fmla="*/ 1444 h 1954"/>
                  <a:gd name="T62" fmla="*/ 803 w 1990"/>
                  <a:gd name="T63" fmla="*/ 1382 h 1954"/>
                  <a:gd name="T64" fmla="*/ 249 w 1990"/>
                  <a:gd name="T65" fmla="*/ 1444 h 1954"/>
                  <a:gd name="T66" fmla="*/ 1179 w 1990"/>
                  <a:gd name="T67" fmla="*/ 961 h 1954"/>
                  <a:gd name="T68" fmla="*/ 1300 w 1990"/>
                  <a:gd name="T69" fmla="*/ 1219 h 1954"/>
                  <a:gd name="T70" fmla="*/ 1604 w 1990"/>
                  <a:gd name="T71" fmla="*/ 858 h 1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990" h="1954">
                    <a:moveTo>
                      <a:pt x="1231" y="1534"/>
                    </a:moveTo>
                    <a:cubicBezTo>
                      <a:pt x="1258" y="1542"/>
                      <a:pt x="1285" y="1548"/>
                      <a:pt x="1312" y="1552"/>
                    </a:cubicBezTo>
                    <a:cubicBezTo>
                      <a:pt x="1272" y="1665"/>
                      <a:pt x="1165" y="1746"/>
                      <a:pt x="1039" y="1746"/>
                    </a:cubicBezTo>
                    <a:lnTo>
                      <a:pt x="291" y="1746"/>
                    </a:lnTo>
                    <a:cubicBezTo>
                      <a:pt x="131" y="1746"/>
                      <a:pt x="0" y="1615"/>
                      <a:pt x="0" y="1455"/>
                    </a:cubicBezTo>
                    <a:lnTo>
                      <a:pt x="0" y="540"/>
                    </a:lnTo>
                    <a:cubicBezTo>
                      <a:pt x="0" y="380"/>
                      <a:pt x="131" y="249"/>
                      <a:pt x="291" y="249"/>
                    </a:cubicBezTo>
                    <a:lnTo>
                      <a:pt x="515" y="249"/>
                    </a:lnTo>
                    <a:cubicBezTo>
                      <a:pt x="535" y="109"/>
                      <a:pt x="656" y="0"/>
                      <a:pt x="802" y="0"/>
                    </a:cubicBezTo>
                    <a:lnTo>
                      <a:pt x="1205" y="0"/>
                    </a:lnTo>
                    <a:cubicBezTo>
                      <a:pt x="1366" y="0"/>
                      <a:pt x="1496" y="131"/>
                      <a:pt x="1496" y="291"/>
                    </a:cubicBezTo>
                    <a:lnTo>
                      <a:pt x="1496" y="489"/>
                    </a:lnTo>
                    <a:cubicBezTo>
                      <a:pt x="1469" y="484"/>
                      <a:pt x="1441" y="480"/>
                      <a:pt x="1413" y="479"/>
                    </a:cubicBezTo>
                    <a:lnTo>
                      <a:pt x="1413" y="291"/>
                    </a:lnTo>
                    <a:cubicBezTo>
                      <a:pt x="1413" y="176"/>
                      <a:pt x="1320" y="83"/>
                      <a:pt x="1205" y="83"/>
                    </a:cubicBezTo>
                    <a:lnTo>
                      <a:pt x="802" y="83"/>
                    </a:lnTo>
                    <a:cubicBezTo>
                      <a:pt x="701" y="83"/>
                      <a:pt x="617" y="155"/>
                      <a:pt x="598" y="249"/>
                    </a:cubicBezTo>
                    <a:lnTo>
                      <a:pt x="1039" y="249"/>
                    </a:lnTo>
                    <a:cubicBezTo>
                      <a:pt x="1180" y="249"/>
                      <a:pt x="1297" y="349"/>
                      <a:pt x="1324" y="482"/>
                    </a:cubicBezTo>
                    <a:cubicBezTo>
                      <a:pt x="1297" y="485"/>
                      <a:pt x="1270" y="491"/>
                      <a:pt x="1243" y="499"/>
                    </a:cubicBezTo>
                    <a:cubicBezTo>
                      <a:pt x="1224" y="404"/>
                      <a:pt x="1140" y="333"/>
                      <a:pt x="1039" y="333"/>
                    </a:cubicBezTo>
                    <a:lnTo>
                      <a:pt x="291" y="333"/>
                    </a:lnTo>
                    <a:cubicBezTo>
                      <a:pt x="177" y="333"/>
                      <a:pt x="83" y="426"/>
                      <a:pt x="83" y="540"/>
                    </a:cubicBezTo>
                    <a:lnTo>
                      <a:pt x="83" y="1455"/>
                    </a:lnTo>
                    <a:cubicBezTo>
                      <a:pt x="83" y="1569"/>
                      <a:pt x="177" y="1663"/>
                      <a:pt x="291" y="1663"/>
                    </a:cubicBezTo>
                    <a:lnTo>
                      <a:pt x="1039" y="1663"/>
                    </a:lnTo>
                    <a:cubicBezTo>
                      <a:pt x="1126" y="1663"/>
                      <a:pt x="1200" y="1609"/>
                      <a:pt x="1231" y="1534"/>
                    </a:cubicBezTo>
                    <a:close/>
                    <a:moveTo>
                      <a:pt x="1641" y="1453"/>
                    </a:moveTo>
                    <a:cubicBezTo>
                      <a:pt x="1401" y="1591"/>
                      <a:pt x="1093" y="1509"/>
                      <a:pt x="955" y="1269"/>
                    </a:cubicBezTo>
                    <a:cubicBezTo>
                      <a:pt x="816" y="1029"/>
                      <a:pt x="899" y="722"/>
                      <a:pt x="1138" y="583"/>
                    </a:cubicBezTo>
                    <a:cubicBezTo>
                      <a:pt x="1378" y="445"/>
                      <a:pt x="1686" y="527"/>
                      <a:pt x="1824" y="767"/>
                    </a:cubicBezTo>
                    <a:cubicBezTo>
                      <a:pt x="1963" y="1007"/>
                      <a:pt x="1880" y="1314"/>
                      <a:pt x="1641" y="1453"/>
                    </a:cubicBezTo>
                    <a:close/>
                    <a:moveTo>
                      <a:pt x="1599" y="1381"/>
                    </a:moveTo>
                    <a:cubicBezTo>
                      <a:pt x="1799" y="1266"/>
                      <a:pt x="1868" y="1009"/>
                      <a:pt x="1752" y="809"/>
                    </a:cubicBezTo>
                    <a:cubicBezTo>
                      <a:pt x="1637" y="608"/>
                      <a:pt x="1380" y="539"/>
                      <a:pt x="1180" y="655"/>
                    </a:cubicBezTo>
                    <a:cubicBezTo>
                      <a:pt x="980" y="771"/>
                      <a:pt x="911" y="1027"/>
                      <a:pt x="1026" y="1228"/>
                    </a:cubicBezTo>
                    <a:cubicBezTo>
                      <a:pt x="1142" y="1428"/>
                      <a:pt x="1399" y="1497"/>
                      <a:pt x="1599" y="1381"/>
                    </a:cubicBezTo>
                    <a:close/>
                    <a:moveTo>
                      <a:pt x="1767" y="1422"/>
                    </a:moveTo>
                    <a:lnTo>
                      <a:pt x="1551" y="1547"/>
                    </a:lnTo>
                    <a:lnTo>
                      <a:pt x="1717" y="1835"/>
                    </a:lnTo>
                    <a:lnTo>
                      <a:pt x="1933" y="1710"/>
                    </a:lnTo>
                    <a:lnTo>
                      <a:pt x="1767" y="1422"/>
                    </a:lnTo>
                    <a:close/>
                    <a:moveTo>
                      <a:pt x="1956" y="1749"/>
                    </a:moveTo>
                    <a:lnTo>
                      <a:pt x="1739" y="1874"/>
                    </a:lnTo>
                    <a:cubicBezTo>
                      <a:pt x="1774" y="1934"/>
                      <a:pt x="1850" y="1954"/>
                      <a:pt x="1910" y="1919"/>
                    </a:cubicBezTo>
                    <a:cubicBezTo>
                      <a:pt x="1969" y="1885"/>
                      <a:pt x="1990" y="1809"/>
                      <a:pt x="1956" y="1749"/>
                    </a:cubicBezTo>
                    <a:close/>
                    <a:moveTo>
                      <a:pt x="803" y="551"/>
                    </a:moveTo>
                    <a:lnTo>
                      <a:pt x="249" y="551"/>
                    </a:lnTo>
                    <a:lnTo>
                      <a:pt x="249" y="613"/>
                    </a:lnTo>
                    <a:lnTo>
                      <a:pt x="803" y="613"/>
                    </a:lnTo>
                    <a:lnTo>
                      <a:pt x="803" y="551"/>
                    </a:lnTo>
                    <a:close/>
                    <a:moveTo>
                      <a:pt x="675" y="828"/>
                    </a:moveTo>
                    <a:lnTo>
                      <a:pt x="249" y="828"/>
                    </a:lnTo>
                    <a:lnTo>
                      <a:pt x="249" y="890"/>
                    </a:lnTo>
                    <a:lnTo>
                      <a:pt x="675" y="890"/>
                    </a:lnTo>
                    <a:lnTo>
                      <a:pt x="675" y="828"/>
                    </a:lnTo>
                    <a:close/>
                    <a:moveTo>
                      <a:pt x="249" y="1167"/>
                    </a:moveTo>
                    <a:lnTo>
                      <a:pt x="675" y="1167"/>
                    </a:lnTo>
                    <a:lnTo>
                      <a:pt x="675" y="1105"/>
                    </a:lnTo>
                    <a:lnTo>
                      <a:pt x="249" y="1105"/>
                    </a:lnTo>
                    <a:lnTo>
                      <a:pt x="249" y="1167"/>
                    </a:lnTo>
                    <a:close/>
                    <a:moveTo>
                      <a:pt x="249" y="1444"/>
                    </a:moveTo>
                    <a:lnTo>
                      <a:pt x="803" y="1444"/>
                    </a:lnTo>
                    <a:lnTo>
                      <a:pt x="803" y="1382"/>
                    </a:lnTo>
                    <a:lnTo>
                      <a:pt x="249" y="1382"/>
                    </a:lnTo>
                    <a:lnTo>
                      <a:pt x="249" y="1444"/>
                    </a:lnTo>
                    <a:close/>
                    <a:moveTo>
                      <a:pt x="1308" y="1105"/>
                    </a:moveTo>
                    <a:lnTo>
                      <a:pt x="1179" y="961"/>
                    </a:lnTo>
                    <a:lnTo>
                      <a:pt x="1118" y="1017"/>
                    </a:lnTo>
                    <a:lnTo>
                      <a:pt x="1300" y="1219"/>
                    </a:lnTo>
                    <a:lnTo>
                      <a:pt x="1657" y="922"/>
                    </a:lnTo>
                    <a:lnTo>
                      <a:pt x="1604" y="858"/>
                    </a:lnTo>
                    <a:lnTo>
                      <a:pt x="1308" y="1105"/>
                    </a:lnTo>
                    <a:close/>
                  </a:path>
                </a:pathLst>
              </a:custGeom>
              <a:solidFill>
                <a:schemeClr val="bg1"/>
              </a:solidFill>
              <a:ln>
                <a:noFill/>
              </a:ln>
            </p:spPr>
            <p:txBody>
              <a:bodyPr vert="horz" wrap="square" lIns="182832" tIns="91416" rIns="182832" bIns="91416" numCol="1" anchor="t" anchorCtr="0"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endParaRPr lang="en-US" sz="7198" dirty="0"/>
              </a:p>
            </p:txBody>
          </p:sp>
        </p:grpSp>
        <p:cxnSp>
          <p:nvCxnSpPr>
            <p:cNvPr id="18" name="肘形连接符 17">
              <a:extLst>
                <a:ext uri="{FF2B5EF4-FFF2-40B4-BE49-F238E27FC236}">
                  <a16:creationId xmlns:a16="http://schemas.microsoft.com/office/drawing/2014/main" xmlns="" id="{3678831C-9FDC-4E11-B8BF-96C0A8CD8331}"/>
                </a:ext>
              </a:extLst>
            </p:cNvPr>
            <p:cNvCxnSpPr>
              <a:stCxn id="24" idx="4"/>
              <a:endCxn id="36" idx="0"/>
            </p:cNvCxnSpPr>
            <p:nvPr/>
          </p:nvCxnSpPr>
          <p:spPr>
            <a:xfrm rot="5400000">
              <a:off x="2254264" y="3637040"/>
              <a:ext cx="441351" cy="1143873"/>
            </a:xfrm>
            <a:prstGeom prst="bentConnector3">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9" name="肘形连接符 18">
              <a:extLst>
                <a:ext uri="{FF2B5EF4-FFF2-40B4-BE49-F238E27FC236}">
                  <a16:creationId xmlns:a16="http://schemas.microsoft.com/office/drawing/2014/main" xmlns="" id="{CEEEAE98-7FA2-4C62-8F6B-CD6CDF4B8D04}"/>
                </a:ext>
              </a:extLst>
            </p:cNvPr>
            <p:cNvCxnSpPr>
              <a:stCxn id="24" idx="4"/>
              <a:endCxn id="34" idx="0"/>
            </p:cNvCxnSpPr>
            <p:nvPr/>
          </p:nvCxnSpPr>
          <p:spPr>
            <a:xfrm rot="16200000" flipH="1">
              <a:off x="3506623" y="3528552"/>
              <a:ext cx="441732" cy="1361229"/>
            </a:xfrm>
            <a:prstGeom prst="bentConnector3">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0" name="肘形连接符 19">
              <a:extLst>
                <a:ext uri="{FF2B5EF4-FFF2-40B4-BE49-F238E27FC236}">
                  <a16:creationId xmlns:a16="http://schemas.microsoft.com/office/drawing/2014/main" xmlns="" id="{A3DE9200-6468-4DAF-AAD8-909146F9B771}"/>
                </a:ext>
              </a:extLst>
            </p:cNvPr>
            <p:cNvCxnSpPr>
              <a:stCxn id="22" idx="4"/>
              <a:endCxn id="32" idx="0"/>
            </p:cNvCxnSpPr>
            <p:nvPr/>
          </p:nvCxnSpPr>
          <p:spPr>
            <a:xfrm rot="5400000">
              <a:off x="8174624" y="3451132"/>
              <a:ext cx="441732" cy="1516070"/>
            </a:xfrm>
            <a:prstGeom prst="bentConnector3">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1" name="肘形连接符 20">
              <a:extLst>
                <a:ext uri="{FF2B5EF4-FFF2-40B4-BE49-F238E27FC236}">
                  <a16:creationId xmlns:a16="http://schemas.microsoft.com/office/drawing/2014/main" xmlns="" id="{7258739B-5A64-4F10-BA6F-D5E97FAEFC73}"/>
                </a:ext>
              </a:extLst>
            </p:cNvPr>
            <p:cNvCxnSpPr>
              <a:stCxn id="22" idx="4"/>
              <a:endCxn id="30" idx="0"/>
            </p:cNvCxnSpPr>
            <p:nvPr/>
          </p:nvCxnSpPr>
          <p:spPr>
            <a:xfrm rot="16200000" flipH="1">
              <a:off x="9571613" y="3570212"/>
              <a:ext cx="441732" cy="1277909"/>
            </a:xfrm>
            <a:prstGeom prst="bentConnector3">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38" name="矩形 37"/>
          <p:cNvSpPr/>
          <p:nvPr/>
        </p:nvSpPr>
        <p:spPr>
          <a:xfrm>
            <a:off x="1180709" y="514055"/>
            <a:ext cx="3171572" cy="523220"/>
          </a:xfrm>
          <a:prstGeom prst="rect">
            <a:avLst/>
          </a:prstGeom>
        </p:spPr>
        <p:txBody>
          <a:bodyPr wrap="square">
            <a:spAutoFit/>
          </a:bodyPr>
          <a:lstStyle/>
          <a:p>
            <a:r>
              <a:rPr lang="zh-CN" altLang="en-US" sz="2800" b="1" dirty="0" smtClean="0">
                <a:solidFill>
                  <a:schemeClr val="accent4"/>
                </a:solidFill>
                <a:ea typeface="微软雅黑" panose="020B0503020204020204" pitchFamily="34" charset="-122"/>
              </a:rPr>
              <a:t>良好执行力表现</a:t>
            </a:r>
            <a:endParaRPr lang="zh-CN" altLang="en-US" sz="2800" b="1" dirty="0">
              <a:solidFill>
                <a:schemeClr val="accent4"/>
              </a:solidFill>
              <a:ea typeface="微软雅黑" panose="020B0503020204020204" pitchFamily="34" charset="-122"/>
            </a:endParaRPr>
          </a:p>
        </p:txBody>
      </p:sp>
    </p:spTree>
    <p:extLst>
      <p:ext uri="{BB962C8B-B14F-4D97-AF65-F5344CB8AC3E}">
        <p14:creationId xmlns:p14="http://schemas.microsoft.com/office/powerpoint/2010/main" val="3111279626"/>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f48f5301-91d9-4324-a64a-050410bbde6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679971" y="920773"/>
            <a:ext cx="9661763" cy="4836149"/>
            <a:chOff x="975990" y="622534"/>
            <a:chExt cx="10088641" cy="5578777"/>
          </a:xfrm>
        </p:grpSpPr>
        <p:grpSp>
          <p:nvGrpSpPr>
            <p:cNvPr id="4" name="íṧ1iḋê"/>
            <p:cNvGrpSpPr/>
            <p:nvPr/>
          </p:nvGrpSpPr>
          <p:grpSpPr>
            <a:xfrm>
              <a:off x="2814796" y="2478576"/>
              <a:ext cx="1639137" cy="1562495"/>
              <a:chOff x="1468531" y="1871421"/>
              <a:chExt cx="2080967" cy="1983665"/>
            </a:xfrm>
          </p:grpSpPr>
          <p:sp>
            <p:nvSpPr>
              <p:cNvPr id="44" name="ïṥlïḓè"/>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45" name="îślîḋê"/>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46" name="ïşļîḋé"/>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91440" tIns="45720" rIns="91440" bIns="45720" anchor="ctr" anchorCtr="1" forceAA="0" compatLnSpc="1">
                <a:prstTxWarp prst="textNoShape">
                  <a:avLst/>
                </a:prstTxWarp>
                <a:normAutofit fontScale="92500" lnSpcReduction="20000"/>
              </a:bodyPr>
              <a:lstStyle/>
              <a:p>
                <a:pPr algn="ctr"/>
                <a:r>
                  <a:rPr lang="en-US" altLang="zh-CN" sz="4000" dirty="0">
                    <a:solidFill>
                      <a:schemeClr val="bg1">
                        <a:lumMod val="100000"/>
                      </a:schemeClr>
                    </a:solidFill>
                    <a:latin typeface="Impact" panose="020B0806030902050204" pitchFamily="34" charset="0"/>
                    <a:ea typeface="微软雅黑" panose="020B0503020204020204" pitchFamily="34" charset="-122"/>
                  </a:rPr>
                  <a:t>01</a:t>
                </a:r>
              </a:p>
            </p:txBody>
          </p:sp>
          <p:sp>
            <p:nvSpPr>
              <p:cNvPr id="47" name="ïŝlíḋe"/>
              <p:cNvSpPr/>
              <p:nvPr/>
            </p:nvSpPr>
            <p:spPr bwMode="auto">
              <a:xfrm>
                <a:off x="2687824" y="3456620"/>
                <a:ext cx="398466" cy="398466"/>
              </a:xfrm>
              <a:prstGeom prst="ellipse">
                <a:avLst/>
              </a:prstGeom>
              <a:solidFill>
                <a:schemeClr val="accent3">
                  <a:alpha val="70000"/>
                </a:schemeClr>
              </a:solidFill>
              <a:ln w="19050">
                <a:noFill/>
                <a:round/>
                <a:headEnd/>
                <a:tailEnd/>
              </a:ln>
            </p:spPr>
            <p:txBody>
              <a:bodyPr anchor="ctr"/>
              <a:lstStyle/>
              <a:p>
                <a:pPr algn="ctr"/>
                <a:endParaRPr/>
              </a:p>
            </p:txBody>
          </p:sp>
          <p:sp>
            <p:nvSpPr>
              <p:cNvPr id="48" name="iṡḻiďé"/>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49" name="iŝľîḑé"/>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5" name="iṧļîḓè"/>
            <p:cNvGrpSpPr/>
            <p:nvPr/>
          </p:nvGrpSpPr>
          <p:grpSpPr>
            <a:xfrm>
              <a:off x="4223545" y="2485987"/>
              <a:ext cx="2623777" cy="1139628"/>
              <a:chOff x="3764338" y="323841"/>
              <a:chExt cx="3962574" cy="1139628"/>
            </a:xfrm>
          </p:grpSpPr>
          <p:sp>
            <p:nvSpPr>
              <p:cNvPr id="42" name="iṩľïḓe"/>
              <p:cNvSpPr txBox="1"/>
              <p:nvPr/>
            </p:nvSpPr>
            <p:spPr>
              <a:xfrm>
                <a:off x="3764338" y="323841"/>
                <a:ext cx="3962574" cy="623434"/>
              </a:xfrm>
              <a:prstGeom prst="rect">
                <a:avLst/>
              </a:prstGeom>
              <a:noFill/>
            </p:spPr>
            <p:txBody>
              <a:bodyPr wrap="none" lIns="360000" tIns="0" rIns="0" bIns="0" anchor="b" anchorCtr="0">
                <a:noAutofit/>
              </a:bodyPr>
              <a:lstStyle/>
              <a:p>
                <a:r>
                  <a:rPr lang="zh-CN" altLang="en-US" sz="2400" b="1" dirty="0" smtClean="0">
                    <a:ea typeface="微软雅黑" panose="020B0503020204020204" pitchFamily="34" charset="-122"/>
                  </a:rPr>
                  <a:t>责任与执行力</a:t>
                </a:r>
                <a:endParaRPr lang="zh-CN" altLang="en-US" sz="2400" b="1" dirty="0">
                  <a:ea typeface="微软雅黑" panose="020B0503020204020204" pitchFamily="34" charset="-122"/>
                </a:endParaRPr>
              </a:p>
            </p:txBody>
          </p:sp>
          <p:sp>
            <p:nvSpPr>
              <p:cNvPr id="43" name="íšḷíḍê"/>
              <p:cNvSpPr txBox="1">
                <a:spLocks/>
              </p:cNvSpPr>
              <p:nvPr/>
            </p:nvSpPr>
            <p:spPr>
              <a:xfrm>
                <a:off x="3764338" y="947273"/>
                <a:ext cx="3962574" cy="516196"/>
              </a:xfrm>
              <a:prstGeom prst="rect">
                <a:avLst/>
              </a:prstGeom>
            </p:spPr>
            <p:txBody>
              <a:bodyPr vert="horz" wrap="square" lIns="360000" tIns="0" rIns="0" bIns="0" anchor="ctr" anchorCtr="0">
                <a:noAutofit/>
              </a:bodyPr>
              <a:lstStyle/>
              <a:p>
                <a:pPr algn="l">
                  <a:lnSpc>
                    <a:spcPct val="120000"/>
                  </a:lnSpc>
                </a:pPr>
                <a:r>
                  <a:rPr lang="zh-CN" altLang="en-US" sz="1200" dirty="0">
                    <a:solidFill>
                      <a:schemeClr val="tx1"/>
                    </a:solidFill>
                    <a:ea typeface="微软雅黑" panose="020B0503020204020204" pitchFamily="34" charset="-122"/>
                  </a:rPr>
                  <a:t>此部分内容作为文字排版占位</a:t>
                </a:r>
                <a:r>
                  <a:rPr lang="zh-CN" altLang="en-US" sz="1200" dirty="0" smtClean="0">
                    <a:solidFill>
                      <a:schemeClr val="tx1"/>
                    </a:solidFill>
                    <a:ea typeface="微软雅黑" panose="020B0503020204020204" pitchFamily="34" charset="-122"/>
                  </a:rPr>
                  <a:t>显示</a:t>
                </a:r>
                <a:endParaRPr lang="zh-CN" altLang="en-US" sz="1200" dirty="0">
                  <a:solidFill>
                    <a:schemeClr val="tx1"/>
                  </a:solidFill>
                  <a:ea typeface="微软雅黑" panose="020B0503020204020204" pitchFamily="34" charset="-122"/>
                </a:endParaRPr>
              </a:p>
            </p:txBody>
          </p:sp>
        </p:grpSp>
        <p:grpSp>
          <p:nvGrpSpPr>
            <p:cNvPr id="6" name="íṡļïḓè"/>
            <p:cNvGrpSpPr/>
            <p:nvPr/>
          </p:nvGrpSpPr>
          <p:grpSpPr>
            <a:xfrm>
              <a:off x="2814796" y="4638816"/>
              <a:ext cx="1639137" cy="1562495"/>
              <a:chOff x="1468531" y="1871421"/>
              <a:chExt cx="2080967" cy="1983665"/>
            </a:xfrm>
          </p:grpSpPr>
          <p:sp>
            <p:nvSpPr>
              <p:cNvPr id="36" name="isḷíde"/>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37" name="îṩliḓè"/>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38" name="îṩlîḍè"/>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0" tIns="0" rIns="0" bIns="0" anchor="ctr" anchorCtr="1" forceAA="0" compatLnSpc="1">
                <a:prstTxWarp prst="textNoShape">
                  <a:avLst/>
                </a:prstTxWarp>
                <a:normAutofit lnSpcReduction="10000"/>
              </a:bodyPr>
              <a:lstStyle/>
              <a:p>
                <a:pPr algn="ctr"/>
                <a:r>
                  <a:rPr lang="en-US" altLang="zh-CN" sz="4000" dirty="0">
                    <a:solidFill>
                      <a:schemeClr val="bg1">
                        <a:lumMod val="100000"/>
                      </a:schemeClr>
                    </a:solidFill>
                    <a:latin typeface="Impact" panose="020B0806030902050204" pitchFamily="34" charset="0"/>
                    <a:ea typeface="微软雅黑" panose="020B0503020204020204" pitchFamily="34" charset="-122"/>
                  </a:rPr>
                  <a:t>03</a:t>
                </a:r>
              </a:p>
            </p:txBody>
          </p:sp>
          <p:sp>
            <p:nvSpPr>
              <p:cNvPr id="39" name="îśliḑê"/>
              <p:cNvSpPr/>
              <p:nvPr/>
            </p:nvSpPr>
            <p:spPr bwMode="auto">
              <a:xfrm>
                <a:off x="2687824" y="3456620"/>
                <a:ext cx="398466" cy="398466"/>
              </a:xfrm>
              <a:prstGeom prst="ellipse">
                <a:avLst/>
              </a:prstGeom>
              <a:solidFill>
                <a:schemeClr val="accent3">
                  <a:alpha val="70000"/>
                </a:schemeClr>
              </a:solidFill>
              <a:ln w="19050">
                <a:noFill/>
                <a:round/>
                <a:headEnd/>
                <a:tailEnd/>
              </a:ln>
            </p:spPr>
            <p:txBody>
              <a:bodyPr anchor="ctr"/>
              <a:lstStyle/>
              <a:p>
                <a:pPr algn="ctr"/>
                <a:endParaRPr/>
              </a:p>
            </p:txBody>
          </p:sp>
          <p:sp>
            <p:nvSpPr>
              <p:cNvPr id="40" name="işḻïdè"/>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41" name="íŝ1iďê"/>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7" name="iŝľíďè"/>
            <p:cNvGrpSpPr/>
            <p:nvPr/>
          </p:nvGrpSpPr>
          <p:grpSpPr>
            <a:xfrm>
              <a:off x="4223545" y="4646227"/>
              <a:ext cx="2623777" cy="1139628"/>
              <a:chOff x="3764338" y="323841"/>
              <a:chExt cx="3962574" cy="1139628"/>
            </a:xfrm>
          </p:grpSpPr>
          <p:sp>
            <p:nvSpPr>
              <p:cNvPr id="34" name="ïṧļíde"/>
              <p:cNvSpPr txBox="1"/>
              <p:nvPr/>
            </p:nvSpPr>
            <p:spPr>
              <a:xfrm>
                <a:off x="3764338" y="323841"/>
                <a:ext cx="3962574" cy="623434"/>
              </a:xfrm>
              <a:prstGeom prst="rect">
                <a:avLst/>
              </a:prstGeom>
              <a:noFill/>
            </p:spPr>
            <p:txBody>
              <a:bodyPr wrap="none" lIns="360000" tIns="0" rIns="0" bIns="0" anchor="b" anchorCtr="0">
                <a:noAutofit/>
              </a:bodyPr>
              <a:lstStyle/>
              <a:p>
                <a:r>
                  <a:rPr lang="zh-CN" altLang="en-US" sz="2400" b="1" dirty="0" smtClean="0">
                    <a:ea typeface="微软雅黑" panose="020B0503020204020204" pitchFamily="34" charset="-122"/>
                  </a:rPr>
                  <a:t>良好执行力表现</a:t>
                </a:r>
                <a:endParaRPr lang="zh-CN" altLang="en-US" sz="2400" b="1" dirty="0">
                  <a:ea typeface="微软雅黑" panose="020B0503020204020204" pitchFamily="34" charset="-122"/>
                </a:endParaRPr>
              </a:p>
            </p:txBody>
          </p:sp>
          <p:sp>
            <p:nvSpPr>
              <p:cNvPr id="35" name="işḷiḍè"/>
              <p:cNvSpPr txBox="1">
                <a:spLocks/>
              </p:cNvSpPr>
              <p:nvPr/>
            </p:nvSpPr>
            <p:spPr>
              <a:xfrm>
                <a:off x="3764338" y="947273"/>
                <a:ext cx="3962574" cy="516196"/>
              </a:xfrm>
              <a:prstGeom prst="rect">
                <a:avLst/>
              </a:prstGeom>
            </p:spPr>
            <p:txBody>
              <a:bodyPr vert="horz" wrap="square" lIns="360000" tIns="0" rIns="0" bIns="0" anchor="ctr" anchorCtr="0">
                <a:noAutofit/>
              </a:bodyPr>
              <a:lstStyle/>
              <a:p>
                <a:pPr algn="l">
                  <a:lnSpc>
                    <a:spcPct val="120000"/>
                  </a:lnSpc>
                </a:pPr>
                <a:r>
                  <a:rPr lang="zh-CN" altLang="en-US" sz="1200" dirty="0">
                    <a:solidFill>
                      <a:schemeClr val="tx1"/>
                    </a:solidFill>
                    <a:ea typeface="微软雅黑" panose="020B0503020204020204" pitchFamily="34" charset="-122"/>
                  </a:rPr>
                  <a:t>此部分内容作为文字排版占位</a:t>
                </a:r>
                <a:r>
                  <a:rPr lang="zh-CN" altLang="en-US" sz="1200" dirty="0" smtClean="0">
                    <a:solidFill>
                      <a:schemeClr val="tx1"/>
                    </a:solidFill>
                    <a:ea typeface="微软雅黑" panose="020B0503020204020204" pitchFamily="34" charset="-122"/>
                  </a:rPr>
                  <a:t>显示</a:t>
                </a:r>
                <a:endParaRPr lang="zh-CN" altLang="en-US" sz="1200" dirty="0">
                  <a:solidFill>
                    <a:schemeClr val="tx1"/>
                  </a:solidFill>
                  <a:ea typeface="微软雅黑" panose="020B0503020204020204" pitchFamily="34" charset="-122"/>
                </a:endParaRPr>
              </a:p>
            </p:txBody>
          </p:sp>
        </p:grpSp>
        <p:grpSp>
          <p:nvGrpSpPr>
            <p:cNvPr id="8" name="îṧḻidé"/>
            <p:cNvGrpSpPr/>
            <p:nvPr/>
          </p:nvGrpSpPr>
          <p:grpSpPr>
            <a:xfrm>
              <a:off x="7032105" y="2478576"/>
              <a:ext cx="1639137" cy="1562495"/>
              <a:chOff x="1468531" y="1871421"/>
              <a:chExt cx="2080967" cy="1983665"/>
            </a:xfrm>
          </p:grpSpPr>
          <p:sp>
            <p:nvSpPr>
              <p:cNvPr id="28" name="ïṣľíďe"/>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9" name="îšļiḋe"/>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30" name="iṥľïďê"/>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0" tIns="0" rIns="0" bIns="0" anchor="ctr" anchorCtr="1" forceAA="0" compatLnSpc="1">
                <a:prstTxWarp prst="textNoShape">
                  <a:avLst/>
                </a:prstTxWarp>
                <a:normAutofit lnSpcReduction="10000"/>
              </a:bodyPr>
              <a:lstStyle/>
              <a:p>
                <a:pPr algn="ctr"/>
                <a:r>
                  <a:rPr lang="en-US" altLang="zh-CN" sz="4000" dirty="0">
                    <a:solidFill>
                      <a:schemeClr val="bg1">
                        <a:lumMod val="100000"/>
                      </a:schemeClr>
                    </a:solidFill>
                    <a:latin typeface="Impact" panose="020B0806030902050204" pitchFamily="34" charset="0"/>
                    <a:ea typeface="微软雅黑" panose="020B0503020204020204" pitchFamily="34" charset="-122"/>
                  </a:rPr>
                  <a:t>02</a:t>
                </a:r>
              </a:p>
            </p:txBody>
          </p:sp>
          <p:sp>
            <p:nvSpPr>
              <p:cNvPr id="31" name="íṩľíḓé"/>
              <p:cNvSpPr/>
              <p:nvPr/>
            </p:nvSpPr>
            <p:spPr bwMode="auto">
              <a:xfrm>
                <a:off x="2687824" y="3456620"/>
                <a:ext cx="398466" cy="398466"/>
              </a:xfrm>
              <a:prstGeom prst="ellipse">
                <a:avLst/>
              </a:prstGeom>
              <a:solidFill>
                <a:schemeClr val="accent3">
                  <a:alpha val="70000"/>
                </a:schemeClr>
              </a:solidFill>
              <a:ln w="19050">
                <a:noFill/>
                <a:round/>
                <a:headEnd/>
                <a:tailEnd/>
              </a:ln>
            </p:spPr>
            <p:txBody>
              <a:bodyPr anchor="ctr"/>
              <a:lstStyle/>
              <a:p>
                <a:pPr algn="ctr"/>
                <a:endParaRPr/>
              </a:p>
            </p:txBody>
          </p:sp>
          <p:sp>
            <p:nvSpPr>
              <p:cNvPr id="32" name="ïśliďé"/>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33" name="işļîdè"/>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9" name="ïslíḓê"/>
            <p:cNvGrpSpPr/>
            <p:nvPr/>
          </p:nvGrpSpPr>
          <p:grpSpPr>
            <a:xfrm>
              <a:off x="8440854" y="2485987"/>
              <a:ext cx="2623777" cy="1139628"/>
              <a:chOff x="3764338" y="323841"/>
              <a:chExt cx="3962574" cy="1139628"/>
            </a:xfrm>
          </p:grpSpPr>
          <p:sp>
            <p:nvSpPr>
              <p:cNvPr id="26" name="ïşḻïḍe"/>
              <p:cNvSpPr txBox="1"/>
              <p:nvPr/>
            </p:nvSpPr>
            <p:spPr>
              <a:xfrm>
                <a:off x="3764338" y="323841"/>
                <a:ext cx="3962574" cy="623434"/>
              </a:xfrm>
              <a:prstGeom prst="rect">
                <a:avLst/>
              </a:prstGeom>
              <a:noFill/>
            </p:spPr>
            <p:txBody>
              <a:bodyPr wrap="none" lIns="360000" tIns="0" rIns="0" bIns="0" anchor="b" anchorCtr="0">
                <a:noAutofit/>
              </a:bodyPr>
              <a:lstStyle/>
              <a:p>
                <a:r>
                  <a:rPr lang="zh-CN" altLang="en-US" sz="2400" b="1" dirty="0" smtClean="0">
                    <a:ea typeface="微软雅黑" panose="020B0503020204020204" pitchFamily="34" charset="-122"/>
                  </a:rPr>
                  <a:t>责任的意义</a:t>
                </a:r>
                <a:endParaRPr lang="zh-CN" altLang="en-US" sz="2400" b="1" dirty="0">
                  <a:ea typeface="微软雅黑" panose="020B0503020204020204" pitchFamily="34" charset="-122"/>
                </a:endParaRPr>
              </a:p>
            </p:txBody>
          </p:sp>
          <p:sp>
            <p:nvSpPr>
              <p:cNvPr id="27" name="íšļídè"/>
              <p:cNvSpPr txBox="1">
                <a:spLocks/>
              </p:cNvSpPr>
              <p:nvPr/>
            </p:nvSpPr>
            <p:spPr>
              <a:xfrm>
                <a:off x="3764338" y="947273"/>
                <a:ext cx="3962574" cy="516196"/>
              </a:xfrm>
              <a:prstGeom prst="rect">
                <a:avLst/>
              </a:prstGeom>
            </p:spPr>
            <p:txBody>
              <a:bodyPr vert="horz" wrap="square" lIns="360000" tIns="0" rIns="0" bIns="0" anchor="ctr" anchorCtr="0">
                <a:noAutofit/>
              </a:bodyPr>
              <a:lstStyle/>
              <a:p>
                <a:pPr algn="l">
                  <a:lnSpc>
                    <a:spcPct val="120000"/>
                  </a:lnSpc>
                </a:pPr>
                <a:r>
                  <a:rPr lang="zh-CN" altLang="en-US" sz="1200" dirty="0">
                    <a:solidFill>
                      <a:schemeClr val="tx1"/>
                    </a:solidFill>
                    <a:ea typeface="微软雅黑" panose="020B0503020204020204" pitchFamily="34" charset="-122"/>
                  </a:rPr>
                  <a:t>此部分内容作为文字排版占位</a:t>
                </a:r>
                <a:r>
                  <a:rPr lang="zh-CN" altLang="en-US" sz="1200" dirty="0" smtClean="0">
                    <a:solidFill>
                      <a:schemeClr val="tx1"/>
                    </a:solidFill>
                    <a:ea typeface="微软雅黑" panose="020B0503020204020204" pitchFamily="34" charset="-122"/>
                  </a:rPr>
                  <a:t>显示</a:t>
                </a:r>
                <a:endParaRPr lang="zh-CN" altLang="en-US" sz="1200" dirty="0">
                  <a:solidFill>
                    <a:schemeClr val="tx1"/>
                  </a:solidFill>
                  <a:ea typeface="微软雅黑" panose="020B0503020204020204" pitchFamily="34" charset="-122"/>
                </a:endParaRPr>
              </a:p>
            </p:txBody>
          </p:sp>
        </p:grpSp>
        <p:grpSp>
          <p:nvGrpSpPr>
            <p:cNvPr id="10" name="iṣ1îḓê"/>
            <p:cNvGrpSpPr/>
            <p:nvPr/>
          </p:nvGrpSpPr>
          <p:grpSpPr>
            <a:xfrm>
              <a:off x="7032105" y="4638816"/>
              <a:ext cx="1639137" cy="1562495"/>
              <a:chOff x="1468531" y="1871421"/>
              <a:chExt cx="2080967" cy="1983665"/>
            </a:xfrm>
          </p:grpSpPr>
          <p:sp>
            <p:nvSpPr>
              <p:cNvPr id="20" name="ïś1ïḓê"/>
              <p:cNvSpPr/>
              <p:nvPr/>
            </p:nvSpPr>
            <p:spPr bwMode="auto">
              <a:xfrm>
                <a:off x="1751720" y="2659689"/>
                <a:ext cx="796931" cy="796931"/>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1" name="ïṥḷïḍé"/>
              <p:cNvSpPr/>
              <p:nvPr/>
            </p:nvSpPr>
            <p:spPr bwMode="auto">
              <a:xfrm>
                <a:off x="1847528" y="1880828"/>
                <a:ext cx="966310" cy="966310"/>
              </a:xfrm>
              <a:prstGeom prst="ellipse">
                <a:avLst/>
              </a:prstGeom>
              <a:solidFill>
                <a:schemeClr val="accent2">
                  <a:alpha val="70000"/>
                </a:schemeClr>
              </a:solidFill>
              <a:ln w="19050">
                <a:noFill/>
                <a:round/>
                <a:headEnd/>
                <a:tailEnd/>
              </a:ln>
            </p:spPr>
            <p:txBody>
              <a:bodyPr anchor="ctr"/>
              <a:lstStyle/>
              <a:p>
                <a:pPr algn="ctr"/>
                <a:endParaRPr/>
              </a:p>
            </p:txBody>
          </p:sp>
          <p:sp>
            <p:nvSpPr>
              <p:cNvPr id="22" name="îṥḻïdè"/>
              <p:cNvSpPr/>
              <p:nvPr/>
            </p:nvSpPr>
            <p:spPr bwMode="auto">
              <a:xfrm>
                <a:off x="2219772" y="2167905"/>
                <a:ext cx="1188132" cy="1188132"/>
              </a:xfrm>
              <a:prstGeom prst="ellipse">
                <a:avLst/>
              </a:prstGeom>
              <a:solidFill>
                <a:schemeClr val="accent1">
                  <a:lumMod val="100000"/>
                </a:schemeClr>
              </a:solidFill>
              <a:ln w="19050">
                <a:noFill/>
                <a:round/>
                <a:headEnd/>
                <a:tailEnd/>
              </a:ln>
            </p:spPr>
            <p:txBody>
              <a:bodyPr rot="0" spcFirstLastPara="0" vert="horz" wrap="none" lIns="0" tIns="0" rIns="0" bIns="0" anchor="ctr" anchorCtr="1" forceAA="0" compatLnSpc="1">
                <a:prstTxWarp prst="textNoShape">
                  <a:avLst/>
                </a:prstTxWarp>
                <a:normAutofit lnSpcReduction="10000"/>
              </a:bodyPr>
              <a:lstStyle/>
              <a:p>
                <a:pPr algn="ctr"/>
                <a:r>
                  <a:rPr lang="en-US" altLang="zh-CN" sz="4000" dirty="0">
                    <a:solidFill>
                      <a:schemeClr val="bg1">
                        <a:lumMod val="100000"/>
                      </a:schemeClr>
                    </a:solidFill>
                    <a:latin typeface="Impact" panose="020B0806030902050204" pitchFamily="34" charset="0"/>
                    <a:ea typeface="微软雅黑" panose="020B0503020204020204" pitchFamily="34" charset="-122"/>
                  </a:rPr>
                  <a:t>04</a:t>
                </a:r>
              </a:p>
            </p:txBody>
          </p:sp>
          <p:sp>
            <p:nvSpPr>
              <p:cNvPr id="23" name="îṥľiďê"/>
              <p:cNvSpPr/>
              <p:nvPr/>
            </p:nvSpPr>
            <p:spPr bwMode="auto">
              <a:xfrm>
                <a:off x="2687824" y="3456620"/>
                <a:ext cx="398466" cy="398466"/>
              </a:xfrm>
              <a:prstGeom prst="ellipse">
                <a:avLst/>
              </a:prstGeom>
              <a:solidFill>
                <a:schemeClr val="accent3">
                  <a:alpha val="70000"/>
                </a:schemeClr>
              </a:solidFill>
              <a:ln w="19050">
                <a:noFill/>
                <a:round/>
                <a:headEnd/>
                <a:tailEnd/>
              </a:ln>
            </p:spPr>
            <p:txBody>
              <a:bodyPr anchor="ctr"/>
              <a:lstStyle/>
              <a:p>
                <a:pPr algn="ctr"/>
                <a:endParaRPr/>
              </a:p>
            </p:txBody>
          </p:sp>
          <p:sp>
            <p:nvSpPr>
              <p:cNvPr id="24" name="iṡ1ídê"/>
              <p:cNvSpPr/>
              <p:nvPr/>
            </p:nvSpPr>
            <p:spPr bwMode="auto">
              <a:xfrm>
                <a:off x="1468531" y="2518094"/>
                <a:ext cx="283189" cy="283189"/>
              </a:xfrm>
              <a:prstGeom prst="ellipse">
                <a:avLst/>
              </a:prstGeom>
              <a:solidFill>
                <a:schemeClr val="accent4">
                  <a:lumMod val="60000"/>
                  <a:lumOff val="40000"/>
                  <a:alpha val="70000"/>
                </a:schemeClr>
              </a:solidFill>
              <a:ln w="19050">
                <a:noFill/>
                <a:round/>
                <a:headEnd/>
                <a:tailEnd/>
              </a:ln>
            </p:spPr>
            <p:txBody>
              <a:bodyPr anchor="ctr"/>
              <a:lstStyle/>
              <a:p>
                <a:pPr algn="ctr"/>
                <a:endParaRPr/>
              </a:p>
            </p:txBody>
          </p:sp>
          <p:sp>
            <p:nvSpPr>
              <p:cNvPr id="25" name="iṩlïḋé"/>
              <p:cNvSpPr/>
              <p:nvPr/>
            </p:nvSpPr>
            <p:spPr bwMode="auto">
              <a:xfrm>
                <a:off x="3266309" y="1871421"/>
                <a:ext cx="283189" cy="283189"/>
              </a:xfrm>
              <a:prstGeom prst="ellipse">
                <a:avLst/>
              </a:prstGeom>
              <a:solidFill>
                <a:schemeClr val="accent3">
                  <a:lumMod val="60000"/>
                  <a:lumOff val="40000"/>
                  <a:alpha val="70000"/>
                </a:schemeClr>
              </a:solidFill>
              <a:ln w="19050">
                <a:noFill/>
                <a:round/>
                <a:headEnd/>
                <a:tailEnd/>
              </a:ln>
            </p:spPr>
            <p:txBody>
              <a:bodyPr anchor="ctr"/>
              <a:lstStyle/>
              <a:p>
                <a:pPr algn="ctr"/>
                <a:endParaRPr/>
              </a:p>
            </p:txBody>
          </p:sp>
        </p:grpSp>
        <p:grpSp>
          <p:nvGrpSpPr>
            <p:cNvPr id="11" name="íṧlïďe"/>
            <p:cNvGrpSpPr/>
            <p:nvPr/>
          </p:nvGrpSpPr>
          <p:grpSpPr>
            <a:xfrm>
              <a:off x="8440854" y="4646227"/>
              <a:ext cx="2623777" cy="1139628"/>
              <a:chOff x="3764338" y="323841"/>
              <a:chExt cx="3962574" cy="1139628"/>
            </a:xfrm>
          </p:grpSpPr>
          <p:sp>
            <p:nvSpPr>
              <p:cNvPr id="18" name="î$lîḓé"/>
              <p:cNvSpPr txBox="1"/>
              <p:nvPr/>
            </p:nvSpPr>
            <p:spPr>
              <a:xfrm>
                <a:off x="3764338" y="323841"/>
                <a:ext cx="3962574" cy="623434"/>
              </a:xfrm>
              <a:prstGeom prst="rect">
                <a:avLst/>
              </a:prstGeom>
              <a:noFill/>
            </p:spPr>
            <p:txBody>
              <a:bodyPr wrap="none" lIns="360000" tIns="0" rIns="0" bIns="0" anchor="b" anchorCtr="0">
                <a:noAutofit/>
              </a:bodyPr>
              <a:lstStyle/>
              <a:p>
                <a:r>
                  <a:rPr lang="zh-CN" altLang="en-US" sz="2400" b="1" dirty="0" smtClean="0">
                    <a:ea typeface="微软雅黑" panose="020B0503020204020204" pitchFamily="34" charset="-122"/>
                  </a:rPr>
                  <a:t>快速提升技能</a:t>
                </a:r>
                <a:endParaRPr lang="zh-CN" altLang="en-US" sz="2400" b="1" dirty="0">
                  <a:ea typeface="微软雅黑" panose="020B0503020204020204" pitchFamily="34" charset="-122"/>
                </a:endParaRPr>
              </a:p>
            </p:txBody>
          </p:sp>
          <p:sp>
            <p:nvSpPr>
              <p:cNvPr id="19" name="îsľíḋê"/>
              <p:cNvSpPr txBox="1">
                <a:spLocks/>
              </p:cNvSpPr>
              <p:nvPr/>
            </p:nvSpPr>
            <p:spPr>
              <a:xfrm>
                <a:off x="3764338" y="947273"/>
                <a:ext cx="3962574" cy="516196"/>
              </a:xfrm>
              <a:prstGeom prst="rect">
                <a:avLst/>
              </a:prstGeom>
            </p:spPr>
            <p:txBody>
              <a:bodyPr vert="horz" wrap="square" lIns="360000" tIns="0" rIns="0" bIns="0" anchor="ctr" anchorCtr="0">
                <a:noAutofit/>
              </a:bodyPr>
              <a:lstStyle/>
              <a:p>
                <a:pPr algn="l">
                  <a:lnSpc>
                    <a:spcPct val="120000"/>
                  </a:lnSpc>
                </a:pPr>
                <a:r>
                  <a:rPr lang="zh-CN" altLang="en-US" sz="1200" dirty="0">
                    <a:solidFill>
                      <a:schemeClr val="tx1"/>
                    </a:solidFill>
                    <a:ea typeface="微软雅黑" panose="020B0503020204020204" pitchFamily="34" charset="-122"/>
                  </a:rPr>
                  <a:t>此部分内容作为文字排版占位</a:t>
                </a:r>
                <a:r>
                  <a:rPr lang="zh-CN" altLang="en-US" sz="1200" dirty="0" smtClean="0">
                    <a:solidFill>
                      <a:schemeClr val="tx1"/>
                    </a:solidFill>
                    <a:ea typeface="微软雅黑" panose="020B0503020204020204" pitchFamily="34" charset="-122"/>
                  </a:rPr>
                  <a:t>显示</a:t>
                </a:r>
                <a:endParaRPr lang="zh-CN" altLang="en-US" sz="1200" dirty="0">
                  <a:solidFill>
                    <a:schemeClr val="tx1"/>
                  </a:solidFill>
                  <a:ea typeface="微软雅黑" panose="020B0503020204020204" pitchFamily="34" charset="-122"/>
                </a:endParaRPr>
              </a:p>
            </p:txBody>
          </p:sp>
        </p:grpSp>
        <p:grpSp>
          <p:nvGrpSpPr>
            <p:cNvPr id="12" name="íśľíḓê"/>
            <p:cNvGrpSpPr/>
            <p:nvPr/>
          </p:nvGrpSpPr>
          <p:grpSpPr>
            <a:xfrm>
              <a:off x="975990" y="622534"/>
              <a:ext cx="2807351" cy="1745225"/>
              <a:chOff x="3575720" y="-774342"/>
              <a:chExt cx="4240565" cy="2636200"/>
            </a:xfrm>
          </p:grpSpPr>
          <p:sp>
            <p:nvSpPr>
              <p:cNvPr id="13" name="iśḷiḓé"/>
              <p:cNvSpPr/>
              <p:nvPr/>
            </p:nvSpPr>
            <p:spPr bwMode="auto">
              <a:xfrm>
                <a:off x="3918741" y="1380506"/>
                <a:ext cx="481352" cy="481352"/>
              </a:xfrm>
              <a:prstGeom prst="ellipse">
                <a:avLst/>
              </a:prstGeom>
              <a:solidFill>
                <a:schemeClr val="tx2">
                  <a:lumMod val="20000"/>
                  <a:lumOff val="80000"/>
                </a:schemeClr>
              </a:solidFill>
              <a:ln w="19050">
                <a:noFill/>
                <a:round/>
                <a:headEnd/>
                <a:tailEnd/>
              </a:ln>
            </p:spPr>
            <p:txBody>
              <a:bodyPr anchor="ctr"/>
              <a:lstStyle/>
              <a:p>
                <a:pPr algn="ctr"/>
                <a:endParaRPr/>
              </a:p>
            </p:txBody>
          </p:sp>
          <p:sp>
            <p:nvSpPr>
              <p:cNvPr id="14" name="iṧliḓè"/>
              <p:cNvSpPr/>
              <p:nvPr/>
            </p:nvSpPr>
            <p:spPr bwMode="auto">
              <a:xfrm>
                <a:off x="6450579" y="884043"/>
                <a:ext cx="924267" cy="924267"/>
              </a:xfrm>
              <a:prstGeom prst="ellipse">
                <a:avLst/>
              </a:prstGeom>
              <a:solidFill>
                <a:schemeClr val="tx2">
                  <a:lumMod val="40000"/>
                  <a:lumOff val="60000"/>
                </a:schemeClr>
              </a:solidFill>
              <a:ln w="19050">
                <a:noFill/>
                <a:round/>
                <a:headEnd/>
                <a:tailEnd/>
              </a:ln>
            </p:spPr>
            <p:txBody>
              <a:bodyPr anchor="ctr"/>
              <a:lstStyle/>
              <a:p>
                <a:pPr algn="ctr"/>
                <a:endParaRPr/>
              </a:p>
            </p:txBody>
          </p:sp>
          <p:sp>
            <p:nvSpPr>
              <p:cNvPr id="15" name="ïṩľïḓe"/>
              <p:cNvSpPr/>
              <p:nvPr/>
            </p:nvSpPr>
            <p:spPr bwMode="auto">
              <a:xfrm>
                <a:off x="3575720" y="-387424"/>
                <a:ext cx="1287018" cy="1287018"/>
              </a:xfrm>
              <a:prstGeom prst="ellipse">
                <a:avLst/>
              </a:prstGeom>
              <a:solidFill>
                <a:schemeClr val="tx2">
                  <a:lumMod val="40000"/>
                  <a:lumOff val="60000"/>
                </a:schemeClr>
              </a:solidFill>
              <a:ln w="19050">
                <a:noFill/>
                <a:round/>
                <a:headEnd/>
                <a:tailEnd/>
              </a:ln>
            </p:spPr>
            <p:txBody>
              <a:bodyPr anchor="ctr"/>
              <a:lstStyle/>
              <a:p>
                <a:pPr algn="ctr"/>
                <a:endParaRPr/>
              </a:p>
            </p:txBody>
          </p:sp>
          <p:sp>
            <p:nvSpPr>
              <p:cNvPr id="16" name="íşľíḍê"/>
              <p:cNvSpPr/>
              <p:nvPr/>
            </p:nvSpPr>
            <p:spPr bwMode="auto">
              <a:xfrm>
                <a:off x="4367808" y="-774342"/>
                <a:ext cx="2557971" cy="2557971"/>
              </a:xfrm>
              <a:prstGeom prst="ellipse">
                <a:avLst/>
              </a:prstGeom>
              <a:solidFill>
                <a:schemeClr val="tx2"/>
              </a:solidFill>
              <a:ln w="19050">
                <a:noFill/>
                <a:round/>
                <a:headEnd/>
                <a:tailEnd/>
              </a:ln>
            </p:spPr>
            <p:txBody>
              <a:bodyPr rot="0" spcFirstLastPara="0" vert="horz" wrap="none" lIns="91440" tIns="45720" rIns="91440" bIns="45720" anchor="b" anchorCtr="1" forceAA="0" compatLnSpc="1">
                <a:prstTxWarp prst="textNoShape">
                  <a:avLst/>
                </a:prstTxWarp>
                <a:normAutofit fontScale="92500" lnSpcReduction="10000"/>
              </a:bodyPr>
              <a:lstStyle/>
              <a:p>
                <a:pPr algn="ctr"/>
                <a:r>
                  <a:rPr lang="zh-CN" altLang="en-US" sz="4800" b="1" spc="300" dirty="0">
                    <a:solidFill>
                      <a:schemeClr val="bg1"/>
                    </a:solidFill>
                    <a:ea typeface="微软雅黑" panose="020B0503020204020204" pitchFamily="34" charset="-122"/>
                  </a:rPr>
                  <a:t>目录 </a:t>
                </a:r>
                <a:br>
                  <a:rPr lang="zh-CN" altLang="en-US" sz="4800" b="1" spc="300" dirty="0">
                    <a:solidFill>
                      <a:schemeClr val="bg1"/>
                    </a:solidFill>
                    <a:ea typeface="微软雅黑" panose="020B0503020204020204" pitchFamily="34" charset="-122"/>
                  </a:rPr>
                </a:br>
                <a:r>
                  <a:rPr lang="en-US" altLang="zh-CN" sz="2200" b="1" spc="300" dirty="0">
                    <a:solidFill>
                      <a:schemeClr val="bg1"/>
                    </a:solidFill>
                    <a:ea typeface="微软雅黑" panose="020B0503020204020204" pitchFamily="34" charset="-122"/>
                  </a:rPr>
                  <a:t>CONTENT</a:t>
                </a:r>
              </a:p>
            </p:txBody>
          </p:sp>
          <p:sp>
            <p:nvSpPr>
              <p:cNvPr id="17" name="iSḷïḑê"/>
              <p:cNvSpPr/>
              <p:nvPr/>
            </p:nvSpPr>
            <p:spPr bwMode="auto">
              <a:xfrm>
                <a:off x="7204217" y="152636"/>
                <a:ext cx="612068" cy="612068"/>
              </a:xfrm>
              <a:prstGeom prst="ellipse">
                <a:avLst/>
              </a:prstGeom>
              <a:solidFill>
                <a:schemeClr val="tx2">
                  <a:lumMod val="20000"/>
                  <a:lumOff val="80000"/>
                </a:schemeClr>
              </a:solidFill>
              <a:ln w="19050">
                <a:noFill/>
                <a:round/>
                <a:headEnd/>
                <a:tailEnd/>
              </a:ln>
            </p:spPr>
            <p:txBody>
              <a:bodyPr anchor="ctr"/>
              <a:lstStyle/>
              <a:p>
                <a:pPr algn="ctr"/>
                <a:endParaRPr/>
              </a:p>
            </p:txBody>
          </p:sp>
        </p:grpSp>
      </p:grpSp>
    </p:spTree>
    <p:extLst>
      <p:ext uri="{BB962C8B-B14F-4D97-AF65-F5344CB8AC3E}">
        <p14:creationId xmlns:p14="http://schemas.microsoft.com/office/powerpoint/2010/main" val="238588279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959e8633-9275-4629-a5ee-37cfc2181047"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0" y="1578888"/>
            <a:ext cx="12192000" cy="3890048"/>
            <a:chOff x="-1090767" y="1225177"/>
            <a:chExt cx="14376916" cy="4587180"/>
          </a:xfrm>
        </p:grpSpPr>
        <p:sp>
          <p:nvSpPr>
            <p:cNvPr id="4" name="îSlîḍè"/>
            <p:cNvSpPr/>
            <p:nvPr/>
          </p:nvSpPr>
          <p:spPr>
            <a:xfrm>
              <a:off x="-1090767" y="2939943"/>
              <a:ext cx="14376916" cy="144016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 name="îṩ1iḑè"/>
            <p:cNvGrpSpPr/>
            <p:nvPr/>
          </p:nvGrpSpPr>
          <p:grpSpPr>
            <a:xfrm>
              <a:off x="4250245" y="1802814"/>
              <a:ext cx="3691510" cy="3714418"/>
              <a:chOff x="3967885" y="1802814"/>
              <a:chExt cx="3691510" cy="3714418"/>
            </a:xfrm>
            <a:effectLst>
              <a:outerShdw sx="102000" sy="102000" algn="ctr" rotWithShape="0">
                <a:schemeClr val="tx1">
                  <a:alpha val="10000"/>
                </a:schemeClr>
              </a:outerShdw>
            </a:effectLst>
          </p:grpSpPr>
          <p:sp>
            <p:nvSpPr>
              <p:cNvPr id="29" name="i$1ïḑê">
                <a:extLst/>
              </p:cNvPr>
              <p:cNvSpPr>
                <a:spLocks/>
              </p:cNvSpPr>
              <p:nvPr/>
            </p:nvSpPr>
            <p:spPr bwMode="auto">
              <a:xfrm>
                <a:off x="5828241" y="1802814"/>
                <a:ext cx="1831154" cy="1832792"/>
              </a:xfrm>
              <a:custGeom>
                <a:avLst/>
                <a:gdLst>
                  <a:gd name="T0" fmla="*/ 0 w 5152"/>
                  <a:gd name="T1" fmla="*/ 0 h 5152"/>
                  <a:gd name="T2" fmla="*/ 4294 w 5152"/>
                  <a:gd name="T3" fmla="*/ 0 h 5152"/>
                  <a:gd name="T4" fmla="*/ 5152 w 5152"/>
                  <a:gd name="T5" fmla="*/ 859 h 5152"/>
                  <a:gd name="T6" fmla="*/ 5152 w 5152"/>
                  <a:gd name="T7" fmla="*/ 5152 h 5152"/>
                  <a:gd name="T8" fmla="*/ 0 w 5152"/>
                  <a:gd name="T9" fmla="*/ 5152 h 5152"/>
                  <a:gd name="T10" fmla="*/ 0 w 5152"/>
                  <a:gd name="T11" fmla="*/ 0 h 5152"/>
                </a:gdLst>
                <a:ahLst/>
                <a:cxnLst>
                  <a:cxn ang="0">
                    <a:pos x="T0" y="T1"/>
                  </a:cxn>
                  <a:cxn ang="0">
                    <a:pos x="T2" y="T3"/>
                  </a:cxn>
                  <a:cxn ang="0">
                    <a:pos x="T4" y="T5"/>
                  </a:cxn>
                  <a:cxn ang="0">
                    <a:pos x="T6" y="T7"/>
                  </a:cxn>
                  <a:cxn ang="0">
                    <a:pos x="T8" y="T9"/>
                  </a:cxn>
                  <a:cxn ang="0">
                    <a:pos x="T10" y="T11"/>
                  </a:cxn>
                </a:cxnLst>
                <a:rect l="0" t="0" r="r" b="b"/>
                <a:pathLst>
                  <a:path w="5152" h="5152">
                    <a:moveTo>
                      <a:pt x="0" y="0"/>
                    </a:moveTo>
                    <a:lnTo>
                      <a:pt x="4294" y="0"/>
                    </a:lnTo>
                    <a:cubicBezTo>
                      <a:pt x="4768" y="0"/>
                      <a:pt x="5152" y="385"/>
                      <a:pt x="5152" y="859"/>
                    </a:cubicBezTo>
                    <a:lnTo>
                      <a:pt x="5152" y="5152"/>
                    </a:lnTo>
                    <a:lnTo>
                      <a:pt x="0" y="5152"/>
                    </a:lnTo>
                    <a:lnTo>
                      <a:pt x="0" y="0"/>
                    </a:lnTo>
                    <a:close/>
                  </a:path>
                </a:pathLst>
              </a:custGeom>
              <a:blipFill>
                <a:blip r:embed="rId4"/>
                <a:srcRect/>
                <a:stretch>
                  <a:fillRect l="-16287" r="-16063"/>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ïŝḻiḋè">
                <a:extLst/>
              </p:cNvPr>
              <p:cNvSpPr>
                <a:spLocks/>
              </p:cNvSpPr>
              <p:nvPr/>
            </p:nvSpPr>
            <p:spPr bwMode="auto">
              <a:xfrm>
                <a:off x="3967885" y="1802814"/>
                <a:ext cx="1831154" cy="1832792"/>
              </a:xfrm>
              <a:custGeom>
                <a:avLst/>
                <a:gdLst>
                  <a:gd name="T0" fmla="*/ 5152 w 5152"/>
                  <a:gd name="T1" fmla="*/ 0 h 5152"/>
                  <a:gd name="T2" fmla="*/ 859 w 5152"/>
                  <a:gd name="T3" fmla="*/ 0 h 5152"/>
                  <a:gd name="T4" fmla="*/ 0 w 5152"/>
                  <a:gd name="T5" fmla="*/ 859 h 5152"/>
                  <a:gd name="T6" fmla="*/ 0 w 5152"/>
                  <a:gd name="T7" fmla="*/ 5152 h 5152"/>
                  <a:gd name="T8" fmla="*/ 5152 w 5152"/>
                  <a:gd name="T9" fmla="*/ 5152 h 5152"/>
                  <a:gd name="T10" fmla="*/ 5152 w 5152"/>
                  <a:gd name="T11" fmla="*/ 0 h 5152"/>
                </a:gdLst>
                <a:ahLst/>
                <a:cxnLst>
                  <a:cxn ang="0">
                    <a:pos x="T0" y="T1"/>
                  </a:cxn>
                  <a:cxn ang="0">
                    <a:pos x="T2" y="T3"/>
                  </a:cxn>
                  <a:cxn ang="0">
                    <a:pos x="T4" y="T5"/>
                  </a:cxn>
                  <a:cxn ang="0">
                    <a:pos x="T6" y="T7"/>
                  </a:cxn>
                  <a:cxn ang="0">
                    <a:pos x="T8" y="T9"/>
                  </a:cxn>
                  <a:cxn ang="0">
                    <a:pos x="T10" y="T11"/>
                  </a:cxn>
                </a:cxnLst>
                <a:rect l="0" t="0" r="r" b="b"/>
                <a:pathLst>
                  <a:path w="5152" h="5152">
                    <a:moveTo>
                      <a:pt x="5152" y="0"/>
                    </a:moveTo>
                    <a:lnTo>
                      <a:pt x="859" y="0"/>
                    </a:lnTo>
                    <a:cubicBezTo>
                      <a:pt x="385" y="0"/>
                      <a:pt x="0" y="385"/>
                      <a:pt x="0" y="859"/>
                    </a:cubicBezTo>
                    <a:lnTo>
                      <a:pt x="0" y="5152"/>
                    </a:lnTo>
                    <a:lnTo>
                      <a:pt x="5152" y="5152"/>
                    </a:lnTo>
                    <a:lnTo>
                      <a:pt x="5152" y="0"/>
                    </a:lnTo>
                    <a:close/>
                  </a:path>
                </a:pathLst>
              </a:custGeom>
              <a:blipFill>
                <a:blip r:embed="rId5"/>
                <a:srcRect/>
                <a:stretch>
                  <a:fillRect l="-16842" r="-16611"/>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1" name="íṥḷidê">
                <a:extLst/>
              </p:cNvPr>
              <p:cNvSpPr>
                <a:spLocks/>
              </p:cNvSpPr>
              <p:nvPr/>
            </p:nvSpPr>
            <p:spPr bwMode="auto">
              <a:xfrm>
                <a:off x="3967885" y="3677877"/>
                <a:ext cx="1831154" cy="1832792"/>
              </a:xfrm>
              <a:custGeom>
                <a:avLst/>
                <a:gdLst>
                  <a:gd name="T0" fmla="*/ 5152 w 5152"/>
                  <a:gd name="T1" fmla="*/ 5152 h 5152"/>
                  <a:gd name="T2" fmla="*/ 859 w 5152"/>
                  <a:gd name="T3" fmla="*/ 5152 h 5152"/>
                  <a:gd name="T4" fmla="*/ 0 w 5152"/>
                  <a:gd name="T5" fmla="*/ 4294 h 5152"/>
                  <a:gd name="T6" fmla="*/ 0 w 5152"/>
                  <a:gd name="T7" fmla="*/ 0 h 5152"/>
                  <a:gd name="T8" fmla="*/ 5152 w 5152"/>
                  <a:gd name="T9" fmla="*/ 0 h 5152"/>
                  <a:gd name="T10" fmla="*/ 5152 w 5152"/>
                  <a:gd name="T11" fmla="*/ 5152 h 5152"/>
                </a:gdLst>
                <a:ahLst/>
                <a:cxnLst>
                  <a:cxn ang="0">
                    <a:pos x="T0" y="T1"/>
                  </a:cxn>
                  <a:cxn ang="0">
                    <a:pos x="T2" y="T3"/>
                  </a:cxn>
                  <a:cxn ang="0">
                    <a:pos x="T4" y="T5"/>
                  </a:cxn>
                  <a:cxn ang="0">
                    <a:pos x="T6" y="T7"/>
                  </a:cxn>
                  <a:cxn ang="0">
                    <a:pos x="T8" y="T9"/>
                  </a:cxn>
                  <a:cxn ang="0">
                    <a:pos x="T10" y="T11"/>
                  </a:cxn>
                </a:cxnLst>
                <a:rect l="0" t="0" r="r" b="b"/>
                <a:pathLst>
                  <a:path w="5152" h="5152">
                    <a:moveTo>
                      <a:pt x="5152" y="5152"/>
                    </a:moveTo>
                    <a:lnTo>
                      <a:pt x="859" y="5152"/>
                    </a:lnTo>
                    <a:cubicBezTo>
                      <a:pt x="385" y="5152"/>
                      <a:pt x="0" y="4768"/>
                      <a:pt x="0" y="4294"/>
                    </a:cubicBezTo>
                    <a:lnTo>
                      <a:pt x="0" y="0"/>
                    </a:lnTo>
                    <a:lnTo>
                      <a:pt x="5152" y="0"/>
                    </a:lnTo>
                    <a:lnTo>
                      <a:pt x="5152" y="5152"/>
                    </a:lnTo>
                    <a:close/>
                  </a:path>
                </a:pathLst>
              </a:custGeom>
              <a:blipFill>
                <a:blip r:embed="rId6"/>
                <a:srcRect/>
                <a:stretch>
                  <a:fillRect l="-25270" r="-24923"/>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2" name="ïšliḍe">
                <a:extLst/>
              </p:cNvPr>
              <p:cNvSpPr>
                <a:spLocks/>
              </p:cNvSpPr>
              <p:nvPr/>
            </p:nvSpPr>
            <p:spPr bwMode="auto">
              <a:xfrm>
                <a:off x="5828241" y="3677877"/>
                <a:ext cx="1831154" cy="1839355"/>
              </a:xfrm>
              <a:custGeom>
                <a:avLst/>
                <a:gdLst>
                  <a:gd name="T0" fmla="*/ 0 w 5152"/>
                  <a:gd name="T1" fmla="*/ 5168 h 5168"/>
                  <a:gd name="T2" fmla="*/ 4294 w 5152"/>
                  <a:gd name="T3" fmla="*/ 5168 h 5168"/>
                  <a:gd name="T4" fmla="*/ 5152 w 5152"/>
                  <a:gd name="T5" fmla="*/ 4310 h 5168"/>
                  <a:gd name="T6" fmla="*/ 5152 w 5152"/>
                  <a:gd name="T7" fmla="*/ 0 h 5168"/>
                  <a:gd name="T8" fmla="*/ 0 w 5152"/>
                  <a:gd name="T9" fmla="*/ 0 h 5168"/>
                  <a:gd name="T10" fmla="*/ 0 w 5152"/>
                  <a:gd name="T11" fmla="*/ 5168 h 5168"/>
                </a:gdLst>
                <a:ahLst/>
                <a:cxnLst>
                  <a:cxn ang="0">
                    <a:pos x="T0" y="T1"/>
                  </a:cxn>
                  <a:cxn ang="0">
                    <a:pos x="T2" y="T3"/>
                  </a:cxn>
                  <a:cxn ang="0">
                    <a:pos x="T4" y="T5"/>
                  </a:cxn>
                  <a:cxn ang="0">
                    <a:pos x="T6" y="T7"/>
                  </a:cxn>
                  <a:cxn ang="0">
                    <a:pos x="T8" y="T9"/>
                  </a:cxn>
                  <a:cxn ang="0">
                    <a:pos x="T10" y="T11"/>
                  </a:cxn>
                </a:cxnLst>
                <a:rect l="0" t="0" r="r" b="b"/>
                <a:pathLst>
                  <a:path w="5152" h="5168">
                    <a:moveTo>
                      <a:pt x="0" y="5168"/>
                    </a:moveTo>
                    <a:lnTo>
                      <a:pt x="4294" y="5168"/>
                    </a:lnTo>
                    <a:cubicBezTo>
                      <a:pt x="4768" y="5168"/>
                      <a:pt x="5152" y="4784"/>
                      <a:pt x="5152" y="4310"/>
                    </a:cubicBezTo>
                    <a:lnTo>
                      <a:pt x="5152" y="0"/>
                    </a:lnTo>
                    <a:lnTo>
                      <a:pt x="0" y="0"/>
                    </a:lnTo>
                    <a:lnTo>
                      <a:pt x="0" y="5168"/>
                    </a:lnTo>
                    <a:close/>
                  </a:path>
                </a:pathLst>
              </a:custGeom>
              <a:blipFill>
                <a:blip r:embed="rId7"/>
                <a:srcRect/>
                <a:stretch>
                  <a:fillRect l="-25808" r="-25454"/>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sp>
          <p:nvSpPr>
            <p:cNvPr id="6" name="îśļïḋe"/>
            <p:cNvSpPr/>
            <p:nvPr/>
          </p:nvSpPr>
          <p:spPr>
            <a:xfrm>
              <a:off x="5490734" y="3087212"/>
              <a:ext cx="1181330" cy="118133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7" name="iṩľîďe"/>
            <p:cNvGrpSpPr/>
            <p:nvPr/>
          </p:nvGrpSpPr>
          <p:grpSpPr>
            <a:xfrm>
              <a:off x="5624199" y="3284984"/>
              <a:ext cx="914400" cy="1146147"/>
              <a:chOff x="5624199" y="3172111"/>
              <a:chExt cx="914400" cy="1146147"/>
            </a:xfrm>
          </p:grpSpPr>
          <p:sp>
            <p:nvSpPr>
              <p:cNvPr id="27" name="íšḷîḑé">
                <a:extLst/>
              </p:cNvPr>
              <p:cNvSpPr>
                <a:spLocks noChangeAspect="1"/>
              </p:cNvSpPr>
              <p:nvPr/>
            </p:nvSpPr>
            <p:spPr bwMode="auto">
              <a:xfrm>
                <a:off x="5838399" y="3172111"/>
                <a:ext cx="486000" cy="463495"/>
              </a:xfrm>
              <a:custGeom>
                <a:avLst/>
                <a:gdLst>
                  <a:gd name="connsiteX0" fmla="*/ 315778 w 607639"/>
                  <a:gd name="connsiteY0" fmla="*/ 173080 h 579502"/>
                  <a:gd name="connsiteX1" fmla="*/ 315778 w 607639"/>
                  <a:gd name="connsiteY1" fmla="*/ 266058 h 579502"/>
                  <a:gd name="connsiteX2" fmla="*/ 303493 w 607639"/>
                  <a:gd name="connsiteY2" fmla="*/ 278325 h 579502"/>
                  <a:gd name="connsiteX3" fmla="*/ 210375 w 607639"/>
                  <a:gd name="connsiteY3" fmla="*/ 278325 h 579502"/>
                  <a:gd name="connsiteX4" fmla="*/ 303493 w 607639"/>
                  <a:gd name="connsiteY4" fmla="*/ 359925 h 579502"/>
                  <a:gd name="connsiteX5" fmla="*/ 397500 w 607639"/>
                  <a:gd name="connsiteY5" fmla="*/ 266058 h 579502"/>
                  <a:gd name="connsiteX6" fmla="*/ 315778 w 607639"/>
                  <a:gd name="connsiteY6" fmla="*/ 173080 h 579502"/>
                  <a:gd name="connsiteX7" fmla="*/ 249814 w 607639"/>
                  <a:gd name="connsiteY7" fmla="*/ 160816 h 579502"/>
                  <a:gd name="connsiteX8" fmla="*/ 198110 w 607639"/>
                  <a:gd name="connsiteY8" fmla="*/ 212449 h 579502"/>
                  <a:gd name="connsiteX9" fmla="*/ 249814 w 607639"/>
                  <a:gd name="connsiteY9" fmla="*/ 212449 h 579502"/>
                  <a:gd name="connsiteX10" fmla="*/ 303493 w 607639"/>
                  <a:gd name="connsiteY10" fmla="*/ 147835 h 579502"/>
                  <a:gd name="connsiteX11" fmla="*/ 421981 w 607639"/>
                  <a:gd name="connsiteY11" fmla="*/ 266058 h 579502"/>
                  <a:gd name="connsiteX12" fmla="*/ 303493 w 607639"/>
                  <a:gd name="connsiteY12" fmla="*/ 384370 h 579502"/>
                  <a:gd name="connsiteX13" fmla="*/ 185093 w 607639"/>
                  <a:gd name="connsiteY13" fmla="*/ 266058 h 579502"/>
                  <a:gd name="connsiteX14" fmla="*/ 197289 w 607639"/>
                  <a:gd name="connsiteY14" fmla="*/ 253880 h 579502"/>
                  <a:gd name="connsiteX15" fmla="*/ 291297 w 607639"/>
                  <a:gd name="connsiteY15" fmla="*/ 253880 h 579502"/>
                  <a:gd name="connsiteX16" fmla="*/ 291297 w 607639"/>
                  <a:gd name="connsiteY16" fmla="*/ 160013 h 579502"/>
                  <a:gd name="connsiteX17" fmla="*/ 303493 w 607639"/>
                  <a:gd name="connsiteY17" fmla="*/ 147835 h 579502"/>
                  <a:gd name="connsiteX18" fmla="*/ 262095 w 607639"/>
                  <a:gd name="connsiteY18" fmla="*/ 135133 h 579502"/>
                  <a:gd name="connsiteX19" fmla="*/ 274287 w 607639"/>
                  <a:gd name="connsiteY19" fmla="*/ 147397 h 579502"/>
                  <a:gd name="connsiteX20" fmla="*/ 274287 w 607639"/>
                  <a:gd name="connsiteY20" fmla="*/ 224713 h 579502"/>
                  <a:gd name="connsiteX21" fmla="*/ 262095 w 607639"/>
                  <a:gd name="connsiteY21" fmla="*/ 236888 h 579502"/>
                  <a:gd name="connsiteX22" fmla="*/ 184672 w 607639"/>
                  <a:gd name="connsiteY22" fmla="*/ 236888 h 579502"/>
                  <a:gd name="connsiteX23" fmla="*/ 172391 w 607639"/>
                  <a:gd name="connsiteY23" fmla="*/ 224713 h 579502"/>
                  <a:gd name="connsiteX24" fmla="*/ 262095 w 607639"/>
                  <a:gd name="connsiteY24" fmla="*/ 135133 h 579502"/>
                  <a:gd name="connsiteX25" fmla="*/ 58120 w 607639"/>
                  <a:gd name="connsiteY25" fmla="*/ 108514 h 579502"/>
                  <a:gd name="connsiteX26" fmla="*/ 58120 w 607639"/>
                  <a:gd name="connsiteY26" fmla="*/ 413970 h 579502"/>
                  <a:gd name="connsiteX27" fmla="*/ 549430 w 607639"/>
                  <a:gd name="connsiteY27" fmla="*/ 413970 h 579502"/>
                  <a:gd name="connsiteX28" fmla="*/ 549430 w 607639"/>
                  <a:gd name="connsiteY28" fmla="*/ 108514 h 579502"/>
                  <a:gd name="connsiteX29" fmla="*/ 27236 w 607639"/>
                  <a:gd name="connsiteY29" fmla="*/ 56079 h 579502"/>
                  <a:gd name="connsiteX30" fmla="*/ 27236 w 607639"/>
                  <a:gd name="connsiteY30" fmla="*/ 81319 h 579502"/>
                  <a:gd name="connsiteX31" fmla="*/ 580403 w 607639"/>
                  <a:gd name="connsiteY31" fmla="*/ 81319 h 579502"/>
                  <a:gd name="connsiteX32" fmla="*/ 580403 w 607639"/>
                  <a:gd name="connsiteY32" fmla="*/ 56079 h 579502"/>
                  <a:gd name="connsiteX33" fmla="*/ 303775 w 607639"/>
                  <a:gd name="connsiteY33" fmla="*/ 0 h 579502"/>
                  <a:gd name="connsiteX34" fmla="*/ 317393 w 607639"/>
                  <a:gd name="connsiteY34" fmla="*/ 13597 h 579502"/>
                  <a:gd name="connsiteX35" fmla="*/ 317393 w 607639"/>
                  <a:gd name="connsiteY35" fmla="*/ 28884 h 579502"/>
                  <a:gd name="connsiteX36" fmla="*/ 580403 w 607639"/>
                  <a:gd name="connsiteY36" fmla="*/ 28884 h 579502"/>
                  <a:gd name="connsiteX37" fmla="*/ 607639 w 607639"/>
                  <a:gd name="connsiteY37" fmla="*/ 56079 h 579502"/>
                  <a:gd name="connsiteX38" fmla="*/ 607639 w 607639"/>
                  <a:gd name="connsiteY38" fmla="*/ 81319 h 579502"/>
                  <a:gd name="connsiteX39" fmla="*/ 580403 w 607639"/>
                  <a:gd name="connsiteY39" fmla="*/ 108514 h 579502"/>
                  <a:gd name="connsiteX40" fmla="*/ 576665 w 607639"/>
                  <a:gd name="connsiteY40" fmla="*/ 108514 h 579502"/>
                  <a:gd name="connsiteX41" fmla="*/ 576665 w 607639"/>
                  <a:gd name="connsiteY41" fmla="*/ 413970 h 579502"/>
                  <a:gd name="connsiteX42" fmla="*/ 549430 w 607639"/>
                  <a:gd name="connsiteY42" fmla="*/ 441165 h 579502"/>
                  <a:gd name="connsiteX43" fmla="*/ 317393 w 607639"/>
                  <a:gd name="connsiteY43" fmla="*/ 441165 h 579502"/>
                  <a:gd name="connsiteX44" fmla="*/ 317393 w 607639"/>
                  <a:gd name="connsiteY44" fmla="*/ 481069 h 579502"/>
                  <a:gd name="connsiteX45" fmla="*/ 418236 w 607639"/>
                  <a:gd name="connsiteY45" fmla="*/ 554923 h 579502"/>
                  <a:gd name="connsiteX46" fmla="*/ 421173 w 607639"/>
                  <a:gd name="connsiteY46" fmla="*/ 573942 h 579502"/>
                  <a:gd name="connsiteX47" fmla="*/ 410225 w 607639"/>
                  <a:gd name="connsiteY47" fmla="*/ 579452 h 579502"/>
                  <a:gd name="connsiteX48" fmla="*/ 402215 w 607639"/>
                  <a:gd name="connsiteY48" fmla="*/ 576874 h 579502"/>
                  <a:gd name="connsiteX49" fmla="*/ 317393 w 607639"/>
                  <a:gd name="connsiteY49" fmla="*/ 514752 h 579502"/>
                  <a:gd name="connsiteX50" fmla="*/ 317393 w 607639"/>
                  <a:gd name="connsiteY50" fmla="*/ 565854 h 579502"/>
                  <a:gd name="connsiteX51" fmla="*/ 303775 w 607639"/>
                  <a:gd name="connsiteY51" fmla="*/ 579452 h 579502"/>
                  <a:gd name="connsiteX52" fmla="*/ 290157 w 607639"/>
                  <a:gd name="connsiteY52" fmla="*/ 565854 h 579502"/>
                  <a:gd name="connsiteX53" fmla="*/ 290157 w 607639"/>
                  <a:gd name="connsiteY53" fmla="*/ 514752 h 579502"/>
                  <a:gd name="connsiteX54" fmla="*/ 205424 w 607639"/>
                  <a:gd name="connsiteY54" fmla="*/ 576874 h 579502"/>
                  <a:gd name="connsiteX55" fmla="*/ 186377 w 607639"/>
                  <a:gd name="connsiteY55" fmla="*/ 573942 h 579502"/>
                  <a:gd name="connsiteX56" fmla="*/ 189314 w 607639"/>
                  <a:gd name="connsiteY56" fmla="*/ 554923 h 579502"/>
                  <a:gd name="connsiteX57" fmla="*/ 290157 w 607639"/>
                  <a:gd name="connsiteY57" fmla="*/ 481069 h 579502"/>
                  <a:gd name="connsiteX58" fmla="*/ 290157 w 607639"/>
                  <a:gd name="connsiteY58" fmla="*/ 441165 h 579502"/>
                  <a:gd name="connsiteX59" fmla="*/ 58120 w 607639"/>
                  <a:gd name="connsiteY59" fmla="*/ 441165 h 579502"/>
                  <a:gd name="connsiteX60" fmla="*/ 30885 w 607639"/>
                  <a:gd name="connsiteY60" fmla="*/ 413970 h 579502"/>
                  <a:gd name="connsiteX61" fmla="*/ 30885 w 607639"/>
                  <a:gd name="connsiteY61" fmla="*/ 108514 h 579502"/>
                  <a:gd name="connsiteX62" fmla="*/ 27236 w 607639"/>
                  <a:gd name="connsiteY62" fmla="*/ 108514 h 579502"/>
                  <a:gd name="connsiteX63" fmla="*/ 0 w 607639"/>
                  <a:gd name="connsiteY63" fmla="*/ 81319 h 579502"/>
                  <a:gd name="connsiteX64" fmla="*/ 0 w 607639"/>
                  <a:gd name="connsiteY64" fmla="*/ 56079 h 579502"/>
                  <a:gd name="connsiteX65" fmla="*/ 27236 w 607639"/>
                  <a:gd name="connsiteY65" fmla="*/ 28884 h 579502"/>
                  <a:gd name="connsiteX66" fmla="*/ 290157 w 607639"/>
                  <a:gd name="connsiteY66" fmla="*/ 28884 h 579502"/>
                  <a:gd name="connsiteX67" fmla="*/ 290157 w 607639"/>
                  <a:gd name="connsiteY67" fmla="*/ 13597 h 579502"/>
                  <a:gd name="connsiteX68" fmla="*/ 303775 w 607639"/>
                  <a:gd name="connsiteY68" fmla="*/ 0 h 57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7639" h="579502">
                    <a:moveTo>
                      <a:pt x="315778" y="173080"/>
                    </a:moveTo>
                    <a:lnTo>
                      <a:pt x="315778" y="266058"/>
                    </a:lnTo>
                    <a:cubicBezTo>
                      <a:pt x="315778" y="272814"/>
                      <a:pt x="310258" y="278325"/>
                      <a:pt x="303493" y="278325"/>
                    </a:cubicBezTo>
                    <a:lnTo>
                      <a:pt x="210375" y="278325"/>
                    </a:lnTo>
                    <a:cubicBezTo>
                      <a:pt x="216429" y="324281"/>
                      <a:pt x="255866" y="359925"/>
                      <a:pt x="303493" y="359925"/>
                    </a:cubicBezTo>
                    <a:cubicBezTo>
                      <a:pt x="355303" y="359925"/>
                      <a:pt x="397500" y="317792"/>
                      <a:pt x="397500" y="266058"/>
                    </a:cubicBezTo>
                    <a:cubicBezTo>
                      <a:pt x="397500" y="218502"/>
                      <a:pt x="361802" y="179124"/>
                      <a:pt x="315778" y="173080"/>
                    </a:cubicBezTo>
                    <a:close/>
                    <a:moveTo>
                      <a:pt x="249814" y="160816"/>
                    </a:moveTo>
                    <a:cubicBezTo>
                      <a:pt x="223740" y="165793"/>
                      <a:pt x="203093" y="186410"/>
                      <a:pt x="198110" y="212449"/>
                    </a:cubicBezTo>
                    <a:lnTo>
                      <a:pt x="249814" y="212449"/>
                    </a:lnTo>
                    <a:close/>
                    <a:moveTo>
                      <a:pt x="303493" y="147835"/>
                    </a:moveTo>
                    <a:cubicBezTo>
                      <a:pt x="368835" y="147835"/>
                      <a:pt x="421981" y="200902"/>
                      <a:pt x="421981" y="266058"/>
                    </a:cubicBezTo>
                    <a:cubicBezTo>
                      <a:pt x="421981" y="331303"/>
                      <a:pt x="368835" y="384370"/>
                      <a:pt x="303493" y="384370"/>
                    </a:cubicBezTo>
                    <a:cubicBezTo>
                      <a:pt x="238239" y="384370"/>
                      <a:pt x="185093" y="331303"/>
                      <a:pt x="185093" y="266058"/>
                    </a:cubicBezTo>
                    <a:cubicBezTo>
                      <a:pt x="185093" y="259303"/>
                      <a:pt x="190523" y="253880"/>
                      <a:pt x="197289" y="253880"/>
                    </a:cubicBezTo>
                    <a:lnTo>
                      <a:pt x="291297" y="253880"/>
                    </a:lnTo>
                    <a:lnTo>
                      <a:pt x="291297" y="160013"/>
                    </a:lnTo>
                    <a:cubicBezTo>
                      <a:pt x="291297" y="153257"/>
                      <a:pt x="296727" y="147835"/>
                      <a:pt x="303493" y="147835"/>
                    </a:cubicBezTo>
                    <a:close/>
                    <a:moveTo>
                      <a:pt x="262095" y="135133"/>
                    </a:moveTo>
                    <a:cubicBezTo>
                      <a:pt x="268859" y="135133"/>
                      <a:pt x="274287" y="140643"/>
                      <a:pt x="274287" y="147397"/>
                    </a:cubicBezTo>
                    <a:lnTo>
                      <a:pt x="274287" y="224713"/>
                    </a:lnTo>
                    <a:cubicBezTo>
                      <a:pt x="274287" y="231467"/>
                      <a:pt x="268859" y="236888"/>
                      <a:pt x="262095" y="236888"/>
                    </a:cubicBezTo>
                    <a:lnTo>
                      <a:pt x="184672" y="236888"/>
                    </a:lnTo>
                    <a:cubicBezTo>
                      <a:pt x="177909" y="236888"/>
                      <a:pt x="172391" y="231467"/>
                      <a:pt x="172391" y="224713"/>
                    </a:cubicBezTo>
                    <a:cubicBezTo>
                      <a:pt x="172391" y="175302"/>
                      <a:pt x="212616" y="135133"/>
                      <a:pt x="262095" y="135133"/>
                    </a:cubicBezTo>
                    <a:close/>
                    <a:moveTo>
                      <a:pt x="58120" y="108514"/>
                    </a:moveTo>
                    <a:lnTo>
                      <a:pt x="58120" y="413970"/>
                    </a:lnTo>
                    <a:lnTo>
                      <a:pt x="549430" y="413970"/>
                    </a:lnTo>
                    <a:lnTo>
                      <a:pt x="549430" y="108514"/>
                    </a:lnTo>
                    <a:close/>
                    <a:moveTo>
                      <a:pt x="27236" y="56079"/>
                    </a:moveTo>
                    <a:lnTo>
                      <a:pt x="27236" y="81319"/>
                    </a:lnTo>
                    <a:lnTo>
                      <a:pt x="580403" y="81319"/>
                    </a:lnTo>
                    <a:lnTo>
                      <a:pt x="580403" y="56079"/>
                    </a:lnTo>
                    <a:close/>
                    <a:moveTo>
                      <a:pt x="303775" y="0"/>
                    </a:moveTo>
                    <a:cubicBezTo>
                      <a:pt x="311341" y="0"/>
                      <a:pt x="317393" y="6132"/>
                      <a:pt x="317393" y="13597"/>
                    </a:cubicBezTo>
                    <a:lnTo>
                      <a:pt x="317393" y="28884"/>
                    </a:lnTo>
                    <a:lnTo>
                      <a:pt x="580403" y="28884"/>
                    </a:lnTo>
                    <a:cubicBezTo>
                      <a:pt x="595356" y="28884"/>
                      <a:pt x="607639" y="41148"/>
                      <a:pt x="607639" y="56079"/>
                    </a:cubicBezTo>
                    <a:lnTo>
                      <a:pt x="607639" y="81319"/>
                    </a:lnTo>
                    <a:cubicBezTo>
                      <a:pt x="607639" y="96338"/>
                      <a:pt x="595356" y="108514"/>
                      <a:pt x="580403" y="108514"/>
                    </a:cubicBezTo>
                    <a:lnTo>
                      <a:pt x="576665" y="108514"/>
                    </a:lnTo>
                    <a:lnTo>
                      <a:pt x="576665" y="413970"/>
                    </a:lnTo>
                    <a:cubicBezTo>
                      <a:pt x="576665" y="428990"/>
                      <a:pt x="564472" y="441165"/>
                      <a:pt x="549430" y="441165"/>
                    </a:cubicBezTo>
                    <a:lnTo>
                      <a:pt x="317393" y="441165"/>
                    </a:lnTo>
                    <a:lnTo>
                      <a:pt x="317393" y="481069"/>
                    </a:lnTo>
                    <a:lnTo>
                      <a:pt x="418236" y="554923"/>
                    </a:lnTo>
                    <a:cubicBezTo>
                      <a:pt x="424377" y="559366"/>
                      <a:pt x="425623" y="567898"/>
                      <a:pt x="421173" y="573942"/>
                    </a:cubicBezTo>
                    <a:cubicBezTo>
                      <a:pt x="418503" y="577585"/>
                      <a:pt x="414409" y="579452"/>
                      <a:pt x="410225" y="579452"/>
                    </a:cubicBezTo>
                    <a:cubicBezTo>
                      <a:pt x="407466" y="579452"/>
                      <a:pt x="404618" y="578652"/>
                      <a:pt x="402215" y="576874"/>
                    </a:cubicBezTo>
                    <a:lnTo>
                      <a:pt x="317393" y="514752"/>
                    </a:lnTo>
                    <a:lnTo>
                      <a:pt x="317393" y="565854"/>
                    </a:lnTo>
                    <a:cubicBezTo>
                      <a:pt x="317393" y="573408"/>
                      <a:pt x="311341" y="579452"/>
                      <a:pt x="303775" y="579452"/>
                    </a:cubicBezTo>
                    <a:cubicBezTo>
                      <a:pt x="296299" y="579452"/>
                      <a:pt x="290157" y="573408"/>
                      <a:pt x="290157" y="565854"/>
                    </a:cubicBezTo>
                    <a:lnTo>
                      <a:pt x="290157" y="514752"/>
                    </a:lnTo>
                    <a:lnTo>
                      <a:pt x="205424" y="576874"/>
                    </a:lnTo>
                    <a:cubicBezTo>
                      <a:pt x="199372" y="581318"/>
                      <a:pt x="190827" y="579985"/>
                      <a:pt x="186377" y="573942"/>
                    </a:cubicBezTo>
                    <a:cubicBezTo>
                      <a:pt x="181927" y="567898"/>
                      <a:pt x="183262" y="559366"/>
                      <a:pt x="189314" y="554923"/>
                    </a:cubicBezTo>
                    <a:lnTo>
                      <a:pt x="290157" y="481069"/>
                    </a:lnTo>
                    <a:lnTo>
                      <a:pt x="290157" y="441165"/>
                    </a:lnTo>
                    <a:lnTo>
                      <a:pt x="58120" y="441165"/>
                    </a:lnTo>
                    <a:cubicBezTo>
                      <a:pt x="43167" y="441165"/>
                      <a:pt x="30885" y="428990"/>
                      <a:pt x="30885" y="413970"/>
                    </a:cubicBezTo>
                    <a:lnTo>
                      <a:pt x="30885" y="108514"/>
                    </a:lnTo>
                    <a:lnTo>
                      <a:pt x="27236" y="108514"/>
                    </a:lnTo>
                    <a:cubicBezTo>
                      <a:pt x="12194" y="108514"/>
                      <a:pt x="0" y="96338"/>
                      <a:pt x="0" y="81319"/>
                    </a:cubicBezTo>
                    <a:lnTo>
                      <a:pt x="0" y="56079"/>
                    </a:lnTo>
                    <a:cubicBezTo>
                      <a:pt x="0" y="41148"/>
                      <a:pt x="12194" y="28884"/>
                      <a:pt x="27236" y="28884"/>
                    </a:cubicBezTo>
                    <a:lnTo>
                      <a:pt x="290157" y="28884"/>
                    </a:lnTo>
                    <a:lnTo>
                      <a:pt x="290157" y="13597"/>
                    </a:lnTo>
                    <a:cubicBezTo>
                      <a:pt x="290157" y="6132"/>
                      <a:pt x="296299" y="0"/>
                      <a:pt x="303775" y="0"/>
                    </a:cubicBezTo>
                    <a:close/>
                  </a:path>
                </a:pathLst>
              </a:custGeom>
              <a:solidFill>
                <a:schemeClr val="accent1"/>
              </a:solidFill>
              <a:ln>
                <a:noFill/>
              </a:ln>
            </p:spPr>
            <p:txBody>
              <a:bodyPr anchor="ctr"/>
              <a:lstStyle/>
              <a:p>
                <a:pPr algn="ctr"/>
                <a:endParaRPr/>
              </a:p>
            </p:txBody>
          </p:sp>
          <p:sp>
            <p:nvSpPr>
              <p:cNvPr id="28" name="iṩľîďé"/>
              <p:cNvSpPr txBox="1"/>
              <p:nvPr/>
            </p:nvSpPr>
            <p:spPr>
              <a:xfrm>
                <a:off x="5624199" y="3403858"/>
                <a:ext cx="914400" cy="914400"/>
              </a:xfrm>
              <a:prstGeom prst="rect">
                <a:avLst/>
              </a:prstGeom>
              <a:noFill/>
            </p:spPr>
            <p:txBody>
              <a:bodyPr wrap="none" lIns="90000" tIns="46800" rIns="90000" bIns="46800" anchor="ctr" anchorCtr="0">
                <a:normAutofit/>
              </a:bodyPr>
              <a:lstStyle/>
              <a:p>
                <a:pPr algn="ctr"/>
                <a:r>
                  <a:rPr lang="zh-CN" altLang="en-US" sz="1600" b="1" dirty="0" smtClean="0">
                    <a:solidFill>
                      <a:schemeClr val="accent1"/>
                    </a:solidFill>
                    <a:ea typeface="微软雅黑" panose="020B0503020204020204" pitchFamily="34" charset="-122"/>
                  </a:rPr>
                  <a:t>关键词</a:t>
                </a:r>
                <a:endParaRPr lang="zh-CN" altLang="en-US" sz="1600" b="1" dirty="0">
                  <a:solidFill>
                    <a:schemeClr val="accent1"/>
                  </a:solidFill>
                  <a:ea typeface="微软雅黑" panose="020B0503020204020204" pitchFamily="34" charset="-122"/>
                </a:endParaRPr>
              </a:p>
            </p:txBody>
          </p:sp>
        </p:grpSp>
        <p:grpSp>
          <p:nvGrpSpPr>
            <p:cNvPr id="8" name="ïšļïḑe"/>
            <p:cNvGrpSpPr/>
            <p:nvPr/>
          </p:nvGrpSpPr>
          <p:grpSpPr>
            <a:xfrm>
              <a:off x="767191" y="3192737"/>
              <a:ext cx="2182948" cy="970279"/>
              <a:chOff x="5076646" y="5100632"/>
              <a:chExt cx="2182948" cy="970279"/>
            </a:xfrm>
          </p:grpSpPr>
          <p:sp>
            <p:nvSpPr>
              <p:cNvPr id="25" name="íSļídê">
                <a:extLst/>
              </p:cNvPr>
              <p:cNvSpPr>
                <a:spLocks/>
              </p:cNvSpPr>
              <p:nvPr/>
            </p:nvSpPr>
            <p:spPr bwMode="auto">
              <a:xfrm>
                <a:off x="5076646" y="5513512"/>
                <a:ext cx="2182948"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eaLnBrk="1" hangingPunct="1">
                  <a:lnSpc>
                    <a:spcPct val="120000"/>
                  </a:lnSpc>
                  <a:spcBef>
                    <a:spcPct val="0"/>
                  </a:spcBef>
                  <a:buFontTx/>
                  <a:buNone/>
                </a:pPr>
                <a:r>
                  <a:rPr lang="zh-CN" altLang="en-US" sz="1000" dirty="0" smtClean="0">
                    <a:solidFill>
                      <a:schemeClr val="bg1"/>
                    </a:solidFill>
                    <a:ea typeface="微软雅黑" panose="020B0503020204020204" pitchFamily="34" charset="-122"/>
                  </a:rPr>
                  <a:t>此部分内容作为文字排版占位显示</a:t>
                </a:r>
                <a:endParaRPr lang="zh-CN" altLang="en-US" sz="1000" dirty="0">
                  <a:solidFill>
                    <a:schemeClr val="bg1"/>
                  </a:solidFill>
                  <a:ea typeface="微软雅黑" panose="020B0503020204020204" pitchFamily="34" charset="-122"/>
                </a:endParaRPr>
              </a:p>
            </p:txBody>
          </p:sp>
          <p:sp>
            <p:nvSpPr>
              <p:cNvPr id="26" name="ïŝḻiḑé">
                <a:extLst/>
              </p:cNvPr>
              <p:cNvSpPr txBox="1">
                <a:spLocks/>
              </p:cNvSpPr>
              <p:nvPr/>
            </p:nvSpPr>
            <p:spPr bwMode="auto">
              <a:xfrm>
                <a:off x="5076646" y="5100632"/>
                <a:ext cx="2182948"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p>
                <a:pPr eaLnBrk="1" hangingPunct="1">
                  <a:spcBef>
                    <a:spcPct val="0"/>
                  </a:spcBef>
                  <a:buFontTx/>
                  <a:buNone/>
                </a:pPr>
                <a:r>
                  <a:rPr lang="zh-CN" altLang="en-US" sz="1600" b="1" dirty="0" smtClean="0">
                    <a:solidFill>
                      <a:schemeClr val="bg1"/>
                    </a:solidFill>
                    <a:ea typeface="微软雅黑" panose="020B0503020204020204" pitchFamily="34" charset="-122"/>
                  </a:rPr>
                  <a:t>标题文本预设</a:t>
                </a:r>
                <a:endParaRPr lang="zh-CN" altLang="en-US" sz="1600" b="1" dirty="0">
                  <a:solidFill>
                    <a:schemeClr val="bg1"/>
                  </a:solidFill>
                  <a:ea typeface="微软雅黑" panose="020B0503020204020204" pitchFamily="34" charset="-122"/>
                </a:endParaRPr>
              </a:p>
            </p:txBody>
          </p:sp>
        </p:grpSp>
        <p:grpSp>
          <p:nvGrpSpPr>
            <p:cNvPr id="9" name="îṥḷïďê"/>
            <p:cNvGrpSpPr/>
            <p:nvPr/>
          </p:nvGrpSpPr>
          <p:grpSpPr>
            <a:xfrm>
              <a:off x="9322119" y="3192737"/>
              <a:ext cx="2139925" cy="970279"/>
              <a:chOff x="5076646" y="5100632"/>
              <a:chExt cx="2182948" cy="970279"/>
            </a:xfrm>
          </p:grpSpPr>
          <p:sp>
            <p:nvSpPr>
              <p:cNvPr id="23" name="işḷïḍè">
                <a:extLst/>
              </p:cNvPr>
              <p:cNvSpPr>
                <a:spLocks/>
              </p:cNvSpPr>
              <p:nvPr/>
            </p:nvSpPr>
            <p:spPr bwMode="auto">
              <a:xfrm>
                <a:off x="5076646" y="5513512"/>
                <a:ext cx="2182948"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eaLnBrk="1" hangingPunct="1">
                  <a:lnSpc>
                    <a:spcPct val="120000"/>
                  </a:lnSpc>
                  <a:spcBef>
                    <a:spcPct val="0"/>
                  </a:spcBef>
                  <a:buFontTx/>
                  <a:buNone/>
                </a:pPr>
                <a:r>
                  <a:rPr lang="zh-CN" altLang="en-US" sz="1000" dirty="0" smtClean="0">
                    <a:solidFill>
                      <a:schemeClr val="bg1"/>
                    </a:solidFill>
                    <a:ea typeface="微软雅黑" panose="020B0503020204020204" pitchFamily="34" charset="-122"/>
                  </a:rPr>
                  <a:t>此部分内容作为文字排版占位显示</a:t>
                </a:r>
                <a:endParaRPr lang="zh-CN" altLang="en-US" sz="1000" dirty="0">
                  <a:solidFill>
                    <a:schemeClr val="bg1"/>
                  </a:solidFill>
                  <a:ea typeface="微软雅黑" panose="020B0503020204020204" pitchFamily="34" charset="-122"/>
                </a:endParaRPr>
              </a:p>
            </p:txBody>
          </p:sp>
          <p:sp>
            <p:nvSpPr>
              <p:cNvPr id="24" name="ísľïḓè">
                <a:extLst/>
              </p:cNvPr>
              <p:cNvSpPr txBox="1">
                <a:spLocks/>
              </p:cNvSpPr>
              <p:nvPr/>
            </p:nvSpPr>
            <p:spPr bwMode="auto">
              <a:xfrm>
                <a:off x="5076646" y="5100632"/>
                <a:ext cx="2182948"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p>
                <a:pPr eaLnBrk="1" hangingPunct="1">
                  <a:spcBef>
                    <a:spcPct val="0"/>
                  </a:spcBef>
                  <a:buFontTx/>
                  <a:buNone/>
                </a:pPr>
                <a:r>
                  <a:rPr lang="zh-CN" altLang="en-US" sz="1600" b="1" dirty="0" smtClean="0">
                    <a:solidFill>
                      <a:schemeClr val="bg1"/>
                    </a:solidFill>
                    <a:ea typeface="微软雅黑" panose="020B0503020204020204" pitchFamily="34" charset="-122"/>
                  </a:rPr>
                  <a:t>标题文本预设</a:t>
                </a:r>
                <a:endParaRPr lang="zh-CN" altLang="en-US" sz="1600" b="1" dirty="0">
                  <a:solidFill>
                    <a:schemeClr val="bg1"/>
                  </a:solidFill>
                  <a:ea typeface="微软雅黑" panose="020B0503020204020204" pitchFamily="34" charset="-122"/>
                </a:endParaRPr>
              </a:p>
            </p:txBody>
          </p:sp>
        </p:grpSp>
        <p:grpSp>
          <p:nvGrpSpPr>
            <p:cNvPr id="10" name="îśḷîďè">
              <a:extLst/>
            </p:cNvPr>
            <p:cNvGrpSpPr/>
            <p:nvPr/>
          </p:nvGrpSpPr>
          <p:grpSpPr>
            <a:xfrm>
              <a:off x="767406" y="1225177"/>
              <a:ext cx="3096346" cy="1550059"/>
              <a:chOff x="651104" y="731346"/>
              <a:chExt cx="3356665" cy="1550059"/>
            </a:xfrm>
          </p:grpSpPr>
          <p:sp>
            <p:nvSpPr>
              <p:cNvPr id="21" name="îṣḻiďé">
                <a:extLst/>
              </p:cNvPr>
              <p:cNvSpPr txBox="1"/>
              <p:nvPr/>
            </p:nvSpPr>
            <p:spPr>
              <a:xfrm>
                <a:off x="651104" y="731346"/>
                <a:ext cx="3356664" cy="728231"/>
              </a:xfrm>
              <a:prstGeom prst="rect">
                <a:avLst/>
              </a:prstGeom>
              <a:noFill/>
            </p:spPr>
            <p:txBody>
              <a:bodyPr wrap="square" lIns="90000">
                <a:noAutofit/>
              </a:bodyPr>
              <a:lstStyle/>
              <a:p>
                <a:pPr lvl="0">
                  <a:lnSpc>
                    <a:spcPct val="120000"/>
                  </a:lnSpc>
                </a:pPr>
                <a:r>
                  <a:rPr lang="zh-CN" altLang="en-US" sz="1600" b="1" dirty="0" smtClean="0">
                    <a:solidFill>
                      <a:srgbClr val="333639"/>
                    </a:solidFill>
                    <a:ea typeface="微软雅黑" panose="020B0503020204020204" pitchFamily="34" charset="-122"/>
                  </a:rPr>
                  <a:t>此部分内容作为文字排版占位显示（建议使用主题字体）</a:t>
                </a:r>
                <a:endParaRPr lang="zh-CN" altLang="en-US" sz="1600" b="1" dirty="0">
                  <a:solidFill>
                    <a:srgbClr val="333639"/>
                  </a:solidFill>
                  <a:ea typeface="微软雅黑" panose="020B0503020204020204" pitchFamily="34" charset="-122"/>
                </a:endParaRPr>
              </a:p>
            </p:txBody>
          </p:sp>
          <p:sp>
            <p:nvSpPr>
              <p:cNvPr id="22" name="îśḻîďè">
                <a:extLst/>
              </p:cNvPr>
              <p:cNvSpPr/>
              <p:nvPr/>
            </p:nvSpPr>
            <p:spPr>
              <a:xfrm>
                <a:off x="651105" y="1583408"/>
                <a:ext cx="3356664" cy="697997"/>
              </a:xfrm>
              <a:prstGeom prst="rect">
                <a:avLst/>
              </a:prstGeom>
            </p:spPr>
            <p:txBody>
              <a:bodyPr wrap="square" lIns="90000">
                <a:normAutofit/>
              </a:bodyPr>
              <a:lstStyle/>
              <a:p>
                <a:r>
                  <a:rPr lang="zh-CN" altLang="en-US" sz="1100" dirty="0" smtClean="0">
                    <a:ea typeface="微软雅黑" panose="020B0503020204020204" pitchFamily="34" charset="-122"/>
                  </a:rPr>
                  <a:t>通常规则为在</a:t>
                </a:r>
                <a:r>
                  <a:rPr lang="en-US" altLang="zh-CN" sz="1100" dirty="0" smtClean="0">
                    <a:ea typeface="微软雅黑" panose="020B0503020204020204" pitchFamily="34" charset="-122"/>
                  </a:rPr>
                  <a:t>PPT</a:t>
                </a:r>
                <a:r>
                  <a:rPr lang="zh-CN" altLang="en-US" sz="1100" dirty="0" smtClean="0">
                    <a:ea typeface="微软雅黑" panose="020B0503020204020204" pitchFamily="34" charset="-122"/>
                  </a:rPr>
                  <a:t>文档下中英文各使用一种字体以保持全文档统一</a:t>
                </a:r>
                <a:endParaRPr lang="zh-CN" altLang="en-US" sz="1100" dirty="0">
                  <a:ea typeface="微软雅黑" panose="020B0503020204020204" pitchFamily="34" charset="-122"/>
                </a:endParaRPr>
              </a:p>
            </p:txBody>
          </p:sp>
        </p:grpSp>
        <p:sp>
          <p:nvSpPr>
            <p:cNvPr id="11" name="î$1ïďé"/>
            <p:cNvSpPr>
              <a:spLocks/>
            </p:cNvSpPr>
            <p:nvPr/>
          </p:nvSpPr>
          <p:spPr bwMode="auto">
            <a:xfrm>
              <a:off x="1081770" y="4639856"/>
              <a:ext cx="964142" cy="1009649"/>
            </a:xfrm>
            <a:prstGeom prst="rect">
              <a:avLst/>
            </a:prstGeom>
            <a:noFill/>
            <a:ln>
              <a:noFill/>
            </a:ln>
            <a:extLst>
              <a:ext uri="{909E8E84-426E-40dd-AFC4-6F175D3DCCD1}">
                <a14:hiddenFill xmlns:p14="http://schemas.microsoft.com/office/powerpoint/2010/main" xmlns:a14="http://schemas.microsoft.com/office/drawing/2010/main" xmlns:lc="http://schemas.openxmlformats.org/drawingml/2006/lockedCanvas" xmlns="">
                  <a:solidFill>
                    <a:srgbClr val="FFFFFF"/>
                  </a:solidFill>
                </a14:hiddenFill>
              </a:ext>
              <a:ext uri="{91240B29-F687-4f45-9708-019B960494DF}">
                <a14:hiddenLine xmlns:p14="http://schemas.microsoft.com/office/powerpoint/2010/main" xmlns:a14="http://schemas.microsoft.com/office/drawing/2010/main" xmlns:lc="http://schemas.openxmlformats.org/drawingml/2006/lockedCanvas" xmlns="" w="12700" cap="flat">
                  <a:solidFill>
                    <a:schemeClr val="tx1"/>
                  </a:solidFill>
                  <a:miter lim="800000"/>
                  <a:headEnd type="none" w="med" len="med"/>
                  <a:tailEnd type="none" w="med" len="med"/>
                </a14:hiddenLine>
              </a:ext>
            </a:extLst>
          </p:spPr>
          <p:txBody>
            <a:bodyPr wrap="none" lIns="0" tIns="0" rIns="0" bIns="0" anchor="ctr">
              <a:normAutofit/>
            </a:bodyPr>
            <a:lstStyle/>
            <a:p>
              <a:pPr algn="l"/>
              <a:r>
                <a:rPr lang="en-US" sz="4000" dirty="0" smtClean="0">
                  <a:solidFill>
                    <a:schemeClr val="tx1">
                      <a:lumMod val="50000"/>
                      <a:lumOff val="50000"/>
                    </a:schemeClr>
                  </a:solidFill>
                  <a:latin typeface="Impact" panose="020B0806030902050204" pitchFamily="34" charset="0"/>
                </a:rPr>
                <a:t>75</a:t>
              </a:r>
              <a:endParaRPr lang="en-US" sz="4000" dirty="0">
                <a:solidFill>
                  <a:schemeClr val="tx1">
                    <a:lumMod val="50000"/>
                    <a:lumOff val="50000"/>
                  </a:schemeClr>
                </a:solidFill>
                <a:latin typeface="Impact" panose="020B0806030902050204" pitchFamily="34" charset="0"/>
              </a:endParaRPr>
            </a:p>
          </p:txBody>
        </p:sp>
        <p:sp>
          <p:nvSpPr>
            <p:cNvPr id="12" name="i$liḑé"/>
            <p:cNvSpPr>
              <a:spLocks/>
            </p:cNvSpPr>
            <p:nvPr/>
          </p:nvSpPr>
          <p:spPr bwMode="auto">
            <a:xfrm>
              <a:off x="1701716" y="4955928"/>
              <a:ext cx="365125" cy="492125"/>
            </a:xfrm>
            <a:prstGeom prst="rect">
              <a:avLst/>
            </a:prstGeom>
            <a:noFill/>
            <a:ln>
              <a:noFill/>
            </a:ln>
            <a:extLst>
              <a:ext uri="{909E8E84-426E-40dd-AFC4-6F175D3DCCD1}">
                <a14:hiddenFill xmlns:p14="http://schemas.microsoft.com/office/powerpoint/2010/main" xmlns:a14="http://schemas.microsoft.com/office/drawing/2010/main" xmlns:lc="http://schemas.openxmlformats.org/drawingml/2006/lockedCanvas" xmlns="">
                  <a:solidFill>
                    <a:srgbClr val="FFFFFF"/>
                  </a:solidFill>
                </a14:hiddenFill>
              </a:ext>
              <a:ext uri="{91240B29-F687-4f45-9708-019B960494DF}">
                <a14:hiddenLine xmlns:p14="http://schemas.microsoft.com/office/powerpoint/2010/main" xmlns:a14="http://schemas.microsoft.com/office/drawing/2010/main" xmlns:lc="http://schemas.openxmlformats.org/drawingml/2006/lockedCanvas" xmlns="" w="12700" cap="flat">
                  <a:solidFill>
                    <a:schemeClr val="tx1"/>
                  </a:solidFill>
                  <a:miter lim="800000"/>
                  <a:headEnd type="none" w="med" len="med"/>
                  <a:tailEnd type="none" w="med" len="med"/>
                </a14:hiddenLine>
              </a:ext>
            </a:extLst>
          </p:spPr>
          <p:txBody>
            <a:bodyPr wrap="none" lIns="0" tIns="0" rIns="0" bIns="0" anchor="ctr">
              <a:normAutofit fontScale="92500" lnSpcReduction="10000"/>
            </a:bodyPr>
            <a:lstStyle/>
            <a:p>
              <a:pPr algn="l"/>
              <a:r>
                <a:rPr lang="en-US" sz="3200" smtClean="0">
                  <a:solidFill>
                    <a:schemeClr val="tx1">
                      <a:lumMod val="50000"/>
                      <a:lumOff val="50000"/>
                    </a:schemeClr>
                  </a:solidFill>
                </a:rPr>
                <a:t>%</a:t>
              </a:r>
              <a:endParaRPr lang="en-US" sz="3200" dirty="0">
                <a:solidFill>
                  <a:schemeClr val="tx1">
                    <a:lumMod val="50000"/>
                    <a:lumOff val="50000"/>
                  </a:schemeClr>
                </a:solidFill>
              </a:endParaRPr>
            </a:p>
          </p:txBody>
        </p:sp>
        <p:sp>
          <p:nvSpPr>
            <p:cNvPr id="13" name="ïs1iḋê">
              <a:extLst/>
            </p:cNvPr>
            <p:cNvSpPr>
              <a:spLocks/>
            </p:cNvSpPr>
            <p:nvPr/>
          </p:nvSpPr>
          <p:spPr bwMode="auto">
            <a:xfrm>
              <a:off x="2096043" y="5254958"/>
              <a:ext cx="2088232"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Autofit/>
            </a:bodyPr>
            <a:lstStyle/>
            <a:p>
              <a:pPr eaLnBrk="1" hangingPunct="1">
                <a:lnSpc>
                  <a:spcPct val="120000"/>
                </a:lnSpc>
                <a:spcBef>
                  <a:spcPct val="0"/>
                </a:spcBef>
                <a:buFontTx/>
                <a:buNone/>
              </a:pPr>
              <a:r>
                <a:rPr lang="zh-CN" altLang="en-US" sz="1200" dirty="0" smtClean="0">
                  <a:ea typeface="微软雅黑" panose="020B0503020204020204" pitchFamily="34" charset="-122"/>
                </a:rPr>
                <a:t>此部分内容作为文字排版占位显示</a:t>
              </a:r>
              <a:endParaRPr lang="zh-CN" altLang="en-US" sz="1200" dirty="0">
                <a:ea typeface="微软雅黑" panose="020B0503020204020204" pitchFamily="34" charset="-122"/>
              </a:endParaRPr>
            </a:p>
          </p:txBody>
        </p:sp>
        <p:sp>
          <p:nvSpPr>
            <p:cNvPr id="14" name="iṩliḓè">
              <a:extLst/>
            </p:cNvPr>
            <p:cNvSpPr txBox="1">
              <a:spLocks/>
            </p:cNvSpPr>
            <p:nvPr/>
          </p:nvSpPr>
          <p:spPr bwMode="auto">
            <a:xfrm>
              <a:off x="2096043" y="4903819"/>
              <a:ext cx="2088232"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Autofit/>
            </a:bodyPr>
            <a:lstStyle/>
            <a:p>
              <a:pPr eaLnBrk="1" hangingPunct="1">
                <a:spcBef>
                  <a:spcPct val="0"/>
                </a:spcBef>
                <a:buFontTx/>
                <a:buNone/>
              </a:pPr>
              <a:r>
                <a:rPr lang="zh-CN" altLang="en-US" sz="1600" b="1" dirty="0" smtClean="0">
                  <a:ea typeface="微软雅黑" panose="020B0503020204020204" pitchFamily="34" charset="-122"/>
                </a:rPr>
                <a:t>标题文本预设</a:t>
              </a:r>
              <a:endParaRPr lang="zh-CN" altLang="en-US" sz="1600" b="1" dirty="0">
                <a:ea typeface="微软雅黑" panose="020B0503020204020204" pitchFamily="34" charset="-122"/>
              </a:endParaRPr>
            </a:p>
          </p:txBody>
        </p:sp>
        <p:sp>
          <p:nvSpPr>
            <p:cNvPr id="15" name="ïṧḷíḓè"/>
            <p:cNvSpPr>
              <a:spLocks/>
            </p:cNvSpPr>
            <p:nvPr/>
          </p:nvSpPr>
          <p:spPr bwMode="auto">
            <a:xfrm>
              <a:off x="8307846" y="4639856"/>
              <a:ext cx="964142" cy="1009649"/>
            </a:xfrm>
            <a:prstGeom prst="rect">
              <a:avLst/>
            </a:prstGeom>
            <a:noFill/>
            <a:ln>
              <a:noFill/>
            </a:ln>
            <a:extLst>
              <a:ext uri="{909E8E84-426E-40dd-AFC4-6F175D3DCCD1}">
                <a14:hiddenFill xmlns:p14="http://schemas.microsoft.com/office/powerpoint/2010/main" xmlns:a14="http://schemas.microsoft.com/office/drawing/2010/main" xmlns:lc="http://schemas.openxmlformats.org/drawingml/2006/lockedCanvas" xmlns="">
                  <a:solidFill>
                    <a:srgbClr val="FFFFFF"/>
                  </a:solidFill>
                </a14:hiddenFill>
              </a:ext>
              <a:ext uri="{91240B29-F687-4f45-9708-019B960494DF}">
                <a14:hiddenLine xmlns:p14="http://schemas.microsoft.com/office/powerpoint/2010/main" xmlns:a14="http://schemas.microsoft.com/office/drawing/2010/main" xmlns:lc="http://schemas.openxmlformats.org/drawingml/2006/lockedCanvas" xmlns="" w="12700" cap="flat">
                  <a:solidFill>
                    <a:schemeClr val="tx1"/>
                  </a:solidFill>
                  <a:miter lim="800000"/>
                  <a:headEnd type="none" w="med" len="med"/>
                  <a:tailEnd type="none" w="med" len="med"/>
                </a14:hiddenLine>
              </a:ext>
            </a:extLst>
          </p:spPr>
          <p:txBody>
            <a:bodyPr wrap="none" lIns="0" tIns="0" rIns="0" bIns="0" anchor="ctr">
              <a:normAutofit/>
            </a:bodyPr>
            <a:lstStyle/>
            <a:p>
              <a:pPr algn="l"/>
              <a:r>
                <a:rPr lang="en-US" sz="4000" smtClean="0">
                  <a:solidFill>
                    <a:schemeClr val="tx1">
                      <a:lumMod val="50000"/>
                      <a:lumOff val="50000"/>
                    </a:schemeClr>
                  </a:solidFill>
                  <a:latin typeface="Impact" panose="020B0806030902050204" pitchFamily="34" charset="0"/>
                </a:rPr>
                <a:t>25</a:t>
              </a:r>
              <a:endParaRPr lang="en-US" sz="4000" dirty="0">
                <a:solidFill>
                  <a:schemeClr val="tx1">
                    <a:lumMod val="50000"/>
                    <a:lumOff val="50000"/>
                  </a:schemeClr>
                </a:solidFill>
                <a:latin typeface="Impact" panose="020B0806030902050204" pitchFamily="34" charset="0"/>
              </a:endParaRPr>
            </a:p>
          </p:txBody>
        </p:sp>
        <p:sp>
          <p:nvSpPr>
            <p:cNvPr id="16" name="îṥ1íḍe"/>
            <p:cNvSpPr>
              <a:spLocks/>
            </p:cNvSpPr>
            <p:nvPr/>
          </p:nvSpPr>
          <p:spPr bwMode="auto">
            <a:xfrm>
              <a:off x="8927792" y="4955928"/>
              <a:ext cx="365125" cy="492125"/>
            </a:xfrm>
            <a:prstGeom prst="rect">
              <a:avLst/>
            </a:prstGeom>
            <a:noFill/>
            <a:ln>
              <a:noFill/>
            </a:ln>
            <a:extLst>
              <a:ext uri="{909E8E84-426E-40dd-AFC4-6F175D3DCCD1}">
                <a14:hiddenFill xmlns:p14="http://schemas.microsoft.com/office/powerpoint/2010/main" xmlns:a14="http://schemas.microsoft.com/office/drawing/2010/main" xmlns:lc="http://schemas.openxmlformats.org/drawingml/2006/lockedCanvas" xmlns="">
                  <a:solidFill>
                    <a:srgbClr val="FFFFFF"/>
                  </a:solidFill>
                </a14:hiddenFill>
              </a:ext>
              <a:ext uri="{91240B29-F687-4f45-9708-019B960494DF}">
                <a14:hiddenLine xmlns:p14="http://schemas.microsoft.com/office/powerpoint/2010/main" xmlns:a14="http://schemas.microsoft.com/office/drawing/2010/main" xmlns:lc="http://schemas.openxmlformats.org/drawingml/2006/lockedCanvas" xmlns="" w="12700" cap="flat">
                  <a:solidFill>
                    <a:schemeClr val="tx1"/>
                  </a:solidFill>
                  <a:miter lim="800000"/>
                  <a:headEnd type="none" w="med" len="med"/>
                  <a:tailEnd type="none" w="med" len="med"/>
                </a14:hiddenLine>
              </a:ext>
            </a:extLst>
          </p:spPr>
          <p:txBody>
            <a:bodyPr wrap="none" lIns="0" tIns="0" rIns="0" bIns="0" anchor="ctr">
              <a:normAutofit fontScale="92500" lnSpcReduction="10000"/>
            </a:bodyPr>
            <a:lstStyle/>
            <a:p>
              <a:pPr algn="l"/>
              <a:r>
                <a:rPr lang="en-US" sz="3200" smtClean="0">
                  <a:solidFill>
                    <a:schemeClr val="tx1">
                      <a:lumMod val="50000"/>
                      <a:lumOff val="50000"/>
                    </a:schemeClr>
                  </a:solidFill>
                </a:rPr>
                <a:t>%</a:t>
              </a:r>
              <a:endParaRPr lang="en-US" sz="3200" dirty="0">
                <a:solidFill>
                  <a:schemeClr val="tx1">
                    <a:lumMod val="50000"/>
                    <a:lumOff val="50000"/>
                  </a:schemeClr>
                </a:solidFill>
              </a:endParaRPr>
            </a:p>
          </p:txBody>
        </p:sp>
        <p:sp>
          <p:nvSpPr>
            <p:cNvPr id="17" name="iṩ1ïḓé">
              <a:extLst/>
            </p:cNvPr>
            <p:cNvSpPr>
              <a:spLocks/>
            </p:cNvSpPr>
            <p:nvPr/>
          </p:nvSpPr>
          <p:spPr bwMode="auto">
            <a:xfrm>
              <a:off x="9322119" y="5254958"/>
              <a:ext cx="2088232"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Autofit/>
            </a:bodyPr>
            <a:lstStyle/>
            <a:p>
              <a:pPr eaLnBrk="1" hangingPunct="1">
                <a:lnSpc>
                  <a:spcPct val="120000"/>
                </a:lnSpc>
                <a:spcBef>
                  <a:spcPct val="0"/>
                </a:spcBef>
                <a:buFontTx/>
                <a:buNone/>
              </a:pPr>
              <a:r>
                <a:rPr lang="zh-CN" altLang="en-US" sz="1200" dirty="0" smtClean="0">
                  <a:ea typeface="微软雅黑" panose="020B0503020204020204" pitchFamily="34" charset="-122"/>
                </a:rPr>
                <a:t>此部分内容作为文字排版占位显示</a:t>
              </a:r>
              <a:endParaRPr lang="zh-CN" altLang="en-US" sz="1200" dirty="0">
                <a:ea typeface="微软雅黑" panose="020B0503020204020204" pitchFamily="34" charset="-122"/>
              </a:endParaRPr>
            </a:p>
          </p:txBody>
        </p:sp>
        <p:sp>
          <p:nvSpPr>
            <p:cNvPr id="18" name="iṩ1idê">
              <a:extLst/>
            </p:cNvPr>
            <p:cNvSpPr txBox="1">
              <a:spLocks/>
            </p:cNvSpPr>
            <p:nvPr/>
          </p:nvSpPr>
          <p:spPr bwMode="auto">
            <a:xfrm>
              <a:off x="9322119" y="4903819"/>
              <a:ext cx="2088232"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Autofit/>
            </a:bodyPr>
            <a:lstStyle/>
            <a:p>
              <a:pPr eaLnBrk="1" hangingPunct="1">
                <a:spcBef>
                  <a:spcPct val="0"/>
                </a:spcBef>
                <a:buFontTx/>
                <a:buNone/>
              </a:pPr>
              <a:r>
                <a:rPr lang="zh-CN" altLang="en-US" sz="1600" b="1" dirty="0" smtClean="0">
                  <a:ea typeface="微软雅黑" panose="020B0503020204020204" pitchFamily="34" charset="-122"/>
                </a:rPr>
                <a:t>标题文本预设</a:t>
              </a:r>
              <a:endParaRPr lang="zh-CN" altLang="en-US" sz="1600" b="1" dirty="0">
                <a:ea typeface="微软雅黑" panose="020B0503020204020204" pitchFamily="34" charset="-122"/>
              </a:endParaRPr>
            </a:p>
          </p:txBody>
        </p:sp>
        <p:cxnSp>
          <p:nvCxnSpPr>
            <p:cNvPr id="19" name="直接连接符 18"/>
            <p:cNvCxnSpPr/>
            <p:nvPr/>
          </p:nvCxnSpPr>
          <p:spPr>
            <a:xfrm>
              <a:off x="2096043" y="4955928"/>
              <a:ext cx="0" cy="77732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9331560" y="4955928"/>
              <a:ext cx="0" cy="777328"/>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sp>
        <p:nvSpPr>
          <p:cNvPr id="33" name="矩形 32"/>
          <p:cNvSpPr/>
          <p:nvPr/>
        </p:nvSpPr>
        <p:spPr>
          <a:xfrm>
            <a:off x="1180709" y="514055"/>
            <a:ext cx="3171572" cy="523220"/>
          </a:xfrm>
          <a:prstGeom prst="rect">
            <a:avLst/>
          </a:prstGeom>
        </p:spPr>
        <p:txBody>
          <a:bodyPr wrap="square">
            <a:spAutoFit/>
          </a:bodyPr>
          <a:lstStyle/>
          <a:p>
            <a:r>
              <a:rPr lang="zh-CN" altLang="en-US" sz="2800" b="1" dirty="0" smtClean="0">
                <a:solidFill>
                  <a:schemeClr val="accent4"/>
                </a:solidFill>
                <a:ea typeface="微软雅黑" panose="020B0503020204020204" pitchFamily="34" charset="-122"/>
              </a:rPr>
              <a:t>良好执行力表现</a:t>
            </a:r>
            <a:endParaRPr lang="zh-CN" altLang="en-US" sz="2800" b="1" dirty="0">
              <a:solidFill>
                <a:schemeClr val="accent4"/>
              </a:solidFill>
              <a:ea typeface="微软雅黑" panose="020B0503020204020204" pitchFamily="34" charset="-122"/>
            </a:endParaRPr>
          </a:p>
        </p:txBody>
      </p:sp>
    </p:spTree>
    <p:extLst>
      <p:ext uri="{BB962C8B-B14F-4D97-AF65-F5344CB8AC3E}">
        <p14:creationId xmlns:p14="http://schemas.microsoft.com/office/powerpoint/2010/main" val="316858714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ḷidé">
            <a:extLst>
              <a:ext uri="{FF2B5EF4-FFF2-40B4-BE49-F238E27FC236}">
                <a16:creationId xmlns:a16="http://schemas.microsoft.com/office/drawing/2014/main" xmlns="" id="{06745AD2-8A5E-43C3-82BD-665866146A96}"/>
              </a:ext>
            </a:extLst>
          </p:cNvPr>
          <p:cNvSpPr>
            <a:spLocks/>
          </p:cNvSpPr>
          <p:nvPr/>
        </p:nvSpPr>
        <p:spPr>
          <a:xfrm>
            <a:off x="838200" y="1340768"/>
            <a:ext cx="10550388" cy="43924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ea typeface="微软雅黑" panose="020B0503020204020204" pitchFamily="34" charset="-122"/>
            </a:endParaRPr>
          </a:p>
        </p:txBody>
      </p:sp>
      <p:sp>
        <p:nvSpPr>
          <p:cNvPr id="4" name="îṣļíḓê">
            <a:extLst>
              <a:ext uri="{FF2B5EF4-FFF2-40B4-BE49-F238E27FC236}">
                <a16:creationId xmlns:a16="http://schemas.microsoft.com/office/drawing/2014/main" xmlns="" id="{AE5D7FAC-4EE8-4721-94A8-420C39EB9A66}"/>
              </a:ext>
            </a:extLst>
          </p:cNvPr>
          <p:cNvSpPr/>
          <p:nvPr/>
        </p:nvSpPr>
        <p:spPr>
          <a:xfrm>
            <a:off x="838200" y="3928056"/>
            <a:ext cx="10550388" cy="1805200"/>
          </a:xfrm>
          <a:prstGeom prst="rect">
            <a:avLst/>
          </a:prstGeom>
          <a:solidFill>
            <a:schemeClr val="accent6">
              <a:lumMod val="75000"/>
              <a:alpha val="85000"/>
            </a:schemeClr>
          </a:solidFill>
          <a:ln>
            <a:noFill/>
          </a:ln>
        </p:spPr>
        <p:txBody>
          <a:bodyPr wrap="none" lIns="91412" tIns="45700" rIns="91412" bIns="45700" anchor="ctr" anchorCtr="1">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buSzPct val="25000"/>
              <a:defRPr/>
            </a:pPr>
            <a:r>
              <a:rPr lang="zh-CN" altLang="en-US" sz="6600" b="1" dirty="0">
                <a:solidFill>
                  <a:schemeClr val="bg1">
                    <a:lumMod val="95000"/>
                  </a:schemeClr>
                </a:solidFill>
                <a:ea typeface="微软雅黑" panose="020B0503020204020204" pitchFamily="34" charset="-122"/>
              </a:rPr>
              <a:t>快速提升技能</a:t>
            </a:r>
          </a:p>
        </p:txBody>
      </p:sp>
    </p:spTree>
    <p:extLst>
      <p:ext uri="{BB962C8B-B14F-4D97-AF65-F5344CB8AC3E}">
        <p14:creationId xmlns:p14="http://schemas.microsoft.com/office/powerpoint/2010/main" val="303476232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îsľiḑé">
            <a:extLst>
              <a:ext uri="{FF2B5EF4-FFF2-40B4-BE49-F238E27FC236}">
                <a16:creationId xmlns:a16="http://schemas.microsoft.com/office/drawing/2014/main" xmlns="" id="{97BCDAE9-7FF8-42BC-AB6B-E206B0041580}"/>
              </a:ext>
            </a:extLst>
          </p:cNvPr>
          <p:cNvGrpSpPr/>
          <p:nvPr/>
        </p:nvGrpSpPr>
        <p:grpSpPr>
          <a:xfrm>
            <a:off x="2859755" y="283334"/>
            <a:ext cx="6449761" cy="5126317"/>
            <a:chOff x="1644996" y="920596"/>
            <a:chExt cx="5863138" cy="4660064"/>
          </a:xfrm>
        </p:grpSpPr>
        <p:sp>
          <p:nvSpPr>
            <p:cNvPr id="20" name="îṧļîďe">
              <a:extLst>
                <a:ext uri="{FF2B5EF4-FFF2-40B4-BE49-F238E27FC236}">
                  <a16:creationId xmlns:a16="http://schemas.microsoft.com/office/drawing/2014/main" xmlns="" id="{9ED6E347-9424-4129-9DDF-544CE6C3AFF5}"/>
                </a:ext>
              </a:extLst>
            </p:cNvPr>
            <p:cNvSpPr/>
            <p:nvPr/>
          </p:nvSpPr>
          <p:spPr>
            <a:xfrm rot="10800000">
              <a:off x="2243656" y="920596"/>
              <a:ext cx="4660064" cy="4660064"/>
            </a:xfrm>
            <a:prstGeom prst="blockArc">
              <a:avLst>
                <a:gd name="adj1" fmla="val 10800000"/>
                <a:gd name="adj2" fmla="val 138810"/>
                <a:gd name="adj3" fmla="val 4426"/>
              </a:avLst>
            </a:prstGeom>
            <a:solidFill>
              <a:schemeClr val="accent1">
                <a:lumMod val="20000"/>
                <a:lumOff val="80000"/>
                <a:alpha val="80000"/>
              </a:schemeClr>
            </a:solidFill>
            <a:ln w="9525" cap="flat" cmpd="sng" algn="ctr">
              <a:noFill/>
              <a:prstDash val="solid"/>
            </a:ln>
            <a:effectLst/>
          </p:spPr>
          <p:txBody>
            <a:bodyPr wrap="square" lIns="0" tIns="0" rIns="0" bIns="0" anchor="ctr">
              <a:noAutofit/>
            </a:bodyPr>
            <a:lstStyle/>
            <a:p>
              <a:pPr algn="ctr" defTabSz="457200">
                <a:lnSpc>
                  <a:spcPct val="120000"/>
                </a:lnSpc>
              </a:pPr>
              <a:endParaRPr lang="zh-CN" altLang="en-US" sz="1400" dirty="0">
                <a:solidFill>
                  <a:prstClr val="white"/>
                </a:solidFill>
                <a:ea typeface="微软雅黑" panose="020B0503020204020204" pitchFamily="34" charset="-122"/>
              </a:endParaRPr>
            </a:p>
          </p:txBody>
        </p:sp>
        <p:cxnSp>
          <p:nvCxnSpPr>
            <p:cNvPr id="21" name="肘形连接符 20">
              <a:extLst>
                <a:ext uri="{FF2B5EF4-FFF2-40B4-BE49-F238E27FC236}">
                  <a16:creationId xmlns:a16="http://schemas.microsoft.com/office/drawing/2014/main" xmlns="" id="{90445BC7-5652-4E14-A965-CA2EEEF94643}"/>
                </a:ext>
              </a:extLst>
            </p:cNvPr>
            <p:cNvCxnSpPr>
              <a:cxnSpLocks/>
              <a:stCxn id="10" idx="2"/>
            </p:cNvCxnSpPr>
            <p:nvPr/>
          </p:nvCxnSpPr>
          <p:spPr>
            <a:xfrm rot="16200000" flipH="1">
              <a:off x="1731734" y="3526200"/>
              <a:ext cx="914569" cy="1088045"/>
            </a:xfrm>
            <a:prstGeom prst="bentConnector2">
              <a:avLst/>
            </a:prstGeom>
            <a:ln w="3175">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22" name="肘形连接符 21">
              <a:extLst>
                <a:ext uri="{FF2B5EF4-FFF2-40B4-BE49-F238E27FC236}">
                  <a16:creationId xmlns:a16="http://schemas.microsoft.com/office/drawing/2014/main" xmlns="" id="{2C0E2DB3-5D29-41E0-8C58-077565880BD0}"/>
                </a:ext>
              </a:extLst>
            </p:cNvPr>
            <p:cNvCxnSpPr>
              <a:cxnSpLocks/>
              <a:stCxn id="8" idx="2"/>
            </p:cNvCxnSpPr>
            <p:nvPr/>
          </p:nvCxnSpPr>
          <p:spPr>
            <a:xfrm rot="5400000">
              <a:off x="6513252" y="3540142"/>
              <a:ext cx="922086" cy="1067678"/>
            </a:xfrm>
            <a:prstGeom prst="bentConnector2">
              <a:avLst/>
            </a:prstGeom>
            <a:ln w="3175">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grpSp>
      <p:sp>
        <p:nvSpPr>
          <p:cNvPr id="5" name="íŝľiḍê">
            <a:extLst>
              <a:ext uri="{FF2B5EF4-FFF2-40B4-BE49-F238E27FC236}">
                <a16:creationId xmlns:a16="http://schemas.microsoft.com/office/drawing/2014/main" xmlns="" id="{36437DDF-26C7-4343-B6FA-5A30EFE6AFDD}"/>
              </a:ext>
            </a:extLst>
          </p:cNvPr>
          <p:cNvSpPr>
            <a:spLocks/>
          </p:cNvSpPr>
          <p:nvPr/>
        </p:nvSpPr>
        <p:spPr bwMode="auto">
          <a:xfrm>
            <a:off x="7710160" y="1483415"/>
            <a:ext cx="3198712" cy="1755755"/>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dirty="0">
              <a:solidFill>
                <a:schemeClr val="lt1"/>
              </a:solidFill>
              <a:ea typeface="微软雅黑" panose="020B0503020204020204" pitchFamily="34" charset="-122"/>
            </a:endParaRPr>
          </a:p>
        </p:txBody>
      </p:sp>
      <p:sp>
        <p:nvSpPr>
          <p:cNvPr id="6" name="ïṡlíḓè">
            <a:extLst>
              <a:ext uri="{FF2B5EF4-FFF2-40B4-BE49-F238E27FC236}">
                <a16:creationId xmlns:a16="http://schemas.microsoft.com/office/drawing/2014/main" xmlns="" id="{99CE2F76-4018-4288-B75F-4C2E5BE149A3}"/>
              </a:ext>
            </a:extLst>
          </p:cNvPr>
          <p:cNvSpPr>
            <a:spLocks/>
          </p:cNvSpPr>
          <p:nvPr/>
        </p:nvSpPr>
        <p:spPr bwMode="auto">
          <a:xfrm>
            <a:off x="4485279" y="1483414"/>
            <a:ext cx="3198712" cy="1755755"/>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dirty="0">
              <a:solidFill>
                <a:schemeClr val="lt1"/>
              </a:solidFill>
              <a:ea typeface="微软雅黑" panose="020B0503020204020204" pitchFamily="34" charset="-122"/>
            </a:endParaRPr>
          </a:p>
        </p:txBody>
      </p:sp>
      <p:sp>
        <p:nvSpPr>
          <p:cNvPr id="7" name="iṧliḓé">
            <a:extLst>
              <a:ext uri="{FF2B5EF4-FFF2-40B4-BE49-F238E27FC236}">
                <a16:creationId xmlns:a16="http://schemas.microsoft.com/office/drawing/2014/main" xmlns="" id="{78DA1A05-1D78-4691-95D3-265857771071}"/>
              </a:ext>
            </a:extLst>
          </p:cNvPr>
          <p:cNvSpPr>
            <a:spLocks/>
          </p:cNvSpPr>
          <p:nvPr/>
        </p:nvSpPr>
        <p:spPr bwMode="auto">
          <a:xfrm>
            <a:off x="1260399" y="1483414"/>
            <a:ext cx="3198712" cy="1755755"/>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zh-CN" dirty="0">
              <a:solidFill>
                <a:schemeClr val="lt1"/>
              </a:solidFill>
              <a:ea typeface="微软雅黑" panose="020B0503020204020204" pitchFamily="34" charset="-122"/>
            </a:endParaRPr>
          </a:p>
        </p:txBody>
      </p:sp>
      <p:sp>
        <p:nvSpPr>
          <p:cNvPr id="8" name="îś1îḍê">
            <a:extLst>
              <a:ext uri="{FF2B5EF4-FFF2-40B4-BE49-F238E27FC236}">
                <a16:creationId xmlns:a16="http://schemas.microsoft.com/office/drawing/2014/main" xmlns="" id="{FF13F80E-EA0C-4DC6-AB08-E31E9A2F7EC5}"/>
              </a:ext>
            </a:extLst>
          </p:cNvPr>
          <p:cNvSpPr>
            <a:spLocks/>
          </p:cNvSpPr>
          <p:nvPr/>
        </p:nvSpPr>
        <p:spPr bwMode="auto">
          <a:xfrm>
            <a:off x="7710160" y="2846492"/>
            <a:ext cx="3198712" cy="398560"/>
          </a:xfrm>
          <a:prstGeom prst="rect">
            <a:avLst/>
          </a:prstGeom>
          <a:solidFill>
            <a:schemeClr val="tx1">
              <a:alpha val="70000"/>
            </a:schemeClr>
          </a:solidFill>
          <a:ln>
            <a:noFill/>
          </a:ln>
        </p:spPr>
        <p:txBody>
          <a:bodyPr anchor="ctr"/>
          <a:lstStyle/>
          <a:p>
            <a:pPr algn="ctr"/>
            <a:r>
              <a:rPr lang="zh-CN" altLang="en-US" sz="1600" b="1" dirty="0">
                <a:solidFill>
                  <a:schemeClr val="bg1"/>
                </a:solidFill>
                <a:ea typeface="微软雅黑" panose="020B0503020204020204" pitchFamily="34" charset="-122"/>
              </a:rPr>
              <a:t>标题文本预设</a:t>
            </a:r>
            <a:endParaRPr lang="zh-CN" altLang="zh-CN" sz="1600" b="1" dirty="0">
              <a:solidFill>
                <a:schemeClr val="bg1"/>
              </a:solidFill>
              <a:ea typeface="微软雅黑" panose="020B0503020204020204" pitchFamily="34" charset="-122"/>
            </a:endParaRPr>
          </a:p>
        </p:txBody>
      </p:sp>
      <p:sp>
        <p:nvSpPr>
          <p:cNvPr id="9" name="iṥļîḑé">
            <a:extLst>
              <a:ext uri="{FF2B5EF4-FFF2-40B4-BE49-F238E27FC236}">
                <a16:creationId xmlns:a16="http://schemas.microsoft.com/office/drawing/2014/main" xmlns="" id="{7F34163C-B9EA-4F13-9842-B7EB428E3358}"/>
              </a:ext>
            </a:extLst>
          </p:cNvPr>
          <p:cNvSpPr>
            <a:spLocks/>
          </p:cNvSpPr>
          <p:nvPr/>
        </p:nvSpPr>
        <p:spPr bwMode="auto">
          <a:xfrm>
            <a:off x="4485279" y="2846492"/>
            <a:ext cx="3198712" cy="398560"/>
          </a:xfrm>
          <a:prstGeom prst="rect">
            <a:avLst/>
          </a:prstGeom>
          <a:solidFill>
            <a:schemeClr val="accent1">
              <a:lumMod val="100000"/>
              <a:alpha val="85000"/>
            </a:schemeClr>
          </a:solidFill>
          <a:ln>
            <a:noFill/>
          </a:ln>
        </p:spPr>
        <p:txBody>
          <a:bodyPr anchor="ctr"/>
          <a:lstStyle/>
          <a:p>
            <a:pPr algn="ctr"/>
            <a:r>
              <a:rPr lang="zh-CN" altLang="en-US" sz="1600" b="1" dirty="0">
                <a:solidFill>
                  <a:schemeClr val="bg1"/>
                </a:solidFill>
                <a:ea typeface="微软雅黑" panose="020B0503020204020204" pitchFamily="34" charset="-122"/>
              </a:rPr>
              <a:t>标题文本预设</a:t>
            </a:r>
            <a:endParaRPr lang="zh-CN" altLang="zh-CN" sz="1600" b="1" dirty="0">
              <a:solidFill>
                <a:schemeClr val="bg1"/>
              </a:solidFill>
              <a:ea typeface="微软雅黑" panose="020B0503020204020204" pitchFamily="34" charset="-122"/>
            </a:endParaRPr>
          </a:p>
        </p:txBody>
      </p:sp>
      <p:sp>
        <p:nvSpPr>
          <p:cNvPr id="10" name="íṧļíde">
            <a:extLst>
              <a:ext uri="{FF2B5EF4-FFF2-40B4-BE49-F238E27FC236}">
                <a16:creationId xmlns:a16="http://schemas.microsoft.com/office/drawing/2014/main" xmlns="" id="{DBF1E633-99C4-4B5D-BFA5-C2E207F1ED37}"/>
              </a:ext>
            </a:extLst>
          </p:cNvPr>
          <p:cNvSpPr>
            <a:spLocks/>
          </p:cNvSpPr>
          <p:nvPr/>
        </p:nvSpPr>
        <p:spPr bwMode="auto">
          <a:xfrm>
            <a:off x="1260399" y="2846492"/>
            <a:ext cx="3198712" cy="398560"/>
          </a:xfrm>
          <a:prstGeom prst="rect">
            <a:avLst/>
          </a:prstGeom>
          <a:solidFill>
            <a:schemeClr val="tx1">
              <a:alpha val="70000"/>
            </a:schemeClr>
          </a:solidFill>
          <a:ln>
            <a:noFill/>
          </a:ln>
        </p:spPr>
        <p:txBody>
          <a:bodyPr anchor="ctr"/>
          <a:lstStyle/>
          <a:p>
            <a:pPr lvl="0" algn="ctr"/>
            <a:r>
              <a:rPr lang="zh-CN" altLang="en-US" sz="1600" b="1" dirty="0">
                <a:solidFill>
                  <a:schemeClr val="bg1"/>
                </a:solidFill>
                <a:ea typeface="微软雅黑" panose="020B0503020204020204" pitchFamily="34" charset="-122"/>
              </a:rPr>
              <a:t>标题文本预设</a:t>
            </a:r>
            <a:endParaRPr lang="zh-CN" altLang="zh-CN" sz="1600" b="1" dirty="0">
              <a:solidFill>
                <a:schemeClr val="bg1"/>
              </a:solidFill>
              <a:ea typeface="微软雅黑" panose="020B0503020204020204" pitchFamily="34" charset="-122"/>
            </a:endParaRPr>
          </a:p>
        </p:txBody>
      </p:sp>
      <p:grpSp>
        <p:nvGrpSpPr>
          <p:cNvPr id="11" name="iṥľide">
            <a:extLst>
              <a:ext uri="{FF2B5EF4-FFF2-40B4-BE49-F238E27FC236}">
                <a16:creationId xmlns:a16="http://schemas.microsoft.com/office/drawing/2014/main" xmlns="" id="{61EF80E4-1DE2-4C41-BE50-BE03DA47913E}"/>
              </a:ext>
            </a:extLst>
          </p:cNvPr>
          <p:cNvGrpSpPr/>
          <p:nvPr/>
        </p:nvGrpSpPr>
        <p:grpSpPr>
          <a:xfrm>
            <a:off x="5084970" y="3791677"/>
            <a:ext cx="1999328" cy="816454"/>
            <a:chOff x="767408" y="5017516"/>
            <a:chExt cx="2224822" cy="908538"/>
          </a:xfrm>
        </p:grpSpPr>
        <p:sp>
          <p:nvSpPr>
            <p:cNvPr id="18" name="îś1îďe">
              <a:extLst>
                <a:ext uri="{FF2B5EF4-FFF2-40B4-BE49-F238E27FC236}">
                  <a16:creationId xmlns:a16="http://schemas.microsoft.com/office/drawing/2014/main" xmlns="" id="{96634846-B5E1-4FB8-9500-216170402AAE}"/>
                </a:ext>
              </a:extLst>
            </p:cNvPr>
            <p:cNvSpPr>
              <a:spLocks/>
            </p:cNvSpPr>
            <p:nvPr/>
          </p:nvSpPr>
          <p:spPr bwMode="auto">
            <a:xfrm>
              <a:off x="767408" y="5368655"/>
              <a:ext cx="2224822" cy="55739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anchor="t" anchorCtr="0">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914377" rtl="0" eaLnBrk="1" fontAlgn="auto" latinLnBrk="0" hangingPunct="1">
                <a:lnSpc>
                  <a:spcPct val="150000"/>
                </a:lnSpc>
                <a:spcBef>
                  <a:spcPct val="0"/>
                </a:spcBef>
                <a:spcAft>
                  <a:spcPts val="0"/>
                </a:spcAft>
                <a:buClrTx/>
                <a:buSzTx/>
                <a:buFontTx/>
                <a:buNone/>
                <a:tabLst/>
                <a:defRPr/>
              </a:pPr>
              <a:r>
                <a:rPr kumimoji="0" lang="zh-CN" altLang="en-US" sz="1200" b="0" i="0" u="none" strike="noStrike" kern="1200" cap="none" spc="0" normalizeH="0" baseline="0" noProof="0" dirty="0">
                  <a:ln>
                    <a:noFill/>
                  </a:ln>
                  <a:effectLst/>
                  <a:uLnTx/>
                  <a:uFillTx/>
                  <a:ea typeface="微软雅黑" panose="020B0503020204020204" pitchFamily="34" charset="-122"/>
                </a:rPr>
                <a:t>此部分内容作为文字排版占位</a:t>
              </a:r>
              <a:r>
                <a:rPr kumimoji="0" lang="zh-CN" altLang="en-US" sz="1200" b="0" i="0" u="none" strike="noStrike" kern="1200" cap="none" spc="0" normalizeH="0" baseline="0" noProof="0" dirty="0" smtClean="0">
                  <a:ln>
                    <a:noFill/>
                  </a:ln>
                  <a:effectLst/>
                  <a:uLnTx/>
                  <a:uFillTx/>
                  <a:ea typeface="微软雅黑" panose="020B0503020204020204" pitchFamily="34" charset="-122"/>
                </a:rPr>
                <a:t>显示</a:t>
              </a:r>
              <a:endParaRPr kumimoji="0" lang="en-US" altLang="zh-CN" sz="1200" b="0" i="0" u="none" strike="noStrike" kern="1200" cap="none" spc="0" normalizeH="0" baseline="0" noProof="0" dirty="0">
                <a:ln>
                  <a:noFill/>
                </a:ln>
                <a:effectLst/>
                <a:uLnTx/>
                <a:uFillTx/>
                <a:ea typeface="微软雅黑" panose="020B0503020204020204" pitchFamily="34" charset="-122"/>
              </a:endParaRPr>
            </a:p>
          </p:txBody>
        </p:sp>
        <p:sp>
          <p:nvSpPr>
            <p:cNvPr id="19" name="išḻîḋé">
              <a:extLst>
                <a:ext uri="{FF2B5EF4-FFF2-40B4-BE49-F238E27FC236}">
                  <a16:creationId xmlns:a16="http://schemas.microsoft.com/office/drawing/2014/main" xmlns="" id="{013627E0-E5B7-44F6-92F9-F671A63F8926}"/>
                </a:ext>
              </a:extLst>
            </p:cNvPr>
            <p:cNvSpPr txBox="1">
              <a:spLocks/>
            </p:cNvSpPr>
            <p:nvPr/>
          </p:nvSpPr>
          <p:spPr bwMode="auto">
            <a:xfrm>
              <a:off x="767408" y="5017516"/>
              <a:ext cx="2224822" cy="351139"/>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lIns="90000">
              <a:normAutofit fontScale="92500" lnSpcReduction="20000"/>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914377" rtl="0" eaLnBrk="1" fontAlgn="auto" latinLnBrk="0" hangingPunct="1">
                <a:lnSpc>
                  <a:spcPct val="100000"/>
                </a:lnSpc>
                <a:spcBef>
                  <a:spcPct val="0"/>
                </a:spcBef>
                <a:spcAft>
                  <a:spcPts val="0"/>
                </a:spcAft>
                <a:buClrTx/>
                <a:buSzTx/>
                <a:buFontTx/>
                <a:buNone/>
                <a:tabLst/>
                <a:defRPr/>
              </a:pPr>
              <a:r>
                <a:rPr kumimoji="0" lang="zh-CN" altLang="en-US" sz="1800" b="1" i="0" u="none" strike="noStrike" kern="1200" cap="none" spc="0" normalizeH="0" baseline="0" noProof="0" dirty="0">
                  <a:ln>
                    <a:noFill/>
                  </a:ln>
                  <a:solidFill>
                    <a:schemeClr val="accent1"/>
                  </a:solidFill>
                  <a:effectLst/>
                  <a:uLnTx/>
                  <a:uFillTx/>
                  <a:ea typeface="微软雅黑" panose="020B0503020204020204" pitchFamily="34" charset="-122"/>
                </a:rPr>
                <a:t>标题文本预设</a:t>
              </a:r>
              <a:endParaRPr kumimoji="0" lang="en-US" altLang="zh-CN" sz="1800" b="1" i="0" u="none" strike="noStrike" kern="1200" cap="none" spc="0" normalizeH="0" baseline="0" noProof="0" dirty="0">
                <a:ln>
                  <a:noFill/>
                </a:ln>
                <a:solidFill>
                  <a:schemeClr val="accent1"/>
                </a:solidFill>
                <a:effectLst/>
                <a:uLnTx/>
                <a:uFillTx/>
                <a:ea typeface="微软雅黑" panose="020B0503020204020204" pitchFamily="34" charset="-122"/>
              </a:endParaRPr>
            </a:p>
          </p:txBody>
        </p:sp>
      </p:grpSp>
      <p:grpSp>
        <p:nvGrpSpPr>
          <p:cNvPr id="12" name="îṥḻïḍè">
            <a:extLst>
              <a:ext uri="{FF2B5EF4-FFF2-40B4-BE49-F238E27FC236}">
                <a16:creationId xmlns:a16="http://schemas.microsoft.com/office/drawing/2014/main" xmlns="" id="{75D107E1-7B8E-47A3-B5A5-7ADEF82FDB90}"/>
              </a:ext>
            </a:extLst>
          </p:cNvPr>
          <p:cNvGrpSpPr/>
          <p:nvPr/>
        </p:nvGrpSpPr>
        <p:grpSpPr>
          <a:xfrm>
            <a:off x="1229100" y="4299194"/>
            <a:ext cx="3076215" cy="1438343"/>
            <a:chOff x="600814" y="3564001"/>
            <a:chExt cx="2443527" cy="1600566"/>
          </a:xfrm>
        </p:grpSpPr>
        <p:sp>
          <p:nvSpPr>
            <p:cNvPr id="16" name="îṩ1ïďé">
              <a:extLst>
                <a:ext uri="{FF2B5EF4-FFF2-40B4-BE49-F238E27FC236}">
                  <a16:creationId xmlns:a16="http://schemas.microsoft.com/office/drawing/2014/main" xmlns="" id="{C73A7372-CC9A-49FE-A4F3-FA498C8E4777}"/>
                </a:ext>
              </a:extLst>
            </p:cNvPr>
            <p:cNvSpPr txBox="1"/>
            <p:nvPr/>
          </p:nvSpPr>
          <p:spPr>
            <a:xfrm>
              <a:off x="600814" y="4035822"/>
              <a:ext cx="2443527" cy="1128745"/>
            </a:xfrm>
            <a:prstGeom prst="rect">
              <a:avLst/>
            </a:prstGeom>
            <a:noFill/>
          </p:spPr>
          <p:txBody>
            <a:bodyPr wrap="square" lIns="90000" tIns="46800" rIns="90000" bIns="46800" rtlCol="0">
              <a:normAutofit/>
            </a:bodyPr>
            <a:lstStyle/>
            <a:p>
              <a:pPr algn="just">
                <a:lnSpc>
                  <a:spcPct val="150000"/>
                </a:lnSpc>
              </a:pPr>
              <a:r>
                <a:rPr lang="en-US" altLang="zh-CN" sz="900" dirty="0">
                  <a:ea typeface="微软雅黑" panose="020B0503020204020204" pitchFamily="34" charset="-122"/>
                </a:rPr>
                <a:t>1.</a:t>
              </a:r>
              <a:r>
                <a:rPr lang="zh-CN" altLang="en-US" sz="900" dirty="0">
                  <a:ea typeface="微软雅黑" panose="020B0503020204020204" pitchFamily="34" charset="-122"/>
                </a:rPr>
                <a:t>单击要填充的形状；</a:t>
              </a:r>
              <a:r>
                <a:rPr lang="en-US" altLang="zh-CN" sz="900" dirty="0">
                  <a:ea typeface="微软雅黑" panose="020B0503020204020204" pitchFamily="34" charset="-122"/>
                </a:rPr>
                <a:t>2.</a:t>
              </a:r>
              <a:r>
                <a:rPr lang="zh-CN" altLang="en-US" sz="900" dirty="0">
                  <a:ea typeface="微软雅黑" panose="020B0503020204020204" pitchFamily="34" charset="-122"/>
                </a:rPr>
                <a:t>在“格式”选项卡上的“形状样式”组中，单击“形状填充”旁边的箭头，然后单击「图片或纹理填充」； </a:t>
              </a:r>
              <a:r>
                <a:rPr lang="en-US" altLang="zh-CN" sz="900" dirty="0">
                  <a:ea typeface="微软雅黑" panose="020B0503020204020204" pitchFamily="34" charset="-122"/>
                </a:rPr>
                <a:t>3.</a:t>
              </a:r>
              <a:r>
                <a:rPr lang="zh-CN" altLang="en-US" sz="900" dirty="0">
                  <a:ea typeface="微软雅黑" panose="020B0503020204020204" pitchFamily="34" charset="-122"/>
                </a:rPr>
                <a:t>找到包含需要使用的图片的</a:t>
              </a:r>
              <a:r>
                <a:rPr lang="zh-CN" altLang="en-US" sz="900" dirty="0" smtClean="0">
                  <a:ea typeface="微软雅黑" panose="020B0503020204020204" pitchFamily="34" charset="-122"/>
                </a:rPr>
                <a:t>文件夹</a:t>
              </a:r>
              <a:endParaRPr lang="zh-CN" altLang="en-US" sz="900" dirty="0">
                <a:ea typeface="微软雅黑" panose="020B0503020204020204" pitchFamily="34" charset="-122"/>
              </a:endParaRPr>
            </a:p>
          </p:txBody>
        </p:sp>
        <p:sp>
          <p:nvSpPr>
            <p:cNvPr id="17" name="ïṧlídê">
              <a:extLst>
                <a:ext uri="{FF2B5EF4-FFF2-40B4-BE49-F238E27FC236}">
                  <a16:creationId xmlns:a16="http://schemas.microsoft.com/office/drawing/2014/main" xmlns="" id="{0AA33DB0-7970-410E-8124-33D1A91319F0}"/>
                </a:ext>
              </a:extLst>
            </p:cNvPr>
            <p:cNvSpPr txBox="1"/>
            <p:nvPr/>
          </p:nvSpPr>
          <p:spPr>
            <a:xfrm>
              <a:off x="600814" y="3564001"/>
              <a:ext cx="2443527" cy="471820"/>
            </a:xfrm>
            <a:prstGeom prst="rect">
              <a:avLst/>
            </a:prstGeom>
            <a:noFill/>
          </p:spPr>
          <p:txBody>
            <a:bodyPr wrap="square" rtlCol="0" anchor="ctr">
              <a:normAutofit/>
            </a:bodyPr>
            <a:lstStyle/>
            <a:p>
              <a:r>
                <a:rPr lang="zh-CN" altLang="en-US" sz="1400" b="1" dirty="0">
                  <a:ea typeface="微软雅黑" panose="020B0503020204020204" pitchFamily="34" charset="-122"/>
                </a:rPr>
                <a:t>请在形状中填充图片</a:t>
              </a:r>
            </a:p>
          </p:txBody>
        </p:sp>
      </p:grpSp>
      <p:grpSp>
        <p:nvGrpSpPr>
          <p:cNvPr id="13" name="îśliḋé">
            <a:extLst>
              <a:ext uri="{FF2B5EF4-FFF2-40B4-BE49-F238E27FC236}">
                <a16:creationId xmlns:a16="http://schemas.microsoft.com/office/drawing/2014/main" xmlns="" id="{D8247931-0913-427D-9A1C-E2481EE18EEB}"/>
              </a:ext>
            </a:extLst>
          </p:cNvPr>
          <p:cNvGrpSpPr/>
          <p:nvPr/>
        </p:nvGrpSpPr>
        <p:grpSpPr>
          <a:xfrm>
            <a:off x="8112605" y="4299194"/>
            <a:ext cx="2850295" cy="1438343"/>
            <a:chOff x="600814" y="3564001"/>
            <a:chExt cx="2443527" cy="1600566"/>
          </a:xfrm>
        </p:grpSpPr>
        <p:sp>
          <p:nvSpPr>
            <p:cNvPr id="14" name="iśḷîḓê">
              <a:extLst>
                <a:ext uri="{FF2B5EF4-FFF2-40B4-BE49-F238E27FC236}">
                  <a16:creationId xmlns:a16="http://schemas.microsoft.com/office/drawing/2014/main" xmlns="" id="{701131C4-2D69-44EC-9A60-9A8A9BB790E7}"/>
                </a:ext>
              </a:extLst>
            </p:cNvPr>
            <p:cNvSpPr txBox="1"/>
            <p:nvPr/>
          </p:nvSpPr>
          <p:spPr>
            <a:xfrm>
              <a:off x="600814" y="4035822"/>
              <a:ext cx="2443527" cy="1128745"/>
            </a:xfrm>
            <a:prstGeom prst="rect">
              <a:avLst/>
            </a:prstGeom>
            <a:noFill/>
          </p:spPr>
          <p:txBody>
            <a:bodyPr wrap="square" lIns="90000" tIns="46800" rIns="90000" bIns="46800" rtlCol="0">
              <a:normAutofit/>
            </a:bodyPr>
            <a:lstStyle/>
            <a:p>
              <a:pPr algn="just">
                <a:lnSpc>
                  <a:spcPct val="150000"/>
                </a:lnSpc>
              </a:pPr>
              <a:r>
                <a:rPr lang="en-US" altLang="zh-CN" sz="900" dirty="0">
                  <a:ea typeface="微软雅黑" panose="020B0503020204020204" pitchFamily="34" charset="-122"/>
                </a:rPr>
                <a:t>1.</a:t>
              </a:r>
              <a:r>
                <a:rPr lang="zh-CN" altLang="en-US" sz="900" dirty="0">
                  <a:ea typeface="微软雅黑" panose="020B0503020204020204" pitchFamily="34" charset="-122"/>
                </a:rPr>
                <a:t>单击要填充的形状；</a:t>
              </a:r>
              <a:r>
                <a:rPr lang="en-US" altLang="zh-CN" sz="900" dirty="0">
                  <a:ea typeface="微软雅黑" panose="020B0503020204020204" pitchFamily="34" charset="-122"/>
                </a:rPr>
                <a:t>2.</a:t>
              </a:r>
              <a:r>
                <a:rPr lang="zh-CN" altLang="en-US" sz="900" dirty="0">
                  <a:ea typeface="微软雅黑" panose="020B0503020204020204" pitchFamily="34" charset="-122"/>
                </a:rPr>
                <a:t>在“格式”选项卡上的“形状样式”组中，单击“形状填充”旁边的箭头，然后单击「图片或纹理填充」； </a:t>
              </a:r>
              <a:r>
                <a:rPr lang="en-US" altLang="zh-CN" sz="900" dirty="0">
                  <a:ea typeface="微软雅黑" panose="020B0503020204020204" pitchFamily="34" charset="-122"/>
                </a:rPr>
                <a:t>3.</a:t>
              </a:r>
              <a:r>
                <a:rPr lang="zh-CN" altLang="en-US" sz="900" dirty="0">
                  <a:ea typeface="微软雅黑" panose="020B0503020204020204" pitchFamily="34" charset="-122"/>
                </a:rPr>
                <a:t>找到包含需要使用的图片的</a:t>
              </a:r>
              <a:r>
                <a:rPr lang="zh-CN" altLang="en-US" sz="900" dirty="0" smtClean="0">
                  <a:ea typeface="微软雅黑" panose="020B0503020204020204" pitchFamily="34" charset="-122"/>
                </a:rPr>
                <a:t>文件夹</a:t>
              </a:r>
              <a:endParaRPr lang="zh-CN" altLang="en-US" sz="900" dirty="0">
                <a:ea typeface="微软雅黑" panose="020B0503020204020204" pitchFamily="34" charset="-122"/>
              </a:endParaRPr>
            </a:p>
          </p:txBody>
        </p:sp>
        <p:sp>
          <p:nvSpPr>
            <p:cNvPr id="15" name="ïŝḷíḍè">
              <a:extLst>
                <a:ext uri="{FF2B5EF4-FFF2-40B4-BE49-F238E27FC236}">
                  <a16:creationId xmlns:a16="http://schemas.microsoft.com/office/drawing/2014/main" xmlns="" id="{34044F83-C9C2-40E6-BE39-74E3BD65A892}"/>
                </a:ext>
              </a:extLst>
            </p:cNvPr>
            <p:cNvSpPr txBox="1"/>
            <p:nvPr/>
          </p:nvSpPr>
          <p:spPr>
            <a:xfrm>
              <a:off x="600814" y="3564001"/>
              <a:ext cx="2443527" cy="471820"/>
            </a:xfrm>
            <a:prstGeom prst="rect">
              <a:avLst/>
            </a:prstGeom>
            <a:noFill/>
          </p:spPr>
          <p:txBody>
            <a:bodyPr wrap="square" rtlCol="0" anchor="ctr">
              <a:normAutofit/>
            </a:bodyPr>
            <a:lstStyle/>
            <a:p>
              <a:r>
                <a:rPr lang="zh-CN" altLang="en-US" sz="1400" b="1" dirty="0">
                  <a:ea typeface="微软雅黑" panose="020B0503020204020204" pitchFamily="34" charset="-122"/>
                </a:rPr>
                <a:t>请在形状中填充图片</a:t>
              </a:r>
            </a:p>
          </p:txBody>
        </p:sp>
      </p:grpSp>
      <p:sp>
        <p:nvSpPr>
          <p:cNvPr id="23" name="矩形 22"/>
          <p:cNvSpPr/>
          <p:nvPr/>
        </p:nvSpPr>
        <p:spPr>
          <a:xfrm>
            <a:off x="1180709" y="514055"/>
            <a:ext cx="3171572" cy="523220"/>
          </a:xfrm>
          <a:prstGeom prst="rect">
            <a:avLst/>
          </a:prstGeom>
        </p:spPr>
        <p:txBody>
          <a:bodyPr wrap="square">
            <a:spAutoFit/>
          </a:bodyPr>
          <a:lstStyle/>
          <a:p>
            <a:r>
              <a:rPr lang="zh-CN" altLang="en-US" sz="2800" b="1" dirty="0">
                <a:solidFill>
                  <a:schemeClr val="accent4"/>
                </a:solidFill>
                <a:ea typeface="微软雅黑" panose="020B0503020204020204" pitchFamily="34" charset="-122"/>
              </a:rPr>
              <a:t>快速提升技能</a:t>
            </a:r>
          </a:p>
        </p:txBody>
      </p:sp>
    </p:spTree>
    <p:extLst>
      <p:ext uri="{BB962C8B-B14F-4D97-AF65-F5344CB8AC3E}">
        <p14:creationId xmlns:p14="http://schemas.microsoft.com/office/powerpoint/2010/main" val="472271049"/>
      </p:ext>
    </p:extLst>
  </p:cSld>
  <p:clrMapOvr>
    <a:masterClrMapping/>
  </p:clrMapOvr>
  <p:transition spd="slow">
    <p:comb/>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iSḷïḓe">
            <a:extLst>
              <a:ext uri="{FF2B5EF4-FFF2-40B4-BE49-F238E27FC236}">
                <a16:creationId xmlns:a16="http://schemas.microsoft.com/office/drawing/2014/main" xmlns="" id="{AC99631D-AE76-41F9-8623-32C8FB7216CA}"/>
              </a:ext>
            </a:extLst>
          </p:cNvPr>
          <p:cNvSpPr/>
          <p:nvPr/>
        </p:nvSpPr>
        <p:spPr>
          <a:xfrm>
            <a:off x="6117397" y="2385442"/>
            <a:ext cx="4355600" cy="2760516"/>
          </a:xfrm>
          <a:custGeom>
            <a:avLst/>
            <a:gdLst>
              <a:gd name="connsiteX0" fmla="*/ 224028 w 7415784"/>
              <a:gd name="connsiteY0" fmla="*/ 269748 h 4700016"/>
              <a:gd name="connsiteX1" fmla="*/ 224028 w 7415784"/>
              <a:gd name="connsiteY1" fmla="*/ 4430268 h 4700016"/>
              <a:gd name="connsiteX2" fmla="*/ 7191756 w 7415784"/>
              <a:gd name="connsiteY2" fmla="*/ 4430268 h 4700016"/>
              <a:gd name="connsiteX3" fmla="*/ 7191756 w 7415784"/>
              <a:gd name="connsiteY3" fmla="*/ 269748 h 4700016"/>
              <a:gd name="connsiteX4" fmla="*/ 266867 w 7415784"/>
              <a:gd name="connsiteY4" fmla="*/ 0 h 4700016"/>
              <a:gd name="connsiteX5" fmla="*/ 7148917 w 7415784"/>
              <a:gd name="connsiteY5" fmla="*/ 0 h 4700016"/>
              <a:gd name="connsiteX6" fmla="*/ 7415784 w 7415784"/>
              <a:gd name="connsiteY6" fmla="*/ 266867 h 4700016"/>
              <a:gd name="connsiteX7" fmla="*/ 7415784 w 7415784"/>
              <a:gd name="connsiteY7" fmla="*/ 4433149 h 4700016"/>
              <a:gd name="connsiteX8" fmla="*/ 7148917 w 7415784"/>
              <a:gd name="connsiteY8" fmla="*/ 4700016 h 4700016"/>
              <a:gd name="connsiteX9" fmla="*/ 266867 w 7415784"/>
              <a:gd name="connsiteY9" fmla="*/ 4700016 h 4700016"/>
              <a:gd name="connsiteX10" fmla="*/ 0 w 7415784"/>
              <a:gd name="connsiteY10" fmla="*/ 4433149 h 4700016"/>
              <a:gd name="connsiteX11" fmla="*/ 0 w 7415784"/>
              <a:gd name="connsiteY11" fmla="*/ 266867 h 4700016"/>
              <a:gd name="connsiteX12" fmla="*/ 266867 w 7415784"/>
              <a:gd name="connsiteY12" fmla="*/ 0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415784" h="4700016">
                <a:moveTo>
                  <a:pt x="224028" y="269748"/>
                </a:moveTo>
                <a:lnTo>
                  <a:pt x="224028" y="4430268"/>
                </a:lnTo>
                <a:lnTo>
                  <a:pt x="7191756" y="4430268"/>
                </a:lnTo>
                <a:lnTo>
                  <a:pt x="7191756" y="269748"/>
                </a:lnTo>
                <a:close/>
                <a:moveTo>
                  <a:pt x="266867" y="0"/>
                </a:moveTo>
                <a:lnTo>
                  <a:pt x="7148917" y="0"/>
                </a:lnTo>
                <a:cubicBezTo>
                  <a:pt x="7296304" y="0"/>
                  <a:pt x="7415784" y="119480"/>
                  <a:pt x="7415784" y="266867"/>
                </a:cubicBezTo>
                <a:lnTo>
                  <a:pt x="7415784" y="4433149"/>
                </a:lnTo>
                <a:cubicBezTo>
                  <a:pt x="7415784" y="4580536"/>
                  <a:pt x="7296304" y="4700016"/>
                  <a:pt x="7148917" y="4700016"/>
                </a:cubicBezTo>
                <a:lnTo>
                  <a:pt x="266867" y="4700016"/>
                </a:lnTo>
                <a:cubicBezTo>
                  <a:pt x="119480" y="4700016"/>
                  <a:pt x="0" y="4580536"/>
                  <a:pt x="0" y="4433149"/>
                </a:cubicBezTo>
                <a:lnTo>
                  <a:pt x="0" y="266867"/>
                </a:lnTo>
                <a:cubicBezTo>
                  <a:pt x="0" y="119480"/>
                  <a:pt x="119480" y="0"/>
                  <a:pt x="266867" y="0"/>
                </a:cubicBezTo>
                <a:close/>
              </a:path>
            </a:pathLst>
          </a:custGeom>
          <a:solidFill>
            <a:schemeClr val="bg1">
              <a:lumMod val="75000"/>
              <a:lumOff val="2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1"/>
          </a:p>
        </p:txBody>
      </p:sp>
      <p:sp>
        <p:nvSpPr>
          <p:cNvPr id="18" name="íṧḷïďé">
            <a:extLst>
              <a:ext uri="{FF2B5EF4-FFF2-40B4-BE49-F238E27FC236}">
                <a16:creationId xmlns:a16="http://schemas.microsoft.com/office/drawing/2014/main" xmlns="" id="{E0A151D5-53D7-48CA-9F09-E724A3B53321}"/>
              </a:ext>
            </a:extLst>
          </p:cNvPr>
          <p:cNvSpPr/>
          <p:nvPr/>
        </p:nvSpPr>
        <p:spPr>
          <a:xfrm>
            <a:off x="6127665" y="2397513"/>
            <a:ext cx="4335065" cy="2736374"/>
          </a:xfrm>
          <a:custGeom>
            <a:avLst/>
            <a:gdLst>
              <a:gd name="connsiteX0" fmla="*/ 252028 w 7380820"/>
              <a:gd name="connsiteY0" fmla="*/ 295230 h 4658912"/>
              <a:gd name="connsiteX1" fmla="*/ 252028 w 7380820"/>
              <a:gd name="connsiteY1" fmla="*/ 4363682 h 4658912"/>
              <a:gd name="connsiteX2" fmla="*/ 7128792 w 7380820"/>
              <a:gd name="connsiteY2" fmla="*/ 4363682 h 4658912"/>
              <a:gd name="connsiteX3" fmla="*/ 7128792 w 7380820"/>
              <a:gd name="connsiteY3" fmla="*/ 295230 h 4658912"/>
              <a:gd name="connsiteX4" fmla="*/ 264533 w 7380820"/>
              <a:gd name="connsiteY4" fmla="*/ 0 h 4658912"/>
              <a:gd name="connsiteX5" fmla="*/ 7116287 w 7380820"/>
              <a:gd name="connsiteY5" fmla="*/ 0 h 4658912"/>
              <a:gd name="connsiteX6" fmla="*/ 7380820 w 7380820"/>
              <a:gd name="connsiteY6" fmla="*/ 264533 h 4658912"/>
              <a:gd name="connsiteX7" fmla="*/ 7380820 w 7380820"/>
              <a:gd name="connsiteY7" fmla="*/ 4394379 h 4658912"/>
              <a:gd name="connsiteX8" fmla="*/ 7116287 w 7380820"/>
              <a:gd name="connsiteY8" fmla="*/ 4658912 h 4658912"/>
              <a:gd name="connsiteX9" fmla="*/ 264533 w 7380820"/>
              <a:gd name="connsiteY9" fmla="*/ 4658912 h 4658912"/>
              <a:gd name="connsiteX10" fmla="*/ 0 w 7380820"/>
              <a:gd name="connsiteY10" fmla="*/ 4394379 h 4658912"/>
              <a:gd name="connsiteX11" fmla="*/ 0 w 7380820"/>
              <a:gd name="connsiteY11" fmla="*/ 264533 h 4658912"/>
              <a:gd name="connsiteX12" fmla="*/ 264533 w 7380820"/>
              <a:gd name="connsiteY12" fmla="*/ 0 h 4658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380820" h="4658912">
                <a:moveTo>
                  <a:pt x="252028" y="295230"/>
                </a:moveTo>
                <a:lnTo>
                  <a:pt x="252028" y="4363682"/>
                </a:lnTo>
                <a:lnTo>
                  <a:pt x="7128792" y="4363682"/>
                </a:lnTo>
                <a:lnTo>
                  <a:pt x="7128792" y="295230"/>
                </a:lnTo>
                <a:close/>
                <a:moveTo>
                  <a:pt x="264533" y="0"/>
                </a:moveTo>
                <a:lnTo>
                  <a:pt x="7116287" y="0"/>
                </a:lnTo>
                <a:cubicBezTo>
                  <a:pt x="7262385" y="0"/>
                  <a:pt x="7380820" y="118435"/>
                  <a:pt x="7380820" y="264533"/>
                </a:cubicBezTo>
                <a:lnTo>
                  <a:pt x="7380820" y="4394379"/>
                </a:lnTo>
                <a:cubicBezTo>
                  <a:pt x="7380820" y="4540477"/>
                  <a:pt x="7262385" y="4658912"/>
                  <a:pt x="7116287" y="4658912"/>
                </a:cubicBezTo>
                <a:lnTo>
                  <a:pt x="264533" y="4658912"/>
                </a:lnTo>
                <a:cubicBezTo>
                  <a:pt x="118435" y="4658912"/>
                  <a:pt x="0" y="4540477"/>
                  <a:pt x="0" y="4394379"/>
                </a:cubicBezTo>
                <a:lnTo>
                  <a:pt x="0" y="264533"/>
                </a:lnTo>
                <a:cubicBezTo>
                  <a:pt x="0" y="118435"/>
                  <a:pt x="118435" y="0"/>
                  <a:pt x="264533" y="0"/>
                </a:cubicBezTo>
                <a:close/>
              </a:path>
            </a:pathLst>
          </a:cu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1" dirty="0"/>
          </a:p>
        </p:txBody>
      </p:sp>
      <p:sp>
        <p:nvSpPr>
          <p:cNvPr id="19" name="iṥḷïḋê">
            <a:extLst>
              <a:ext uri="{FF2B5EF4-FFF2-40B4-BE49-F238E27FC236}">
                <a16:creationId xmlns:a16="http://schemas.microsoft.com/office/drawing/2014/main" xmlns="" id="{717639A4-3825-4609-A038-6130D082F1AE}"/>
              </a:ext>
            </a:extLst>
          </p:cNvPr>
          <p:cNvSpPr/>
          <p:nvPr/>
        </p:nvSpPr>
        <p:spPr>
          <a:xfrm>
            <a:off x="8252903" y="2445071"/>
            <a:ext cx="84586" cy="84586"/>
          </a:xfrm>
          <a:prstGeom prst="ellipse">
            <a:avLst/>
          </a:prstGeom>
          <a:gradFill flip="none" rotWithShape="1">
            <a:gsLst>
              <a:gs pos="17000">
                <a:schemeClr val="tx1"/>
              </a:gs>
              <a:gs pos="34000">
                <a:srgbClr val="000000">
                  <a:lumMod val="84000"/>
                  <a:lumOff val="16000"/>
                </a:srgbClr>
              </a:gs>
              <a:gs pos="100000">
                <a:schemeClr val="bg1">
                  <a:lumMod val="50000"/>
                  <a:lumOff val="5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1"/>
          </a:p>
        </p:txBody>
      </p:sp>
      <p:grpSp>
        <p:nvGrpSpPr>
          <p:cNvPr id="20" name="îṡ1íďe">
            <a:extLst>
              <a:ext uri="{FF2B5EF4-FFF2-40B4-BE49-F238E27FC236}">
                <a16:creationId xmlns:a16="http://schemas.microsoft.com/office/drawing/2014/main" xmlns="" id="{4E4040E7-639B-4119-9547-869094795E80}"/>
              </a:ext>
            </a:extLst>
          </p:cNvPr>
          <p:cNvGrpSpPr/>
          <p:nvPr/>
        </p:nvGrpSpPr>
        <p:grpSpPr>
          <a:xfrm>
            <a:off x="5546132" y="5109815"/>
            <a:ext cx="5498130" cy="110142"/>
            <a:chOff x="-1348120" y="5777968"/>
            <a:chExt cx="9361040" cy="187524"/>
          </a:xfrm>
        </p:grpSpPr>
        <p:sp>
          <p:nvSpPr>
            <p:cNvPr id="23" name="ïślidè">
              <a:extLst>
                <a:ext uri="{FF2B5EF4-FFF2-40B4-BE49-F238E27FC236}">
                  <a16:creationId xmlns:a16="http://schemas.microsoft.com/office/drawing/2014/main" xmlns="" id="{6EA9144C-E344-421F-9194-06E0D5221B8B}"/>
                </a:ext>
              </a:extLst>
            </p:cNvPr>
            <p:cNvSpPr/>
            <p:nvPr/>
          </p:nvSpPr>
          <p:spPr>
            <a:xfrm flipV="1">
              <a:off x="-1348120" y="5928916"/>
              <a:ext cx="9361040" cy="36576"/>
            </a:xfrm>
            <a:prstGeom prst="trapezoid">
              <a:avLst>
                <a:gd name="adj" fmla="val 814192"/>
              </a:avLst>
            </a:prstGeom>
            <a:solidFill>
              <a:srgbClr val="808080"/>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1"/>
            </a:p>
          </p:txBody>
        </p:sp>
        <p:sp>
          <p:nvSpPr>
            <p:cNvPr id="24" name="îṥḻíḑé">
              <a:extLst>
                <a:ext uri="{FF2B5EF4-FFF2-40B4-BE49-F238E27FC236}">
                  <a16:creationId xmlns:a16="http://schemas.microsoft.com/office/drawing/2014/main" xmlns="" id="{C01F2FB7-27DF-47C5-A596-B84AB9CFB606}"/>
                </a:ext>
              </a:extLst>
            </p:cNvPr>
            <p:cNvSpPr/>
            <p:nvPr/>
          </p:nvSpPr>
          <p:spPr>
            <a:xfrm>
              <a:off x="-1348120" y="5777968"/>
              <a:ext cx="9361040" cy="151090"/>
            </a:xfrm>
            <a:prstGeom prst="rect">
              <a:avLst/>
            </a:prstGeom>
            <a:solidFill>
              <a:srgbClr val="DDDDDD"/>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1"/>
            </a:p>
          </p:txBody>
        </p:sp>
      </p:grpSp>
      <p:sp>
        <p:nvSpPr>
          <p:cNvPr id="21" name="iSlîḋè">
            <a:extLst>
              <a:ext uri="{FF2B5EF4-FFF2-40B4-BE49-F238E27FC236}">
                <a16:creationId xmlns:a16="http://schemas.microsoft.com/office/drawing/2014/main" xmlns="" id="{2DB17673-ED09-4D03-991A-ACCA2BEAC129}"/>
              </a:ext>
            </a:extLst>
          </p:cNvPr>
          <p:cNvSpPr/>
          <p:nvPr/>
        </p:nvSpPr>
        <p:spPr>
          <a:xfrm>
            <a:off x="6226593" y="2565614"/>
            <a:ext cx="4112065" cy="240910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solidFill>
              <a:schemeClr val="tx1"/>
            </a:solid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2" name="íṡḷîḑê">
            <a:extLst>
              <a:ext uri="{FF2B5EF4-FFF2-40B4-BE49-F238E27FC236}">
                <a16:creationId xmlns:a16="http://schemas.microsoft.com/office/drawing/2014/main" xmlns="" id="{CEB4810A-B2E2-4C51-821C-308B959ADC47}"/>
              </a:ext>
            </a:extLst>
          </p:cNvPr>
          <p:cNvSpPr/>
          <p:nvPr/>
        </p:nvSpPr>
        <p:spPr>
          <a:xfrm>
            <a:off x="8986664" y="2371668"/>
            <a:ext cx="1486333" cy="2760516"/>
          </a:xfrm>
          <a:custGeom>
            <a:avLst/>
            <a:gdLst>
              <a:gd name="connsiteX0" fmla="*/ 0 w 2530610"/>
              <a:gd name="connsiteY0" fmla="*/ 0 h 4700016"/>
              <a:gd name="connsiteX1" fmla="*/ 2263743 w 2530610"/>
              <a:gd name="connsiteY1" fmla="*/ 0 h 4700016"/>
              <a:gd name="connsiteX2" fmla="*/ 2530610 w 2530610"/>
              <a:gd name="connsiteY2" fmla="*/ 266867 h 4700016"/>
              <a:gd name="connsiteX3" fmla="*/ 2530610 w 2530610"/>
              <a:gd name="connsiteY3" fmla="*/ 4433149 h 4700016"/>
              <a:gd name="connsiteX4" fmla="*/ 2263743 w 2530610"/>
              <a:gd name="connsiteY4" fmla="*/ 4700016 h 4700016"/>
              <a:gd name="connsiteX5" fmla="*/ 1961175 w 2530610"/>
              <a:gd name="connsiteY5" fmla="*/ 4700016 h 4700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0610" h="4700016">
                <a:moveTo>
                  <a:pt x="0" y="0"/>
                </a:moveTo>
                <a:lnTo>
                  <a:pt x="2263743" y="0"/>
                </a:lnTo>
                <a:cubicBezTo>
                  <a:pt x="2411130" y="0"/>
                  <a:pt x="2530610" y="119480"/>
                  <a:pt x="2530610" y="266867"/>
                </a:cubicBezTo>
                <a:lnTo>
                  <a:pt x="2530610" y="4433149"/>
                </a:lnTo>
                <a:cubicBezTo>
                  <a:pt x="2530610" y="4580536"/>
                  <a:pt x="2411130" y="4700016"/>
                  <a:pt x="2263743" y="4700016"/>
                </a:cubicBezTo>
                <a:lnTo>
                  <a:pt x="1961175" y="4700016"/>
                </a:lnTo>
                <a:close/>
              </a:path>
            </a:pathLst>
          </a:custGeom>
          <a:gradFill>
            <a:gsLst>
              <a:gs pos="0">
                <a:srgbClr val="FFFFFF">
                  <a:alpha val="30000"/>
                </a:srgbClr>
              </a:gs>
              <a:gs pos="100000">
                <a:srgbClr val="FFFFFF">
                  <a:alpha val="0"/>
                </a:srgbClr>
              </a:gs>
            </a:gsLst>
            <a:lin ang="5400000" scaled="0"/>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091" dirty="0"/>
          </a:p>
        </p:txBody>
      </p:sp>
      <p:sp>
        <p:nvSpPr>
          <p:cNvPr id="5" name="íṧliḓé">
            <a:extLst>
              <a:ext uri="{FF2B5EF4-FFF2-40B4-BE49-F238E27FC236}">
                <a16:creationId xmlns:a16="http://schemas.microsoft.com/office/drawing/2014/main" xmlns="" id="{27AC83BF-B99E-4449-ACD3-4D2A9D643996}"/>
              </a:ext>
            </a:extLst>
          </p:cNvPr>
          <p:cNvSpPr/>
          <p:nvPr/>
        </p:nvSpPr>
        <p:spPr bwMode="auto">
          <a:xfrm>
            <a:off x="9194885" y="1266270"/>
            <a:ext cx="1469934" cy="1445203"/>
          </a:xfrm>
          <a:prstGeom prst="wedgeEllipseCallout">
            <a:avLst>
              <a:gd name="adj1" fmla="val -41402"/>
              <a:gd name="adj2" fmla="val 50111"/>
            </a:avLst>
          </a:prstGeom>
          <a:solidFill>
            <a:schemeClr val="accent1"/>
          </a:solidFill>
          <a:ln w="38100">
            <a:solidFill>
              <a:schemeClr val="bg1"/>
            </a:solidFill>
          </a:ln>
          <a:extLst/>
        </p:spPr>
        <p:style>
          <a:lnRef idx="2">
            <a:schemeClr val="dk1"/>
          </a:lnRef>
          <a:fillRef idx="1">
            <a:schemeClr val="lt1"/>
          </a:fillRef>
          <a:effectRef idx="0">
            <a:schemeClr val="dk1"/>
          </a:effectRef>
          <a:fontRef idx="minor">
            <a:schemeClr val="dk1"/>
          </a:fontRef>
        </p:style>
        <p:txBody>
          <a:bodyPr anchor="ctr"/>
          <a:lstStyle/>
          <a:p>
            <a:pPr algn="ctr"/>
            <a:endParaRPr lang="zh-CN" altLang="en-US" dirty="0">
              <a:solidFill>
                <a:schemeClr val="dk1"/>
              </a:solidFill>
              <a:ea typeface="微软雅黑" panose="020B0503020204020204" pitchFamily="34" charset="-122"/>
            </a:endParaRPr>
          </a:p>
        </p:txBody>
      </p:sp>
      <p:sp>
        <p:nvSpPr>
          <p:cNvPr id="6" name="isḻídè">
            <a:extLst>
              <a:ext uri="{FF2B5EF4-FFF2-40B4-BE49-F238E27FC236}">
                <a16:creationId xmlns:a16="http://schemas.microsoft.com/office/drawing/2014/main" xmlns="" id="{23635CC0-C520-4E48-8923-2CE4D4F67BCA}"/>
              </a:ext>
            </a:extLst>
          </p:cNvPr>
          <p:cNvSpPr>
            <a:spLocks noChangeAspect="1"/>
          </p:cNvSpPr>
          <p:nvPr/>
        </p:nvSpPr>
        <p:spPr bwMode="auto">
          <a:xfrm>
            <a:off x="9662308" y="1578273"/>
            <a:ext cx="535087" cy="365134"/>
          </a:xfrm>
          <a:custGeom>
            <a:avLst/>
            <a:gdLst>
              <a:gd name="connsiteX0" fmla="*/ 20293 w 607639"/>
              <a:gd name="connsiteY0" fmla="*/ 364067 h 414642"/>
              <a:gd name="connsiteX1" fmla="*/ 20293 w 607639"/>
              <a:gd name="connsiteY1" fmla="*/ 384244 h 414642"/>
              <a:gd name="connsiteX2" fmla="*/ 30351 w 607639"/>
              <a:gd name="connsiteY2" fmla="*/ 394377 h 414642"/>
              <a:gd name="connsiteX3" fmla="*/ 577199 w 607639"/>
              <a:gd name="connsiteY3" fmla="*/ 394377 h 414642"/>
              <a:gd name="connsiteX4" fmla="*/ 587346 w 607639"/>
              <a:gd name="connsiteY4" fmla="*/ 384244 h 414642"/>
              <a:gd name="connsiteX5" fmla="*/ 587346 w 607639"/>
              <a:gd name="connsiteY5" fmla="*/ 364067 h 414642"/>
              <a:gd name="connsiteX6" fmla="*/ 556995 w 607639"/>
              <a:gd name="connsiteY6" fmla="*/ 364067 h 414642"/>
              <a:gd name="connsiteX7" fmla="*/ 394916 w 607639"/>
              <a:gd name="connsiteY7" fmla="*/ 364067 h 414642"/>
              <a:gd name="connsiteX8" fmla="*/ 394916 w 607639"/>
              <a:gd name="connsiteY8" fmla="*/ 374200 h 414642"/>
              <a:gd name="connsiteX9" fmla="*/ 384859 w 607639"/>
              <a:gd name="connsiteY9" fmla="*/ 384244 h 414642"/>
              <a:gd name="connsiteX10" fmla="*/ 222780 w 607639"/>
              <a:gd name="connsiteY10" fmla="*/ 384244 h 414642"/>
              <a:gd name="connsiteX11" fmla="*/ 212634 w 607639"/>
              <a:gd name="connsiteY11" fmla="*/ 374200 h 414642"/>
              <a:gd name="connsiteX12" fmla="*/ 212634 w 607639"/>
              <a:gd name="connsiteY12" fmla="*/ 364067 h 414642"/>
              <a:gd name="connsiteX13" fmla="*/ 50644 w 607639"/>
              <a:gd name="connsiteY13" fmla="*/ 364067 h 414642"/>
              <a:gd name="connsiteX14" fmla="*/ 182270 w 607639"/>
              <a:gd name="connsiteY14" fmla="*/ 262926 h 414642"/>
              <a:gd name="connsiteX15" fmla="*/ 192432 w 607639"/>
              <a:gd name="connsiteY15" fmla="*/ 262926 h 414642"/>
              <a:gd name="connsiteX16" fmla="*/ 202593 w 607639"/>
              <a:gd name="connsiteY16" fmla="*/ 273052 h 414642"/>
              <a:gd name="connsiteX17" fmla="*/ 192432 w 607639"/>
              <a:gd name="connsiteY17" fmla="*/ 283178 h 414642"/>
              <a:gd name="connsiteX18" fmla="*/ 182270 w 607639"/>
              <a:gd name="connsiteY18" fmla="*/ 283178 h 414642"/>
              <a:gd name="connsiteX19" fmla="*/ 172109 w 607639"/>
              <a:gd name="connsiteY19" fmla="*/ 273052 h 414642"/>
              <a:gd name="connsiteX20" fmla="*/ 182270 w 607639"/>
              <a:gd name="connsiteY20" fmla="*/ 262926 h 414642"/>
              <a:gd name="connsiteX21" fmla="*/ 91153 w 607639"/>
              <a:gd name="connsiteY21" fmla="*/ 262926 h 414642"/>
              <a:gd name="connsiteX22" fmla="*/ 141783 w 607639"/>
              <a:gd name="connsiteY22" fmla="*/ 262926 h 414642"/>
              <a:gd name="connsiteX23" fmla="*/ 151927 w 607639"/>
              <a:gd name="connsiteY23" fmla="*/ 273052 h 414642"/>
              <a:gd name="connsiteX24" fmla="*/ 141783 w 607639"/>
              <a:gd name="connsiteY24" fmla="*/ 283178 h 414642"/>
              <a:gd name="connsiteX25" fmla="*/ 91153 w 607639"/>
              <a:gd name="connsiteY25" fmla="*/ 283178 h 414642"/>
              <a:gd name="connsiteX26" fmla="*/ 81009 w 607639"/>
              <a:gd name="connsiteY26" fmla="*/ 273052 h 414642"/>
              <a:gd name="connsiteX27" fmla="*/ 91153 w 607639"/>
              <a:gd name="connsiteY27" fmla="*/ 262926 h 414642"/>
              <a:gd name="connsiteX28" fmla="*/ 161988 w 607639"/>
              <a:gd name="connsiteY28" fmla="*/ 222493 h 414642"/>
              <a:gd name="connsiteX29" fmla="*/ 232948 w 607639"/>
              <a:gd name="connsiteY29" fmla="*/ 222493 h 414642"/>
              <a:gd name="connsiteX30" fmla="*/ 243098 w 607639"/>
              <a:gd name="connsiteY30" fmla="*/ 232619 h 414642"/>
              <a:gd name="connsiteX31" fmla="*/ 232948 w 607639"/>
              <a:gd name="connsiteY31" fmla="*/ 242745 h 414642"/>
              <a:gd name="connsiteX32" fmla="*/ 161988 w 607639"/>
              <a:gd name="connsiteY32" fmla="*/ 242745 h 414642"/>
              <a:gd name="connsiteX33" fmla="*/ 151927 w 607639"/>
              <a:gd name="connsiteY33" fmla="*/ 232619 h 414642"/>
              <a:gd name="connsiteX34" fmla="*/ 161988 w 607639"/>
              <a:gd name="connsiteY34" fmla="*/ 222493 h 414642"/>
              <a:gd name="connsiteX35" fmla="*/ 91146 w 607639"/>
              <a:gd name="connsiteY35" fmla="*/ 222493 h 414642"/>
              <a:gd name="connsiteX36" fmla="*/ 121467 w 607639"/>
              <a:gd name="connsiteY36" fmla="*/ 222493 h 414642"/>
              <a:gd name="connsiteX37" fmla="*/ 131604 w 607639"/>
              <a:gd name="connsiteY37" fmla="*/ 232619 h 414642"/>
              <a:gd name="connsiteX38" fmla="*/ 121467 w 607639"/>
              <a:gd name="connsiteY38" fmla="*/ 242745 h 414642"/>
              <a:gd name="connsiteX39" fmla="*/ 91146 w 607639"/>
              <a:gd name="connsiteY39" fmla="*/ 242745 h 414642"/>
              <a:gd name="connsiteX40" fmla="*/ 81009 w 607639"/>
              <a:gd name="connsiteY40" fmla="*/ 232619 h 414642"/>
              <a:gd name="connsiteX41" fmla="*/ 91146 w 607639"/>
              <a:gd name="connsiteY41" fmla="*/ 222493 h 414642"/>
              <a:gd name="connsiteX42" fmla="*/ 182270 w 607639"/>
              <a:gd name="connsiteY42" fmla="*/ 182059 h 414642"/>
              <a:gd name="connsiteX43" fmla="*/ 192432 w 607639"/>
              <a:gd name="connsiteY43" fmla="*/ 182059 h 414642"/>
              <a:gd name="connsiteX44" fmla="*/ 202593 w 607639"/>
              <a:gd name="connsiteY44" fmla="*/ 192195 h 414642"/>
              <a:gd name="connsiteX45" fmla="*/ 192432 w 607639"/>
              <a:gd name="connsiteY45" fmla="*/ 202241 h 414642"/>
              <a:gd name="connsiteX46" fmla="*/ 182270 w 607639"/>
              <a:gd name="connsiteY46" fmla="*/ 202241 h 414642"/>
              <a:gd name="connsiteX47" fmla="*/ 172109 w 607639"/>
              <a:gd name="connsiteY47" fmla="*/ 192195 h 414642"/>
              <a:gd name="connsiteX48" fmla="*/ 182270 w 607639"/>
              <a:gd name="connsiteY48" fmla="*/ 182059 h 414642"/>
              <a:gd name="connsiteX49" fmla="*/ 91153 w 607639"/>
              <a:gd name="connsiteY49" fmla="*/ 182059 h 414642"/>
              <a:gd name="connsiteX50" fmla="*/ 141783 w 607639"/>
              <a:gd name="connsiteY50" fmla="*/ 182059 h 414642"/>
              <a:gd name="connsiteX51" fmla="*/ 151927 w 607639"/>
              <a:gd name="connsiteY51" fmla="*/ 192195 h 414642"/>
              <a:gd name="connsiteX52" fmla="*/ 141783 w 607639"/>
              <a:gd name="connsiteY52" fmla="*/ 202241 h 414642"/>
              <a:gd name="connsiteX53" fmla="*/ 91153 w 607639"/>
              <a:gd name="connsiteY53" fmla="*/ 202241 h 414642"/>
              <a:gd name="connsiteX54" fmla="*/ 81009 w 607639"/>
              <a:gd name="connsiteY54" fmla="*/ 192195 h 414642"/>
              <a:gd name="connsiteX55" fmla="*/ 91153 w 607639"/>
              <a:gd name="connsiteY55" fmla="*/ 182059 h 414642"/>
              <a:gd name="connsiteX56" fmla="*/ 161988 w 607639"/>
              <a:gd name="connsiteY56" fmla="*/ 141625 h 414642"/>
              <a:gd name="connsiteX57" fmla="*/ 232948 w 607639"/>
              <a:gd name="connsiteY57" fmla="*/ 141625 h 414642"/>
              <a:gd name="connsiteX58" fmla="*/ 243098 w 607639"/>
              <a:gd name="connsiteY58" fmla="*/ 151761 h 414642"/>
              <a:gd name="connsiteX59" fmla="*/ 232948 w 607639"/>
              <a:gd name="connsiteY59" fmla="*/ 161807 h 414642"/>
              <a:gd name="connsiteX60" fmla="*/ 161988 w 607639"/>
              <a:gd name="connsiteY60" fmla="*/ 161807 h 414642"/>
              <a:gd name="connsiteX61" fmla="*/ 151927 w 607639"/>
              <a:gd name="connsiteY61" fmla="*/ 151761 h 414642"/>
              <a:gd name="connsiteX62" fmla="*/ 161988 w 607639"/>
              <a:gd name="connsiteY62" fmla="*/ 141625 h 414642"/>
              <a:gd name="connsiteX63" fmla="*/ 91146 w 607639"/>
              <a:gd name="connsiteY63" fmla="*/ 141625 h 414642"/>
              <a:gd name="connsiteX64" fmla="*/ 121467 w 607639"/>
              <a:gd name="connsiteY64" fmla="*/ 141625 h 414642"/>
              <a:gd name="connsiteX65" fmla="*/ 131604 w 607639"/>
              <a:gd name="connsiteY65" fmla="*/ 151761 h 414642"/>
              <a:gd name="connsiteX66" fmla="*/ 121467 w 607639"/>
              <a:gd name="connsiteY66" fmla="*/ 161807 h 414642"/>
              <a:gd name="connsiteX67" fmla="*/ 91146 w 607639"/>
              <a:gd name="connsiteY67" fmla="*/ 161807 h 414642"/>
              <a:gd name="connsiteX68" fmla="*/ 81009 w 607639"/>
              <a:gd name="connsiteY68" fmla="*/ 151761 h 414642"/>
              <a:gd name="connsiteX69" fmla="*/ 91146 w 607639"/>
              <a:gd name="connsiteY69" fmla="*/ 141625 h 414642"/>
              <a:gd name="connsiteX70" fmla="*/ 364566 w 607639"/>
              <a:gd name="connsiteY70" fmla="*/ 102176 h 414642"/>
              <a:gd name="connsiteX71" fmla="*/ 283573 w 607639"/>
              <a:gd name="connsiteY71" fmla="*/ 192194 h 414642"/>
              <a:gd name="connsiteX72" fmla="*/ 374712 w 607639"/>
              <a:gd name="connsiteY72" fmla="*/ 283188 h 414642"/>
              <a:gd name="connsiteX73" fmla="*/ 464783 w 607639"/>
              <a:gd name="connsiteY73" fmla="*/ 202235 h 414642"/>
              <a:gd name="connsiteX74" fmla="*/ 374712 w 607639"/>
              <a:gd name="connsiteY74" fmla="*/ 202235 h 414642"/>
              <a:gd name="connsiteX75" fmla="*/ 364566 w 607639"/>
              <a:gd name="connsiteY75" fmla="*/ 192194 h 414642"/>
              <a:gd name="connsiteX76" fmla="*/ 182270 w 607639"/>
              <a:gd name="connsiteY76" fmla="*/ 101191 h 414642"/>
              <a:gd name="connsiteX77" fmla="*/ 192432 w 607639"/>
              <a:gd name="connsiteY77" fmla="*/ 101191 h 414642"/>
              <a:gd name="connsiteX78" fmla="*/ 202593 w 607639"/>
              <a:gd name="connsiteY78" fmla="*/ 111238 h 414642"/>
              <a:gd name="connsiteX79" fmla="*/ 192432 w 607639"/>
              <a:gd name="connsiteY79" fmla="*/ 121373 h 414642"/>
              <a:gd name="connsiteX80" fmla="*/ 182270 w 607639"/>
              <a:gd name="connsiteY80" fmla="*/ 121373 h 414642"/>
              <a:gd name="connsiteX81" fmla="*/ 172109 w 607639"/>
              <a:gd name="connsiteY81" fmla="*/ 111238 h 414642"/>
              <a:gd name="connsiteX82" fmla="*/ 182270 w 607639"/>
              <a:gd name="connsiteY82" fmla="*/ 101191 h 414642"/>
              <a:gd name="connsiteX83" fmla="*/ 91153 w 607639"/>
              <a:gd name="connsiteY83" fmla="*/ 101191 h 414642"/>
              <a:gd name="connsiteX84" fmla="*/ 141783 w 607639"/>
              <a:gd name="connsiteY84" fmla="*/ 101191 h 414642"/>
              <a:gd name="connsiteX85" fmla="*/ 151927 w 607639"/>
              <a:gd name="connsiteY85" fmla="*/ 111238 h 414642"/>
              <a:gd name="connsiteX86" fmla="*/ 141783 w 607639"/>
              <a:gd name="connsiteY86" fmla="*/ 121373 h 414642"/>
              <a:gd name="connsiteX87" fmla="*/ 91153 w 607639"/>
              <a:gd name="connsiteY87" fmla="*/ 121373 h 414642"/>
              <a:gd name="connsiteX88" fmla="*/ 81009 w 607639"/>
              <a:gd name="connsiteY88" fmla="*/ 111238 h 414642"/>
              <a:gd name="connsiteX89" fmla="*/ 91153 w 607639"/>
              <a:gd name="connsiteY89" fmla="*/ 101191 h 414642"/>
              <a:gd name="connsiteX90" fmla="*/ 374712 w 607639"/>
              <a:gd name="connsiteY90" fmla="*/ 80938 h 414642"/>
              <a:gd name="connsiteX91" fmla="*/ 384858 w 607639"/>
              <a:gd name="connsiteY91" fmla="*/ 91068 h 414642"/>
              <a:gd name="connsiteX92" fmla="*/ 384858 w 607639"/>
              <a:gd name="connsiteY92" fmla="*/ 182063 h 414642"/>
              <a:gd name="connsiteX93" fmla="*/ 475998 w 607639"/>
              <a:gd name="connsiteY93" fmla="*/ 182063 h 414642"/>
              <a:gd name="connsiteX94" fmla="*/ 486055 w 607639"/>
              <a:gd name="connsiteY94" fmla="*/ 192194 h 414642"/>
              <a:gd name="connsiteX95" fmla="*/ 374712 w 607639"/>
              <a:gd name="connsiteY95" fmla="*/ 303360 h 414642"/>
              <a:gd name="connsiteX96" fmla="*/ 263280 w 607639"/>
              <a:gd name="connsiteY96" fmla="*/ 192194 h 414642"/>
              <a:gd name="connsiteX97" fmla="*/ 374712 w 607639"/>
              <a:gd name="connsiteY97" fmla="*/ 80938 h 414642"/>
              <a:gd name="connsiteX98" fmla="*/ 425343 w 607639"/>
              <a:gd name="connsiteY98" fmla="*/ 61744 h 414642"/>
              <a:gd name="connsiteX99" fmla="*/ 425343 w 607639"/>
              <a:gd name="connsiteY99" fmla="*/ 141635 h 414642"/>
              <a:gd name="connsiteX100" fmla="*/ 505373 w 607639"/>
              <a:gd name="connsiteY100" fmla="*/ 141635 h 414642"/>
              <a:gd name="connsiteX101" fmla="*/ 425343 w 607639"/>
              <a:gd name="connsiteY101" fmla="*/ 61744 h 414642"/>
              <a:gd name="connsiteX102" fmla="*/ 161988 w 607639"/>
              <a:gd name="connsiteY102" fmla="*/ 60757 h 414642"/>
              <a:gd name="connsiteX103" fmla="*/ 232948 w 607639"/>
              <a:gd name="connsiteY103" fmla="*/ 60757 h 414642"/>
              <a:gd name="connsiteX104" fmla="*/ 243098 w 607639"/>
              <a:gd name="connsiteY104" fmla="*/ 70804 h 414642"/>
              <a:gd name="connsiteX105" fmla="*/ 232948 w 607639"/>
              <a:gd name="connsiteY105" fmla="*/ 80939 h 414642"/>
              <a:gd name="connsiteX106" fmla="*/ 161988 w 607639"/>
              <a:gd name="connsiteY106" fmla="*/ 80939 h 414642"/>
              <a:gd name="connsiteX107" fmla="*/ 151927 w 607639"/>
              <a:gd name="connsiteY107" fmla="*/ 70804 h 414642"/>
              <a:gd name="connsiteX108" fmla="*/ 161988 w 607639"/>
              <a:gd name="connsiteY108" fmla="*/ 60757 h 414642"/>
              <a:gd name="connsiteX109" fmla="*/ 91146 w 607639"/>
              <a:gd name="connsiteY109" fmla="*/ 60757 h 414642"/>
              <a:gd name="connsiteX110" fmla="*/ 121467 w 607639"/>
              <a:gd name="connsiteY110" fmla="*/ 60757 h 414642"/>
              <a:gd name="connsiteX111" fmla="*/ 131604 w 607639"/>
              <a:gd name="connsiteY111" fmla="*/ 70804 h 414642"/>
              <a:gd name="connsiteX112" fmla="*/ 121467 w 607639"/>
              <a:gd name="connsiteY112" fmla="*/ 80939 h 414642"/>
              <a:gd name="connsiteX113" fmla="*/ 91146 w 607639"/>
              <a:gd name="connsiteY113" fmla="*/ 80939 h 414642"/>
              <a:gd name="connsiteX114" fmla="*/ 81009 w 607639"/>
              <a:gd name="connsiteY114" fmla="*/ 70804 h 414642"/>
              <a:gd name="connsiteX115" fmla="*/ 91146 w 607639"/>
              <a:gd name="connsiteY115" fmla="*/ 60757 h 414642"/>
              <a:gd name="connsiteX116" fmla="*/ 415194 w 607639"/>
              <a:gd name="connsiteY116" fmla="*/ 40505 h 414642"/>
              <a:gd name="connsiteX117" fmla="*/ 526560 w 607639"/>
              <a:gd name="connsiteY117" fmla="*/ 151765 h 414642"/>
              <a:gd name="connsiteX118" fmla="*/ 516501 w 607639"/>
              <a:gd name="connsiteY118" fmla="*/ 161807 h 414642"/>
              <a:gd name="connsiteX119" fmla="*/ 415194 w 607639"/>
              <a:gd name="connsiteY119" fmla="*/ 161807 h 414642"/>
              <a:gd name="connsiteX120" fmla="*/ 405046 w 607639"/>
              <a:gd name="connsiteY120" fmla="*/ 151765 h 414642"/>
              <a:gd name="connsiteX121" fmla="*/ 405046 w 607639"/>
              <a:gd name="connsiteY121" fmla="*/ 50636 h 414642"/>
              <a:gd name="connsiteX122" fmla="*/ 415194 w 607639"/>
              <a:gd name="connsiteY122" fmla="*/ 40505 h 414642"/>
              <a:gd name="connsiteX123" fmla="*/ 70848 w 607639"/>
              <a:gd name="connsiteY123" fmla="*/ 20177 h 414642"/>
              <a:gd name="connsiteX124" fmla="*/ 60791 w 607639"/>
              <a:gd name="connsiteY124" fmla="*/ 30309 h 414642"/>
              <a:gd name="connsiteX125" fmla="*/ 60791 w 607639"/>
              <a:gd name="connsiteY125" fmla="*/ 343802 h 414642"/>
              <a:gd name="connsiteX126" fmla="*/ 222780 w 607639"/>
              <a:gd name="connsiteY126" fmla="*/ 343802 h 414642"/>
              <a:gd name="connsiteX127" fmla="*/ 232927 w 607639"/>
              <a:gd name="connsiteY127" fmla="*/ 353935 h 414642"/>
              <a:gd name="connsiteX128" fmla="*/ 232927 w 607639"/>
              <a:gd name="connsiteY128" fmla="*/ 364067 h 414642"/>
              <a:gd name="connsiteX129" fmla="*/ 374712 w 607639"/>
              <a:gd name="connsiteY129" fmla="*/ 364067 h 414642"/>
              <a:gd name="connsiteX130" fmla="*/ 374712 w 607639"/>
              <a:gd name="connsiteY130" fmla="*/ 353935 h 414642"/>
              <a:gd name="connsiteX131" fmla="*/ 384859 w 607639"/>
              <a:gd name="connsiteY131" fmla="*/ 343802 h 414642"/>
              <a:gd name="connsiteX132" fmla="*/ 546848 w 607639"/>
              <a:gd name="connsiteY132" fmla="*/ 343802 h 414642"/>
              <a:gd name="connsiteX133" fmla="*/ 546848 w 607639"/>
              <a:gd name="connsiteY133" fmla="*/ 30309 h 414642"/>
              <a:gd name="connsiteX134" fmla="*/ 536702 w 607639"/>
              <a:gd name="connsiteY134" fmla="*/ 20177 h 414642"/>
              <a:gd name="connsiteX135" fmla="*/ 70848 w 607639"/>
              <a:gd name="connsiteY135" fmla="*/ 0 h 414642"/>
              <a:gd name="connsiteX136" fmla="*/ 536702 w 607639"/>
              <a:gd name="connsiteY136" fmla="*/ 0 h 414642"/>
              <a:gd name="connsiteX137" fmla="*/ 567142 w 607639"/>
              <a:gd name="connsiteY137" fmla="*/ 30309 h 414642"/>
              <a:gd name="connsiteX138" fmla="*/ 567142 w 607639"/>
              <a:gd name="connsiteY138" fmla="*/ 343802 h 414642"/>
              <a:gd name="connsiteX139" fmla="*/ 597492 w 607639"/>
              <a:gd name="connsiteY139" fmla="*/ 343802 h 414642"/>
              <a:gd name="connsiteX140" fmla="*/ 607639 w 607639"/>
              <a:gd name="connsiteY140" fmla="*/ 353935 h 414642"/>
              <a:gd name="connsiteX141" fmla="*/ 607639 w 607639"/>
              <a:gd name="connsiteY141" fmla="*/ 384244 h 414642"/>
              <a:gd name="connsiteX142" fmla="*/ 577199 w 607639"/>
              <a:gd name="connsiteY142" fmla="*/ 414642 h 414642"/>
              <a:gd name="connsiteX143" fmla="*/ 30351 w 607639"/>
              <a:gd name="connsiteY143" fmla="*/ 414642 h 414642"/>
              <a:gd name="connsiteX144" fmla="*/ 0 w 607639"/>
              <a:gd name="connsiteY144" fmla="*/ 384244 h 414642"/>
              <a:gd name="connsiteX145" fmla="*/ 0 w 607639"/>
              <a:gd name="connsiteY145" fmla="*/ 353935 h 414642"/>
              <a:gd name="connsiteX146" fmla="*/ 10147 w 607639"/>
              <a:gd name="connsiteY146" fmla="*/ 343802 h 414642"/>
              <a:gd name="connsiteX147" fmla="*/ 40497 w 607639"/>
              <a:gd name="connsiteY147" fmla="*/ 343802 h 414642"/>
              <a:gd name="connsiteX148" fmla="*/ 40497 w 607639"/>
              <a:gd name="connsiteY148" fmla="*/ 30309 h 414642"/>
              <a:gd name="connsiteX149" fmla="*/ 70848 w 607639"/>
              <a:gd name="connsiteY149" fmla="*/ 0 h 414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607639" h="414642">
                <a:moveTo>
                  <a:pt x="20293" y="364067"/>
                </a:moveTo>
                <a:lnTo>
                  <a:pt x="20293" y="384244"/>
                </a:lnTo>
                <a:cubicBezTo>
                  <a:pt x="20293" y="390377"/>
                  <a:pt x="24299" y="394377"/>
                  <a:pt x="30351" y="394377"/>
                </a:cubicBezTo>
                <a:lnTo>
                  <a:pt x="577199" y="394377"/>
                </a:lnTo>
                <a:cubicBezTo>
                  <a:pt x="583341" y="394377"/>
                  <a:pt x="587346" y="390377"/>
                  <a:pt x="587346" y="384244"/>
                </a:cubicBezTo>
                <a:lnTo>
                  <a:pt x="587346" y="364067"/>
                </a:lnTo>
                <a:lnTo>
                  <a:pt x="556995" y="364067"/>
                </a:lnTo>
                <a:lnTo>
                  <a:pt x="394916" y="364067"/>
                </a:lnTo>
                <a:lnTo>
                  <a:pt x="394916" y="374200"/>
                </a:lnTo>
                <a:cubicBezTo>
                  <a:pt x="394916" y="380244"/>
                  <a:pt x="390911" y="384244"/>
                  <a:pt x="384859" y="384244"/>
                </a:cubicBezTo>
                <a:lnTo>
                  <a:pt x="222780" y="384244"/>
                </a:lnTo>
                <a:cubicBezTo>
                  <a:pt x="216728" y="384244"/>
                  <a:pt x="212634" y="380244"/>
                  <a:pt x="212634" y="374200"/>
                </a:cubicBezTo>
                <a:lnTo>
                  <a:pt x="212634" y="364067"/>
                </a:lnTo>
                <a:lnTo>
                  <a:pt x="50644" y="364067"/>
                </a:lnTo>
                <a:close/>
                <a:moveTo>
                  <a:pt x="182270" y="262926"/>
                </a:moveTo>
                <a:lnTo>
                  <a:pt x="192432" y="262926"/>
                </a:lnTo>
                <a:cubicBezTo>
                  <a:pt x="198493" y="262926"/>
                  <a:pt x="202593" y="267012"/>
                  <a:pt x="202593" y="273052"/>
                </a:cubicBezTo>
                <a:cubicBezTo>
                  <a:pt x="202593" y="279092"/>
                  <a:pt x="198493" y="283178"/>
                  <a:pt x="192432" y="283178"/>
                </a:cubicBezTo>
                <a:lnTo>
                  <a:pt x="182270" y="283178"/>
                </a:lnTo>
                <a:cubicBezTo>
                  <a:pt x="176209" y="283178"/>
                  <a:pt x="172109" y="279092"/>
                  <a:pt x="172109" y="273052"/>
                </a:cubicBezTo>
                <a:cubicBezTo>
                  <a:pt x="172109" y="267012"/>
                  <a:pt x="176209" y="262926"/>
                  <a:pt x="182270" y="262926"/>
                </a:cubicBezTo>
                <a:close/>
                <a:moveTo>
                  <a:pt x="91153" y="262926"/>
                </a:moveTo>
                <a:lnTo>
                  <a:pt x="141783" y="262926"/>
                </a:lnTo>
                <a:cubicBezTo>
                  <a:pt x="147834" y="262926"/>
                  <a:pt x="151927" y="267012"/>
                  <a:pt x="151927" y="273052"/>
                </a:cubicBezTo>
                <a:cubicBezTo>
                  <a:pt x="151927" y="279092"/>
                  <a:pt x="147834" y="283178"/>
                  <a:pt x="141783" y="283178"/>
                </a:cubicBezTo>
                <a:lnTo>
                  <a:pt x="91153" y="283178"/>
                </a:lnTo>
                <a:cubicBezTo>
                  <a:pt x="85102" y="283178"/>
                  <a:pt x="81009" y="279092"/>
                  <a:pt x="81009" y="273052"/>
                </a:cubicBezTo>
                <a:cubicBezTo>
                  <a:pt x="81009" y="267012"/>
                  <a:pt x="85102" y="262926"/>
                  <a:pt x="91153" y="262926"/>
                </a:cubicBezTo>
                <a:close/>
                <a:moveTo>
                  <a:pt x="161988" y="222493"/>
                </a:moveTo>
                <a:lnTo>
                  <a:pt x="232948" y="222493"/>
                </a:lnTo>
                <a:cubicBezTo>
                  <a:pt x="239002" y="222493"/>
                  <a:pt x="243098" y="226579"/>
                  <a:pt x="243098" y="232619"/>
                </a:cubicBezTo>
                <a:cubicBezTo>
                  <a:pt x="243098" y="238659"/>
                  <a:pt x="239002" y="242745"/>
                  <a:pt x="232948" y="242745"/>
                </a:cubicBezTo>
                <a:lnTo>
                  <a:pt x="161988" y="242745"/>
                </a:lnTo>
                <a:cubicBezTo>
                  <a:pt x="155934" y="242745"/>
                  <a:pt x="151927" y="238659"/>
                  <a:pt x="151927" y="232619"/>
                </a:cubicBezTo>
                <a:cubicBezTo>
                  <a:pt x="151927" y="226579"/>
                  <a:pt x="155934" y="222493"/>
                  <a:pt x="161988" y="222493"/>
                </a:cubicBezTo>
                <a:close/>
                <a:moveTo>
                  <a:pt x="91146" y="222493"/>
                </a:moveTo>
                <a:lnTo>
                  <a:pt x="121467" y="222493"/>
                </a:lnTo>
                <a:cubicBezTo>
                  <a:pt x="127603" y="222493"/>
                  <a:pt x="131604" y="226579"/>
                  <a:pt x="131604" y="232619"/>
                </a:cubicBezTo>
                <a:cubicBezTo>
                  <a:pt x="131604" y="238659"/>
                  <a:pt x="127603" y="242745"/>
                  <a:pt x="121467" y="242745"/>
                </a:cubicBezTo>
                <a:lnTo>
                  <a:pt x="91146" y="242745"/>
                </a:lnTo>
                <a:cubicBezTo>
                  <a:pt x="85099" y="242745"/>
                  <a:pt x="81009" y="238659"/>
                  <a:pt x="81009" y="232619"/>
                </a:cubicBezTo>
                <a:cubicBezTo>
                  <a:pt x="81009" y="226579"/>
                  <a:pt x="85099" y="222493"/>
                  <a:pt x="91146" y="222493"/>
                </a:cubicBezTo>
                <a:close/>
                <a:moveTo>
                  <a:pt x="182270" y="182059"/>
                </a:moveTo>
                <a:lnTo>
                  <a:pt x="192432" y="182059"/>
                </a:lnTo>
                <a:cubicBezTo>
                  <a:pt x="198493" y="182059"/>
                  <a:pt x="202593" y="186060"/>
                  <a:pt x="202593" y="192195"/>
                </a:cubicBezTo>
                <a:cubicBezTo>
                  <a:pt x="202593" y="198240"/>
                  <a:pt x="198493" y="202241"/>
                  <a:pt x="192432" y="202241"/>
                </a:cubicBezTo>
                <a:lnTo>
                  <a:pt x="182270" y="202241"/>
                </a:lnTo>
                <a:cubicBezTo>
                  <a:pt x="176209" y="202241"/>
                  <a:pt x="172109" y="198240"/>
                  <a:pt x="172109" y="192195"/>
                </a:cubicBezTo>
                <a:cubicBezTo>
                  <a:pt x="172109" y="186060"/>
                  <a:pt x="176209" y="182059"/>
                  <a:pt x="182270" y="182059"/>
                </a:cubicBezTo>
                <a:close/>
                <a:moveTo>
                  <a:pt x="91153" y="182059"/>
                </a:moveTo>
                <a:lnTo>
                  <a:pt x="141783" y="182059"/>
                </a:lnTo>
                <a:cubicBezTo>
                  <a:pt x="147834" y="182059"/>
                  <a:pt x="151927" y="186060"/>
                  <a:pt x="151927" y="192195"/>
                </a:cubicBezTo>
                <a:cubicBezTo>
                  <a:pt x="151927" y="198240"/>
                  <a:pt x="147834" y="202241"/>
                  <a:pt x="141783" y="202241"/>
                </a:cubicBezTo>
                <a:lnTo>
                  <a:pt x="91153" y="202241"/>
                </a:lnTo>
                <a:cubicBezTo>
                  <a:pt x="85102" y="202241"/>
                  <a:pt x="81009" y="198240"/>
                  <a:pt x="81009" y="192195"/>
                </a:cubicBezTo>
                <a:cubicBezTo>
                  <a:pt x="81009" y="186060"/>
                  <a:pt x="85102" y="182059"/>
                  <a:pt x="91153" y="182059"/>
                </a:cubicBezTo>
                <a:close/>
                <a:moveTo>
                  <a:pt x="161988" y="141625"/>
                </a:moveTo>
                <a:lnTo>
                  <a:pt x="232948" y="141625"/>
                </a:lnTo>
                <a:cubicBezTo>
                  <a:pt x="239002" y="141625"/>
                  <a:pt x="243098" y="145626"/>
                  <a:pt x="243098" y="151761"/>
                </a:cubicBezTo>
                <a:cubicBezTo>
                  <a:pt x="243098" y="157806"/>
                  <a:pt x="239002" y="161807"/>
                  <a:pt x="232948" y="161807"/>
                </a:cubicBezTo>
                <a:lnTo>
                  <a:pt x="161988" y="161807"/>
                </a:lnTo>
                <a:cubicBezTo>
                  <a:pt x="155934" y="161807"/>
                  <a:pt x="151927" y="157806"/>
                  <a:pt x="151927" y="151761"/>
                </a:cubicBezTo>
                <a:cubicBezTo>
                  <a:pt x="151927" y="145626"/>
                  <a:pt x="155934" y="141625"/>
                  <a:pt x="161988" y="141625"/>
                </a:cubicBezTo>
                <a:close/>
                <a:moveTo>
                  <a:pt x="91146" y="141625"/>
                </a:moveTo>
                <a:lnTo>
                  <a:pt x="121467" y="141625"/>
                </a:lnTo>
                <a:cubicBezTo>
                  <a:pt x="127603" y="141625"/>
                  <a:pt x="131604" y="145626"/>
                  <a:pt x="131604" y="151761"/>
                </a:cubicBezTo>
                <a:cubicBezTo>
                  <a:pt x="131604" y="157806"/>
                  <a:pt x="127603" y="161807"/>
                  <a:pt x="121467" y="161807"/>
                </a:cubicBezTo>
                <a:lnTo>
                  <a:pt x="91146" y="161807"/>
                </a:lnTo>
                <a:cubicBezTo>
                  <a:pt x="85099" y="161807"/>
                  <a:pt x="81009" y="157806"/>
                  <a:pt x="81009" y="151761"/>
                </a:cubicBezTo>
                <a:cubicBezTo>
                  <a:pt x="81009" y="145626"/>
                  <a:pt x="85099" y="141625"/>
                  <a:pt x="91146" y="141625"/>
                </a:cubicBezTo>
                <a:close/>
                <a:moveTo>
                  <a:pt x="364566" y="102176"/>
                </a:moveTo>
                <a:cubicBezTo>
                  <a:pt x="318996" y="107241"/>
                  <a:pt x="283573" y="145630"/>
                  <a:pt x="283573" y="192194"/>
                </a:cubicBezTo>
                <a:cubicBezTo>
                  <a:pt x="283573" y="242756"/>
                  <a:pt x="324069" y="283188"/>
                  <a:pt x="374712" y="283188"/>
                </a:cubicBezTo>
                <a:cubicBezTo>
                  <a:pt x="421261" y="283188"/>
                  <a:pt x="459799" y="247732"/>
                  <a:pt x="464783" y="202235"/>
                </a:cubicBezTo>
                <a:lnTo>
                  <a:pt x="374712" y="202235"/>
                </a:lnTo>
                <a:cubicBezTo>
                  <a:pt x="368660" y="202235"/>
                  <a:pt x="364566" y="198236"/>
                  <a:pt x="364566" y="192194"/>
                </a:cubicBezTo>
                <a:close/>
                <a:moveTo>
                  <a:pt x="182270" y="101191"/>
                </a:moveTo>
                <a:lnTo>
                  <a:pt x="192432" y="101191"/>
                </a:lnTo>
                <a:cubicBezTo>
                  <a:pt x="198493" y="101191"/>
                  <a:pt x="202593" y="105192"/>
                  <a:pt x="202593" y="111238"/>
                </a:cubicBezTo>
                <a:cubicBezTo>
                  <a:pt x="202593" y="117372"/>
                  <a:pt x="198493" y="121373"/>
                  <a:pt x="192432" y="121373"/>
                </a:cubicBezTo>
                <a:lnTo>
                  <a:pt x="182270" y="121373"/>
                </a:lnTo>
                <a:cubicBezTo>
                  <a:pt x="176209" y="121373"/>
                  <a:pt x="172109" y="117372"/>
                  <a:pt x="172109" y="111238"/>
                </a:cubicBezTo>
                <a:cubicBezTo>
                  <a:pt x="172109" y="105192"/>
                  <a:pt x="176209" y="101191"/>
                  <a:pt x="182270" y="101191"/>
                </a:cubicBezTo>
                <a:close/>
                <a:moveTo>
                  <a:pt x="91153" y="101191"/>
                </a:moveTo>
                <a:lnTo>
                  <a:pt x="141783" y="101191"/>
                </a:lnTo>
                <a:cubicBezTo>
                  <a:pt x="147834" y="101191"/>
                  <a:pt x="151927" y="105192"/>
                  <a:pt x="151927" y="111238"/>
                </a:cubicBezTo>
                <a:cubicBezTo>
                  <a:pt x="151927" y="117372"/>
                  <a:pt x="147834" y="121373"/>
                  <a:pt x="141783" y="121373"/>
                </a:cubicBezTo>
                <a:lnTo>
                  <a:pt x="91153" y="121373"/>
                </a:lnTo>
                <a:cubicBezTo>
                  <a:pt x="85102" y="121373"/>
                  <a:pt x="81009" y="117372"/>
                  <a:pt x="81009" y="111238"/>
                </a:cubicBezTo>
                <a:cubicBezTo>
                  <a:pt x="81009" y="105192"/>
                  <a:pt x="85102" y="101191"/>
                  <a:pt x="91153" y="101191"/>
                </a:cubicBezTo>
                <a:close/>
                <a:moveTo>
                  <a:pt x="374712" y="80938"/>
                </a:moveTo>
                <a:cubicBezTo>
                  <a:pt x="380764" y="80938"/>
                  <a:pt x="384858" y="85026"/>
                  <a:pt x="384858" y="91068"/>
                </a:cubicBezTo>
                <a:lnTo>
                  <a:pt x="384858" y="182063"/>
                </a:lnTo>
                <a:lnTo>
                  <a:pt x="475998" y="182063"/>
                </a:lnTo>
                <a:cubicBezTo>
                  <a:pt x="482050" y="182063"/>
                  <a:pt x="486055" y="186062"/>
                  <a:pt x="486055" y="192194"/>
                </a:cubicBezTo>
                <a:cubicBezTo>
                  <a:pt x="486055" y="253864"/>
                  <a:pt x="436480" y="303360"/>
                  <a:pt x="374712" y="303360"/>
                </a:cubicBezTo>
                <a:cubicBezTo>
                  <a:pt x="312944" y="303360"/>
                  <a:pt x="263280" y="253864"/>
                  <a:pt x="263280" y="192194"/>
                </a:cubicBezTo>
                <a:cubicBezTo>
                  <a:pt x="263280" y="130523"/>
                  <a:pt x="312944" y="80938"/>
                  <a:pt x="374712" y="80938"/>
                </a:cubicBezTo>
                <a:close/>
                <a:moveTo>
                  <a:pt x="425343" y="61744"/>
                </a:moveTo>
                <a:lnTo>
                  <a:pt x="425343" y="141635"/>
                </a:lnTo>
                <a:lnTo>
                  <a:pt x="505373" y="141635"/>
                </a:lnTo>
                <a:cubicBezTo>
                  <a:pt x="500299" y="99157"/>
                  <a:pt x="466827" y="65743"/>
                  <a:pt x="425343" y="61744"/>
                </a:cubicBezTo>
                <a:close/>
                <a:moveTo>
                  <a:pt x="161988" y="60757"/>
                </a:moveTo>
                <a:lnTo>
                  <a:pt x="232948" y="60757"/>
                </a:lnTo>
                <a:cubicBezTo>
                  <a:pt x="239002" y="60757"/>
                  <a:pt x="243098" y="64758"/>
                  <a:pt x="243098" y="70804"/>
                </a:cubicBezTo>
                <a:cubicBezTo>
                  <a:pt x="243098" y="76938"/>
                  <a:pt x="239002" y="80939"/>
                  <a:pt x="232948" y="80939"/>
                </a:cubicBezTo>
                <a:lnTo>
                  <a:pt x="161988" y="80939"/>
                </a:lnTo>
                <a:cubicBezTo>
                  <a:pt x="155934" y="80939"/>
                  <a:pt x="151927" y="76938"/>
                  <a:pt x="151927" y="70804"/>
                </a:cubicBezTo>
                <a:cubicBezTo>
                  <a:pt x="151927" y="64758"/>
                  <a:pt x="155934" y="60757"/>
                  <a:pt x="161988" y="60757"/>
                </a:cubicBezTo>
                <a:close/>
                <a:moveTo>
                  <a:pt x="91146" y="60757"/>
                </a:moveTo>
                <a:lnTo>
                  <a:pt x="121467" y="60757"/>
                </a:lnTo>
                <a:cubicBezTo>
                  <a:pt x="127603" y="60757"/>
                  <a:pt x="131604" y="64758"/>
                  <a:pt x="131604" y="70804"/>
                </a:cubicBezTo>
                <a:cubicBezTo>
                  <a:pt x="131604" y="76938"/>
                  <a:pt x="127603" y="80939"/>
                  <a:pt x="121467" y="80939"/>
                </a:cubicBezTo>
                <a:lnTo>
                  <a:pt x="91146" y="80939"/>
                </a:lnTo>
                <a:cubicBezTo>
                  <a:pt x="85099" y="80939"/>
                  <a:pt x="81009" y="76938"/>
                  <a:pt x="81009" y="70804"/>
                </a:cubicBezTo>
                <a:cubicBezTo>
                  <a:pt x="81009" y="64758"/>
                  <a:pt x="85099" y="60757"/>
                  <a:pt x="91146" y="60757"/>
                </a:cubicBezTo>
                <a:close/>
                <a:moveTo>
                  <a:pt x="415194" y="40505"/>
                </a:moveTo>
                <a:cubicBezTo>
                  <a:pt x="476975" y="40505"/>
                  <a:pt x="526560" y="90092"/>
                  <a:pt x="526560" y="151765"/>
                </a:cubicBezTo>
                <a:cubicBezTo>
                  <a:pt x="526560" y="157808"/>
                  <a:pt x="522554" y="161807"/>
                  <a:pt x="516501" y="161807"/>
                </a:cubicBezTo>
                <a:lnTo>
                  <a:pt x="415194" y="161807"/>
                </a:lnTo>
                <a:cubicBezTo>
                  <a:pt x="409141" y="161807"/>
                  <a:pt x="405046" y="157808"/>
                  <a:pt x="405046" y="151765"/>
                </a:cubicBezTo>
                <a:lnTo>
                  <a:pt x="405046" y="50636"/>
                </a:lnTo>
                <a:cubicBezTo>
                  <a:pt x="405046" y="44593"/>
                  <a:pt x="409141" y="40505"/>
                  <a:pt x="415194" y="40505"/>
                </a:cubicBezTo>
                <a:close/>
                <a:moveTo>
                  <a:pt x="70848" y="20177"/>
                </a:moveTo>
                <a:cubicBezTo>
                  <a:pt x="64796" y="20177"/>
                  <a:pt x="60791" y="24265"/>
                  <a:pt x="60791" y="30309"/>
                </a:cubicBezTo>
                <a:lnTo>
                  <a:pt x="60791" y="343802"/>
                </a:lnTo>
                <a:lnTo>
                  <a:pt x="222780" y="343802"/>
                </a:lnTo>
                <a:cubicBezTo>
                  <a:pt x="228833" y="343802"/>
                  <a:pt x="232927" y="347891"/>
                  <a:pt x="232927" y="353935"/>
                </a:cubicBezTo>
                <a:lnTo>
                  <a:pt x="232927" y="364067"/>
                </a:lnTo>
                <a:lnTo>
                  <a:pt x="374712" y="364067"/>
                </a:lnTo>
                <a:lnTo>
                  <a:pt x="374712" y="353935"/>
                </a:lnTo>
                <a:cubicBezTo>
                  <a:pt x="374712" y="347891"/>
                  <a:pt x="378718" y="343802"/>
                  <a:pt x="384859" y="343802"/>
                </a:cubicBezTo>
                <a:lnTo>
                  <a:pt x="546848" y="343802"/>
                </a:lnTo>
                <a:lnTo>
                  <a:pt x="546848" y="30309"/>
                </a:lnTo>
                <a:cubicBezTo>
                  <a:pt x="546848" y="24265"/>
                  <a:pt x="542754" y="20177"/>
                  <a:pt x="536702" y="20177"/>
                </a:cubicBezTo>
                <a:close/>
                <a:moveTo>
                  <a:pt x="70848" y="0"/>
                </a:moveTo>
                <a:lnTo>
                  <a:pt x="536702" y="0"/>
                </a:lnTo>
                <a:cubicBezTo>
                  <a:pt x="553969" y="0"/>
                  <a:pt x="567142" y="13155"/>
                  <a:pt x="567142" y="30309"/>
                </a:cubicBezTo>
                <a:lnTo>
                  <a:pt x="567142" y="343802"/>
                </a:lnTo>
                <a:lnTo>
                  <a:pt x="597492" y="343802"/>
                </a:lnTo>
                <a:cubicBezTo>
                  <a:pt x="603545" y="343802"/>
                  <a:pt x="607639" y="347891"/>
                  <a:pt x="607639" y="353935"/>
                </a:cubicBezTo>
                <a:lnTo>
                  <a:pt x="607639" y="384244"/>
                </a:lnTo>
                <a:cubicBezTo>
                  <a:pt x="607639" y="401487"/>
                  <a:pt x="594466" y="414642"/>
                  <a:pt x="577199" y="414642"/>
                </a:cubicBezTo>
                <a:lnTo>
                  <a:pt x="30351" y="414642"/>
                </a:lnTo>
                <a:cubicBezTo>
                  <a:pt x="13173" y="414642"/>
                  <a:pt x="0" y="401487"/>
                  <a:pt x="0" y="384244"/>
                </a:cubicBezTo>
                <a:lnTo>
                  <a:pt x="0" y="353935"/>
                </a:lnTo>
                <a:cubicBezTo>
                  <a:pt x="0" y="347891"/>
                  <a:pt x="4094" y="343802"/>
                  <a:pt x="10147" y="343802"/>
                </a:cubicBezTo>
                <a:lnTo>
                  <a:pt x="40497" y="343802"/>
                </a:lnTo>
                <a:lnTo>
                  <a:pt x="40497" y="30309"/>
                </a:lnTo>
                <a:cubicBezTo>
                  <a:pt x="40497" y="13155"/>
                  <a:pt x="53670" y="0"/>
                  <a:pt x="70848" y="0"/>
                </a:cubicBezTo>
                <a:close/>
              </a:path>
            </a:pathLst>
          </a:custGeom>
          <a:solidFill>
            <a:schemeClr val="bg1"/>
          </a:solidFill>
          <a:ln>
            <a:noFill/>
          </a:ln>
        </p:spPr>
        <p:txBody>
          <a:bodyPr/>
          <a:lstStyle/>
          <a:p>
            <a:r>
              <a:rPr lang="en-US" altLang="zh-CN" dirty="0">
                <a:ea typeface="微软雅黑" panose="020B0503020204020204" pitchFamily="34" charset="-122"/>
              </a:rPr>
              <a:t> </a:t>
            </a:r>
            <a:endParaRPr lang="zh-CN" altLang="en-US" dirty="0">
              <a:ea typeface="微软雅黑" panose="020B0503020204020204" pitchFamily="34" charset="-122"/>
            </a:endParaRPr>
          </a:p>
        </p:txBody>
      </p:sp>
      <p:sp>
        <p:nvSpPr>
          <p:cNvPr id="7" name="iSḻíḋe">
            <a:extLst>
              <a:ext uri="{FF2B5EF4-FFF2-40B4-BE49-F238E27FC236}">
                <a16:creationId xmlns:a16="http://schemas.microsoft.com/office/drawing/2014/main" xmlns="" id="{6ACBBA81-C32E-452C-8A45-2ABDB9ED12EB}"/>
              </a:ext>
            </a:extLst>
          </p:cNvPr>
          <p:cNvSpPr/>
          <p:nvPr/>
        </p:nvSpPr>
        <p:spPr>
          <a:xfrm>
            <a:off x="9544932" y="2035053"/>
            <a:ext cx="769838" cy="324143"/>
          </a:xfrm>
          <a:prstGeom prst="rect">
            <a:avLst/>
          </a:prstGeom>
        </p:spPr>
        <p:txBody>
          <a:bodyPr wrap="none">
            <a:spAutoFit/>
          </a:bodyPr>
          <a:lstStyle/>
          <a:p>
            <a:pPr algn="ctr"/>
            <a:r>
              <a:rPr lang="zh-CN" altLang="en-US" b="1" dirty="0">
                <a:solidFill>
                  <a:schemeClr val="bg1"/>
                </a:solidFill>
                <a:ea typeface="微软雅黑" panose="020B0503020204020204" pitchFamily="34" charset="-122"/>
              </a:rPr>
              <a:t>关键词</a:t>
            </a:r>
          </a:p>
        </p:txBody>
      </p:sp>
      <p:sp>
        <p:nvSpPr>
          <p:cNvPr id="8" name="išliḑê">
            <a:extLst>
              <a:ext uri="{FF2B5EF4-FFF2-40B4-BE49-F238E27FC236}">
                <a16:creationId xmlns:a16="http://schemas.microsoft.com/office/drawing/2014/main" xmlns="" id="{9DC00C23-B002-47DF-BBC6-ECC43CB8A17F}"/>
              </a:ext>
            </a:extLst>
          </p:cNvPr>
          <p:cNvSpPr txBox="1"/>
          <p:nvPr/>
        </p:nvSpPr>
        <p:spPr>
          <a:xfrm>
            <a:off x="1147738" y="1420213"/>
            <a:ext cx="3981442" cy="1074357"/>
          </a:xfrm>
          <a:prstGeom prst="rect">
            <a:avLst/>
          </a:prstGeom>
          <a:noFill/>
        </p:spPr>
        <p:txBody>
          <a:bodyPr wrap="square" lIns="90000" tIns="46800" rIns="90000" bIns="46800" rtlCol="0">
            <a:normAutofit fontScale="92500" lnSpcReduction="20000"/>
          </a:bodyPr>
          <a:lstStyle/>
          <a:p>
            <a:pPr>
              <a:lnSpc>
                <a:spcPct val="150000"/>
              </a:lnSpc>
            </a:pPr>
            <a:r>
              <a:rPr lang="zh-CN" altLang="en-US" sz="1400" dirty="0">
                <a:solidFill>
                  <a:schemeClr val="tx1">
                    <a:lumMod val="75000"/>
                    <a:lumOff val="25000"/>
                  </a:schemeClr>
                </a:solidFill>
                <a:ea typeface="微软雅黑" panose="020B0503020204020204" pitchFamily="34" charset="-122"/>
              </a:rPr>
              <a:t>统一的字体让阅读更流畅</a:t>
            </a:r>
            <a:endParaRPr lang="en-US" altLang="zh-CN" sz="1400" dirty="0">
              <a:solidFill>
                <a:schemeClr val="tx1">
                  <a:lumMod val="75000"/>
                  <a:lumOff val="25000"/>
                </a:schemeClr>
              </a:solidFill>
              <a:ea typeface="微软雅黑" panose="020B0503020204020204" pitchFamily="34" charset="-122"/>
            </a:endParaRPr>
          </a:p>
          <a:p>
            <a:pPr>
              <a:lnSpc>
                <a:spcPct val="150000"/>
              </a:lnSpc>
            </a:pPr>
            <a:r>
              <a:rPr lang="zh-CN" altLang="en-US" sz="2200" b="1" dirty="0">
                <a:ea typeface="微软雅黑" panose="020B0503020204020204" pitchFamily="34" charset="-122"/>
              </a:rPr>
              <a:t>主题颜色让</a:t>
            </a:r>
            <a:r>
              <a:rPr lang="en-US" altLang="zh-CN" sz="2200" b="1" dirty="0">
                <a:ea typeface="微软雅黑" panose="020B0503020204020204" pitchFamily="34" charset="-122"/>
              </a:rPr>
              <a:t>PPT</a:t>
            </a:r>
            <a:r>
              <a:rPr lang="zh-CN" altLang="en-US" sz="2200" b="1" dirty="0">
                <a:ea typeface="微软雅黑" panose="020B0503020204020204" pitchFamily="34" charset="-122"/>
              </a:rPr>
              <a:t>改起来更方便</a:t>
            </a:r>
            <a:endParaRPr lang="en-US" altLang="zh-CN" sz="1600" b="1" dirty="0">
              <a:ea typeface="微软雅黑" panose="020B0503020204020204" pitchFamily="34" charset="-122"/>
            </a:endParaRPr>
          </a:p>
          <a:p>
            <a:pPr>
              <a:lnSpc>
                <a:spcPct val="150000"/>
              </a:lnSpc>
            </a:pPr>
            <a:r>
              <a:rPr lang="zh-CN" altLang="en-US" sz="1600" b="1" dirty="0">
                <a:solidFill>
                  <a:schemeClr val="tx1">
                    <a:lumMod val="75000"/>
                    <a:lumOff val="25000"/>
                  </a:schemeClr>
                </a:solidFill>
                <a:ea typeface="微软雅黑" panose="020B0503020204020204" pitchFamily="34" charset="-122"/>
              </a:rPr>
              <a:t>调整行距来适应中文排版</a:t>
            </a:r>
            <a:r>
              <a:rPr lang="en-US" altLang="zh-CN" sz="1600" b="1" dirty="0">
                <a:solidFill>
                  <a:schemeClr val="tx1">
                    <a:lumMod val="75000"/>
                    <a:lumOff val="25000"/>
                  </a:schemeClr>
                </a:solidFill>
                <a:ea typeface="微软雅黑" panose="020B0503020204020204" pitchFamily="34" charset="-122"/>
              </a:rPr>
              <a:t>,</a:t>
            </a:r>
            <a:r>
              <a:rPr lang="zh-CN" altLang="en-US" sz="1600" b="1" dirty="0">
                <a:solidFill>
                  <a:schemeClr val="tx1">
                    <a:lumMod val="75000"/>
                    <a:lumOff val="25000"/>
                  </a:schemeClr>
                </a:solidFill>
                <a:ea typeface="微软雅黑" panose="020B0503020204020204" pitchFamily="34" charset="-122"/>
              </a:rPr>
              <a:t>在</a:t>
            </a:r>
            <a:r>
              <a:rPr lang="en-US" altLang="zh-CN" sz="1600" b="1" dirty="0">
                <a:solidFill>
                  <a:schemeClr val="tx1">
                    <a:lumMod val="75000"/>
                    <a:lumOff val="25000"/>
                  </a:schemeClr>
                </a:solidFill>
                <a:ea typeface="微软雅黑" panose="020B0503020204020204" pitchFamily="34" charset="-122"/>
              </a:rPr>
              <a:t>PPT</a:t>
            </a:r>
            <a:r>
              <a:rPr lang="zh-CN" altLang="en-US" sz="1600" b="1" dirty="0">
                <a:solidFill>
                  <a:schemeClr val="tx1">
                    <a:lumMod val="75000"/>
                    <a:lumOff val="25000"/>
                  </a:schemeClr>
                </a:solidFill>
                <a:ea typeface="微软雅黑" panose="020B0503020204020204" pitchFamily="34" charset="-122"/>
              </a:rPr>
              <a:t>中使用参考线</a:t>
            </a:r>
            <a:endParaRPr lang="en-US" sz="1600" b="1" dirty="0">
              <a:solidFill>
                <a:schemeClr val="tx1">
                  <a:lumMod val="75000"/>
                  <a:lumOff val="25000"/>
                </a:schemeClr>
              </a:solidFill>
            </a:endParaRPr>
          </a:p>
        </p:txBody>
      </p:sp>
      <p:grpSp>
        <p:nvGrpSpPr>
          <p:cNvPr id="9" name="íṧļiḋé">
            <a:extLst>
              <a:ext uri="{FF2B5EF4-FFF2-40B4-BE49-F238E27FC236}">
                <a16:creationId xmlns:a16="http://schemas.microsoft.com/office/drawing/2014/main" xmlns="" id="{6350B299-7987-41B3-821D-50ECC7CD91DF}"/>
              </a:ext>
            </a:extLst>
          </p:cNvPr>
          <p:cNvGrpSpPr/>
          <p:nvPr/>
        </p:nvGrpSpPr>
        <p:grpSpPr>
          <a:xfrm>
            <a:off x="1147737" y="2877248"/>
            <a:ext cx="4350633" cy="1137555"/>
            <a:chOff x="760961" y="2924944"/>
            <a:chExt cx="3096344" cy="1296144"/>
          </a:xfrm>
        </p:grpSpPr>
        <p:sp>
          <p:nvSpPr>
            <p:cNvPr id="15" name="íṩlíḑê">
              <a:extLst>
                <a:ext uri="{FF2B5EF4-FFF2-40B4-BE49-F238E27FC236}">
                  <a16:creationId xmlns:a16="http://schemas.microsoft.com/office/drawing/2014/main" xmlns="" id="{A1860FF7-E3F4-4C94-821F-CF43D58428E3}"/>
                </a:ext>
              </a:extLst>
            </p:cNvPr>
            <p:cNvSpPr txBox="1"/>
            <p:nvPr/>
          </p:nvSpPr>
          <p:spPr>
            <a:xfrm>
              <a:off x="760961" y="3320552"/>
              <a:ext cx="3096344" cy="900536"/>
            </a:xfrm>
            <a:prstGeom prst="rect">
              <a:avLst/>
            </a:prstGeom>
            <a:noFill/>
          </p:spPr>
          <p:txBody>
            <a:bodyPr wrap="square" lIns="90000" tIns="46800" rIns="90000" bIns="46800" rtlCol="0">
              <a:normAutofit/>
            </a:bodyPr>
            <a:lstStyle/>
            <a:p>
              <a:pPr>
                <a:lnSpc>
                  <a:spcPct val="150000"/>
                </a:lnSpc>
              </a:pPr>
              <a:r>
                <a:rPr lang="en-US" altLang="zh-CN" sz="1050" dirty="0">
                  <a:ea typeface="微软雅黑" panose="020B0503020204020204" pitchFamily="34" charset="-122"/>
                </a:rPr>
                <a:t>1.</a:t>
              </a:r>
              <a:r>
                <a:rPr lang="zh-CN" altLang="en-US" sz="1050" dirty="0">
                  <a:ea typeface="微软雅黑" panose="020B0503020204020204" pitchFamily="34" charset="-122"/>
                </a:rPr>
                <a:t>单击要填充的形状；</a:t>
              </a:r>
              <a:r>
                <a:rPr lang="en-US" altLang="zh-CN" sz="1050" dirty="0">
                  <a:ea typeface="微软雅黑" panose="020B0503020204020204" pitchFamily="34" charset="-122"/>
                </a:rPr>
                <a:t>2.</a:t>
              </a:r>
              <a:r>
                <a:rPr lang="zh-CN" altLang="en-US" sz="1050" dirty="0">
                  <a:ea typeface="微软雅黑" panose="020B0503020204020204" pitchFamily="34" charset="-122"/>
                </a:rPr>
                <a:t>在“格式”选项卡上的“形状样式”组中，单击“形状填充”旁边的箭头，然后单击「图片或纹理填充</a:t>
              </a:r>
              <a:r>
                <a:rPr lang="zh-CN" altLang="en-US" sz="1050" dirty="0" smtClean="0">
                  <a:ea typeface="微软雅黑" panose="020B0503020204020204" pitchFamily="34" charset="-122"/>
                </a:rPr>
                <a:t>」</a:t>
              </a:r>
              <a:endParaRPr lang="zh-CN" altLang="en-US" sz="1050" dirty="0">
                <a:ea typeface="微软雅黑" panose="020B0503020204020204" pitchFamily="34" charset="-122"/>
              </a:endParaRPr>
            </a:p>
          </p:txBody>
        </p:sp>
        <p:sp>
          <p:nvSpPr>
            <p:cNvPr id="16" name="iśḷîḑè">
              <a:extLst>
                <a:ext uri="{FF2B5EF4-FFF2-40B4-BE49-F238E27FC236}">
                  <a16:creationId xmlns:a16="http://schemas.microsoft.com/office/drawing/2014/main" xmlns="" id="{B5341DDE-D1A7-4B01-B3DC-90B0590DF29D}"/>
                </a:ext>
              </a:extLst>
            </p:cNvPr>
            <p:cNvSpPr txBox="1"/>
            <p:nvPr/>
          </p:nvSpPr>
          <p:spPr>
            <a:xfrm>
              <a:off x="760961" y="2924944"/>
              <a:ext cx="3096344" cy="307777"/>
            </a:xfrm>
            <a:prstGeom prst="rect">
              <a:avLst/>
            </a:prstGeom>
            <a:noFill/>
          </p:spPr>
          <p:txBody>
            <a:bodyPr wrap="square" rtlCol="0">
              <a:spAutoFit/>
            </a:bodyPr>
            <a:lstStyle/>
            <a:p>
              <a:r>
                <a:rPr lang="zh-CN" altLang="en-US" sz="1400" b="1" dirty="0">
                  <a:solidFill>
                    <a:schemeClr val="accent1"/>
                  </a:solidFill>
                  <a:ea typeface="微软雅黑" panose="020B0503020204020204" pitchFamily="34" charset="-122"/>
                </a:rPr>
                <a:t>请在形状中填充图片</a:t>
              </a:r>
            </a:p>
          </p:txBody>
        </p:sp>
      </p:grpSp>
      <p:grpSp>
        <p:nvGrpSpPr>
          <p:cNvPr id="10" name="îŝľîḍê">
            <a:extLst>
              <a:ext uri="{FF2B5EF4-FFF2-40B4-BE49-F238E27FC236}">
                <a16:creationId xmlns:a16="http://schemas.microsoft.com/office/drawing/2014/main" xmlns="" id="{B3E6001A-F84F-4432-BDD2-9A9A61801BE1}"/>
              </a:ext>
            </a:extLst>
          </p:cNvPr>
          <p:cNvGrpSpPr/>
          <p:nvPr/>
        </p:nvGrpSpPr>
        <p:grpSpPr>
          <a:xfrm>
            <a:off x="1147737" y="4181154"/>
            <a:ext cx="4350633" cy="1410576"/>
            <a:chOff x="760961" y="2924944"/>
            <a:chExt cx="3096344" cy="1607228"/>
          </a:xfrm>
        </p:grpSpPr>
        <p:sp>
          <p:nvSpPr>
            <p:cNvPr id="13" name="iṡḻíḍè">
              <a:extLst>
                <a:ext uri="{FF2B5EF4-FFF2-40B4-BE49-F238E27FC236}">
                  <a16:creationId xmlns:a16="http://schemas.microsoft.com/office/drawing/2014/main" xmlns="" id="{D7A60C91-0EDA-44D8-9733-2AECC70473CE}"/>
                </a:ext>
              </a:extLst>
            </p:cNvPr>
            <p:cNvSpPr txBox="1"/>
            <p:nvPr/>
          </p:nvSpPr>
          <p:spPr>
            <a:xfrm>
              <a:off x="760961" y="3320551"/>
              <a:ext cx="3096344" cy="1211621"/>
            </a:xfrm>
            <a:prstGeom prst="rect">
              <a:avLst/>
            </a:prstGeom>
            <a:noFill/>
          </p:spPr>
          <p:txBody>
            <a:bodyPr wrap="square" lIns="90000" tIns="46800" rIns="90000" bIns="46800" rtlCol="0">
              <a:normAutofit/>
            </a:bodyPr>
            <a:lstStyle/>
            <a:p>
              <a:pPr>
                <a:lnSpc>
                  <a:spcPct val="150000"/>
                </a:lnSpc>
              </a:pPr>
              <a:r>
                <a:rPr lang="en-US" altLang="zh-CN" sz="1050" dirty="0">
                  <a:ea typeface="微软雅黑" panose="020B0503020204020204" pitchFamily="34" charset="-122"/>
                </a:rPr>
                <a:t>1.</a:t>
              </a:r>
              <a:r>
                <a:rPr lang="zh-CN" altLang="en-US" sz="1050" dirty="0">
                  <a:ea typeface="微软雅黑" panose="020B0503020204020204" pitchFamily="34" charset="-122"/>
                </a:rPr>
                <a:t>单击要填充的形状；</a:t>
              </a:r>
              <a:r>
                <a:rPr lang="en-US" altLang="zh-CN" sz="1050" dirty="0">
                  <a:ea typeface="微软雅黑" panose="020B0503020204020204" pitchFamily="34" charset="-122"/>
                </a:rPr>
                <a:t>2.</a:t>
              </a:r>
              <a:r>
                <a:rPr lang="zh-CN" altLang="en-US" sz="1050" dirty="0">
                  <a:ea typeface="微软雅黑" panose="020B0503020204020204" pitchFamily="34" charset="-122"/>
                </a:rPr>
                <a:t>在“格式”选项卡上的“形状样式”组中，单击“形状填充”旁边的箭头，然后单击「图片或纹理填充」； </a:t>
              </a:r>
              <a:r>
                <a:rPr lang="en-US" altLang="zh-CN" sz="1050" dirty="0">
                  <a:ea typeface="微软雅黑" panose="020B0503020204020204" pitchFamily="34" charset="-122"/>
                </a:rPr>
                <a:t>3.</a:t>
              </a:r>
              <a:r>
                <a:rPr lang="zh-CN" altLang="en-US" sz="1050" dirty="0">
                  <a:ea typeface="微软雅黑" panose="020B0503020204020204" pitchFamily="34" charset="-122"/>
                </a:rPr>
                <a:t>找到包含需要使用的图片的文件夹，单击该图片，然后</a:t>
              </a:r>
              <a:r>
                <a:rPr lang="zh-CN" altLang="en-US" sz="1050" dirty="0" smtClean="0">
                  <a:ea typeface="微软雅黑" panose="020B0503020204020204" pitchFamily="34" charset="-122"/>
                </a:rPr>
                <a:t>单击</a:t>
              </a:r>
              <a:endParaRPr lang="zh-CN" altLang="en-US" sz="1050" dirty="0">
                <a:ea typeface="微软雅黑" panose="020B0503020204020204" pitchFamily="34" charset="-122"/>
              </a:endParaRPr>
            </a:p>
          </p:txBody>
        </p:sp>
        <p:sp>
          <p:nvSpPr>
            <p:cNvPr id="14" name="îṧḻïḑe">
              <a:extLst>
                <a:ext uri="{FF2B5EF4-FFF2-40B4-BE49-F238E27FC236}">
                  <a16:creationId xmlns:a16="http://schemas.microsoft.com/office/drawing/2014/main" xmlns="" id="{CEFFAFE6-C7B6-468F-AD70-64CBC773AB40}"/>
                </a:ext>
              </a:extLst>
            </p:cNvPr>
            <p:cNvSpPr txBox="1"/>
            <p:nvPr/>
          </p:nvSpPr>
          <p:spPr>
            <a:xfrm>
              <a:off x="760961" y="2924944"/>
              <a:ext cx="3096344" cy="307777"/>
            </a:xfrm>
            <a:prstGeom prst="rect">
              <a:avLst/>
            </a:prstGeom>
            <a:noFill/>
          </p:spPr>
          <p:txBody>
            <a:bodyPr wrap="square" rtlCol="0">
              <a:spAutoFit/>
            </a:bodyPr>
            <a:lstStyle/>
            <a:p>
              <a:r>
                <a:rPr lang="zh-CN" altLang="en-US" sz="1400" b="1" dirty="0">
                  <a:solidFill>
                    <a:schemeClr val="accent3"/>
                  </a:solidFill>
                  <a:ea typeface="微软雅黑" panose="020B0503020204020204" pitchFamily="34" charset="-122"/>
                </a:rPr>
                <a:t>请在形状中填充图片</a:t>
              </a:r>
            </a:p>
          </p:txBody>
        </p:sp>
      </p:grpSp>
      <p:cxnSp>
        <p:nvCxnSpPr>
          <p:cNvPr id="11" name="直接连接符 10">
            <a:extLst>
              <a:ext uri="{FF2B5EF4-FFF2-40B4-BE49-F238E27FC236}">
                <a16:creationId xmlns:a16="http://schemas.microsoft.com/office/drawing/2014/main" xmlns="" id="{0D201A46-5825-4B82-923B-E4533BF74797}"/>
              </a:ext>
            </a:extLst>
          </p:cNvPr>
          <p:cNvCxnSpPr/>
          <p:nvPr/>
        </p:nvCxnSpPr>
        <p:spPr>
          <a:xfrm>
            <a:off x="1233293" y="4047069"/>
            <a:ext cx="4171034"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1E2BAD74-01E8-450D-9FEF-778F766040F3}"/>
              </a:ext>
            </a:extLst>
          </p:cNvPr>
          <p:cNvCxnSpPr/>
          <p:nvPr/>
        </p:nvCxnSpPr>
        <p:spPr>
          <a:xfrm>
            <a:off x="1233293" y="2626610"/>
            <a:ext cx="4171034" cy="0"/>
          </a:xfrm>
          <a:prstGeom prst="line">
            <a:avLst/>
          </a:prstGeom>
          <a:ln w="3175" cap="rnd">
            <a:solidFill>
              <a:schemeClr val="tx1">
                <a:lumMod val="50000"/>
                <a:lumOff val="50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5" name="矩形 24"/>
          <p:cNvSpPr/>
          <p:nvPr/>
        </p:nvSpPr>
        <p:spPr>
          <a:xfrm>
            <a:off x="1180709" y="514055"/>
            <a:ext cx="3171572" cy="523220"/>
          </a:xfrm>
          <a:prstGeom prst="rect">
            <a:avLst/>
          </a:prstGeom>
        </p:spPr>
        <p:txBody>
          <a:bodyPr wrap="square">
            <a:spAutoFit/>
          </a:bodyPr>
          <a:lstStyle/>
          <a:p>
            <a:r>
              <a:rPr lang="zh-CN" altLang="en-US" sz="2800" b="1" dirty="0">
                <a:solidFill>
                  <a:schemeClr val="accent4"/>
                </a:solidFill>
                <a:ea typeface="微软雅黑" panose="020B0503020204020204" pitchFamily="34" charset="-122"/>
              </a:rPr>
              <a:t>快速提升技能</a:t>
            </a:r>
          </a:p>
        </p:txBody>
      </p:sp>
    </p:spTree>
    <p:extLst>
      <p:ext uri="{BB962C8B-B14F-4D97-AF65-F5344CB8AC3E}">
        <p14:creationId xmlns:p14="http://schemas.microsoft.com/office/powerpoint/2010/main" val="2349805743"/>
      </p:ext>
    </p:extLst>
  </p:cSld>
  <p:clrMapOvr>
    <a:masterClrMapping/>
  </p:clrMapOvr>
  <p:transition spd="slow">
    <p:comb/>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íślîďe">
            <a:extLst>
              <a:ext uri="{FF2B5EF4-FFF2-40B4-BE49-F238E27FC236}">
                <a16:creationId xmlns:a16="http://schemas.microsoft.com/office/drawing/2014/main" xmlns="" id="{DC1CC3C9-06B4-47B0-856F-7C5304A33E84}"/>
              </a:ext>
            </a:extLst>
          </p:cNvPr>
          <p:cNvSpPr/>
          <p:nvPr/>
        </p:nvSpPr>
        <p:spPr>
          <a:xfrm>
            <a:off x="1456776" y="1361740"/>
            <a:ext cx="4120477" cy="4291627"/>
          </a:xfrm>
          <a:prstGeom prst="roundRect">
            <a:avLst>
              <a:gd name="adj" fmla="val 0"/>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ea typeface="微软雅黑" panose="020B0503020204020204" pitchFamily="34" charset="-122"/>
            </a:endParaRPr>
          </a:p>
        </p:txBody>
      </p:sp>
      <p:sp>
        <p:nvSpPr>
          <p:cNvPr id="5" name="íšlîḑè">
            <a:extLst>
              <a:ext uri="{FF2B5EF4-FFF2-40B4-BE49-F238E27FC236}">
                <a16:creationId xmlns:a16="http://schemas.microsoft.com/office/drawing/2014/main" xmlns="" id="{B437526E-A2DD-4D43-9D7D-021115FC2C8A}"/>
              </a:ext>
            </a:extLst>
          </p:cNvPr>
          <p:cNvSpPr/>
          <p:nvPr/>
        </p:nvSpPr>
        <p:spPr>
          <a:xfrm>
            <a:off x="1456776" y="5174780"/>
            <a:ext cx="4120477" cy="501785"/>
          </a:xfrm>
          <a:prstGeom prst="roundRect">
            <a:avLst>
              <a:gd name="adj" fmla="val 0"/>
            </a:avLst>
          </a:prstGeom>
          <a:solidFill>
            <a:schemeClr val="tx1">
              <a:alpha val="70000"/>
            </a:schemeClr>
          </a:solid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r>
              <a:rPr lang="zh-CN" altLang="en-US" sz="1600" b="1" dirty="0">
                <a:ea typeface="微软雅黑" panose="020B0503020204020204" pitchFamily="34" charset="-122"/>
              </a:rPr>
              <a:t>标题文本预设</a:t>
            </a:r>
          </a:p>
        </p:txBody>
      </p:sp>
      <p:grpSp>
        <p:nvGrpSpPr>
          <p:cNvPr id="6" name="iśliḑé">
            <a:extLst>
              <a:ext uri="{FF2B5EF4-FFF2-40B4-BE49-F238E27FC236}">
                <a16:creationId xmlns:a16="http://schemas.microsoft.com/office/drawing/2014/main" xmlns="" id="{A78CD20D-FDDB-49D7-B604-A59B2B1CA6C5}"/>
              </a:ext>
            </a:extLst>
          </p:cNvPr>
          <p:cNvGrpSpPr/>
          <p:nvPr/>
        </p:nvGrpSpPr>
        <p:grpSpPr>
          <a:xfrm>
            <a:off x="5328898" y="5174780"/>
            <a:ext cx="496711" cy="496711"/>
            <a:chOff x="4454307" y="3331368"/>
            <a:chExt cx="577851" cy="577851"/>
          </a:xfrm>
        </p:grpSpPr>
        <p:sp>
          <p:nvSpPr>
            <p:cNvPr id="25" name="î$ľíḍe">
              <a:extLst>
                <a:ext uri="{FF2B5EF4-FFF2-40B4-BE49-F238E27FC236}">
                  <a16:creationId xmlns:a16="http://schemas.microsoft.com/office/drawing/2014/main" xmlns="" id="{A0AA488B-62EA-49A9-9658-EFD6CD4DBB20}"/>
                </a:ext>
              </a:extLst>
            </p:cNvPr>
            <p:cNvSpPr/>
            <p:nvPr/>
          </p:nvSpPr>
          <p:spPr>
            <a:xfrm>
              <a:off x="4454307" y="3331368"/>
              <a:ext cx="577851" cy="577851"/>
            </a:xfrm>
            <a:prstGeom prst="roundRect">
              <a:avLst>
                <a:gd name="adj" fmla="val 11703"/>
              </a:avLst>
            </a:prstGeom>
            <a:solidFill>
              <a:schemeClr val="tx1">
                <a:lumMod val="50000"/>
                <a:lumOff val="50000"/>
              </a:schemeClr>
            </a:solidFill>
            <a:ln w="28575" cap="flat">
              <a:solidFill>
                <a:schemeClr val="bg1"/>
              </a:solidFill>
              <a:miter lim="400000"/>
            </a:ln>
            <a:effectLst/>
          </p:spPr>
          <p:txBody>
            <a:bodyPr wrap="square" lIns="90000" tIns="46800" rIns="90000" bIns="46800" numCol="1" anchor="ctr">
              <a:noAutofit/>
            </a:bodyPr>
            <a:lstStyle/>
            <a:p>
              <a:pPr lvl="0">
                <a:defRPr sz="3200"/>
              </a:pPr>
              <a:endParaRPr sz="1600"/>
            </a:p>
          </p:txBody>
        </p:sp>
        <p:sp>
          <p:nvSpPr>
            <p:cNvPr id="26" name="ïṣļíde">
              <a:extLst>
                <a:ext uri="{FF2B5EF4-FFF2-40B4-BE49-F238E27FC236}">
                  <a16:creationId xmlns:a16="http://schemas.microsoft.com/office/drawing/2014/main" xmlns="" id="{97BC13AD-C44F-412F-BDD8-7565958F09DA}"/>
                </a:ext>
              </a:extLst>
            </p:cNvPr>
            <p:cNvSpPr/>
            <p:nvPr/>
          </p:nvSpPr>
          <p:spPr>
            <a:xfrm>
              <a:off x="4559507" y="3475339"/>
              <a:ext cx="386158" cy="278665"/>
            </a:xfrm>
            <a:custGeom>
              <a:avLst/>
              <a:gdLst>
                <a:gd name="connsiteX0" fmla="*/ 91000 w 605879"/>
                <a:gd name="connsiteY0" fmla="*/ 173662 h 437224"/>
                <a:gd name="connsiteX1" fmla="*/ 331193 w 605879"/>
                <a:gd name="connsiteY1" fmla="*/ 173662 h 437224"/>
                <a:gd name="connsiteX2" fmla="*/ 342454 w 605879"/>
                <a:gd name="connsiteY2" fmla="*/ 184882 h 437224"/>
                <a:gd name="connsiteX3" fmla="*/ 331193 w 605879"/>
                <a:gd name="connsiteY3" fmla="*/ 196102 h 437224"/>
                <a:gd name="connsiteX4" fmla="*/ 91000 w 605879"/>
                <a:gd name="connsiteY4" fmla="*/ 196102 h 437224"/>
                <a:gd name="connsiteX5" fmla="*/ 79739 w 605879"/>
                <a:gd name="connsiteY5" fmla="*/ 184882 h 437224"/>
                <a:gd name="connsiteX6" fmla="*/ 91000 w 605879"/>
                <a:gd name="connsiteY6" fmla="*/ 173662 h 437224"/>
                <a:gd name="connsiteX7" fmla="*/ 421630 w 605879"/>
                <a:gd name="connsiteY7" fmla="*/ 131441 h 437224"/>
                <a:gd name="connsiteX8" fmla="*/ 423552 w 605879"/>
                <a:gd name="connsiteY8" fmla="*/ 152274 h 437224"/>
                <a:gd name="connsiteX9" fmla="*/ 275961 w 605879"/>
                <a:gd name="connsiteY9" fmla="*/ 300986 h 437224"/>
                <a:gd name="connsiteX10" fmla="*/ 408175 w 605879"/>
                <a:gd name="connsiteY10" fmla="*/ 358277 h 437224"/>
                <a:gd name="connsiteX11" fmla="*/ 418060 w 605879"/>
                <a:gd name="connsiteY11" fmla="*/ 365267 h 437224"/>
                <a:gd name="connsiteX12" fmla="*/ 488218 w 605879"/>
                <a:gd name="connsiteY12" fmla="*/ 410360 h 437224"/>
                <a:gd name="connsiteX13" fmla="*/ 474214 w 605879"/>
                <a:gd name="connsiteY13" fmla="*/ 363348 h 437224"/>
                <a:gd name="connsiteX14" fmla="*/ 482039 w 605879"/>
                <a:gd name="connsiteY14" fmla="*/ 349916 h 437224"/>
                <a:gd name="connsiteX15" fmla="*/ 583363 w 605879"/>
                <a:gd name="connsiteY15" fmla="*/ 244928 h 437224"/>
                <a:gd name="connsiteX16" fmla="*/ 421630 w 605879"/>
                <a:gd name="connsiteY16" fmla="*/ 131441 h 437224"/>
                <a:gd name="connsiteX17" fmla="*/ 75898 w 605879"/>
                <a:gd name="connsiteY17" fmla="*/ 120173 h 437224"/>
                <a:gd name="connsiteX18" fmla="*/ 340509 w 605879"/>
                <a:gd name="connsiteY18" fmla="*/ 120173 h 437224"/>
                <a:gd name="connsiteX19" fmla="*/ 351769 w 605879"/>
                <a:gd name="connsiteY19" fmla="*/ 131428 h 437224"/>
                <a:gd name="connsiteX20" fmla="*/ 340509 w 605879"/>
                <a:gd name="connsiteY20" fmla="*/ 142683 h 437224"/>
                <a:gd name="connsiteX21" fmla="*/ 75898 w 605879"/>
                <a:gd name="connsiteY21" fmla="*/ 142683 h 437224"/>
                <a:gd name="connsiteX22" fmla="*/ 64638 w 605879"/>
                <a:gd name="connsiteY22" fmla="*/ 131428 h 437224"/>
                <a:gd name="connsiteX23" fmla="*/ 75898 w 605879"/>
                <a:gd name="connsiteY23" fmla="*/ 120173 h 437224"/>
                <a:gd name="connsiteX24" fmla="*/ 210609 w 605879"/>
                <a:gd name="connsiteY24" fmla="*/ 22478 h 437224"/>
                <a:gd name="connsiteX25" fmla="*/ 22516 w 605879"/>
                <a:gd name="connsiteY25" fmla="*/ 153508 h 437224"/>
                <a:gd name="connsiteX26" fmla="*/ 139216 w 605879"/>
                <a:gd name="connsiteY26" fmla="*/ 274807 h 437224"/>
                <a:gd name="connsiteX27" fmla="*/ 147042 w 605879"/>
                <a:gd name="connsiteY27" fmla="*/ 288102 h 437224"/>
                <a:gd name="connsiteX28" fmla="*/ 130017 w 605879"/>
                <a:gd name="connsiteY28" fmla="*/ 344297 h 437224"/>
                <a:gd name="connsiteX29" fmla="*/ 214041 w 605879"/>
                <a:gd name="connsiteY29" fmla="*/ 291254 h 437224"/>
                <a:gd name="connsiteX30" fmla="*/ 223927 w 605879"/>
                <a:gd name="connsiteY30" fmla="*/ 284264 h 437224"/>
                <a:gd name="connsiteX31" fmla="*/ 398839 w 605879"/>
                <a:gd name="connsiteY31" fmla="*/ 152960 h 437224"/>
                <a:gd name="connsiteX32" fmla="*/ 369596 w 605879"/>
                <a:gd name="connsiteY32" fmla="*/ 80592 h 437224"/>
                <a:gd name="connsiteX33" fmla="*/ 210609 w 605879"/>
                <a:gd name="connsiteY33" fmla="*/ 22478 h 437224"/>
                <a:gd name="connsiteX34" fmla="*/ 210609 w 605879"/>
                <a:gd name="connsiteY34" fmla="*/ 0 h 437224"/>
                <a:gd name="connsiteX35" fmla="*/ 385796 w 605879"/>
                <a:gd name="connsiteY35" fmla="*/ 64967 h 437224"/>
                <a:gd name="connsiteX36" fmla="*/ 414079 w 605879"/>
                <a:gd name="connsiteY36" fmla="*/ 109100 h 437224"/>
                <a:gd name="connsiteX37" fmla="*/ 419845 w 605879"/>
                <a:gd name="connsiteY37" fmla="*/ 108963 h 437224"/>
                <a:gd name="connsiteX38" fmla="*/ 605879 w 605879"/>
                <a:gd name="connsiteY38" fmla="*/ 244928 h 437224"/>
                <a:gd name="connsiteX39" fmla="*/ 498515 w 605879"/>
                <a:gd name="connsiteY39" fmla="*/ 368420 h 437224"/>
                <a:gd name="connsiteX40" fmla="*/ 516088 w 605879"/>
                <a:gd name="connsiteY40" fmla="*/ 414609 h 437224"/>
                <a:gd name="connsiteX41" fmla="*/ 522953 w 605879"/>
                <a:gd name="connsiteY41" fmla="*/ 428178 h 437224"/>
                <a:gd name="connsiteX42" fmla="*/ 510185 w 605879"/>
                <a:gd name="connsiteY42" fmla="*/ 437224 h 437224"/>
                <a:gd name="connsiteX43" fmla="*/ 400487 w 605879"/>
                <a:gd name="connsiteY43" fmla="*/ 380344 h 437224"/>
                <a:gd name="connsiteX44" fmla="*/ 250836 w 605879"/>
                <a:gd name="connsiteY44" fmla="*/ 304275 h 437224"/>
                <a:gd name="connsiteX45" fmla="*/ 231752 w 605879"/>
                <a:gd name="connsiteY45" fmla="*/ 306331 h 437224"/>
                <a:gd name="connsiteX46" fmla="*/ 107639 w 605879"/>
                <a:gd name="connsiteY46" fmla="*/ 371161 h 437224"/>
                <a:gd name="connsiteX47" fmla="*/ 94596 w 605879"/>
                <a:gd name="connsiteY47" fmla="*/ 361978 h 437224"/>
                <a:gd name="connsiteX48" fmla="*/ 102009 w 605879"/>
                <a:gd name="connsiteY48" fmla="*/ 348135 h 437224"/>
                <a:gd name="connsiteX49" fmla="*/ 122741 w 605879"/>
                <a:gd name="connsiteY49" fmla="*/ 293173 h 437224"/>
                <a:gd name="connsiteX50" fmla="*/ 0 w 605879"/>
                <a:gd name="connsiteY50" fmla="*/ 153508 h 437224"/>
                <a:gd name="connsiteX51" fmla="*/ 210609 w 605879"/>
                <a:gd name="connsiteY51" fmla="*/ 0 h 437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605879" h="437224">
                  <a:moveTo>
                    <a:pt x="91000" y="173662"/>
                  </a:moveTo>
                  <a:lnTo>
                    <a:pt x="331193" y="173662"/>
                  </a:lnTo>
                  <a:cubicBezTo>
                    <a:pt x="337373" y="173662"/>
                    <a:pt x="342454" y="178725"/>
                    <a:pt x="342454" y="184882"/>
                  </a:cubicBezTo>
                  <a:cubicBezTo>
                    <a:pt x="342454" y="191040"/>
                    <a:pt x="337373" y="196102"/>
                    <a:pt x="331193" y="196102"/>
                  </a:cubicBezTo>
                  <a:lnTo>
                    <a:pt x="91000" y="196102"/>
                  </a:lnTo>
                  <a:cubicBezTo>
                    <a:pt x="84683" y="196102"/>
                    <a:pt x="79739" y="191040"/>
                    <a:pt x="79739" y="184882"/>
                  </a:cubicBezTo>
                  <a:cubicBezTo>
                    <a:pt x="79739" y="178725"/>
                    <a:pt x="84683" y="173662"/>
                    <a:pt x="91000" y="173662"/>
                  </a:cubicBezTo>
                  <a:close/>
                  <a:moveTo>
                    <a:pt x="421630" y="131441"/>
                  </a:moveTo>
                  <a:cubicBezTo>
                    <a:pt x="423003" y="138294"/>
                    <a:pt x="423552" y="145284"/>
                    <a:pt x="423552" y="152274"/>
                  </a:cubicBezTo>
                  <a:cubicBezTo>
                    <a:pt x="423552" y="220668"/>
                    <a:pt x="362456" y="281249"/>
                    <a:pt x="275961" y="300986"/>
                  </a:cubicBezTo>
                  <a:cubicBezTo>
                    <a:pt x="302047" y="334017"/>
                    <a:pt x="350924" y="355536"/>
                    <a:pt x="408175" y="358277"/>
                  </a:cubicBezTo>
                  <a:cubicBezTo>
                    <a:pt x="412569" y="358551"/>
                    <a:pt x="416413" y="361293"/>
                    <a:pt x="418060" y="365267"/>
                  </a:cubicBezTo>
                  <a:cubicBezTo>
                    <a:pt x="427259" y="388019"/>
                    <a:pt x="463505" y="403370"/>
                    <a:pt x="488218" y="410360"/>
                  </a:cubicBezTo>
                  <a:cubicBezTo>
                    <a:pt x="483962" y="399944"/>
                    <a:pt x="479156" y="385004"/>
                    <a:pt x="474214" y="363348"/>
                  </a:cubicBezTo>
                  <a:cubicBezTo>
                    <a:pt x="472841" y="357455"/>
                    <a:pt x="476273" y="351698"/>
                    <a:pt x="482039" y="349916"/>
                  </a:cubicBezTo>
                  <a:cubicBezTo>
                    <a:pt x="543685" y="332236"/>
                    <a:pt x="583500" y="290980"/>
                    <a:pt x="583363" y="244928"/>
                  </a:cubicBezTo>
                  <a:cubicBezTo>
                    <a:pt x="583363" y="182839"/>
                    <a:pt x="511009" y="132126"/>
                    <a:pt x="421630" y="131441"/>
                  </a:cubicBezTo>
                  <a:close/>
                  <a:moveTo>
                    <a:pt x="75898" y="120173"/>
                  </a:moveTo>
                  <a:lnTo>
                    <a:pt x="340509" y="120173"/>
                  </a:lnTo>
                  <a:cubicBezTo>
                    <a:pt x="346826" y="120173"/>
                    <a:pt x="351769" y="125114"/>
                    <a:pt x="351769" y="131428"/>
                  </a:cubicBezTo>
                  <a:cubicBezTo>
                    <a:pt x="351769" y="137604"/>
                    <a:pt x="346826" y="142683"/>
                    <a:pt x="340509" y="142683"/>
                  </a:cubicBezTo>
                  <a:lnTo>
                    <a:pt x="75898" y="142683"/>
                  </a:lnTo>
                  <a:cubicBezTo>
                    <a:pt x="69719" y="142683"/>
                    <a:pt x="64638" y="137604"/>
                    <a:pt x="64638" y="131428"/>
                  </a:cubicBezTo>
                  <a:cubicBezTo>
                    <a:pt x="64638" y="125114"/>
                    <a:pt x="69719" y="120173"/>
                    <a:pt x="75898" y="120173"/>
                  </a:cubicBezTo>
                  <a:close/>
                  <a:moveTo>
                    <a:pt x="210609" y="22478"/>
                  </a:moveTo>
                  <a:cubicBezTo>
                    <a:pt x="106952" y="22478"/>
                    <a:pt x="22516" y="81277"/>
                    <a:pt x="22516" y="153508"/>
                  </a:cubicBezTo>
                  <a:cubicBezTo>
                    <a:pt x="22516" y="206688"/>
                    <a:pt x="68372" y="254385"/>
                    <a:pt x="139216" y="274807"/>
                  </a:cubicBezTo>
                  <a:cubicBezTo>
                    <a:pt x="144983" y="276452"/>
                    <a:pt x="148415" y="282208"/>
                    <a:pt x="147042" y="288102"/>
                  </a:cubicBezTo>
                  <a:cubicBezTo>
                    <a:pt x="140864" y="314966"/>
                    <a:pt x="135097" y="332647"/>
                    <a:pt x="130017" y="344297"/>
                  </a:cubicBezTo>
                  <a:cubicBezTo>
                    <a:pt x="158437" y="336622"/>
                    <a:pt x="203058" y="318667"/>
                    <a:pt x="214041" y="291254"/>
                  </a:cubicBezTo>
                  <a:cubicBezTo>
                    <a:pt x="215689" y="287280"/>
                    <a:pt x="219533" y="284538"/>
                    <a:pt x="223927" y="284264"/>
                  </a:cubicBezTo>
                  <a:cubicBezTo>
                    <a:pt x="320170" y="279604"/>
                    <a:pt x="395407" y="223135"/>
                    <a:pt x="398839" y="152960"/>
                  </a:cubicBezTo>
                  <a:cubicBezTo>
                    <a:pt x="400075" y="126918"/>
                    <a:pt x="389915" y="101836"/>
                    <a:pt x="369596" y="80592"/>
                  </a:cubicBezTo>
                  <a:cubicBezTo>
                    <a:pt x="334860" y="44133"/>
                    <a:pt x="275412" y="22478"/>
                    <a:pt x="210609" y="22478"/>
                  </a:cubicBezTo>
                  <a:close/>
                  <a:moveTo>
                    <a:pt x="210609" y="0"/>
                  </a:moveTo>
                  <a:cubicBezTo>
                    <a:pt x="281453" y="0"/>
                    <a:pt x="346942" y="24260"/>
                    <a:pt x="385796" y="64967"/>
                  </a:cubicBezTo>
                  <a:cubicBezTo>
                    <a:pt x="398702" y="78536"/>
                    <a:pt x="408175" y="93338"/>
                    <a:pt x="414079" y="109100"/>
                  </a:cubicBezTo>
                  <a:cubicBezTo>
                    <a:pt x="416001" y="108963"/>
                    <a:pt x="417923" y="108963"/>
                    <a:pt x="419845" y="108963"/>
                  </a:cubicBezTo>
                  <a:cubicBezTo>
                    <a:pt x="522404" y="108963"/>
                    <a:pt x="606016" y="169955"/>
                    <a:pt x="605879" y="244928"/>
                  </a:cubicBezTo>
                  <a:cubicBezTo>
                    <a:pt x="605879" y="298519"/>
                    <a:pt x="564141" y="346079"/>
                    <a:pt x="498515" y="368420"/>
                  </a:cubicBezTo>
                  <a:cubicBezTo>
                    <a:pt x="506066" y="398025"/>
                    <a:pt x="512931" y="412279"/>
                    <a:pt x="516088" y="414609"/>
                  </a:cubicBezTo>
                  <a:cubicBezTo>
                    <a:pt x="524601" y="418858"/>
                    <a:pt x="523228" y="426671"/>
                    <a:pt x="522953" y="428178"/>
                  </a:cubicBezTo>
                  <a:cubicBezTo>
                    <a:pt x="522541" y="429686"/>
                    <a:pt x="520207" y="437224"/>
                    <a:pt x="510185" y="437224"/>
                  </a:cubicBezTo>
                  <a:cubicBezTo>
                    <a:pt x="497828" y="437224"/>
                    <a:pt x="423689" y="421325"/>
                    <a:pt x="400487" y="380344"/>
                  </a:cubicBezTo>
                  <a:cubicBezTo>
                    <a:pt x="333899" y="375410"/>
                    <a:pt x="277746" y="346764"/>
                    <a:pt x="250836" y="304275"/>
                  </a:cubicBezTo>
                  <a:cubicBezTo>
                    <a:pt x="244521" y="305098"/>
                    <a:pt x="238205" y="305783"/>
                    <a:pt x="231752" y="306331"/>
                  </a:cubicBezTo>
                  <a:cubicBezTo>
                    <a:pt x="206216" y="353069"/>
                    <a:pt x="121643" y="371161"/>
                    <a:pt x="107639" y="371161"/>
                  </a:cubicBezTo>
                  <a:cubicBezTo>
                    <a:pt x="97616" y="371161"/>
                    <a:pt x="95145" y="364171"/>
                    <a:pt x="94596" y="361978"/>
                  </a:cubicBezTo>
                  <a:cubicBezTo>
                    <a:pt x="94184" y="360470"/>
                    <a:pt x="92948" y="352658"/>
                    <a:pt x="102009" y="348135"/>
                  </a:cubicBezTo>
                  <a:cubicBezTo>
                    <a:pt x="105030" y="345942"/>
                    <a:pt x="113130" y="331550"/>
                    <a:pt x="122741" y="293173"/>
                  </a:cubicBezTo>
                  <a:cubicBezTo>
                    <a:pt x="47778" y="268228"/>
                    <a:pt x="0" y="214226"/>
                    <a:pt x="0" y="153508"/>
                  </a:cubicBezTo>
                  <a:cubicBezTo>
                    <a:pt x="0" y="68804"/>
                    <a:pt x="94458" y="0"/>
                    <a:pt x="210609" y="0"/>
                  </a:cubicBezTo>
                  <a:close/>
                </a:path>
              </a:pathLst>
            </a:custGeom>
            <a:solidFill>
              <a:srgbClr val="FFFFFF"/>
            </a:solidFill>
            <a:ln w="12700" cap="flat">
              <a:noFill/>
              <a:miter lim="400000"/>
            </a:ln>
            <a:effectLst/>
          </p:spPr>
          <p:txBody>
            <a:bodyPr wrap="square" lIns="90000" tIns="46800" rIns="90000" bIns="46800" numCol="1" anchor="ctr">
              <a:no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defTabSz="228600">
                <a:defRPr sz="3000">
                  <a:solidFill>
                    <a:srgbClr val="FFFFFF"/>
                  </a:solidFill>
                  <a:effectLst>
                    <a:outerShdw blurRad="38100" dist="12700" dir="5400000" rotWithShape="0">
                      <a:srgbClr val="000000">
                        <a:alpha val="50000"/>
                      </a:srgbClr>
                    </a:outerShdw>
                  </a:effectLst>
                </a:defRPr>
              </a:pPr>
              <a:endParaRPr sz="1500"/>
            </a:p>
          </p:txBody>
        </p:sp>
      </p:grpSp>
      <p:grpSp>
        <p:nvGrpSpPr>
          <p:cNvPr id="7" name="ïŝḷíḍê">
            <a:extLst>
              <a:ext uri="{FF2B5EF4-FFF2-40B4-BE49-F238E27FC236}">
                <a16:creationId xmlns:a16="http://schemas.microsoft.com/office/drawing/2014/main" xmlns="" id="{CE90FF9B-ACBA-4304-9175-5BB6EBF9AF8B}"/>
              </a:ext>
            </a:extLst>
          </p:cNvPr>
          <p:cNvGrpSpPr/>
          <p:nvPr/>
        </p:nvGrpSpPr>
        <p:grpSpPr>
          <a:xfrm>
            <a:off x="7362585" y="1486216"/>
            <a:ext cx="3372638" cy="4190349"/>
            <a:chOff x="7596911" y="1268760"/>
            <a:chExt cx="3923577" cy="4874865"/>
          </a:xfrm>
        </p:grpSpPr>
        <p:grpSp>
          <p:nvGrpSpPr>
            <p:cNvPr id="11" name="ïśļiďe">
              <a:extLst>
                <a:ext uri="{FF2B5EF4-FFF2-40B4-BE49-F238E27FC236}">
                  <a16:creationId xmlns:a16="http://schemas.microsoft.com/office/drawing/2014/main" xmlns="" id="{B882E76B-18EA-40CF-9A2F-A356A1A51A0A}"/>
                </a:ext>
              </a:extLst>
            </p:cNvPr>
            <p:cNvGrpSpPr/>
            <p:nvPr/>
          </p:nvGrpSpPr>
          <p:grpSpPr>
            <a:xfrm>
              <a:off x="7596911" y="1268760"/>
              <a:ext cx="3923577" cy="1660602"/>
              <a:chOff x="7596911" y="1624991"/>
              <a:chExt cx="3923577" cy="1660602"/>
            </a:xfrm>
          </p:grpSpPr>
          <p:sp>
            <p:nvSpPr>
              <p:cNvPr id="22" name="iŝḻíďê">
                <a:extLst>
                  <a:ext uri="{FF2B5EF4-FFF2-40B4-BE49-F238E27FC236}">
                    <a16:creationId xmlns:a16="http://schemas.microsoft.com/office/drawing/2014/main" xmlns="" id="{A22C5219-D2DA-463F-BCA9-39926ACD4919}"/>
                  </a:ext>
                </a:extLst>
              </p:cNvPr>
              <p:cNvSpPr/>
              <p:nvPr/>
            </p:nvSpPr>
            <p:spPr>
              <a:xfrm>
                <a:off x="8616280" y="2157219"/>
                <a:ext cx="2904208" cy="1128374"/>
              </a:xfrm>
              <a:prstGeom prst="snip2SameRect">
                <a:avLst>
                  <a:gd name="adj1" fmla="val 0"/>
                  <a:gd name="adj2" fmla="val 0"/>
                </a:avLst>
              </a:prstGeom>
              <a:ln>
                <a:noFill/>
              </a:ln>
            </p:spPr>
            <p:txBody>
              <a:bodyPr wrap="square" anchor="t">
                <a:normAutofit lnSpcReduction="10000"/>
              </a:bodyPr>
              <a:lstStyle/>
              <a:p>
                <a:pPr marL="228594" indent="-228594">
                  <a:lnSpc>
                    <a:spcPct val="150000"/>
                  </a:lnSpc>
                  <a:buFont typeface="Arial" pitchFamily="34" charset="0"/>
                  <a:buChar char="•"/>
                  <a:tabLst>
                    <a:tab pos="228594" algn="l"/>
                  </a:tabLst>
                  <a:defRPr/>
                </a:pPr>
                <a:r>
                  <a:rPr lang="zh-CN" altLang="en-US" sz="1000" dirty="0">
                    <a:ea typeface="微软雅黑" panose="020B0503020204020204" pitchFamily="34" charset="-122"/>
                  </a:rPr>
                  <a:t>此部分内容作为文字排版占位显示（建议使用主题字体）</a:t>
                </a:r>
              </a:p>
              <a:p>
                <a:pPr marL="228594" indent="-228594">
                  <a:lnSpc>
                    <a:spcPct val="150000"/>
                  </a:lnSpc>
                  <a:buFont typeface="Arial" pitchFamily="34" charset="0"/>
                  <a:buChar char="•"/>
                  <a:tabLst>
                    <a:tab pos="228594" algn="l"/>
                  </a:tabLst>
                  <a:defRPr/>
                </a:pPr>
                <a:r>
                  <a:rPr lang="zh-CN" altLang="en-US" sz="1000" dirty="0">
                    <a:ea typeface="微软雅黑" panose="020B0503020204020204" pitchFamily="34" charset="-122"/>
                  </a:rPr>
                  <a:t>如需更改请在（设置形状格式）菜单下（文本选项）中调整</a:t>
                </a:r>
                <a:endParaRPr lang="en-US" altLang="zh-CN" sz="1000" dirty="0">
                  <a:ea typeface="微软雅黑" panose="020B0503020204020204" pitchFamily="34" charset="-122"/>
                </a:endParaRPr>
              </a:p>
            </p:txBody>
          </p:sp>
          <p:sp>
            <p:nvSpPr>
              <p:cNvPr id="23" name="ïṧlîḓe">
                <a:extLst>
                  <a:ext uri="{FF2B5EF4-FFF2-40B4-BE49-F238E27FC236}">
                    <a16:creationId xmlns:a16="http://schemas.microsoft.com/office/drawing/2014/main" xmlns="" id="{421A0F14-248F-45A7-8E2E-7EC50306F8FF}"/>
                  </a:ext>
                </a:extLst>
              </p:cNvPr>
              <p:cNvSpPr txBox="1">
                <a:spLocks/>
              </p:cNvSpPr>
              <p:nvPr/>
            </p:nvSpPr>
            <p:spPr bwMode="auto">
              <a:xfrm>
                <a:off x="8616280" y="1624991"/>
                <a:ext cx="2904208"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600" b="1" dirty="0">
                    <a:solidFill>
                      <a:schemeClr val="accent1"/>
                    </a:solidFill>
                    <a:ea typeface="微软雅黑" panose="020B0503020204020204" pitchFamily="34" charset="-122"/>
                  </a:rPr>
                  <a:t>标题文本预设</a:t>
                </a:r>
                <a:endParaRPr lang="en-US" altLang="zh-CN" sz="1600" b="1" dirty="0">
                  <a:solidFill>
                    <a:schemeClr val="accent1"/>
                  </a:solidFill>
                  <a:ea typeface="微软雅黑" panose="020B0503020204020204" pitchFamily="34" charset="-122"/>
                </a:endParaRPr>
              </a:p>
            </p:txBody>
          </p:sp>
          <p:sp>
            <p:nvSpPr>
              <p:cNvPr id="24" name="íslïďé">
                <a:extLst>
                  <a:ext uri="{FF2B5EF4-FFF2-40B4-BE49-F238E27FC236}">
                    <a16:creationId xmlns:a16="http://schemas.microsoft.com/office/drawing/2014/main" xmlns="" id="{85E02C78-7C19-440A-A460-433EC23858D3}"/>
                  </a:ext>
                </a:extLst>
              </p:cNvPr>
              <p:cNvSpPr/>
              <p:nvPr/>
            </p:nvSpPr>
            <p:spPr bwMode="auto">
              <a:xfrm>
                <a:off x="7596911" y="2180252"/>
                <a:ext cx="792088" cy="312644"/>
              </a:xfrm>
              <a:prstGeom prst="roundRect">
                <a:avLst/>
              </a:prstGeom>
              <a:solidFill>
                <a:schemeClr val="accent1"/>
              </a:solidFill>
              <a:ln w="38100">
                <a:noFill/>
              </a:ln>
              <a:extLst/>
            </p:spPr>
            <p:style>
              <a:lnRef idx="2">
                <a:schemeClr val="dk1"/>
              </a:lnRef>
              <a:fillRef idx="1">
                <a:schemeClr val="lt1"/>
              </a:fillRef>
              <a:effectRef idx="0">
                <a:schemeClr val="dk1"/>
              </a:effectRef>
              <a:fontRef idx="minor">
                <a:schemeClr val="dk1"/>
              </a:fontRef>
            </p:style>
            <p:txBody>
              <a:bodyPr wrap="none" rtlCol="0" anchor="ctr">
                <a:normAutofit fontScale="85000" lnSpcReduction="20000"/>
              </a:bodyPr>
              <a:lstStyle/>
              <a:p>
                <a:pPr algn="ctr"/>
                <a:r>
                  <a:rPr lang="zh-CN" altLang="en-US" sz="1400" b="1" dirty="0">
                    <a:solidFill>
                      <a:schemeClr val="bg1"/>
                    </a:solidFill>
                    <a:ea typeface="微软雅黑" panose="020B0503020204020204" pitchFamily="34" charset="-122"/>
                  </a:rPr>
                  <a:t>关键词</a:t>
                </a:r>
              </a:p>
            </p:txBody>
          </p:sp>
        </p:grpSp>
        <p:grpSp>
          <p:nvGrpSpPr>
            <p:cNvPr id="12" name="îṡlíḍè">
              <a:extLst>
                <a:ext uri="{FF2B5EF4-FFF2-40B4-BE49-F238E27FC236}">
                  <a16:creationId xmlns:a16="http://schemas.microsoft.com/office/drawing/2014/main" xmlns="" id="{7E4F0179-C343-4DD3-A962-5290804CAFB7}"/>
                </a:ext>
              </a:extLst>
            </p:cNvPr>
            <p:cNvGrpSpPr/>
            <p:nvPr/>
          </p:nvGrpSpPr>
          <p:grpSpPr>
            <a:xfrm>
              <a:off x="7596911" y="2864218"/>
              <a:ext cx="3923577" cy="1660602"/>
              <a:chOff x="7596911" y="1624991"/>
              <a:chExt cx="3923577" cy="1660602"/>
            </a:xfrm>
          </p:grpSpPr>
          <p:sp>
            <p:nvSpPr>
              <p:cNvPr id="19" name="ïS1îḍé">
                <a:extLst>
                  <a:ext uri="{FF2B5EF4-FFF2-40B4-BE49-F238E27FC236}">
                    <a16:creationId xmlns:a16="http://schemas.microsoft.com/office/drawing/2014/main" xmlns="" id="{4B145F92-F1FC-42F7-8E87-6F4A7085FA2E}"/>
                  </a:ext>
                </a:extLst>
              </p:cNvPr>
              <p:cNvSpPr/>
              <p:nvPr/>
            </p:nvSpPr>
            <p:spPr>
              <a:xfrm>
                <a:off x="8616280" y="2157219"/>
                <a:ext cx="2904208" cy="1128374"/>
              </a:xfrm>
              <a:prstGeom prst="snip2SameRect">
                <a:avLst>
                  <a:gd name="adj1" fmla="val 0"/>
                  <a:gd name="adj2" fmla="val 0"/>
                </a:avLst>
              </a:prstGeom>
              <a:ln>
                <a:noFill/>
              </a:ln>
            </p:spPr>
            <p:txBody>
              <a:bodyPr wrap="square" anchor="t">
                <a:normAutofit lnSpcReduction="10000"/>
              </a:bodyPr>
              <a:lstStyle/>
              <a:p>
                <a:pPr marL="228594" indent="-228594">
                  <a:lnSpc>
                    <a:spcPct val="150000"/>
                  </a:lnSpc>
                  <a:buFont typeface="Arial" pitchFamily="34" charset="0"/>
                  <a:buChar char="•"/>
                  <a:tabLst>
                    <a:tab pos="228594" algn="l"/>
                  </a:tabLst>
                  <a:defRPr/>
                </a:pPr>
                <a:r>
                  <a:rPr lang="zh-CN" altLang="en-US" sz="1000" dirty="0">
                    <a:ea typeface="微软雅黑" panose="020B0503020204020204" pitchFamily="34" charset="-122"/>
                  </a:rPr>
                  <a:t>此部分内容作为文字排版占位显示（建议使用主题字体）</a:t>
                </a:r>
              </a:p>
              <a:p>
                <a:pPr marL="228594" indent="-228594">
                  <a:lnSpc>
                    <a:spcPct val="150000"/>
                  </a:lnSpc>
                  <a:buFont typeface="Arial" pitchFamily="34" charset="0"/>
                  <a:buChar char="•"/>
                  <a:tabLst>
                    <a:tab pos="228594" algn="l"/>
                  </a:tabLst>
                  <a:defRPr/>
                </a:pPr>
                <a:r>
                  <a:rPr lang="zh-CN" altLang="en-US" sz="1000" dirty="0">
                    <a:ea typeface="微软雅黑" panose="020B0503020204020204" pitchFamily="34" charset="-122"/>
                  </a:rPr>
                  <a:t>如需更改请在（设置形状格式）菜单下（文本选项）中调整</a:t>
                </a:r>
                <a:endParaRPr lang="en-US" altLang="zh-CN" sz="1000" dirty="0">
                  <a:ea typeface="微软雅黑" panose="020B0503020204020204" pitchFamily="34" charset="-122"/>
                </a:endParaRPr>
              </a:p>
            </p:txBody>
          </p:sp>
          <p:sp>
            <p:nvSpPr>
              <p:cNvPr id="20" name="ï$1idê">
                <a:extLst>
                  <a:ext uri="{FF2B5EF4-FFF2-40B4-BE49-F238E27FC236}">
                    <a16:creationId xmlns:a16="http://schemas.microsoft.com/office/drawing/2014/main" xmlns="" id="{540AAA06-7D49-43E0-88B3-4AACBFC7A3AE}"/>
                  </a:ext>
                </a:extLst>
              </p:cNvPr>
              <p:cNvSpPr txBox="1">
                <a:spLocks/>
              </p:cNvSpPr>
              <p:nvPr/>
            </p:nvSpPr>
            <p:spPr bwMode="auto">
              <a:xfrm>
                <a:off x="8616280" y="1624991"/>
                <a:ext cx="2904208"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600" b="1" dirty="0">
                    <a:solidFill>
                      <a:schemeClr val="accent2"/>
                    </a:solidFill>
                    <a:ea typeface="微软雅黑" panose="020B0503020204020204" pitchFamily="34" charset="-122"/>
                  </a:rPr>
                  <a:t>标题文本预设</a:t>
                </a:r>
                <a:endParaRPr lang="en-US" altLang="zh-CN" sz="1600" b="1" dirty="0">
                  <a:solidFill>
                    <a:schemeClr val="accent2"/>
                  </a:solidFill>
                  <a:ea typeface="微软雅黑" panose="020B0503020204020204" pitchFamily="34" charset="-122"/>
                </a:endParaRPr>
              </a:p>
            </p:txBody>
          </p:sp>
          <p:sp>
            <p:nvSpPr>
              <p:cNvPr id="21" name="işliḑe">
                <a:extLst>
                  <a:ext uri="{FF2B5EF4-FFF2-40B4-BE49-F238E27FC236}">
                    <a16:creationId xmlns:a16="http://schemas.microsoft.com/office/drawing/2014/main" xmlns="" id="{9F12FA9A-434B-4A87-96CE-700B5474F979}"/>
                  </a:ext>
                </a:extLst>
              </p:cNvPr>
              <p:cNvSpPr/>
              <p:nvPr/>
            </p:nvSpPr>
            <p:spPr bwMode="auto">
              <a:xfrm>
                <a:off x="7596911" y="2180252"/>
                <a:ext cx="792088" cy="312644"/>
              </a:xfrm>
              <a:prstGeom prst="roundRect">
                <a:avLst/>
              </a:prstGeom>
              <a:solidFill>
                <a:schemeClr val="accent2"/>
              </a:solidFill>
              <a:ln w="38100">
                <a:noFill/>
              </a:ln>
              <a:extLst/>
            </p:spPr>
            <p:style>
              <a:lnRef idx="2">
                <a:schemeClr val="dk1"/>
              </a:lnRef>
              <a:fillRef idx="1">
                <a:schemeClr val="lt1"/>
              </a:fillRef>
              <a:effectRef idx="0">
                <a:schemeClr val="dk1"/>
              </a:effectRef>
              <a:fontRef idx="minor">
                <a:schemeClr val="dk1"/>
              </a:fontRef>
            </p:style>
            <p:txBody>
              <a:bodyPr wrap="none" rtlCol="0" anchor="ctr">
                <a:normAutofit fontScale="85000" lnSpcReduction="20000"/>
              </a:bodyPr>
              <a:lstStyle/>
              <a:p>
                <a:pPr algn="ctr"/>
                <a:r>
                  <a:rPr lang="zh-CN" altLang="en-US" sz="1400" b="1" dirty="0">
                    <a:solidFill>
                      <a:schemeClr val="bg1"/>
                    </a:solidFill>
                    <a:ea typeface="微软雅黑" panose="020B0503020204020204" pitchFamily="34" charset="-122"/>
                  </a:rPr>
                  <a:t>关键词</a:t>
                </a:r>
              </a:p>
            </p:txBody>
          </p:sp>
        </p:grpSp>
        <p:grpSp>
          <p:nvGrpSpPr>
            <p:cNvPr id="13" name="iŝlïḋe">
              <a:extLst>
                <a:ext uri="{FF2B5EF4-FFF2-40B4-BE49-F238E27FC236}">
                  <a16:creationId xmlns:a16="http://schemas.microsoft.com/office/drawing/2014/main" xmlns="" id="{6715082E-9D21-4F8C-8157-9CCF1E080F11}"/>
                </a:ext>
              </a:extLst>
            </p:cNvPr>
            <p:cNvGrpSpPr/>
            <p:nvPr/>
          </p:nvGrpSpPr>
          <p:grpSpPr>
            <a:xfrm>
              <a:off x="7596911" y="4483023"/>
              <a:ext cx="3923577" cy="1660602"/>
              <a:chOff x="7596911" y="1624991"/>
              <a:chExt cx="3923577" cy="1660602"/>
            </a:xfrm>
          </p:grpSpPr>
          <p:sp>
            <p:nvSpPr>
              <p:cNvPr id="16" name="iš1íḓê">
                <a:extLst>
                  <a:ext uri="{FF2B5EF4-FFF2-40B4-BE49-F238E27FC236}">
                    <a16:creationId xmlns:a16="http://schemas.microsoft.com/office/drawing/2014/main" xmlns="" id="{B7B990BC-E0ED-4157-8C66-2DDACDFA97EA}"/>
                  </a:ext>
                </a:extLst>
              </p:cNvPr>
              <p:cNvSpPr/>
              <p:nvPr/>
            </p:nvSpPr>
            <p:spPr>
              <a:xfrm>
                <a:off x="8616280" y="2157219"/>
                <a:ext cx="2904208" cy="1128374"/>
              </a:xfrm>
              <a:prstGeom prst="snip2SameRect">
                <a:avLst>
                  <a:gd name="adj1" fmla="val 0"/>
                  <a:gd name="adj2" fmla="val 0"/>
                </a:avLst>
              </a:prstGeom>
              <a:ln>
                <a:noFill/>
              </a:ln>
            </p:spPr>
            <p:txBody>
              <a:bodyPr wrap="square" anchor="t">
                <a:normAutofit lnSpcReduction="10000"/>
              </a:bodyPr>
              <a:lstStyle/>
              <a:p>
                <a:pPr marL="228594" indent="-228594">
                  <a:lnSpc>
                    <a:spcPct val="150000"/>
                  </a:lnSpc>
                  <a:buFont typeface="Arial" pitchFamily="34" charset="0"/>
                  <a:buChar char="•"/>
                  <a:tabLst>
                    <a:tab pos="228594" algn="l"/>
                  </a:tabLst>
                  <a:defRPr/>
                </a:pPr>
                <a:r>
                  <a:rPr lang="zh-CN" altLang="en-US" sz="1000" dirty="0">
                    <a:ea typeface="微软雅黑" panose="020B0503020204020204" pitchFamily="34" charset="-122"/>
                  </a:rPr>
                  <a:t>此部分内容作为文字排版占位显示（建议使用主题字体）</a:t>
                </a:r>
              </a:p>
              <a:p>
                <a:pPr marL="228594" indent="-228594">
                  <a:lnSpc>
                    <a:spcPct val="150000"/>
                  </a:lnSpc>
                  <a:buFont typeface="Arial" pitchFamily="34" charset="0"/>
                  <a:buChar char="•"/>
                  <a:tabLst>
                    <a:tab pos="228594" algn="l"/>
                  </a:tabLst>
                  <a:defRPr/>
                </a:pPr>
                <a:r>
                  <a:rPr lang="zh-CN" altLang="en-US" sz="1000" dirty="0">
                    <a:ea typeface="微软雅黑" panose="020B0503020204020204" pitchFamily="34" charset="-122"/>
                  </a:rPr>
                  <a:t>如需更改请在（设置形状格式）菜单下（文本选项）中调整</a:t>
                </a:r>
                <a:endParaRPr lang="en-US" altLang="zh-CN" sz="1000" dirty="0">
                  <a:ea typeface="微软雅黑" panose="020B0503020204020204" pitchFamily="34" charset="-122"/>
                </a:endParaRPr>
              </a:p>
            </p:txBody>
          </p:sp>
          <p:sp>
            <p:nvSpPr>
              <p:cNvPr id="17" name="isļíďè">
                <a:extLst>
                  <a:ext uri="{FF2B5EF4-FFF2-40B4-BE49-F238E27FC236}">
                    <a16:creationId xmlns:a16="http://schemas.microsoft.com/office/drawing/2014/main" xmlns="" id="{CE3F26B8-AFA9-4C5C-911D-FC78A91B54E5}"/>
                  </a:ext>
                </a:extLst>
              </p:cNvPr>
              <p:cNvSpPr txBox="1">
                <a:spLocks/>
              </p:cNvSpPr>
              <p:nvPr/>
            </p:nvSpPr>
            <p:spPr bwMode="auto">
              <a:xfrm>
                <a:off x="8616280" y="1624991"/>
                <a:ext cx="2904208" cy="51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chor="b">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eaLnBrk="1" hangingPunct="1">
                  <a:lnSpc>
                    <a:spcPct val="100000"/>
                  </a:lnSpc>
                  <a:spcBef>
                    <a:spcPct val="0"/>
                  </a:spcBef>
                  <a:buFontTx/>
                  <a:buNone/>
                </a:pPr>
                <a:r>
                  <a:rPr lang="zh-CN" altLang="en-US" sz="1600" b="1" dirty="0">
                    <a:solidFill>
                      <a:schemeClr val="accent3"/>
                    </a:solidFill>
                    <a:ea typeface="微软雅黑" panose="020B0503020204020204" pitchFamily="34" charset="-122"/>
                  </a:rPr>
                  <a:t>标题文本预设</a:t>
                </a:r>
                <a:endParaRPr lang="en-US" altLang="zh-CN" sz="1600" b="1" dirty="0">
                  <a:solidFill>
                    <a:schemeClr val="accent3"/>
                  </a:solidFill>
                  <a:ea typeface="微软雅黑" panose="020B0503020204020204" pitchFamily="34" charset="-122"/>
                </a:endParaRPr>
              </a:p>
            </p:txBody>
          </p:sp>
          <p:sp>
            <p:nvSpPr>
              <p:cNvPr id="18" name="ïšļïḍe">
                <a:extLst>
                  <a:ext uri="{FF2B5EF4-FFF2-40B4-BE49-F238E27FC236}">
                    <a16:creationId xmlns:a16="http://schemas.microsoft.com/office/drawing/2014/main" xmlns="" id="{B6D0B40F-5075-4627-A1C5-98B7FE0D2869}"/>
                  </a:ext>
                </a:extLst>
              </p:cNvPr>
              <p:cNvSpPr/>
              <p:nvPr/>
            </p:nvSpPr>
            <p:spPr bwMode="auto">
              <a:xfrm>
                <a:off x="7596911" y="2180252"/>
                <a:ext cx="792088" cy="312644"/>
              </a:xfrm>
              <a:prstGeom prst="roundRect">
                <a:avLst/>
              </a:prstGeom>
              <a:solidFill>
                <a:schemeClr val="accent3"/>
              </a:solidFill>
              <a:ln w="38100">
                <a:noFill/>
              </a:ln>
              <a:extLst/>
            </p:spPr>
            <p:style>
              <a:lnRef idx="2">
                <a:schemeClr val="dk1"/>
              </a:lnRef>
              <a:fillRef idx="1">
                <a:schemeClr val="lt1"/>
              </a:fillRef>
              <a:effectRef idx="0">
                <a:schemeClr val="dk1"/>
              </a:effectRef>
              <a:fontRef idx="minor">
                <a:schemeClr val="dk1"/>
              </a:fontRef>
            </p:style>
            <p:txBody>
              <a:bodyPr wrap="none" rtlCol="0" anchor="ctr">
                <a:normAutofit fontScale="85000" lnSpcReduction="20000"/>
              </a:bodyPr>
              <a:lstStyle/>
              <a:p>
                <a:pPr algn="ctr"/>
                <a:r>
                  <a:rPr lang="zh-CN" altLang="en-US" sz="1400" b="1" dirty="0">
                    <a:solidFill>
                      <a:schemeClr val="bg1"/>
                    </a:solidFill>
                    <a:ea typeface="微软雅黑" panose="020B0503020204020204" pitchFamily="34" charset="-122"/>
                  </a:rPr>
                  <a:t>关键词</a:t>
                </a:r>
              </a:p>
            </p:txBody>
          </p:sp>
        </p:grpSp>
        <p:cxnSp>
          <p:nvCxnSpPr>
            <p:cNvPr id="14" name="直接连接符 13">
              <a:extLst>
                <a:ext uri="{FF2B5EF4-FFF2-40B4-BE49-F238E27FC236}">
                  <a16:creationId xmlns:a16="http://schemas.microsoft.com/office/drawing/2014/main" xmlns="" id="{6A43AEE8-A35E-4E7D-928F-C45DCBA8D354}"/>
                </a:ext>
              </a:extLst>
            </p:cNvPr>
            <p:cNvCxnSpPr/>
            <p:nvPr/>
          </p:nvCxnSpPr>
          <p:spPr>
            <a:xfrm>
              <a:off x="7596911" y="2911843"/>
              <a:ext cx="3923577"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3FC19D41-007B-43E7-BFEE-786311D7917E}"/>
                </a:ext>
              </a:extLst>
            </p:cNvPr>
            <p:cNvCxnSpPr/>
            <p:nvPr/>
          </p:nvCxnSpPr>
          <p:spPr>
            <a:xfrm>
              <a:off x="7596911" y="4550143"/>
              <a:ext cx="3923577" cy="0"/>
            </a:xfrm>
            <a:prstGeom prst="line">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grpSp>
      <p:cxnSp>
        <p:nvCxnSpPr>
          <p:cNvPr id="8" name="肘形连接符 7">
            <a:extLst>
              <a:ext uri="{FF2B5EF4-FFF2-40B4-BE49-F238E27FC236}">
                <a16:creationId xmlns:a16="http://schemas.microsoft.com/office/drawing/2014/main" xmlns="" id="{62F23F59-81DC-4700-84EB-B8E64609D670}"/>
              </a:ext>
            </a:extLst>
          </p:cNvPr>
          <p:cNvCxnSpPr>
            <a:stCxn id="21" idx="1"/>
            <a:endCxn id="25" idx="3"/>
          </p:cNvCxnSpPr>
          <p:nvPr/>
        </p:nvCxnSpPr>
        <p:spPr>
          <a:xfrm rot="10800000" flipV="1">
            <a:off x="5825608" y="3469308"/>
            <a:ext cx="1536976" cy="1953828"/>
          </a:xfrm>
          <a:prstGeom prst="bentConnector3">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9" name="肘形连接符 8">
            <a:extLst>
              <a:ext uri="{FF2B5EF4-FFF2-40B4-BE49-F238E27FC236}">
                <a16:creationId xmlns:a16="http://schemas.microsoft.com/office/drawing/2014/main" xmlns="" id="{5C899E9A-74BF-4F2A-A0D1-0A46E3067227}"/>
              </a:ext>
            </a:extLst>
          </p:cNvPr>
          <p:cNvCxnSpPr>
            <a:stCxn id="25" idx="3"/>
            <a:endCxn id="24" idx="1"/>
          </p:cNvCxnSpPr>
          <p:nvPr/>
        </p:nvCxnSpPr>
        <p:spPr>
          <a:xfrm flipV="1">
            <a:off x="5825608" y="2097880"/>
            <a:ext cx="1536976" cy="3325256"/>
          </a:xfrm>
          <a:prstGeom prst="bentConnector3">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0" name="肘形连接符 9">
            <a:extLst>
              <a:ext uri="{FF2B5EF4-FFF2-40B4-BE49-F238E27FC236}">
                <a16:creationId xmlns:a16="http://schemas.microsoft.com/office/drawing/2014/main" xmlns="" id="{4D4E6FB2-E954-4BE4-9DFF-6659133FF095}"/>
              </a:ext>
            </a:extLst>
          </p:cNvPr>
          <p:cNvCxnSpPr>
            <a:stCxn id="25" idx="3"/>
            <a:endCxn id="18" idx="1"/>
          </p:cNvCxnSpPr>
          <p:nvPr/>
        </p:nvCxnSpPr>
        <p:spPr>
          <a:xfrm flipV="1">
            <a:off x="5825608" y="4860805"/>
            <a:ext cx="1536976" cy="562331"/>
          </a:xfrm>
          <a:prstGeom prst="bentConnector3">
            <a:avLst/>
          </a:prstGeom>
          <a:ln w="3175" cap="rnd">
            <a:solidFill>
              <a:schemeClr val="bg1">
                <a:lumMod val="85000"/>
              </a:schemeClr>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1180709" y="514055"/>
            <a:ext cx="3171572" cy="523220"/>
          </a:xfrm>
          <a:prstGeom prst="rect">
            <a:avLst/>
          </a:prstGeom>
        </p:spPr>
        <p:txBody>
          <a:bodyPr wrap="square">
            <a:spAutoFit/>
          </a:bodyPr>
          <a:lstStyle/>
          <a:p>
            <a:r>
              <a:rPr lang="zh-CN" altLang="en-US" sz="2800" b="1" dirty="0">
                <a:solidFill>
                  <a:schemeClr val="accent4"/>
                </a:solidFill>
                <a:ea typeface="微软雅黑" panose="020B0503020204020204" pitchFamily="34" charset="-122"/>
              </a:rPr>
              <a:t>快速提升技能</a:t>
            </a:r>
          </a:p>
        </p:txBody>
      </p:sp>
    </p:spTree>
    <p:extLst>
      <p:ext uri="{BB962C8B-B14F-4D97-AF65-F5344CB8AC3E}">
        <p14:creationId xmlns:p14="http://schemas.microsoft.com/office/powerpoint/2010/main" val="3578775040"/>
      </p:ext>
    </p:extLst>
  </p:cSld>
  <p:clrMapOvr>
    <a:masterClrMapping/>
  </p:clrMapOvr>
  <p:transition spd="slow">
    <p:comb/>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284"/>
            <a:ext cx="12192000" cy="4376928"/>
          </a:xfrm>
          <a:prstGeom prst="rect">
            <a:avLst/>
          </a:prstGeom>
        </p:spPr>
      </p:pic>
      <p:pic>
        <p:nvPicPr>
          <p:cNvPr id="4" name="图片 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3495709"/>
            <a:ext cx="12192000" cy="3362291"/>
          </a:xfrm>
          <a:prstGeom prst="rect">
            <a:avLst/>
          </a:prstGeom>
        </p:spPr>
      </p:pic>
      <p:pic>
        <p:nvPicPr>
          <p:cNvPr id="5" name="图片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178653" y="3065796"/>
            <a:ext cx="3600000" cy="214013"/>
          </a:xfrm>
          <a:prstGeom prst="rect">
            <a:avLst/>
          </a:prstGeom>
        </p:spPr>
      </p:pic>
      <p:pic>
        <p:nvPicPr>
          <p:cNvPr id="8" name="图片 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769600" y="3838038"/>
            <a:ext cx="146835" cy="2408502"/>
          </a:xfrm>
          <a:prstGeom prst="rect">
            <a:avLst/>
          </a:prstGeom>
        </p:spPr>
      </p:pic>
      <p:pic>
        <p:nvPicPr>
          <p:cNvPr id="9" name="图片 8"/>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1089612" y="4912297"/>
            <a:ext cx="492494" cy="1295517"/>
          </a:xfrm>
          <a:prstGeom prst="rect">
            <a:avLst/>
          </a:prstGeom>
        </p:spPr>
      </p:pic>
      <p:pic>
        <p:nvPicPr>
          <p:cNvPr id="10" name="图片 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050930" y="3845885"/>
            <a:ext cx="562623" cy="824898"/>
          </a:xfrm>
          <a:prstGeom prst="rect">
            <a:avLst/>
          </a:prstGeom>
        </p:spPr>
      </p:pic>
      <p:pic>
        <p:nvPicPr>
          <p:cNvPr id="11" name="图片 10"/>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269534" y="247661"/>
            <a:ext cx="3602440" cy="180000"/>
          </a:xfrm>
          <a:prstGeom prst="rect">
            <a:avLst/>
          </a:prstGeom>
        </p:spPr>
      </p:pic>
      <p:pic>
        <p:nvPicPr>
          <p:cNvPr id="12" name="图片 11"/>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000944" y="6301101"/>
            <a:ext cx="905056" cy="216000"/>
          </a:xfrm>
          <a:prstGeom prst="rect">
            <a:avLst/>
          </a:prstGeom>
        </p:spPr>
      </p:pic>
      <p:pic>
        <p:nvPicPr>
          <p:cNvPr id="13" name="图片 1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02369" y="6219556"/>
            <a:ext cx="866691" cy="288000"/>
          </a:xfrm>
          <a:prstGeom prst="rect">
            <a:avLst/>
          </a:prstGeom>
        </p:spPr>
      </p:pic>
      <p:pic>
        <p:nvPicPr>
          <p:cNvPr id="15" name="图片 1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021340" y="5716689"/>
            <a:ext cx="581924" cy="270576"/>
          </a:xfrm>
          <a:prstGeom prst="rect">
            <a:avLst/>
          </a:prstGeom>
        </p:spPr>
      </p:pic>
      <p:pic>
        <p:nvPicPr>
          <p:cNvPr id="16" name="图片 15"/>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136088" y="5720618"/>
            <a:ext cx="3735886" cy="864000"/>
          </a:xfrm>
          <a:prstGeom prst="rect">
            <a:avLst/>
          </a:prstGeom>
        </p:spPr>
      </p:pic>
      <p:pic>
        <p:nvPicPr>
          <p:cNvPr id="17" name="图片 16"/>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334697" y="444499"/>
            <a:ext cx="108000" cy="2724542"/>
          </a:xfrm>
          <a:prstGeom prst="rect">
            <a:avLst/>
          </a:prstGeom>
        </p:spPr>
      </p:pic>
      <p:pic>
        <p:nvPicPr>
          <p:cNvPr id="19" name="图片 18"/>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8178653" y="2093857"/>
            <a:ext cx="3600000" cy="814900"/>
          </a:xfrm>
          <a:prstGeom prst="rect">
            <a:avLst/>
          </a:prstGeom>
        </p:spPr>
      </p:pic>
      <p:sp>
        <p:nvSpPr>
          <p:cNvPr id="21" name="文本框 20"/>
          <p:cNvSpPr txBox="1"/>
          <p:nvPr/>
        </p:nvSpPr>
        <p:spPr>
          <a:xfrm>
            <a:off x="822349" y="3791000"/>
            <a:ext cx="7356304" cy="1569660"/>
          </a:xfrm>
          <a:prstGeom prst="rect">
            <a:avLst/>
          </a:prstGeom>
          <a:noFill/>
        </p:spPr>
        <p:txBody>
          <a:bodyPr wrap="square" rtlCol="0">
            <a:spAutoFit/>
          </a:bodyPr>
          <a:lstStyle/>
          <a:p>
            <a:r>
              <a:rPr lang="zh-CN" altLang="en-US" sz="9600" b="1" dirty="0" smtClean="0">
                <a:solidFill>
                  <a:schemeClr val="bg1"/>
                </a:solidFill>
                <a:latin typeface="微软雅黑" panose="020B0503020204020204" pitchFamily="34" charset="-122"/>
                <a:ea typeface="微软雅黑" panose="020B0503020204020204" pitchFamily="34" charset="-122"/>
              </a:rPr>
              <a:t>谢谢观看</a:t>
            </a:r>
            <a:endParaRPr lang="zh-CN" altLang="en-US" sz="8000" dirty="0">
              <a:solidFill>
                <a:schemeClr val="bg1"/>
              </a:solidFill>
              <a:latin typeface="微软雅黑" panose="020B0503020204020204" pitchFamily="34" charset="-122"/>
              <a:ea typeface="微软雅黑" panose="020B0503020204020204" pitchFamily="34" charset="-122"/>
            </a:endParaRPr>
          </a:p>
        </p:txBody>
      </p:sp>
      <p:sp>
        <p:nvSpPr>
          <p:cNvPr id="22" name="矩形 21"/>
          <p:cNvSpPr/>
          <p:nvPr/>
        </p:nvSpPr>
        <p:spPr>
          <a:xfrm>
            <a:off x="1689100" y="5712187"/>
            <a:ext cx="1440000" cy="288000"/>
          </a:xfrm>
          <a:prstGeom prst="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1827255" y="5720618"/>
            <a:ext cx="1186531" cy="270000"/>
          </a:xfrm>
          <a:prstGeom prst="rect">
            <a:avLst/>
          </a:prstGeom>
        </p:spPr>
      </p:pic>
    </p:spTree>
    <p:extLst>
      <p:ext uri="{BB962C8B-B14F-4D97-AF65-F5344CB8AC3E}">
        <p14:creationId xmlns:p14="http://schemas.microsoft.com/office/powerpoint/2010/main" val="4098133680"/>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circle(in)">
                                      <p:cBhvr>
                                        <p:cTn id="7" dur="2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72500345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ḷidé">
            <a:extLst>
              <a:ext uri="{FF2B5EF4-FFF2-40B4-BE49-F238E27FC236}">
                <a16:creationId xmlns:a16="http://schemas.microsoft.com/office/drawing/2014/main" xmlns="" id="{06745AD2-8A5E-43C3-82BD-665866146A96}"/>
              </a:ext>
            </a:extLst>
          </p:cNvPr>
          <p:cNvSpPr>
            <a:spLocks/>
          </p:cNvSpPr>
          <p:nvPr/>
        </p:nvSpPr>
        <p:spPr>
          <a:xfrm>
            <a:off x="838200" y="1340768"/>
            <a:ext cx="10550388" cy="43924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ea typeface="微软雅黑" panose="020B0503020204020204" pitchFamily="34" charset="-122"/>
            </a:endParaRPr>
          </a:p>
        </p:txBody>
      </p:sp>
      <p:sp>
        <p:nvSpPr>
          <p:cNvPr id="4" name="îṣļíḓê">
            <a:extLst>
              <a:ext uri="{FF2B5EF4-FFF2-40B4-BE49-F238E27FC236}">
                <a16:creationId xmlns:a16="http://schemas.microsoft.com/office/drawing/2014/main" xmlns="" id="{AE5D7FAC-4EE8-4721-94A8-420C39EB9A66}"/>
              </a:ext>
            </a:extLst>
          </p:cNvPr>
          <p:cNvSpPr/>
          <p:nvPr/>
        </p:nvSpPr>
        <p:spPr>
          <a:xfrm>
            <a:off x="838200" y="3928056"/>
            <a:ext cx="10550388" cy="1805200"/>
          </a:xfrm>
          <a:prstGeom prst="rect">
            <a:avLst/>
          </a:prstGeom>
          <a:solidFill>
            <a:schemeClr val="accent6">
              <a:lumMod val="75000"/>
              <a:alpha val="85000"/>
            </a:schemeClr>
          </a:solidFill>
          <a:ln>
            <a:noFill/>
          </a:ln>
        </p:spPr>
        <p:txBody>
          <a:bodyPr wrap="none" lIns="91412" tIns="45700" rIns="91412" bIns="45700" anchor="ctr" anchorCtr="1">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buSzPct val="25000"/>
              <a:defRPr/>
            </a:pPr>
            <a:r>
              <a:rPr lang="zh-CN" altLang="en-US" sz="6600" b="1" dirty="0">
                <a:solidFill>
                  <a:schemeClr val="bg1">
                    <a:lumMod val="95000"/>
                  </a:schemeClr>
                </a:solidFill>
                <a:ea typeface="微软雅黑" panose="020B0503020204020204" pitchFamily="34" charset="-122"/>
              </a:rPr>
              <a:t>责任与执行力</a:t>
            </a:r>
          </a:p>
        </p:txBody>
      </p:sp>
    </p:spTree>
    <p:extLst>
      <p:ext uri="{BB962C8B-B14F-4D97-AF65-F5344CB8AC3E}">
        <p14:creationId xmlns:p14="http://schemas.microsoft.com/office/powerpoint/2010/main" val="4032602562"/>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6dde3cd9-7c6a-497f-ba96-029dee1212da"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926938" y="1880827"/>
            <a:ext cx="10338124" cy="3461498"/>
            <a:chOff x="1074549" y="1880828"/>
            <a:chExt cx="10338124" cy="3461498"/>
          </a:xfrm>
        </p:grpSpPr>
        <p:grpSp>
          <p:nvGrpSpPr>
            <p:cNvPr id="4" name="ïṣ1íḑé"/>
            <p:cNvGrpSpPr/>
            <p:nvPr/>
          </p:nvGrpSpPr>
          <p:grpSpPr>
            <a:xfrm>
              <a:off x="3509472" y="1880828"/>
              <a:ext cx="5346806" cy="3461498"/>
              <a:chOff x="3699032" y="2293495"/>
              <a:chExt cx="4374609" cy="2832102"/>
            </a:xfrm>
          </p:grpSpPr>
          <p:grpSp>
            <p:nvGrpSpPr>
              <p:cNvPr id="17" name="íŝļíḍè"/>
              <p:cNvGrpSpPr/>
              <p:nvPr/>
            </p:nvGrpSpPr>
            <p:grpSpPr>
              <a:xfrm>
                <a:off x="3699032" y="2293495"/>
                <a:ext cx="4374609" cy="2832102"/>
                <a:chOff x="3594100" y="2339975"/>
                <a:chExt cx="4997450" cy="3235326"/>
              </a:xfrm>
            </p:grpSpPr>
            <p:grpSp>
              <p:nvGrpSpPr>
                <p:cNvPr id="33" name="ïṥliḍé"/>
                <p:cNvGrpSpPr/>
                <p:nvPr/>
              </p:nvGrpSpPr>
              <p:grpSpPr>
                <a:xfrm>
                  <a:off x="5259388" y="2339975"/>
                  <a:ext cx="2386013" cy="1631951"/>
                  <a:chOff x="5259388" y="2339975"/>
                  <a:chExt cx="2386013" cy="1631951"/>
                </a:xfrm>
              </p:grpSpPr>
              <p:sp>
                <p:nvSpPr>
                  <p:cNvPr id="49" name="ïsḷíḓe"/>
                  <p:cNvSpPr>
                    <a:spLocks/>
                  </p:cNvSpPr>
                  <p:nvPr/>
                </p:nvSpPr>
                <p:spPr bwMode="auto">
                  <a:xfrm>
                    <a:off x="5259388" y="2506663"/>
                    <a:ext cx="2346325" cy="1465263"/>
                  </a:xfrm>
                  <a:custGeom>
                    <a:avLst/>
                    <a:gdLst>
                      <a:gd name="T0" fmla="*/ 1525 w 1555"/>
                      <a:gd name="T1" fmla="*/ 667 h 969"/>
                      <a:gd name="T2" fmla="*/ 1485 w 1555"/>
                      <a:gd name="T3" fmla="*/ 758 h 969"/>
                      <a:gd name="T4" fmla="*/ 656 w 1555"/>
                      <a:gd name="T5" fmla="*/ 957 h 969"/>
                      <a:gd name="T6" fmla="*/ 508 w 1555"/>
                      <a:gd name="T7" fmla="*/ 910 h 969"/>
                      <a:gd name="T8" fmla="*/ 30 w 1555"/>
                      <a:gd name="T9" fmla="*/ 303 h 969"/>
                      <a:gd name="T10" fmla="*/ 70 w 1555"/>
                      <a:gd name="T11" fmla="*/ 211 h 969"/>
                      <a:gd name="T12" fmla="*/ 899 w 1555"/>
                      <a:gd name="T13" fmla="*/ 13 h 969"/>
                      <a:gd name="T14" fmla="*/ 1047 w 1555"/>
                      <a:gd name="T15" fmla="*/ 59 h 969"/>
                      <a:gd name="T16" fmla="*/ 1525 w 1555"/>
                      <a:gd name="T17" fmla="*/ 66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5" h="969">
                        <a:moveTo>
                          <a:pt x="1525" y="667"/>
                        </a:moveTo>
                        <a:cubicBezTo>
                          <a:pt x="1555" y="705"/>
                          <a:pt x="1537" y="746"/>
                          <a:pt x="1485" y="758"/>
                        </a:cubicBezTo>
                        <a:cubicBezTo>
                          <a:pt x="656" y="957"/>
                          <a:pt x="656" y="957"/>
                          <a:pt x="656" y="957"/>
                        </a:cubicBezTo>
                        <a:cubicBezTo>
                          <a:pt x="604" y="969"/>
                          <a:pt x="538" y="948"/>
                          <a:pt x="508" y="910"/>
                        </a:cubicBezTo>
                        <a:cubicBezTo>
                          <a:pt x="30" y="303"/>
                          <a:pt x="30" y="303"/>
                          <a:pt x="30" y="303"/>
                        </a:cubicBezTo>
                        <a:cubicBezTo>
                          <a:pt x="0" y="265"/>
                          <a:pt x="18" y="224"/>
                          <a:pt x="70" y="211"/>
                        </a:cubicBezTo>
                        <a:cubicBezTo>
                          <a:pt x="899" y="13"/>
                          <a:pt x="899" y="13"/>
                          <a:pt x="899" y="13"/>
                        </a:cubicBezTo>
                        <a:cubicBezTo>
                          <a:pt x="951" y="0"/>
                          <a:pt x="1017" y="21"/>
                          <a:pt x="1047" y="59"/>
                        </a:cubicBezTo>
                        <a:lnTo>
                          <a:pt x="1525" y="667"/>
                        </a:lnTo>
                        <a:close/>
                      </a:path>
                    </a:pathLst>
                  </a:custGeom>
                  <a:solidFill>
                    <a:schemeClr val="accent1">
                      <a:lumMod val="75000"/>
                    </a:schemeClr>
                  </a:solidFill>
                  <a:ln>
                    <a:noFill/>
                  </a:ln>
                </p:spPr>
                <p:txBody>
                  <a:bodyPr anchor="ctr"/>
                  <a:lstStyle/>
                  <a:p>
                    <a:pPr algn="ctr"/>
                    <a:endParaRPr/>
                  </a:p>
                </p:txBody>
              </p:sp>
              <p:sp>
                <p:nvSpPr>
                  <p:cNvPr id="50" name="îsḷíďè"/>
                  <p:cNvSpPr>
                    <a:spLocks/>
                  </p:cNvSpPr>
                  <p:nvPr/>
                </p:nvSpPr>
                <p:spPr bwMode="auto">
                  <a:xfrm>
                    <a:off x="5287963" y="2727325"/>
                    <a:ext cx="715963" cy="1055688"/>
                  </a:xfrm>
                  <a:custGeom>
                    <a:avLst/>
                    <a:gdLst>
                      <a:gd name="T0" fmla="*/ 26 w 475"/>
                      <a:gd name="T1" fmla="*/ 0 h 699"/>
                      <a:gd name="T2" fmla="*/ 0 w 475"/>
                      <a:gd name="T3" fmla="*/ 110 h 699"/>
                      <a:gd name="T4" fmla="*/ 475 w 475"/>
                      <a:gd name="T5" fmla="*/ 699 h 699"/>
                      <a:gd name="T6" fmla="*/ 427 w 475"/>
                      <a:gd name="T7" fmla="*/ 67 h 699"/>
                      <a:gd name="T8" fmla="*/ 26 w 475"/>
                      <a:gd name="T9" fmla="*/ 0 h 699"/>
                    </a:gdLst>
                    <a:ahLst/>
                    <a:cxnLst>
                      <a:cxn ang="0">
                        <a:pos x="T0" y="T1"/>
                      </a:cxn>
                      <a:cxn ang="0">
                        <a:pos x="T2" y="T3"/>
                      </a:cxn>
                      <a:cxn ang="0">
                        <a:pos x="T4" y="T5"/>
                      </a:cxn>
                      <a:cxn ang="0">
                        <a:pos x="T6" y="T7"/>
                      </a:cxn>
                      <a:cxn ang="0">
                        <a:pos x="T8" y="T9"/>
                      </a:cxn>
                    </a:cxnLst>
                    <a:rect l="0" t="0" r="r" b="b"/>
                    <a:pathLst>
                      <a:path w="475" h="699">
                        <a:moveTo>
                          <a:pt x="26" y="0"/>
                        </a:moveTo>
                        <a:cubicBezTo>
                          <a:pt x="0" y="110"/>
                          <a:pt x="0" y="110"/>
                          <a:pt x="0" y="110"/>
                        </a:cubicBezTo>
                        <a:cubicBezTo>
                          <a:pt x="475" y="699"/>
                          <a:pt x="475" y="699"/>
                          <a:pt x="475" y="699"/>
                        </a:cubicBezTo>
                        <a:cubicBezTo>
                          <a:pt x="475" y="699"/>
                          <a:pt x="427" y="78"/>
                          <a:pt x="427" y="67"/>
                        </a:cubicBezTo>
                        <a:cubicBezTo>
                          <a:pt x="427" y="55"/>
                          <a:pt x="26" y="0"/>
                          <a:pt x="26" y="0"/>
                        </a:cubicBezTo>
                        <a:close/>
                      </a:path>
                    </a:pathLst>
                  </a:custGeom>
                  <a:solidFill>
                    <a:schemeClr val="accent1">
                      <a:lumMod val="75000"/>
                    </a:schemeClr>
                  </a:solidFill>
                  <a:ln>
                    <a:noFill/>
                  </a:ln>
                </p:spPr>
                <p:txBody>
                  <a:bodyPr anchor="ctr"/>
                  <a:lstStyle/>
                  <a:p>
                    <a:pPr algn="ctr"/>
                    <a:endParaRPr/>
                  </a:p>
                </p:txBody>
              </p:sp>
              <p:sp>
                <p:nvSpPr>
                  <p:cNvPr id="51" name="iṡḻîde"/>
                  <p:cNvSpPr>
                    <a:spLocks/>
                  </p:cNvSpPr>
                  <p:nvPr/>
                </p:nvSpPr>
                <p:spPr bwMode="auto">
                  <a:xfrm>
                    <a:off x="7477125" y="3405188"/>
                    <a:ext cx="150813" cy="157163"/>
                  </a:xfrm>
                  <a:custGeom>
                    <a:avLst/>
                    <a:gdLst>
                      <a:gd name="T0" fmla="*/ 95 w 95"/>
                      <a:gd name="T1" fmla="*/ 0 h 99"/>
                      <a:gd name="T2" fmla="*/ 69 w 95"/>
                      <a:gd name="T3" fmla="*/ 99 h 99"/>
                      <a:gd name="T4" fmla="*/ 18 w 95"/>
                      <a:gd name="T5" fmla="*/ 75 h 99"/>
                      <a:gd name="T6" fmla="*/ 0 w 95"/>
                      <a:gd name="T7" fmla="*/ 24 h 99"/>
                      <a:gd name="T8" fmla="*/ 95 w 95"/>
                      <a:gd name="T9" fmla="*/ 0 h 99"/>
                    </a:gdLst>
                    <a:ahLst/>
                    <a:cxnLst>
                      <a:cxn ang="0">
                        <a:pos x="T0" y="T1"/>
                      </a:cxn>
                      <a:cxn ang="0">
                        <a:pos x="T2" y="T3"/>
                      </a:cxn>
                      <a:cxn ang="0">
                        <a:pos x="T4" y="T5"/>
                      </a:cxn>
                      <a:cxn ang="0">
                        <a:pos x="T6" y="T7"/>
                      </a:cxn>
                      <a:cxn ang="0">
                        <a:pos x="T8" y="T9"/>
                      </a:cxn>
                    </a:cxnLst>
                    <a:rect l="0" t="0" r="r" b="b"/>
                    <a:pathLst>
                      <a:path w="95" h="99">
                        <a:moveTo>
                          <a:pt x="95" y="0"/>
                        </a:moveTo>
                        <a:lnTo>
                          <a:pt x="69" y="99"/>
                        </a:lnTo>
                        <a:lnTo>
                          <a:pt x="18" y="75"/>
                        </a:lnTo>
                        <a:lnTo>
                          <a:pt x="0" y="24"/>
                        </a:lnTo>
                        <a:lnTo>
                          <a:pt x="95" y="0"/>
                        </a:lnTo>
                        <a:close/>
                      </a:path>
                    </a:pathLst>
                  </a:custGeom>
                  <a:solidFill>
                    <a:schemeClr val="accent1">
                      <a:lumMod val="75000"/>
                    </a:schemeClr>
                  </a:solidFill>
                  <a:ln>
                    <a:noFill/>
                  </a:ln>
                </p:spPr>
                <p:txBody>
                  <a:bodyPr anchor="ctr"/>
                  <a:lstStyle/>
                  <a:p>
                    <a:pPr algn="ctr"/>
                    <a:endParaRPr/>
                  </a:p>
                </p:txBody>
              </p:sp>
              <p:sp>
                <p:nvSpPr>
                  <p:cNvPr id="52" name="îšļîḍé"/>
                  <p:cNvSpPr>
                    <a:spLocks/>
                  </p:cNvSpPr>
                  <p:nvPr/>
                </p:nvSpPr>
                <p:spPr bwMode="auto">
                  <a:xfrm>
                    <a:off x="5297488" y="2339975"/>
                    <a:ext cx="2347913" cy="1465263"/>
                  </a:xfrm>
                  <a:custGeom>
                    <a:avLst/>
                    <a:gdLst>
                      <a:gd name="T0" fmla="*/ 1525 w 1555"/>
                      <a:gd name="T1" fmla="*/ 667 h 969"/>
                      <a:gd name="T2" fmla="*/ 1485 w 1555"/>
                      <a:gd name="T3" fmla="*/ 758 h 969"/>
                      <a:gd name="T4" fmla="*/ 656 w 1555"/>
                      <a:gd name="T5" fmla="*/ 956 h 969"/>
                      <a:gd name="T6" fmla="*/ 508 w 1555"/>
                      <a:gd name="T7" fmla="*/ 910 h 969"/>
                      <a:gd name="T8" fmla="*/ 30 w 1555"/>
                      <a:gd name="T9" fmla="*/ 302 h 969"/>
                      <a:gd name="T10" fmla="*/ 70 w 1555"/>
                      <a:gd name="T11" fmla="*/ 211 h 969"/>
                      <a:gd name="T12" fmla="*/ 899 w 1555"/>
                      <a:gd name="T13" fmla="*/ 12 h 969"/>
                      <a:gd name="T14" fmla="*/ 1047 w 1555"/>
                      <a:gd name="T15" fmla="*/ 59 h 969"/>
                      <a:gd name="T16" fmla="*/ 1525 w 1555"/>
                      <a:gd name="T17" fmla="*/ 66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5" h="969">
                        <a:moveTo>
                          <a:pt x="1525" y="667"/>
                        </a:moveTo>
                        <a:cubicBezTo>
                          <a:pt x="1555" y="705"/>
                          <a:pt x="1537" y="745"/>
                          <a:pt x="1485" y="758"/>
                        </a:cubicBezTo>
                        <a:cubicBezTo>
                          <a:pt x="656" y="956"/>
                          <a:pt x="656" y="956"/>
                          <a:pt x="656" y="956"/>
                        </a:cubicBezTo>
                        <a:cubicBezTo>
                          <a:pt x="604" y="969"/>
                          <a:pt x="538" y="948"/>
                          <a:pt x="508" y="910"/>
                        </a:cubicBezTo>
                        <a:cubicBezTo>
                          <a:pt x="30" y="302"/>
                          <a:pt x="30" y="302"/>
                          <a:pt x="30" y="302"/>
                        </a:cubicBezTo>
                        <a:cubicBezTo>
                          <a:pt x="0" y="264"/>
                          <a:pt x="18" y="223"/>
                          <a:pt x="70" y="211"/>
                        </a:cubicBezTo>
                        <a:cubicBezTo>
                          <a:pt x="899" y="12"/>
                          <a:pt x="899" y="12"/>
                          <a:pt x="899" y="12"/>
                        </a:cubicBezTo>
                        <a:cubicBezTo>
                          <a:pt x="951" y="0"/>
                          <a:pt x="1017" y="21"/>
                          <a:pt x="1047" y="59"/>
                        </a:cubicBezTo>
                        <a:lnTo>
                          <a:pt x="1525" y="667"/>
                        </a:lnTo>
                        <a:close/>
                      </a:path>
                    </a:pathLst>
                  </a:custGeom>
                  <a:solidFill>
                    <a:schemeClr val="accent1"/>
                  </a:solidFill>
                  <a:ln>
                    <a:noFill/>
                  </a:ln>
                </p:spPr>
                <p:txBody>
                  <a:bodyPr anchor="ctr"/>
                  <a:lstStyle/>
                  <a:p>
                    <a:pPr algn="ctr"/>
                    <a:endParaRPr/>
                  </a:p>
                </p:txBody>
              </p:sp>
            </p:grpSp>
            <p:grpSp>
              <p:nvGrpSpPr>
                <p:cNvPr id="34" name="íŝļïḍé"/>
                <p:cNvGrpSpPr/>
                <p:nvPr/>
              </p:nvGrpSpPr>
              <p:grpSpPr>
                <a:xfrm>
                  <a:off x="3594100" y="2740025"/>
                  <a:ext cx="2386013" cy="1630363"/>
                  <a:chOff x="3594100" y="2740025"/>
                  <a:chExt cx="2386013" cy="1630363"/>
                </a:xfrm>
              </p:grpSpPr>
              <p:sp>
                <p:nvSpPr>
                  <p:cNvPr id="45" name="işļíḓè"/>
                  <p:cNvSpPr>
                    <a:spLocks/>
                  </p:cNvSpPr>
                  <p:nvPr/>
                </p:nvSpPr>
                <p:spPr bwMode="auto">
                  <a:xfrm>
                    <a:off x="3594100" y="2905125"/>
                    <a:ext cx="2346325" cy="1465263"/>
                  </a:xfrm>
                  <a:custGeom>
                    <a:avLst/>
                    <a:gdLst>
                      <a:gd name="T0" fmla="*/ 1525 w 1555"/>
                      <a:gd name="T1" fmla="*/ 667 h 969"/>
                      <a:gd name="T2" fmla="*/ 1485 w 1555"/>
                      <a:gd name="T3" fmla="*/ 758 h 969"/>
                      <a:gd name="T4" fmla="*/ 656 w 1555"/>
                      <a:gd name="T5" fmla="*/ 957 h 969"/>
                      <a:gd name="T6" fmla="*/ 508 w 1555"/>
                      <a:gd name="T7" fmla="*/ 911 h 969"/>
                      <a:gd name="T8" fmla="*/ 30 w 1555"/>
                      <a:gd name="T9" fmla="*/ 303 h 969"/>
                      <a:gd name="T10" fmla="*/ 70 w 1555"/>
                      <a:gd name="T11" fmla="*/ 211 h 969"/>
                      <a:gd name="T12" fmla="*/ 899 w 1555"/>
                      <a:gd name="T13" fmla="*/ 13 h 969"/>
                      <a:gd name="T14" fmla="*/ 1047 w 1555"/>
                      <a:gd name="T15" fmla="*/ 59 h 969"/>
                      <a:gd name="T16" fmla="*/ 1525 w 1555"/>
                      <a:gd name="T17" fmla="*/ 66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5" h="969">
                        <a:moveTo>
                          <a:pt x="1525" y="667"/>
                        </a:moveTo>
                        <a:cubicBezTo>
                          <a:pt x="1555" y="705"/>
                          <a:pt x="1537" y="746"/>
                          <a:pt x="1485" y="758"/>
                        </a:cubicBezTo>
                        <a:cubicBezTo>
                          <a:pt x="656" y="957"/>
                          <a:pt x="656" y="957"/>
                          <a:pt x="656" y="957"/>
                        </a:cubicBezTo>
                        <a:cubicBezTo>
                          <a:pt x="604" y="969"/>
                          <a:pt x="538" y="949"/>
                          <a:pt x="508" y="911"/>
                        </a:cubicBezTo>
                        <a:cubicBezTo>
                          <a:pt x="30" y="303"/>
                          <a:pt x="30" y="303"/>
                          <a:pt x="30" y="303"/>
                        </a:cubicBezTo>
                        <a:cubicBezTo>
                          <a:pt x="0" y="265"/>
                          <a:pt x="18" y="224"/>
                          <a:pt x="70" y="211"/>
                        </a:cubicBezTo>
                        <a:cubicBezTo>
                          <a:pt x="899" y="13"/>
                          <a:pt x="899" y="13"/>
                          <a:pt x="899" y="13"/>
                        </a:cubicBezTo>
                        <a:cubicBezTo>
                          <a:pt x="951" y="0"/>
                          <a:pt x="1017" y="21"/>
                          <a:pt x="1047" y="59"/>
                        </a:cubicBezTo>
                        <a:lnTo>
                          <a:pt x="1525" y="667"/>
                        </a:lnTo>
                        <a:close/>
                      </a:path>
                    </a:pathLst>
                  </a:custGeom>
                  <a:solidFill>
                    <a:schemeClr val="accent4">
                      <a:lumMod val="75000"/>
                    </a:schemeClr>
                  </a:solidFill>
                  <a:ln>
                    <a:noFill/>
                  </a:ln>
                </p:spPr>
                <p:txBody>
                  <a:bodyPr anchor="ctr"/>
                  <a:lstStyle/>
                  <a:p>
                    <a:pPr algn="ctr"/>
                    <a:endParaRPr/>
                  </a:p>
                </p:txBody>
              </p:sp>
              <p:sp>
                <p:nvSpPr>
                  <p:cNvPr id="46" name="ïŝlïḓé"/>
                  <p:cNvSpPr>
                    <a:spLocks/>
                  </p:cNvSpPr>
                  <p:nvPr/>
                </p:nvSpPr>
                <p:spPr bwMode="auto">
                  <a:xfrm>
                    <a:off x="3616325" y="3133725"/>
                    <a:ext cx="719138" cy="1057275"/>
                  </a:xfrm>
                  <a:custGeom>
                    <a:avLst/>
                    <a:gdLst>
                      <a:gd name="T0" fmla="*/ 26 w 476"/>
                      <a:gd name="T1" fmla="*/ 0 h 699"/>
                      <a:gd name="T2" fmla="*/ 0 w 476"/>
                      <a:gd name="T3" fmla="*/ 110 h 699"/>
                      <a:gd name="T4" fmla="*/ 476 w 476"/>
                      <a:gd name="T5" fmla="*/ 699 h 699"/>
                      <a:gd name="T6" fmla="*/ 427 w 476"/>
                      <a:gd name="T7" fmla="*/ 67 h 699"/>
                      <a:gd name="T8" fmla="*/ 26 w 476"/>
                      <a:gd name="T9" fmla="*/ 0 h 699"/>
                    </a:gdLst>
                    <a:ahLst/>
                    <a:cxnLst>
                      <a:cxn ang="0">
                        <a:pos x="T0" y="T1"/>
                      </a:cxn>
                      <a:cxn ang="0">
                        <a:pos x="T2" y="T3"/>
                      </a:cxn>
                      <a:cxn ang="0">
                        <a:pos x="T4" y="T5"/>
                      </a:cxn>
                      <a:cxn ang="0">
                        <a:pos x="T6" y="T7"/>
                      </a:cxn>
                      <a:cxn ang="0">
                        <a:pos x="T8" y="T9"/>
                      </a:cxn>
                    </a:cxnLst>
                    <a:rect l="0" t="0" r="r" b="b"/>
                    <a:pathLst>
                      <a:path w="476" h="699">
                        <a:moveTo>
                          <a:pt x="26" y="0"/>
                        </a:moveTo>
                        <a:cubicBezTo>
                          <a:pt x="0" y="110"/>
                          <a:pt x="0" y="110"/>
                          <a:pt x="0" y="110"/>
                        </a:cubicBezTo>
                        <a:cubicBezTo>
                          <a:pt x="476" y="699"/>
                          <a:pt x="476" y="699"/>
                          <a:pt x="476" y="699"/>
                        </a:cubicBezTo>
                        <a:cubicBezTo>
                          <a:pt x="476" y="699"/>
                          <a:pt x="427" y="78"/>
                          <a:pt x="427" y="67"/>
                        </a:cubicBezTo>
                        <a:cubicBezTo>
                          <a:pt x="427" y="55"/>
                          <a:pt x="26" y="0"/>
                          <a:pt x="26" y="0"/>
                        </a:cubicBezTo>
                        <a:close/>
                      </a:path>
                    </a:pathLst>
                  </a:custGeom>
                  <a:solidFill>
                    <a:schemeClr val="accent4">
                      <a:lumMod val="75000"/>
                    </a:schemeClr>
                  </a:solidFill>
                  <a:ln>
                    <a:noFill/>
                  </a:ln>
                </p:spPr>
                <p:txBody>
                  <a:bodyPr anchor="ctr"/>
                  <a:lstStyle/>
                  <a:p>
                    <a:pPr algn="ctr"/>
                    <a:endParaRPr/>
                  </a:p>
                </p:txBody>
              </p:sp>
              <p:sp>
                <p:nvSpPr>
                  <p:cNvPr id="47" name="iṧḻíḑê"/>
                  <p:cNvSpPr>
                    <a:spLocks/>
                  </p:cNvSpPr>
                  <p:nvPr/>
                </p:nvSpPr>
                <p:spPr bwMode="auto">
                  <a:xfrm>
                    <a:off x="5805488" y="3811588"/>
                    <a:ext cx="150813" cy="157163"/>
                  </a:xfrm>
                  <a:custGeom>
                    <a:avLst/>
                    <a:gdLst>
                      <a:gd name="T0" fmla="*/ 95 w 95"/>
                      <a:gd name="T1" fmla="*/ 0 h 99"/>
                      <a:gd name="T2" fmla="*/ 69 w 95"/>
                      <a:gd name="T3" fmla="*/ 99 h 99"/>
                      <a:gd name="T4" fmla="*/ 18 w 95"/>
                      <a:gd name="T5" fmla="*/ 75 h 99"/>
                      <a:gd name="T6" fmla="*/ 0 w 95"/>
                      <a:gd name="T7" fmla="*/ 24 h 99"/>
                      <a:gd name="T8" fmla="*/ 95 w 95"/>
                      <a:gd name="T9" fmla="*/ 0 h 99"/>
                    </a:gdLst>
                    <a:ahLst/>
                    <a:cxnLst>
                      <a:cxn ang="0">
                        <a:pos x="T0" y="T1"/>
                      </a:cxn>
                      <a:cxn ang="0">
                        <a:pos x="T2" y="T3"/>
                      </a:cxn>
                      <a:cxn ang="0">
                        <a:pos x="T4" y="T5"/>
                      </a:cxn>
                      <a:cxn ang="0">
                        <a:pos x="T6" y="T7"/>
                      </a:cxn>
                      <a:cxn ang="0">
                        <a:pos x="T8" y="T9"/>
                      </a:cxn>
                    </a:cxnLst>
                    <a:rect l="0" t="0" r="r" b="b"/>
                    <a:pathLst>
                      <a:path w="95" h="99">
                        <a:moveTo>
                          <a:pt x="95" y="0"/>
                        </a:moveTo>
                        <a:lnTo>
                          <a:pt x="69" y="99"/>
                        </a:lnTo>
                        <a:lnTo>
                          <a:pt x="18" y="75"/>
                        </a:lnTo>
                        <a:lnTo>
                          <a:pt x="0" y="24"/>
                        </a:lnTo>
                        <a:lnTo>
                          <a:pt x="95" y="0"/>
                        </a:lnTo>
                        <a:close/>
                      </a:path>
                    </a:pathLst>
                  </a:custGeom>
                  <a:solidFill>
                    <a:schemeClr val="accent4">
                      <a:lumMod val="75000"/>
                    </a:schemeClr>
                  </a:solidFill>
                  <a:ln>
                    <a:noFill/>
                  </a:ln>
                </p:spPr>
                <p:txBody>
                  <a:bodyPr anchor="ctr"/>
                  <a:lstStyle/>
                  <a:p>
                    <a:pPr algn="ctr"/>
                    <a:endParaRPr/>
                  </a:p>
                </p:txBody>
              </p:sp>
              <p:sp>
                <p:nvSpPr>
                  <p:cNvPr id="48" name="îśḻïḍè"/>
                  <p:cNvSpPr>
                    <a:spLocks/>
                  </p:cNvSpPr>
                  <p:nvPr/>
                </p:nvSpPr>
                <p:spPr bwMode="auto">
                  <a:xfrm>
                    <a:off x="3632200" y="2740025"/>
                    <a:ext cx="2347913" cy="1463675"/>
                  </a:xfrm>
                  <a:custGeom>
                    <a:avLst/>
                    <a:gdLst>
                      <a:gd name="T0" fmla="*/ 1525 w 1555"/>
                      <a:gd name="T1" fmla="*/ 667 h 969"/>
                      <a:gd name="T2" fmla="*/ 1485 w 1555"/>
                      <a:gd name="T3" fmla="*/ 758 h 969"/>
                      <a:gd name="T4" fmla="*/ 656 w 1555"/>
                      <a:gd name="T5" fmla="*/ 957 h 969"/>
                      <a:gd name="T6" fmla="*/ 508 w 1555"/>
                      <a:gd name="T7" fmla="*/ 910 h 969"/>
                      <a:gd name="T8" fmla="*/ 30 w 1555"/>
                      <a:gd name="T9" fmla="*/ 302 h 969"/>
                      <a:gd name="T10" fmla="*/ 70 w 1555"/>
                      <a:gd name="T11" fmla="*/ 211 h 969"/>
                      <a:gd name="T12" fmla="*/ 899 w 1555"/>
                      <a:gd name="T13" fmla="*/ 13 h 969"/>
                      <a:gd name="T14" fmla="*/ 1047 w 1555"/>
                      <a:gd name="T15" fmla="*/ 59 h 969"/>
                      <a:gd name="T16" fmla="*/ 1525 w 1555"/>
                      <a:gd name="T17" fmla="*/ 66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5" h="969">
                        <a:moveTo>
                          <a:pt x="1525" y="667"/>
                        </a:moveTo>
                        <a:cubicBezTo>
                          <a:pt x="1555" y="705"/>
                          <a:pt x="1537" y="746"/>
                          <a:pt x="1485" y="758"/>
                        </a:cubicBezTo>
                        <a:cubicBezTo>
                          <a:pt x="656" y="957"/>
                          <a:pt x="656" y="957"/>
                          <a:pt x="656" y="957"/>
                        </a:cubicBezTo>
                        <a:cubicBezTo>
                          <a:pt x="604" y="969"/>
                          <a:pt x="538" y="948"/>
                          <a:pt x="508" y="910"/>
                        </a:cubicBezTo>
                        <a:cubicBezTo>
                          <a:pt x="30" y="302"/>
                          <a:pt x="30" y="302"/>
                          <a:pt x="30" y="302"/>
                        </a:cubicBezTo>
                        <a:cubicBezTo>
                          <a:pt x="0" y="264"/>
                          <a:pt x="18" y="224"/>
                          <a:pt x="70" y="211"/>
                        </a:cubicBezTo>
                        <a:cubicBezTo>
                          <a:pt x="899" y="13"/>
                          <a:pt x="899" y="13"/>
                          <a:pt x="899" y="13"/>
                        </a:cubicBezTo>
                        <a:cubicBezTo>
                          <a:pt x="951" y="0"/>
                          <a:pt x="1017" y="21"/>
                          <a:pt x="1047" y="59"/>
                        </a:cubicBezTo>
                        <a:lnTo>
                          <a:pt x="1525" y="667"/>
                        </a:lnTo>
                        <a:close/>
                      </a:path>
                    </a:pathLst>
                  </a:custGeom>
                  <a:solidFill>
                    <a:schemeClr val="accent4"/>
                  </a:solidFill>
                  <a:ln>
                    <a:noFill/>
                  </a:ln>
                </p:spPr>
                <p:txBody>
                  <a:bodyPr anchor="ctr"/>
                  <a:lstStyle/>
                  <a:p>
                    <a:pPr algn="ctr"/>
                    <a:endParaRPr/>
                  </a:p>
                </p:txBody>
              </p:sp>
            </p:grpSp>
            <p:grpSp>
              <p:nvGrpSpPr>
                <p:cNvPr id="35" name="í$ľiḋè"/>
                <p:cNvGrpSpPr/>
                <p:nvPr/>
              </p:nvGrpSpPr>
              <p:grpSpPr>
                <a:xfrm>
                  <a:off x="4540250" y="3943350"/>
                  <a:ext cx="2386013" cy="1631951"/>
                  <a:chOff x="4540250" y="3943350"/>
                  <a:chExt cx="2386013" cy="1631951"/>
                </a:xfrm>
              </p:grpSpPr>
              <p:sp>
                <p:nvSpPr>
                  <p:cNvPr id="41" name="íş1ïḑè"/>
                  <p:cNvSpPr>
                    <a:spLocks/>
                  </p:cNvSpPr>
                  <p:nvPr/>
                </p:nvSpPr>
                <p:spPr bwMode="auto">
                  <a:xfrm>
                    <a:off x="4540250" y="4110038"/>
                    <a:ext cx="2346325" cy="1465263"/>
                  </a:xfrm>
                  <a:custGeom>
                    <a:avLst/>
                    <a:gdLst>
                      <a:gd name="T0" fmla="*/ 1524 w 1554"/>
                      <a:gd name="T1" fmla="*/ 667 h 969"/>
                      <a:gd name="T2" fmla="*/ 1485 w 1554"/>
                      <a:gd name="T3" fmla="*/ 758 h 969"/>
                      <a:gd name="T4" fmla="*/ 655 w 1554"/>
                      <a:gd name="T5" fmla="*/ 957 h 969"/>
                      <a:gd name="T6" fmla="*/ 507 w 1554"/>
                      <a:gd name="T7" fmla="*/ 911 h 969"/>
                      <a:gd name="T8" fmla="*/ 29 w 1554"/>
                      <a:gd name="T9" fmla="*/ 303 h 969"/>
                      <a:gd name="T10" fmla="*/ 69 w 1554"/>
                      <a:gd name="T11" fmla="*/ 211 h 969"/>
                      <a:gd name="T12" fmla="*/ 898 w 1554"/>
                      <a:gd name="T13" fmla="*/ 13 h 969"/>
                      <a:gd name="T14" fmla="*/ 1046 w 1554"/>
                      <a:gd name="T15" fmla="*/ 59 h 969"/>
                      <a:gd name="T16" fmla="*/ 1524 w 1554"/>
                      <a:gd name="T17" fmla="*/ 66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4" h="969">
                        <a:moveTo>
                          <a:pt x="1524" y="667"/>
                        </a:moveTo>
                        <a:cubicBezTo>
                          <a:pt x="1554" y="705"/>
                          <a:pt x="1536" y="746"/>
                          <a:pt x="1485" y="758"/>
                        </a:cubicBezTo>
                        <a:cubicBezTo>
                          <a:pt x="655" y="957"/>
                          <a:pt x="655" y="957"/>
                          <a:pt x="655" y="957"/>
                        </a:cubicBezTo>
                        <a:cubicBezTo>
                          <a:pt x="603" y="969"/>
                          <a:pt x="537" y="949"/>
                          <a:pt x="507" y="911"/>
                        </a:cubicBezTo>
                        <a:cubicBezTo>
                          <a:pt x="29" y="303"/>
                          <a:pt x="29" y="303"/>
                          <a:pt x="29" y="303"/>
                        </a:cubicBezTo>
                        <a:cubicBezTo>
                          <a:pt x="0" y="265"/>
                          <a:pt x="17" y="224"/>
                          <a:pt x="69" y="211"/>
                        </a:cubicBezTo>
                        <a:cubicBezTo>
                          <a:pt x="898" y="13"/>
                          <a:pt x="898" y="13"/>
                          <a:pt x="898" y="13"/>
                        </a:cubicBezTo>
                        <a:cubicBezTo>
                          <a:pt x="950" y="0"/>
                          <a:pt x="1017" y="21"/>
                          <a:pt x="1046" y="59"/>
                        </a:cubicBezTo>
                        <a:lnTo>
                          <a:pt x="1524" y="667"/>
                        </a:lnTo>
                        <a:close/>
                      </a:path>
                    </a:pathLst>
                  </a:custGeom>
                  <a:solidFill>
                    <a:schemeClr val="accent3">
                      <a:lumMod val="75000"/>
                    </a:schemeClr>
                  </a:solidFill>
                  <a:ln>
                    <a:noFill/>
                  </a:ln>
                </p:spPr>
                <p:txBody>
                  <a:bodyPr anchor="ctr"/>
                  <a:lstStyle/>
                  <a:p>
                    <a:pPr algn="ctr"/>
                    <a:endParaRPr/>
                  </a:p>
                </p:txBody>
              </p:sp>
              <p:sp>
                <p:nvSpPr>
                  <p:cNvPr id="42" name="ï$ḷidê"/>
                  <p:cNvSpPr>
                    <a:spLocks/>
                  </p:cNvSpPr>
                  <p:nvPr/>
                </p:nvSpPr>
                <p:spPr bwMode="auto">
                  <a:xfrm>
                    <a:off x="4564063" y="4330700"/>
                    <a:ext cx="719138" cy="1057275"/>
                  </a:xfrm>
                  <a:custGeom>
                    <a:avLst/>
                    <a:gdLst>
                      <a:gd name="T0" fmla="*/ 26 w 476"/>
                      <a:gd name="T1" fmla="*/ 0 h 700"/>
                      <a:gd name="T2" fmla="*/ 0 w 476"/>
                      <a:gd name="T3" fmla="*/ 111 h 700"/>
                      <a:gd name="T4" fmla="*/ 476 w 476"/>
                      <a:gd name="T5" fmla="*/ 700 h 700"/>
                      <a:gd name="T6" fmla="*/ 427 w 476"/>
                      <a:gd name="T7" fmla="*/ 68 h 700"/>
                      <a:gd name="T8" fmla="*/ 26 w 476"/>
                      <a:gd name="T9" fmla="*/ 0 h 700"/>
                    </a:gdLst>
                    <a:ahLst/>
                    <a:cxnLst>
                      <a:cxn ang="0">
                        <a:pos x="T0" y="T1"/>
                      </a:cxn>
                      <a:cxn ang="0">
                        <a:pos x="T2" y="T3"/>
                      </a:cxn>
                      <a:cxn ang="0">
                        <a:pos x="T4" y="T5"/>
                      </a:cxn>
                      <a:cxn ang="0">
                        <a:pos x="T6" y="T7"/>
                      </a:cxn>
                      <a:cxn ang="0">
                        <a:pos x="T8" y="T9"/>
                      </a:cxn>
                    </a:cxnLst>
                    <a:rect l="0" t="0" r="r" b="b"/>
                    <a:pathLst>
                      <a:path w="476" h="700">
                        <a:moveTo>
                          <a:pt x="26" y="0"/>
                        </a:moveTo>
                        <a:cubicBezTo>
                          <a:pt x="0" y="111"/>
                          <a:pt x="0" y="111"/>
                          <a:pt x="0" y="111"/>
                        </a:cubicBezTo>
                        <a:cubicBezTo>
                          <a:pt x="476" y="700"/>
                          <a:pt x="476" y="700"/>
                          <a:pt x="476" y="700"/>
                        </a:cubicBezTo>
                        <a:cubicBezTo>
                          <a:pt x="476" y="700"/>
                          <a:pt x="427" y="79"/>
                          <a:pt x="427" y="68"/>
                        </a:cubicBezTo>
                        <a:cubicBezTo>
                          <a:pt x="427" y="56"/>
                          <a:pt x="26" y="0"/>
                          <a:pt x="26" y="0"/>
                        </a:cubicBezTo>
                        <a:close/>
                      </a:path>
                    </a:pathLst>
                  </a:custGeom>
                  <a:solidFill>
                    <a:schemeClr val="accent3">
                      <a:lumMod val="75000"/>
                    </a:schemeClr>
                  </a:solidFill>
                  <a:ln>
                    <a:noFill/>
                  </a:ln>
                </p:spPr>
                <p:txBody>
                  <a:bodyPr anchor="ctr"/>
                  <a:lstStyle/>
                  <a:p>
                    <a:pPr algn="ctr"/>
                    <a:endParaRPr/>
                  </a:p>
                </p:txBody>
              </p:sp>
              <p:sp>
                <p:nvSpPr>
                  <p:cNvPr id="43" name="îśľíḍe"/>
                  <p:cNvSpPr>
                    <a:spLocks/>
                  </p:cNvSpPr>
                  <p:nvPr/>
                </p:nvSpPr>
                <p:spPr bwMode="auto">
                  <a:xfrm>
                    <a:off x="6753225" y="5010150"/>
                    <a:ext cx="150813" cy="157163"/>
                  </a:xfrm>
                  <a:custGeom>
                    <a:avLst/>
                    <a:gdLst>
                      <a:gd name="T0" fmla="*/ 95 w 95"/>
                      <a:gd name="T1" fmla="*/ 0 h 99"/>
                      <a:gd name="T2" fmla="*/ 70 w 95"/>
                      <a:gd name="T3" fmla="*/ 99 h 99"/>
                      <a:gd name="T4" fmla="*/ 18 w 95"/>
                      <a:gd name="T5" fmla="*/ 75 h 99"/>
                      <a:gd name="T6" fmla="*/ 0 w 95"/>
                      <a:gd name="T7" fmla="*/ 24 h 99"/>
                      <a:gd name="T8" fmla="*/ 95 w 95"/>
                      <a:gd name="T9" fmla="*/ 0 h 99"/>
                    </a:gdLst>
                    <a:ahLst/>
                    <a:cxnLst>
                      <a:cxn ang="0">
                        <a:pos x="T0" y="T1"/>
                      </a:cxn>
                      <a:cxn ang="0">
                        <a:pos x="T2" y="T3"/>
                      </a:cxn>
                      <a:cxn ang="0">
                        <a:pos x="T4" y="T5"/>
                      </a:cxn>
                      <a:cxn ang="0">
                        <a:pos x="T6" y="T7"/>
                      </a:cxn>
                      <a:cxn ang="0">
                        <a:pos x="T8" y="T9"/>
                      </a:cxn>
                    </a:cxnLst>
                    <a:rect l="0" t="0" r="r" b="b"/>
                    <a:pathLst>
                      <a:path w="95" h="99">
                        <a:moveTo>
                          <a:pt x="95" y="0"/>
                        </a:moveTo>
                        <a:lnTo>
                          <a:pt x="70" y="99"/>
                        </a:lnTo>
                        <a:lnTo>
                          <a:pt x="18" y="75"/>
                        </a:lnTo>
                        <a:lnTo>
                          <a:pt x="0" y="24"/>
                        </a:lnTo>
                        <a:lnTo>
                          <a:pt x="95" y="0"/>
                        </a:lnTo>
                        <a:close/>
                      </a:path>
                    </a:pathLst>
                  </a:custGeom>
                  <a:solidFill>
                    <a:schemeClr val="accent3">
                      <a:lumMod val="75000"/>
                    </a:schemeClr>
                  </a:solidFill>
                  <a:ln>
                    <a:noFill/>
                  </a:ln>
                </p:spPr>
                <p:txBody>
                  <a:bodyPr anchor="ctr"/>
                  <a:lstStyle/>
                  <a:p>
                    <a:pPr algn="ctr"/>
                    <a:endParaRPr/>
                  </a:p>
                </p:txBody>
              </p:sp>
              <p:sp>
                <p:nvSpPr>
                  <p:cNvPr id="44" name="iśḷíḑè"/>
                  <p:cNvSpPr>
                    <a:spLocks/>
                  </p:cNvSpPr>
                  <p:nvPr/>
                </p:nvSpPr>
                <p:spPr bwMode="auto">
                  <a:xfrm>
                    <a:off x="4579938" y="3943350"/>
                    <a:ext cx="2346325" cy="1465263"/>
                  </a:xfrm>
                  <a:custGeom>
                    <a:avLst/>
                    <a:gdLst>
                      <a:gd name="T0" fmla="*/ 1525 w 1554"/>
                      <a:gd name="T1" fmla="*/ 667 h 969"/>
                      <a:gd name="T2" fmla="*/ 1485 w 1554"/>
                      <a:gd name="T3" fmla="*/ 758 h 969"/>
                      <a:gd name="T4" fmla="*/ 655 w 1554"/>
                      <a:gd name="T5" fmla="*/ 957 h 969"/>
                      <a:gd name="T6" fmla="*/ 507 w 1554"/>
                      <a:gd name="T7" fmla="*/ 910 h 969"/>
                      <a:gd name="T8" fmla="*/ 30 w 1554"/>
                      <a:gd name="T9" fmla="*/ 302 h 969"/>
                      <a:gd name="T10" fmla="*/ 69 w 1554"/>
                      <a:gd name="T11" fmla="*/ 211 h 969"/>
                      <a:gd name="T12" fmla="*/ 899 w 1554"/>
                      <a:gd name="T13" fmla="*/ 13 h 969"/>
                      <a:gd name="T14" fmla="*/ 1047 w 1554"/>
                      <a:gd name="T15" fmla="*/ 59 h 969"/>
                      <a:gd name="T16" fmla="*/ 1525 w 1554"/>
                      <a:gd name="T17" fmla="*/ 66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4" h="969">
                        <a:moveTo>
                          <a:pt x="1525" y="667"/>
                        </a:moveTo>
                        <a:cubicBezTo>
                          <a:pt x="1554" y="705"/>
                          <a:pt x="1537" y="746"/>
                          <a:pt x="1485" y="758"/>
                        </a:cubicBezTo>
                        <a:cubicBezTo>
                          <a:pt x="655" y="957"/>
                          <a:pt x="655" y="957"/>
                          <a:pt x="655" y="957"/>
                        </a:cubicBezTo>
                        <a:cubicBezTo>
                          <a:pt x="604" y="969"/>
                          <a:pt x="537" y="948"/>
                          <a:pt x="507" y="910"/>
                        </a:cubicBezTo>
                        <a:cubicBezTo>
                          <a:pt x="30" y="302"/>
                          <a:pt x="30" y="302"/>
                          <a:pt x="30" y="302"/>
                        </a:cubicBezTo>
                        <a:cubicBezTo>
                          <a:pt x="0" y="264"/>
                          <a:pt x="18" y="224"/>
                          <a:pt x="69" y="211"/>
                        </a:cubicBezTo>
                        <a:cubicBezTo>
                          <a:pt x="899" y="13"/>
                          <a:pt x="899" y="13"/>
                          <a:pt x="899" y="13"/>
                        </a:cubicBezTo>
                        <a:cubicBezTo>
                          <a:pt x="950" y="0"/>
                          <a:pt x="1017" y="21"/>
                          <a:pt x="1047" y="59"/>
                        </a:cubicBezTo>
                        <a:lnTo>
                          <a:pt x="1525" y="667"/>
                        </a:lnTo>
                        <a:close/>
                      </a:path>
                    </a:pathLst>
                  </a:custGeom>
                  <a:solidFill>
                    <a:schemeClr val="accent3"/>
                  </a:solidFill>
                  <a:ln>
                    <a:noFill/>
                  </a:ln>
                </p:spPr>
                <p:txBody>
                  <a:bodyPr anchor="ctr"/>
                  <a:lstStyle/>
                  <a:p>
                    <a:pPr algn="ctr"/>
                    <a:endParaRPr/>
                  </a:p>
                </p:txBody>
              </p:sp>
            </p:grpSp>
            <p:grpSp>
              <p:nvGrpSpPr>
                <p:cNvPr id="36" name="ïšḷide"/>
                <p:cNvGrpSpPr/>
                <p:nvPr/>
              </p:nvGrpSpPr>
              <p:grpSpPr>
                <a:xfrm>
                  <a:off x="6205538" y="3544888"/>
                  <a:ext cx="2386012" cy="1630362"/>
                  <a:chOff x="6205538" y="3544888"/>
                  <a:chExt cx="2386012" cy="1630362"/>
                </a:xfrm>
              </p:grpSpPr>
              <p:sp>
                <p:nvSpPr>
                  <p:cNvPr id="37" name="i$lïďe"/>
                  <p:cNvSpPr>
                    <a:spLocks/>
                  </p:cNvSpPr>
                  <p:nvPr/>
                </p:nvSpPr>
                <p:spPr bwMode="auto">
                  <a:xfrm>
                    <a:off x="6205538" y="3711575"/>
                    <a:ext cx="2346325" cy="1463675"/>
                  </a:xfrm>
                  <a:custGeom>
                    <a:avLst/>
                    <a:gdLst>
                      <a:gd name="T0" fmla="*/ 1524 w 1554"/>
                      <a:gd name="T1" fmla="*/ 667 h 969"/>
                      <a:gd name="T2" fmla="*/ 1485 w 1554"/>
                      <a:gd name="T3" fmla="*/ 758 h 969"/>
                      <a:gd name="T4" fmla="*/ 655 w 1554"/>
                      <a:gd name="T5" fmla="*/ 957 h 969"/>
                      <a:gd name="T6" fmla="*/ 507 w 1554"/>
                      <a:gd name="T7" fmla="*/ 910 h 969"/>
                      <a:gd name="T8" fmla="*/ 30 w 1554"/>
                      <a:gd name="T9" fmla="*/ 303 h 969"/>
                      <a:gd name="T10" fmla="*/ 69 w 1554"/>
                      <a:gd name="T11" fmla="*/ 211 h 969"/>
                      <a:gd name="T12" fmla="*/ 899 w 1554"/>
                      <a:gd name="T13" fmla="*/ 13 h 969"/>
                      <a:gd name="T14" fmla="*/ 1047 w 1554"/>
                      <a:gd name="T15" fmla="*/ 59 h 969"/>
                      <a:gd name="T16" fmla="*/ 1524 w 1554"/>
                      <a:gd name="T17" fmla="*/ 66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4" h="969">
                        <a:moveTo>
                          <a:pt x="1524" y="667"/>
                        </a:moveTo>
                        <a:cubicBezTo>
                          <a:pt x="1554" y="705"/>
                          <a:pt x="1537" y="746"/>
                          <a:pt x="1485" y="758"/>
                        </a:cubicBezTo>
                        <a:cubicBezTo>
                          <a:pt x="655" y="957"/>
                          <a:pt x="655" y="957"/>
                          <a:pt x="655" y="957"/>
                        </a:cubicBezTo>
                        <a:cubicBezTo>
                          <a:pt x="604" y="969"/>
                          <a:pt x="537" y="948"/>
                          <a:pt x="507" y="910"/>
                        </a:cubicBezTo>
                        <a:cubicBezTo>
                          <a:pt x="30" y="303"/>
                          <a:pt x="30" y="303"/>
                          <a:pt x="30" y="303"/>
                        </a:cubicBezTo>
                        <a:cubicBezTo>
                          <a:pt x="0" y="265"/>
                          <a:pt x="17" y="224"/>
                          <a:pt x="69" y="211"/>
                        </a:cubicBezTo>
                        <a:cubicBezTo>
                          <a:pt x="899" y="13"/>
                          <a:pt x="899" y="13"/>
                          <a:pt x="899" y="13"/>
                        </a:cubicBezTo>
                        <a:cubicBezTo>
                          <a:pt x="950" y="0"/>
                          <a:pt x="1017" y="21"/>
                          <a:pt x="1047" y="59"/>
                        </a:cubicBezTo>
                        <a:lnTo>
                          <a:pt x="1524" y="667"/>
                        </a:lnTo>
                        <a:close/>
                      </a:path>
                    </a:pathLst>
                  </a:custGeom>
                  <a:solidFill>
                    <a:schemeClr val="accent5">
                      <a:lumMod val="75000"/>
                    </a:schemeClr>
                  </a:solidFill>
                  <a:ln>
                    <a:noFill/>
                  </a:ln>
                </p:spPr>
                <p:txBody>
                  <a:bodyPr anchor="ctr"/>
                  <a:lstStyle/>
                  <a:p>
                    <a:pPr algn="ctr"/>
                    <a:endParaRPr/>
                  </a:p>
                </p:txBody>
              </p:sp>
              <p:sp>
                <p:nvSpPr>
                  <p:cNvPr id="38" name="îṩľiďê"/>
                  <p:cNvSpPr>
                    <a:spLocks/>
                  </p:cNvSpPr>
                  <p:nvPr/>
                </p:nvSpPr>
                <p:spPr bwMode="auto">
                  <a:xfrm>
                    <a:off x="6234113" y="3924300"/>
                    <a:ext cx="719138" cy="1057275"/>
                  </a:xfrm>
                  <a:custGeom>
                    <a:avLst/>
                    <a:gdLst>
                      <a:gd name="T0" fmla="*/ 26 w 476"/>
                      <a:gd name="T1" fmla="*/ 0 h 700"/>
                      <a:gd name="T2" fmla="*/ 0 w 476"/>
                      <a:gd name="T3" fmla="*/ 111 h 700"/>
                      <a:gd name="T4" fmla="*/ 476 w 476"/>
                      <a:gd name="T5" fmla="*/ 700 h 700"/>
                      <a:gd name="T6" fmla="*/ 427 w 476"/>
                      <a:gd name="T7" fmla="*/ 67 h 700"/>
                      <a:gd name="T8" fmla="*/ 26 w 476"/>
                      <a:gd name="T9" fmla="*/ 0 h 700"/>
                    </a:gdLst>
                    <a:ahLst/>
                    <a:cxnLst>
                      <a:cxn ang="0">
                        <a:pos x="T0" y="T1"/>
                      </a:cxn>
                      <a:cxn ang="0">
                        <a:pos x="T2" y="T3"/>
                      </a:cxn>
                      <a:cxn ang="0">
                        <a:pos x="T4" y="T5"/>
                      </a:cxn>
                      <a:cxn ang="0">
                        <a:pos x="T6" y="T7"/>
                      </a:cxn>
                      <a:cxn ang="0">
                        <a:pos x="T8" y="T9"/>
                      </a:cxn>
                    </a:cxnLst>
                    <a:rect l="0" t="0" r="r" b="b"/>
                    <a:pathLst>
                      <a:path w="476" h="700">
                        <a:moveTo>
                          <a:pt x="26" y="0"/>
                        </a:moveTo>
                        <a:cubicBezTo>
                          <a:pt x="0" y="111"/>
                          <a:pt x="0" y="111"/>
                          <a:pt x="0" y="111"/>
                        </a:cubicBezTo>
                        <a:cubicBezTo>
                          <a:pt x="476" y="700"/>
                          <a:pt x="476" y="700"/>
                          <a:pt x="476" y="700"/>
                        </a:cubicBezTo>
                        <a:cubicBezTo>
                          <a:pt x="476" y="700"/>
                          <a:pt x="428" y="79"/>
                          <a:pt x="427" y="67"/>
                        </a:cubicBezTo>
                        <a:cubicBezTo>
                          <a:pt x="427" y="56"/>
                          <a:pt x="26" y="0"/>
                          <a:pt x="26" y="0"/>
                        </a:cubicBezTo>
                        <a:close/>
                      </a:path>
                    </a:pathLst>
                  </a:custGeom>
                  <a:solidFill>
                    <a:schemeClr val="accent5">
                      <a:lumMod val="75000"/>
                    </a:schemeClr>
                  </a:solidFill>
                  <a:ln>
                    <a:noFill/>
                  </a:ln>
                </p:spPr>
                <p:txBody>
                  <a:bodyPr anchor="ctr"/>
                  <a:lstStyle/>
                  <a:p>
                    <a:pPr algn="ctr"/>
                    <a:endParaRPr/>
                  </a:p>
                </p:txBody>
              </p:sp>
              <p:sp>
                <p:nvSpPr>
                  <p:cNvPr id="39" name="íslïďè"/>
                  <p:cNvSpPr>
                    <a:spLocks/>
                  </p:cNvSpPr>
                  <p:nvPr/>
                </p:nvSpPr>
                <p:spPr bwMode="auto">
                  <a:xfrm>
                    <a:off x="8424863" y="4602163"/>
                    <a:ext cx="150813" cy="157163"/>
                  </a:xfrm>
                  <a:custGeom>
                    <a:avLst/>
                    <a:gdLst>
                      <a:gd name="T0" fmla="*/ 95 w 95"/>
                      <a:gd name="T1" fmla="*/ 0 h 99"/>
                      <a:gd name="T2" fmla="*/ 68 w 95"/>
                      <a:gd name="T3" fmla="*/ 99 h 99"/>
                      <a:gd name="T4" fmla="*/ 17 w 95"/>
                      <a:gd name="T5" fmla="*/ 76 h 99"/>
                      <a:gd name="T6" fmla="*/ 0 w 95"/>
                      <a:gd name="T7" fmla="*/ 25 h 99"/>
                      <a:gd name="T8" fmla="*/ 95 w 95"/>
                      <a:gd name="T9" fmla="*/ 0 h 99"/>
                    </a:gdLst>
                    <a:ahLst/>
                    <a:cxnLst>
                      <a:cxn ang="0">
                        <a:pos x="T0" y="T1"/>
                      </a:cxn>
                      <a:cxn ang="0">
                        <a:pos x="T2" y="T3"/>
                      </a:cxn>
                      <a:cxn ang="0">
                        <a:pos x="T4" y="T5"/>
                      </a:cxn>
                      <a:cxn ang="0">
                        <a:pos x="T6" y="T7"/>
                      </a:cxn>
                      <a:cxn ang="0">
                        <a:pos x="T8" y="T9"/>
                      </a:cxn>
                    </a:cxnLst>
                    <a:rect l="0" t="0" r="r" b="b"/>
                    <a:pathLst>
                      <a:path w="95" h="99">
                        <a:moveTo>
                          <a:pt x="95" y="0"/>
                        </a:moveTo>
                        <a:lnTo>
                          <a:pt x="68" y="99"/>
                        </a:lnTo>
                        <a:lnTo>
                          <a:pt x="17" y="76"/>
                        </a:lnTo>
                        <a:lnTo>
                          <a:pt x="0" y="25"/>
                        </a:lnTo>
                        <a:lnTo>
                          <a:pt x="95" y="0"/>
                        </a:lnTo>
                        <a:close/>
                      </a:path>
                    </a:pathLst>
                  </a:custGeom>
                  <a:solidFill>
                    <a:schemeClr val="accent5">
                      <a:lumMod val="75000"/>
                    </a:schemeClr>
                  </a:solidFill>
                  <a:ln>
                    <a:noFill/>
                  </a:ln>
                </p:spPr>
                <p:txBody>
                  <a:bodyPr anchor="ctr"/>
                  <a:lstStyle/>
                  <a:p>
                    <a:pPr algn="ctr"/>
                    <a:endParaRPr/>
                  </a:p>
                </p:txBody>
              </p:sp>
              <p:sp>
                <p:nvSpPr>
                  <p:cNvPr id="40" name="iSļiďè"/>
                  <p:cNvSpPr>
                    <a:spLocks/>
                  </p:cNvSpPr>
                  <p:nvPr/>
                </p:nvSpPr>
                <p:spPr bwMode="auto">
                  <a:xfrm>
                    <a:off x="6245225" y="3544888"/>
                    <a:ext cx="2346325" cy="1465263"/>
                  </a:xfrm>
                  <a:custGeom>
                    <a:avLst/>
                    <a:gdLst>
                      <a:gd name="T0" fmla="*/ 1525 w 1555"/>
                      <a:gd name="T1" fmla="*/ 667 h 969"/>
                      <a:gd name="T2" fmla="*/ 1485 w 1555"/>
                      <a:gd name="T3" fmla="*/ 758 h 969"/>
                      <a:gd name="T4" fmla="*/ 656 w 1555"/>
                      <a:gd name="T5" fmla="*/ 956 h 969"/>
                      <a:gd name="T6" fmla="*/ 508 w 1555"/>
                      <a:gd name="T7" fmla="*/ 910 h 969"/>
                      <a:gd name="T8" fmla="*/ 30 w 1555"/>
                      <a:gd name="T9" fmla="*/ 302 h 969"/>
                      <a:gd name="T10" fmla="*/ 69 w 1555"/>
                      <a:gd name="T11" fmla="*/ 211 h 969"/>
                      <a:gd name="T12" fmla="*/ 899 w 1555"/>
                      <a:gd name="T13" fmla="*/ 12 h 969"/>
                      <a:gd name="T14" fmla="*/ 1047 w 1555"/>
                      <a:gd name="T15" fmla="*/ 59 h 969"/>
                      <a:gd name="T16" fmla="*/ 1525 w 1555"/>
                      <a:gd name="T17" fmla="*/ 667 h 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5" h="969">
                        <a:moveTo>
                          <a:pt x="1525" y="667"/>
                        </a:moveTo>
                        <a:cubicBezTo>
                          <a:pt x="1555" y="705"/>
                          <a:pt x="1537" y="745"/>
                          <a:pt x="1485" y="758"/>
                        </a:cubicBezTo>
                        <a:cubicBezTo>
                          <a:pt x="656" y="956"/>
                          <a:pt x="656" y="956"/>
                          <a:pt x="656" y="956"/>
                        </a:cubicBezTo>
                        <a:cubicBezTo>
                          <a:pt x="604" y="969"/>
                          <a:pt x="537" y="948"/>
                          <a:pt x="508" y="910"/>
                        </a:cubicBezTo>
                        <a:cubicBezTo>
                          <a:pt x="30" y="302"/>
                          <a:pt x="30" y="302"/>
                          <a:pt x="30" y="302"/>
                        </a:cubicBezTo>
                        <a:cubicBezTo>
                          <a:pt x="0" y="264"/>
                          <a:pt x="18" y="223"/>
                          <a:pt x="69" y="211"/>
                        </a:cubicBezTo>
                        <a:cubicBezTo>
                          <a:pt x="899" y="12"/>
                          <a:pt x="899" y="12"/>
                          <a:pt x="899" y="12"/>
                        </a:cubicBezTo>
                        <a:cubicBezTo>
                          <a:pt x="951" y="0"/>
                          <a:pt x="1017" y="21"/>
                          <a:pt x="1047" y="59"/>
                        </a:cubicBezTo>
                        <a:lnTo>
                          <a:pt x="1525" y="667"/>
                        </a:lnTo>
                        <a:close/>
                      </a:path>
                    </a:pathLst>
                  </a:custGeom>
                  <a:solidFill>
                    <a:schemeClr val="accent5"/>
                  </a:solidFill>
                  <a:ln>
                    <a:noFill/>
                  </a:ln>
                </p:spPr>
                <p:txBody>
                  <a:bodyPr anchor="ctr"/>
                  <a:lstStyle/>
                  <a:p>
                    <a:pPr algn="ctr"/>
                    <a:endParaRPr/>
                  </a:p>
                </p:txBody>
              </p:sp>
            </p:grpSp>
          </p:grpSp>
          <p:grpSp>
            <p:nvGrpSpPr>
              <p:cNvPr id="18" name="íŝḻîḓè"/>
              <p:cNvGrpSpPr/>
              <p:nvPr/>
            </p:nvGrpSpPr>
            <p:grpSpPr>
              <a:xfrm rot="20871909">
                <a:off x="6084980" y="2711313"/>
                <a:ext cx="390052" cy="568583"/>
                <a:chOff x="3582988" y="3510757"/>
                <a:chExt cx="319088" cy="465138"/>
              </a:xfrm>
              <a:solidFill>
                <a:schemeClr val="bg1"/>
              </a:solidFill>
            </p:grpSpPr>
            <p:sp>
              <p:nvSpPr>
                <p:cNvPr id="31" name="íṡḻïḓe"/>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2" name="îsľïḑè"/>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nvGrpSpPr>
              <p:cNvPr id="19" name="iŝḻîďé"/>
              <p:cNvGrpSpPr/>
              <p:nvPr/>
            </p:nvGrpSpPr>
            <p:grpSpPr>
              <a:xfrm rot="20871909">
                <a:off x="6718181" y="3664265"/>
                <a:ext cx="568583" cy="478349"/>
                <a:chOff x="5356342" y="3093565"/>
                <a:chExt cx="465138" cy="391319"/>
              </a:xfrm>
              <a:solidFill>
                <a:schemeClr val="bg1"/>
              </a:solidFill>
            </p:grpSpPr>
            <p:sp>
              <p:nvSpPr>
                <p:cNvPr id="28" name="iSlîḍé"/>
                <p:cNvSpPr>
                  <a:spLocks/>
                </p:cNvSpPr>
                <p:nvPr/>
              </p:nvSpPr>
              <p:spPr bwMode="auto">
                <a:xfrm>
                  <a:off x="5473023" y="319516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29" name="íśľíďe"/>
                <p:cNvSpPr>
                  <a:spLocks/>
                </p:cNvSpPr>
                <p:nvPr/>
              </p:nvSpPr>
              <p:spPr bwMode="auto">
                <a:xfrm>
                  <a:off x="5530967" y="325310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30" name="ï$ľiḋé"/>
                <p:cNvSpPr>
                  <a:spLocks/>
                </p:cNvSpPr>
                <p:nvPr/>
              </p:nvSpPr>
              <p:spPr bwMode="auto">
                <a:xfrm>
                  <a:off x="5356342" y="309356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sp>
            <p:nvSpPr>
              <p:cNvPr id="20" name="îsliḍé"/>
              <p:cNvSpPr>
                <a:spLocks/>
              </p:cNvSpPr>
              <p:nvPr/>
            </p:nvSpPr>
            <p:spPr bwMode="auto">
              <a:xfrm rot="20871909">
                <a:off x="4552565" y="3062807"/>
                <a:ext cx="567613" cy="408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chemeClr val="bg1"/>
              </a:solid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21" name="íšḷíḑê"/>
              <p:cNvSpPr txBox="1"/>
              <p:nvPr/>
            </p:nvSpPr>
            <p:spPr>
              <a:xfrm rot="20671134">
                <a:off x="5202731" y="4592781"/>
                <a:ext cx="384541" cy="327359"/>
              </a:xfrm>
              <a:prstGeom prst="rect">
                <a:avLst/>
              </a:prstGeom>
              <a:noFill/>
            </p:spPr>
            <p:txBody>
              <a:bodyPr wrap="none">
                <a:normAutofit/>
              </a:bodyPr>
              <a:lstStyle/>
              <a:p>
                <a:r>
                  <a:rPr lang="en-US" sz="2000">
                    <a:solidFill>
                      <a:schemeClr val="bg1"/>
                    </a:solidFill>
                  </a:rPr>
                  <a:t>04</a:t>
                </a:r>
              </a:p>
            </p:txBody>
          </p:sp>
          <p:sp>
            <p:nvSpPr>
              <p:cNvPr id="22" name="íṥļïḑê"/>
              <p:cNvSpPr txBox="1"/>
              <p:nvPr/>
            </p:nvSpPr>
            <p:spPr>
              <a:xfrm rot="20671134">
                <a:off x="3916109" y="2898762"/>
                <a:ext cx="384541" cy="327359"/>
              </a:xfrm>
              <a:prstGeom prst="rect">
                <a:avLst/>
              </a:prstGeom>
              <a:noFill/>
            </p:spPr>
            <p:txBody>
              <a:bodyPr wrap="none">
                <a:normAutofit/>
              </a:bodyPr>
              <a:lstStyle/>
              <a:p>
                <a:r>
                  <a:rPr lang="en-US" sz="2000">
                    <a:solidFill>
                      <a:schemeClr val="bg1"/>
                    </a:solidFill>
                  </a:rPr>
                  <a:t>01</a:t>
                </a:r>
              </a:p>
            </p:txBody>
          </p:sp>
          <p:sp>
            <p:nvSpPr>
              <p:cNvPr id="23" name="iṥļiḓé"/>
              <p:cNvSpPr txBox="1"/>
              <p:nvPr/>
            </p:nvSpPr>
            <p:spPr>
              <a:xfrm rot="20671134">
                <a:off x="6160278" y="2317144"/>
                <a:ext cx="384541" cy="327359"/>
              </a:xfrm>
              <a:prstGeom prst="rect">
                <a:avLst/>
              </a:prstGeom>
              <a:noFill/>
            </p:spPr>
            <p:txBody>
              <a:bodyPr wrap="none">
                <a:normAutofit/>
              </a:bodyPr>
              <a:lstStyle/>
              <a:p>
                <a:r>
                  <a:rPr lang="en-US" sz="2000">
                    <a:solidFill>
                      <a:schemeClr val="bg1"/>
                    </a:solidFill>
                  </a:rPr>
                  <a:t>02</a:t>
                </a:r>
              </a:p>
            </p:txBody>
          </p:sp>
          <p:sp>
            <p:nvSpPr>
              <p:cNvPr id="24" name="ïSľîďé"/>
              <p:cNvSpPr txBox="1"/>
              <p:nvPr/>
            </p:nvSpPr>
            <p:spPr>
              <a:xfrm rot="20671134">
                <a:off x="7505137" y="4041364"/>
                <a:ext cx="384541" cy="327359"/>
              </a:xfrm>
              <a:prstGeom prst="rect">
                <a:avLst/>
              </a:prstGeom>
              <a:noFill/>
            </p:spPr>
            <p:txBody>
              <a:bodyPr wrap="none">
                <a:normAutofit/>
              </a:bodyPr>
              <a:lstStyle/>
              <a:p>
                <a:r>
                  <a:rPr lang="en-US" sz="2000">
                    <a:solidFill>
                      <a:schemeClr val="bg1"/>
                    </a:solidFill>
                  </a:rPr>
                  <a:t>03</a:t>
                </a:r>
              </a:p>
            </p:txBody>
          </p:sp>
          <p:grpSp>
            <p:nvGrpSpPr>
              <p:cNvPr id="25" name="îṧḷîḑe"/>
              <p:cNvGrpSpPr/>
              <p:nvPr/>
            </p:nvGrpSpPr>
            <p:grpSpPr>
              <a:xfrm rot="19876753">
                <a:off x="5391724" y="3972186"/>
                <a:ext cx="424185" cy="566226"/>
                <a:chOff x="770054" y="4908078"/>
                <a:chExt cx="348456" cy="465138"/>
              </a:xfrm>
              <a:solidFill>
                <a:schemeClr val="bg1"/>
              </a:solidFill>
            </p:grpSpPr>
            <p:sp>
              <p:nvSpPr>
                <p:cNvPr id="26" name="ïṡḻïdè"/>
                <p:cNvSpPr>
                  <a:spLocks/>
                </p:cNvSpPr>
                <p:nvPr/>
              </p:nvSpPr>
              <p:spPr bwMode="auto">
                <a:xfrm>
                  <a:off x="856573" y="4995390"/>
                  <a:ext cx="174625" cy="1746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
                      </a:moveTo>
                      <a:cubicBezTo>
                        <a:pt x="15764" y="1800"/>
                        <a:pt x="19800" y="5835"/>
                        <a:pt x="19800" y="10800"/>
                      </a:cubicBezTo>
                      <a:cubicBezTo>
                        <a:pt x="19800" y="15764"/>
                        <a:pt x="15764" y="19800"/>
                        <a:pt x="10800" y="19800"/>
                      </a:cubicBezTo>
                      <a:cubicBezTo>
                        <a:pt x="5835" y="19800"/>
                        <a:pt x="1800" y="15764"/>
                        <a:pt x="1800" y="10800"/>
                      </a:cubicBezTo>
                      <a:cubicBezTo>
                        <a:pt x="1800" y="5835"/>
                        <a:pt x="5835" y="1800"/>
                        <a:pt x="10800" y="1800"/>
                      </a:cubicBezTo>
                      <a:moveTo>
                        <a:pt x="10800" y="21599"/>
                      </a:moveTo>
                      <a:cubicBezTo>
                        <a:pt x="16756" y="21599"/>
                        <a:pt x="21600" y="16756"/>
                        <a:pt x="21600" y="10800"/>
                      </a:cubicBezTo>
                      <a:cubicBezTo>
                        <a:pt x="21600" y="4843"/>
                        <a:pt x="16756" y="0"/>
                        <a:pt x="10800" y="0"/>
                      </a:cubicBezTo>
                      <a:cubicBezTo>
                        <a:pt x="4843" y="0"/>
                        <a:pt x="0" y="4843"/>
                        <a:pt x="0" y="10800"/>
                      </a:cubicBezTo>
                      <a:cubicBezTo>
                        <a:pt x="0" y="16756"/>
                        <a:pt x="4843" y="21599"/>
                        <a:pt x="10800" y="21599"/>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sp>
              <p:nvSpPr>
                <p:cNvPr id="27" name="i$ḷîḋè"/>
                <p:cNvSpPr>
                  <a:spLocks/>
                </p:cNvSpPr>
                <p:nvPr/>
              </p:nvSpPr>
              <p:spPr bwMode="auto">
                <a:xfrm>
                  <a:off x="770054" y="4908078"/>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04" y="20170"/>
                      </a:moveTo>
                      <a:cubicBezTo>
                        <a:pt x="10885" y="20184"/>
                        <a:pt x="10830" y="20215"/>
                        <a:pt x="10782" y="20237"/>
                      </a:cubicBezTo>
                      <a:cubicBezTo>
                        <a:pt x="10774" y="20218"/>
                        <a:pt x="10707" y="20178"/>
                        <a:pt x="10666" y="20147"/>
                      </a:cubicBezTo>
                      <a:cubicBezTo>
                        <a:pt x="7368" y="17300"/>
                        <a:pt x="1799" y="12497"/>
                        <a:pt x="1799" y="8101"/>
                      </a:cubicBezTo>
                      <a:cubicBezTo>
                        <a:pt x="1799" y="4378"/>
                        <a:pt x="5838" y="1350"/>
                        <a:pt x="10800" y="1350"/>
                      </a:cubicBezTo>
                      <a:cubicBezTo>
                        <a:pt x="15762" y="1350"/>
                        <a:pt x="19800" y="4378"/>
                        <a:pt x="19800" y="8101"/>
                      </a:cubicBezTo>
                      <a:cubicBezTo>
                        <a:pt x="19800" y="12497"/>
                        <a:pt x="14231" y="17300"/>
                        <a:pt x="10904" y="20170"/>
                      </a:cubicBezTo>
                      <a:moveTo>
                        <a:pt x="10800" y="0"/>
                      </a:moveTo>
                      <a:cubicBezTo>
                        <a:pt x="4844" y="0"/>
                        <a:pt x="0" y="3588"/>
                        <a:pt x="0" y="8101"/>
                      </a:cubicBezTo>
                      <a:cubicBezTo>
                        <a:pt x="0" y="12826"/>
                        <a:pt x="5400" y="17660"/>
                        <a:pt x="9337" y="21056"/>
                      </a:cubicBezTo>
                      <a:cubicBezTo>
                        <a:pt x="9352" y="21070"/>
                        <a:pt x="9984" y="21599"/>
                        <a:pt x="10766" y="21599"/>
                      </a:cubicBezTo>
                      <a:lnTo>
                        <a:pt x="10834" y="21599"/>
                      </a:lnTo>
                      <a:cubicBezTo>
                        <a:pt x="11615" y="21599"/>
                        <a:pt x="12247" y="21070"/>
                        <a:pt x="12262" y="21056"/>
                      </a:cubicBezTo>
                      <a:cubicBezTo>
                        <a:pt x="16200" y="17660"/>
                        <a:pt x="21599" y="12826"/>
                        <a:pt x="21599" y="8101"/>
                      </a:cubicBezTo>
                      <a:cubicBezTo>
                        <a:pt x="21599" y="3588"/>
                        <a:pt x="16755" y="0"/>
                        <a:pt x="10800" y="0"/>
                      </a:cubicBezTo>
                    </a:path>
                  </a:pathLst>
                </a:custGeom>
                <a:grpFill/>
                <a:ln>
                  <a:noFill/>
                </a:ln>
                <a:effectLst/>
                <a:extLst>
                  <a:ext uri="{91240B29-F687-4f45-9708-019B960494DF}">
                    <a14:hiddenLine xmlns:a14="http://schemas.microsoft.com/office/drawing/2010/main" xmlns:p14="http://schemas.microsoft.com/office/powerpoint/2010/main" xmlns:lc="http://schemas.openxmlformats.org/drawingml/2006/lockedCanvas" xmlns="" w="12700" cap="flat" cmpd="sng">
                      <a:solidFill>
                        <a:srgbClr val="000000"/>
                      </a:solidFill>
                      <a:prstDash val="solid"/>
                      <a:miter lim="0"/>
                      <a:headEnd/>
                      <a:tailEnd/>
                    </a14:hiddenLine>
                  </a:ext>
                  <a:ext uri="{AF507438-7753-43e0-B8FC-AC1667EBCBE1}">
                    <a14:hiddenEffects xmlns:a14="http://schemas.microsoft.com/office/drawing/2010/main" xmlns:p14="http://schemas.microsoft.com/office/powerpoint/2010/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p>
              </p:txBody>
            </p:sp>
          </p:grpSp>
        </p:grpSp>
        <p:grpSp>
          <p:nvGrpSpPr>
            <p:cNvPr id="5" name="ï$lídè"/>
            <p:cNvGrpSpPr/>
            <p:nvPr/>
          </p:nvGrpSpPr>
          <p:grpSpPr>
            <a:xfrm>
              <a:off x="1074549" y="2426505"/>
              <a:ext cx="2833707" cy="961213"/>
              <a:chOff x="719666" y="1984598"/>
              <a:chExt cx="3303113" cy="961213"/>
            </a:xfrm>
          </p:grpSpPr>
          <p:sp>
            <p:nvSpPr>
              <p:cNvPr id="15" name="ïsļîďè"/>
              <p:cNvSpPr txBox="1"/>
              <p:nvPr/>
            </p:nvSpPr>
            <p:spPr>
              <a:xfrm>
                <a:off x="719666" y="2295214"/>
                <a:ext cx="3288101" cy="650597"/>
              </a:xfrm>
              <a:prstGeom prst="rect">
                <a:avLst/>
              </a:prstGeom>
              <a:noFill/>
            </p:spPr>
            <p:txBody>
              <a:bodyPr wrap="square" lIns="72000" tIns="0" rIns="72000" bIns="0">
                <a:normAutofit/>
              </a:bodyPr>
              <a:lstStyle/>
              <a:p>
                <a:pPr defTabSz="914378">
                  <a:lnSpc>
                    <a:spcPct val="150000"/>
                  </a:lnSpc>
                  <a:spcBef>
                    <a:spcPct val="0"/>
                  </a:spcBef>
                  <a:defRPr/>
                </a:pPr>
                <a:r>
                  <a:rPr lang="zh-CN" altLang="en-US" sz="1200" dirty="0">
                    <a:ea typeface="微软雅黑" panose="020B0503020204020204" pitchFamily="34" charset="-122"/>
                  </a:rPr>
                  <a:t>此部分内容作为文字排版占位显示</a:t>
                </a:r>
                <a:br>
                  <a:rPr lang="zh-CN" altLang="en-US" sz="1200" dirty="0">
                    <a:ea typeface="微软雅黑" panose="020B0503020204020204" pitchFamily="34" charset="-122"/>
                  </a:rPr>
                </a:br>
                <a:r>
                  <a:rPr lang="zh-CN" altLang="en-US" sz="1200" dirty="0">
                    <a:ea typeface="微软雅黑" panose="020B0503020204020204" pitchFamily="34" charset="-122"/>
                  </a:rPr>
                  <a:t>（建议使用主题字体）</a:t>
                </a:r>
              </a:p>
            </p:txBody>
          </p:sp>
          <p:sp>
            <p:nvSpPr>
              <p:cNvPr id="16" name="îSļîdé"/>
              <p:cNvSpPr/>
              <p:nvPr/>
            </p:nvSpPr>
            <p:spPr>
              <a:xfrm>
                <a:off x="734678" y="1984598"/>
                <a:ext cx="3288101" cy="246221"/>
              </a:xfrm>
              <a:prstGeom prst="rect">
                <a:avLst/>
              </a:prstGeom>
            </p:spPr>
            <p:txBody>
              <a:bodyPr wrap="none" lIns="72000" tIns="0" rIns="72000" bIns="0">
                <a:normAutofit/>
              </a:bodyPr>
              <a:lstStyle/>
              <a:p>
                <a:pPr lvl="0" defTabSz="914378">
                  <a:spcBef>
                    <a:spcPct val="0"/>
                  </a:spcBef>
                  <a:defRPr/>
                </a:pPr>
                <a:r>
                  <a:rPr lang="zh-CN" altLang="en-US" sz="1600" b="1" dirty="0">
                    <a:solidFill>
                      <a:schemeClr val="accent1"/>
                    </a:solidFill>
                    <a:ea typeface="微软雅黑" panose="020B0503020204020204" pitchFamily="34" charset="-122"/>
                  </a:rPr>
                  <a:t>标题文本预设</a:t>
                </a:r>
              </a:p>
            </p:txBody>
          </p:sp>
        </p:grpSp>
        <p:grpSp>
          <p:nvGrpSpPr>
            <p:cNvPr id="6" name="í$ľíḍé"/>
            <p:cNvGrpSpPr/>
            <p:nvPr/>
          </p:nvGrpSpPr>
          <p:grpSpPr>
            <a:xfrm>
              <a:off x="8591316" y="2426505"/>
              <a:ext cx="2821357" cy="961213"/>
              <a:chOff x="1139938" y="1984598"/>
              <a:chExt cx="3288101" cy="961213"/>
            </a:xfrm>
          </p:grpSpPr>
          <p:sp>
            <p:nvSpPr>
              <p:cNvPr id="13" name="ïŝľídè"/>
              <p:cNvSpPr txBox="1"/>
              <p:nvPr/>
            </p:nvSpPr>
            <p:spPr>
              <a:xfrm>
                <a:off x="1139938" y="2295214"/>
                <a:ext cx="3288101" cy="650597"/>
              </a:xfrm>
              <a:prstGeom prst="rect">
                <a:avLst/>
              </a:prstGeom>
              <a:noFill/>
            </p:spPr>
            <p:txBody>
              <a:bodyPr wrap="square" lIns="72000" tIns="0" rIns="72000" bIns="0">
                <a:normAutofit/>
              </a:bodyPr>
              <a:lstStyle/>
              <a:p>
                <a:pPr algn="r" defTabSz="914378">
                  <a:lnSpc>
                    <a:spcPct val="150000"/>
                  </a:lnSpc>
                  <a:spcBef>
                    <a:spcPct val="0"/>
                  </a:spcBef>
                  <a:defRPr/>
                </a:pPr>
                <a:r>
                  <a:rPr lang="zh-CN" altLang="en-US" sz="1200" dirty="0">
                    <a:ea typeface="微软雅黑" panose="020B0503020204020204" pitchFamily="34" charset="-122"/>
                  </a:rPr>
                  <a:t>此部分内容作为文字排版占位显示</a:t>
                </a:r>
                <a:br>
                  <a:rPr lang="zh-CN" altLang="en-US" sz="1200" dirty="0">
                    <a:ea typeface="微软雅黑" panose="020B0503020204020204" pitchFamily="34" charset="-122"/>
                  </a:rPr>
                </a:br>
                <a:r>
                  <a:rPr lang="zh-CN" altLang="en-US" sz="1200" dirty="0">
                    <a:ea typeface="微软雅黑" panose="020B0503020204020204" pitchFamily="34" charset="-122"/>
                  </a:rPr>
                  <a:t>（建议使用主题字体）</a:t>
                </a:r>
              </a:p>
            </p:txBody>
          </p:sp>
          <p:sp>
            <p:nvSpPr>
              <p:cNvPr id="14" name="iṥ1iḑe"/>
              <p:cNvSpPr/>
              <p:nvPr/>
            </p:nvSpPr>
            <p:spPr>
              <a:xfrm>
                <a:off x="1139938" y="1984598"/>
                <a:ext cx="3288101" cy="246221"/>
              </a:xfrm>
              <a:prstGeom prst="rect">
                <a:avLst/>
              </a:prstGeom>
            </p:spPr>
            <p:txBody>
              <a:bodyPr wrap="none" lIns="72000" tIns="0" rIns="72000" bIns="0">
                <a:normAutofit/>
              </a:bodyPr>
              <a:lstStyle/>
              <a:p>
                <a:pPr lvl="0" algn="r" defTabSz="914378">
                  <a:spcBef>
                    <a:spcPct val="0"/>
                  </a:spcBef>
                  <a:defRPr/>
                </a:pPr>
                <a:r>
                  <a:rPr lang="zh-CN" altLang="en-US" sz="1600" b="1" dirty="0">
                    <a:solidFill>
                      <a:schemeClr val="accent2"/>
                    </a:solidFill>
                    <a:ea typeface="微软雅黑" panose="020B0503020204020204" pitchFamily="34" charset="-122"/>
                  </a:rPr>
                  <a:t>标题文本预设</a:t>
                </a:r>
              </a:p>
            </p:txBody>
          </p:sp>
        </p:grpSp>
        <p:grpSp>
          <p:nvGrpSpPr>
            <p:cNvPr id="7" name="íşľiḓé"/>
            <p:cNvGrpSpPr/>
            <p:nvPr/>
          </p:nvGrpSpPr>
          <p:grpSpPr>
            <a:xfrm>
              <a:off x="1074549" y="3752655"/>
              <a:ext cx="2833707" cy="961213"/>
              <a:chOff x="719666" y="1984598"/>
              <a:chExt cx="3303113" cy="961213"/>
            </a:xfrm>
          </p:grpSpPr>
          <p:sp>
            <p:nvSpPr>
              <p:cNvPr id="11" name="iŝľiḓè"/>
              <p:cNvSpPr txBox="1"/>
              <p:nvPr/>
            </p:nvSpPr>
            <p:spPr>
              <a:xfrm>
                <a:off x="719666" y="2295214"/>
                <a:ext cx="3288101" cy="650597"/>
              </a:xfrm>
              <a:prstGeom prst="rect">
                <a:avLst/>
              </a:prstGeom>
              <a:noFill/>
            </p:spPr>
            <p:txBody>
              <a:bodyPr wrap="square" lIns="72000" tIns="0" rIns="72000" bIns="0">
                <a:normAutofit/>
              </a:bodyPr>
              <a:lstStyle/>
              <a:p>
                <a:pPr defTabSz="914378">
                  <a:lnSpc>
                    <a:spcPct val="150000"/>
                  </a:lnSpc>
                  <a:spcBef>
                    <a:spcPct val="0"/>
                  </a:spcBef>
                  <a:defRPr/>
                </a:pPr>
                <a:r>
                  <a:rPr lang="zh-CN" altLang="en-US" sz="1200" dirty="0">
                    <a:ea typeface="微软雅黑" panose="020B0503020204020204" pitchFamily="34" charset="-122"/>
                  </a:rPr>
                  <a:t>此部分内容作为文字排版占位显示</a:t>
                </a:r>
                <a:br>
                  <a:rPr lang="zh-CN" altLang="en-US" sz="1200" dirty="0">
                    <a:ea typeface="微软雅黑" panose="020B0503020204020204" pitchFamily="34" charset="-122"/>
                  </a:rPr>
                </a:br>
                <a:r>
                  <a:rPr lang="zh-CN" altLang="en-US" sz="1200" dirty="0">
                    <a:ea typeface="微软雅黑" panose="020B0503020204020204" pitchFamily="34" charset="-122"/>
                  </a:rPr>
                  <a:t>（建议使用主题字体）</a:t>
                </a:r>
              </a:p>
            </p:txBody>
          </p:sp>
          <p:sp>
            <p:nvSpPr>
              <p:cNvPr id="12" name="iṩlidé"/>
              <p:cNvSpPr/>
              <p:nvPr/>
            </p:nvSpPr>
            <p:spPr>
              <a:xfrm>
                <a:off x="734678" y="1984598"/>
                <a:ext cx="3288101" cy="246221"/>
              </a:xfrm>
              <a:prstGeom prst="rect">
                <a:avLst/>
              </a:prstGeom>
            </p:spPr>
            <p:txBody>
              <a:bodyPr wrap="none" lIns="72000" tIns="0" rIns="72000" bIns="0">
                <a:normAutofit/>
              </a:bodyPr>
              <a:lstStyle/>
              <a:p>
                <a:pPr lvl="0" defTabSz="914378">
                  <a:spcBef>
                    <a:spcPct val="0"/>
                  </a:spcBef>
                  <a:defRPr/>
                </a:pPr>
                <a:r>
                  <a:rPr lang="zh-CN" altLang="en-US" sz="1600" b="1" dirty="0">
                    <a:solidFill>
                      <a:schemeClr val="accent1"/>
                    </a:solidFill>
                    <a:ea typeface="微软雅黑" panose="020B0503020204020204" pitchFamily="34" charset="-122"/>
                  </a:rPr>
                  <a:t>标题文本预设</a:t>
                </a:r>
              </a:p>
            </p:txBody>
          </p:sp>
        </p:grpSp>
        <p:grpSp>
          <p:nvGrpSpPr>
            <p:cNvPr id="8" name="îşḻiḓé"/>
            <p:cNvGrpSpPr/>
            <p:nvPr/>
          </p:nvGrpSpPr>
          <p:grpSpPr>
            <a:xfrm>
              <a:off x="8591316" y="3752655"/>
              <a:ext cx="2821357" cy="961213"/>
              <a:chOff x="1139938" y="1984598"/>
              <a:chExt cx="3288101" cy="961213"/>
            </a:xfrm>
          </p:grpSpPr>
          <p:sp>
            <p:nvSpPr>
              <p:cNvPr id="9" name="iṩ1ïdê"/>
              <p:cNvSpPr txBox="1"/>
              <p:nvPr/>
            </p:nvSpPr>
            <p:spPr>
              <a:xfrm>
                <a:off x="1139938" y="2295214"/>
                <a:ext cx="3288101" cy="650597"/>
              </a:xfrm>
              <a:prstGeom prst="rect">
                <a:avLst/>
              </a:prstGeom>
              <a:noFill/>
            </p:spPr>
            <p:txBody>
              <a:bodyPr wrap="square" lIns="72000" tIns="0" rIns="72000" bIns="0">
                <a:normAutofit/>
              </a:bodyPr>
              <a:lstStyle/>
              <a:p>
                <a:pPr algn="r" defTabSz="914378">
                  <a:lnSpc>
                    <a:spcPct val="150000"/>
                  </a:lnSpc>
                  <a:spcBef>
                    <a:spcPct val="0"/>
                  </a:spcBef>
                  <a:defRPr/>
                </a:pPr>
                <a:r>
                  <a:rPr lang="zh-CN" altLang="en-US" sz="1200" dirty="0">
                    <a:ea typeface="微软雅黑" panose="020B0503020204020204" pitchFamily="34" charset="-122"/>
                  </a:rPr>
                  <a:t>此部分内容作为文字排版占位显示</a:t>
                </a:r>
                <a:br>
                  <a:rPr lang="zh-CN" altLang="en-US" sz="1200" dirty="0">
                    <a:ea typeface="微软雅黑" panose="020B0503020204020204" pitchFamily="34" charset="-122"/>
                  </a:rPr>
                </a:br>
                <a:r>
                  <a:rPr lang="zh-CN" altLang="en-US" sz="1200" dirty="0">
                    <a:ea typeface="微软雅黑" panose="020B0503020204020204" pitchFamily="34" charset="-122"/>
                  </a:rPr>
                  <a:t>（建议使用主题字体）</a:t>
                </a:r>
              </a:p>
            </p:txBody>
          </p:sp>
          <p:sp>
            <p:nvSpPr>
              <p:cNvPr id="10" name="ï$liďè"/>
              <p:cNvSpPr/>
              <p:nvPr/>
            </p:nvSpPr>
            <p:spPr>
              <a:xfrm>
                <a:off x="1139938" y="1984598"/>
                <a:ext cx="3288101" cy="246221"/>
              </a:xfrm>
              <a:prstGeom prst="rect">
                <a:avLst/>
              </a:prstGeom>
            </p:spPr>
            <p:txBody>
              <a:bodyPr wrap="none" lIns="72000" tIns="0" rIns="72000" bIns="0">
                <a:normAutofit/>
              </a:bodyPr>
              <a:lstStyle/>
              <a:p>
                <a:pPr lvl="0" algn="r" defTabSz="914378">
                  <a:spcBef>
                    <a:spcPct val="0"/>
                  </a:spcBef>
                  <a:defRPr/>
                </a:pPr>
                <a:r>
                  <a:rPr lang="zh-CN" altLang="en-US" sz="1600" b="1" dirty="0">
                    <a:solidFill>
                      <a:schemeClr val="accent2"/>
                    </a:solidFill>
                    <a:ea typeface="微软雅黑" panose="020B0503020204020204" pitchFamily="34" charset="-122"/>
                  </a:rPr>
                  <a:t>标题文本预设</a:t>
                </a:r>
              </a:p>
            </p:txBody>
          </p:sp>
        </p:grpSp>
      </p:grpSp>
      <p:sp>
        <p:nvSpPr>
          <p:cNvPr id="53" name="iṩľïḓe"/>
          <p:cNvSpPr txBox="1"/>
          <p:nvPr/>
        </p:nvSpPr>
        <p:spPr>
          <a:xfrm>
            <a:off x="3044386" y="521880"/>
            <a:ext cx="2512758" cy="540445"/>
          </a:xfrm>
          <a:prstGeom prst="rect">
            <a:avLst/>
          </a:prstGeom>
          <a:noFill/>
        </p:spPr>
        <p:txBody>
          <a:bodyPr wrap="none" lIns="360000" tIns="0" rIns="0" bIns="0" anchor="b" anchorCtr="0">
            <a:noAutofit/>
          </a:bodyPr>
          <a:lstStyle/>
          <a:p>
            <a:endParaRPr lang="zh-CN" altLang="en-US" sz="2400" b="1" dirty="0">
              <a:ea typeface="微软雅黑" panose="020B0503020204020204" pitchFamily="34" charset="-122"/>
            </a:endParaRPr>
          </a:p>
        </p:txBody>
      </p:sp>
      <p:sp>
        <p:nvSpPr>
          <p:cNvPr id="55" name="矩形 54"/>
          <p:cNvSpPr/>
          <p:nvPr/>
        </p:nvSpPr>
        <p:spPr>
          <a:xfrm>
            <a:off x="1180709" y="514055"/>
            <a:ext cx="3171572" cy="523220"/>
          </a:xfrm>
          <a:prstGeom prst="rect">
            <a:avLst/>
          </a:prstGeom>
        </p:spPr>
        <p:txBody>
          <a:bodyPr wrap="square">
            <a:spAutoFit/>
          </a:bodyPr>
          <a:lstStyle/>
          <a:p>
            <a:r>
              <a:rPr lang="zh-CN" altLang="en-US" sz="2800" b="1" dirty="0">
                <a:solidFill>
                  <a:schemeClr val="accent4"/>
                </a:solidFill>
                <a:ea typeface="微软雅黑" panose="020B0503020204020204" pitchFamily="34" charset="-122"/>
              </a:rPr>
              <a:t>责任与执行力</a:t>
            </a:r>
          </a:p>
        </p:txBody>
      </p:sp>
    </p:spTree>
    <p:extLst>
      <p:ext uri="{BB962C8B-B14F-4D97-AF65-F5344CB8AC3E}">
        <p14:creationId xmlns:p14="http://schemas.microsoft.com/office/powerpoint/2010/main" val="404368631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ïṥ1îdè">
            <a:extLst>
              <a:ext uri="{FF2B5EF4-FFF2-40B4-BE49-F238E27FC236}">
                <a16:creationId xmlns:a16="http://schemas.microsoft.com/office/drawing/2014/main" xmlns="" id="{9179F747-42CF-4CA6-8BB0-70AEBA6AF800}"/>
              </a:ext>
            </a:extLst>
          </p:cNvPr>
          <p:cNvSpPr/>
          <p:nvPr/>
        </p:nvSpPr>
        <p:spPr>
          <a:xfrm>
            <a:off x="4367851" y="1475458"/>
            <a:ext cx="3486923" cy="21194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5" name="í$ḻíḋe">
            <a:extLst>
              <a:ext uri="{FF2B5EF4-FFF2-40B4-BE49-F238E27FC236}">
                <a16:creationId xmlns:a16="http://schemas.microsoft.com/office/drawing/2014/main" xmlns="" id="{3E9056EF-B6D1-490D-8180-4A73547E4486}"/>
              </a:ext>
            </a:extLst>
          </p:cNvPr>
          <p:cNvGrpSpPr/>
          <p:nvPr/>
        </p:nvGrpSpPr>
        <p:grpSpPr>
          <a:xfrm>
            <a:off x="4363914" y="2580429"/>
            <a:ext cx="3494798" cy="1014498"/>
            <a:chOff x="4348601" y="1709059"/>
            <a:chExt cx="3494798" cy="1014498"/>
          </a:xfrm>
        </p:grpSpPr>
        <p:sp>
          <p:nvSpPr>
            <p:cNvPr id="22" name="íş1iḑè">
              <a:extLst>
                <a:ext uri="{FF2B5EF4-FFF2-40B4-BE49-F238E27FC236}">
                  <a16:creationId xmlns:a16="http://schemas.microsoft.com/office/drawing/2014/main" xmlns="" id="{56BF2595-E76B-4E67-A03C-61EC75632558}"/>
                </a:ext>
              </a:extLst>
            </p:cNvPr>
            <p:cNvSpPr/>
            <p:nvPr/>
          </p:nvSpPr>
          <p:spPr>
            <a:xfrm>
              <a:off x="4352537" y="1709059"/>
              <a:ext cx="3486923" cy="1014498"/>
            </a:xfrm>
            <a:prstGeom prst="rect">
              <a:avLst/>
            </a:prstGeom>
            <a:solidFill>
              <a:schemeClr val="accent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dirty="0">
                <a:solidFill>
                  <a:schemeClr val="accent1"/>
                </a:solidFill>
                <a:ea typeface="微软雅黑" panose="020B0503020204020204" pitchFamily="34" charset="-122"/>
              </a:endParaRPr>
            </a:p>
          </p:txBody>
        </p:sp>
        <p:sp>
          <p:nvSpPr>
            <p:cNvPr id="23" name="ïŝḷíďê">
              <a:extLst>
                <a:ext uri="{FF2B5EF4-FFF2-40B4-BE49-F238E27FC236}">
                  <a16:creationId xmlns:a16="http://schemas.microsoft.com/office/drawing/2014/main" xmlns="" id="{91B423E9-E405-40DA-8F19-973FB28AB0D4}"/>
                </a:ext>
              </a:extLst>
            </p:cNvPr>
            <p:cNvSpPr/>
            <p:nvPr/>
          </p:nvSpPr>
          <p:spPr>
            <a:xfrm>
              <a:off x="4348601" y="1709059"/>
              <a:ext cx="3494798" cy="505554"/>
            </a:xfrm>
            <a:prstGeom prst="rect">
              <a:avLst/>
            </a:prstGeom>
          </p:spPr>
          <p:txBody>
            <a:bodyPr wrap="none" anchor="b" anchorCtr="0">
              <a:normAutofit/>
            </a:bodyPr>
            <a:lstStyle/>
            <a:p>
              <a:pPr algn="ctr"/>
              <a:r>
                <a:rPr lang="zh-CN" altLang="en-US" sz="1600" b="1" dirty="0">
                  <a:solidFill>
                    <a:schemeClr val="bg1">
                      <a:lumMod val="100000"/>
                    </a:schemeClr>
                  </a:solidFill>
                  <a:ea typeface="微软雅黑" panose="020B0503020204020204" pitchFamily="34" charset="-122"/>
                </a:rPr>
                <a:t>标题文本预设</a:t>
              </a:r>
            </a:p>
          </p:txBody>
        </p:sp>
        <p:sp>
          <p:nvSpPr>
            <p:cNvPr id="24" name="ïŝľiḋé">
              <a:extLst>
                <a:ext uri="{FF2B5EF4-FFF2-40B4-BE49-F238E27FC236}">
                  <a16:creationId xmlns:a16="http://schemas.microsoft.com/office/drawing/2014/main" xmlns="" id="{8FC2546D-8601-4283-A158-FF3599F46C51}"/>
                </a:ext>
              </a:extLst>
            </p:cNvPr>
            <p:cNvSpPr/>
            <p:nvPr/>
          </p:nvSpPr>
          <p:spPr>
            <a:xfrm>
              <a:off x="4348601" y="2218003"/>
              <a:ext cx="3494798" cy="505554"/>
            </a:xfrm>
            <a:prstGeom prst="rect">
              <a:avLst/>
            </a:prstGeom>
          </p:spPr>
          <p:txBody>
            <a:bodyPr wrap="square" anchor="t" anchorCtr="0">
              <a:normAutofit/>
            </a:bodyPr>
            <a:lstStyle/>
            <a:p>
              <a:pPr algn="ctr">
                <a:lnSpc>
                  <a:spcPct val="120000"/>
                </a:lnSpc>
              </a:pPr>
              <a:r>
                <a:rPr lang="zh-CN" altLang="en-US" sz="1200" dirty="0">
                  <a:solidFill>
                    <a:schemeClr val="bg1">
                      <a:lumMod val="100000"/>
                    </a:schemeClr>
                  </a:solidFill>
                  <a:ea typeface="微软雅黑" panose="020B0503020204020204" pitchFamily="34" charset="-122"/>
                </a:rPr>
                <a:t>此部分内容作为文字排版占位显示</a:t>
              </a:r>
            </a:p>
          </p:txBody>
        </p:sp>
      </p:grpSp>
      <p:sp>
        <p:nvSpPr>
          <p:cNvPr id="6" name="íŝḻíḋê">
            <a:extLst>
              <a:ext uri="{FF2B5EF4-FFF2-40B4-BE49-F238E27FC236}">
                <a16:creationId xmlns:a16="http://schemas.microsoft.com/office/drawing/2014/main" xmlns="" id="{4E9C9DF1-EE8A-4AAF-96A8-DA65BB626BC8}"/>
              </a:ext>
            </a:extLst>
          </p:cNvPr>
          <p:cNvSpPr/>
          <p:nvPr/>
        </p:nvSpPr>
        <p:spPr>
          <a:xfrm>
            <a:off x="8037388" y="1475458"/>
            <a:ext cx="3486923" cy="211947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chemeClr val="accent2"/>
              </a:solidFill>
            </a:endParaRPr>
          </a:p>
        </p:txBody>
      </p:sp>
      <p:grpSp>
        <p:nvGrpSpPr>
          <p:cNvPr id="7" name="ïs1íďé">
            <a:extLst>
              <a:ext uri="{FF2B5EF4-FFF2-40B4-BE49-F238E27FC236}">
                <a16:creationId xmlns:a16="http://schemas.microsoft.com/office/drawing/2014/main" xmlns="" id="{6219868D-7B82-43FF-9A75-670934390B2E}"/>
              </a:ext>
            </a:extLst>
          </p:cNvPr>
          <p:cNvGrpSpPr/>
          <p:nvPr/>
        </p:nvGrpSpPr>
        <p:grpSpPr>
          <a:xfrm>
            <a:off x="8033451" y="2580429"/>
            <a:ext cx="3494798" cy="1014498"/>
            <a:chOff x="4348601" y="1709059"/>
            <a:chExt cx="3494798" cy="1014498"/>
          </a:xfrm>
        </p:grpSpPr>
        <p:sp>
          <p:nvSpPr>
            <p:cNvPr id="19" name="i$ḷïḍe">
              <a:extLst>
                <a:ext uri="{FF2B5EF4-FFF2-40B4-BE49-F238E27FC236}">
                  <a16:creationId xmlns:a16="http://schemas.microsoft.com/office/drawing/2014/main" xmlns="" id="{8D943517-1C08-45B0-AB60-35F0A083504F}"/>
                </a:ext>
              </a:extLst>
            </p:cNvPr>
            <p:cNvSpPr/>
            <p:nvPr/>
          </p:nvSpPr>
          <p:spPr>
            <a:xfrm>
              <a:off x="4352537" y="1709059"/>
              <a:ext cx="3486923" cy="1014498"/>
            </a:xfrm>
            <a:prstGeom prst="rect">
              <a:avLst/>
            </a:prstGeom>
            <a:solidFill>
              <a:schemeClr val="accent2">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dirty="0">
                <a:ea typeface="微软雅黑" panose="020B0503020204020204" pitchFamily="34" charset="-122"/>
              </a:endParaRPr>
            </a:p>
          </p:txBody>
        </p:sp>
        <p:sp>
          <p:nvSpPr>
            <p:cNvPr id="20" name="îś1îḓe">
              <a:extLst>
                <a:ext uri="{FF2B5EF4-FFF2-40B4-BE49-F238E27FC236}">
                  <a16:creationId xmlns:a16="http://schemas.microsoft.com/office/drawing/2014/main" xmlns="" id="{73EDD617-7411-4CDA-8F5B-9B17F5FB1E89}"/>
                </a:ext>
              </a:extLst>
            </p:cNvPr>
            <p:cNvSpPr/>
            <p:nvPr/>
          </p:nvSpPr>
          <p:spPr>
            <a:xfrm>
              <a:off x="4348601" y="1709059"/>
              <a:ext cx="3494798" cy="505554"/>
            </a:xfrm>
            <a:prstGeom prst="rect">
              <a:avLst/>
            </a:prstGeom>
          </p:spPr>
          <p:txBody>
            <a:bodyPr wrap="none" anchor="b" anchorCtr="0">
              <a:normAutofit/>
            </a:bodyPr>
            <a:lstStyle/>
            <a:p>
              <a:pPr algn="ctr"/>
              <a:r>
                <a:rPr lang="zh-CN" altLang="en-US" sz="1600" b="1" dirty="0">
                  <a:solidFill>
                    <a:schemeClr val="bg1">
                      <a:lumMod val="100000"/>
                    </a:schemeClr>
                  </a:solidFill>
                  <a:ea typeface="微软雅黑" panose="020B0503020204020204" pitchFamily="34" charset="-122"/>
                </a:rPr>
                <a:t>标题文本预设</a:t>
              </a:r>
            </a:p>
          </p:txBody>
        </p:sp>
        <p:sp>
          <p:nvSpPr>
            <p:cNvPr id="21" name="îṩ1íḋé">
              <a:extLst>
                <a:ext uri="{FF2B5EF4-FFF2-40B4-BE49-F238E27FC236}">
                  <a16:creationId xmlns:a16="http://schemas.microsoft.com/office/drawing/2014/main" xmlns="" id="{1158036D-C0AC-459A-AD0E-82E26F5CFEF3}"/>
                </a:ext>
              </a:extLst>
            </p:cNvPr>
            <p:cNvSpPr/>
            <p:nvPr/>
          </p:nvSpPr>
          <p:spPr>
            <a:xfrm>
              <a:off x="4348601" y="2218003"/>
              <a:ext cx="3494798" cy="505554"/>
            </a:xfrm>
            <a:prstGeom prst="rect">
              <a:avLst/>
            </a:prstGeom>
          </p:spPr>
          <p:txBody>
            <a:bodyPr wrap="square" anchor="t" anchorCtr="0">
              <a:normAutofit/>
            </a:bodyPr>
            <a:lstStyle/>
            <a:p>
              <a:pPr algn="ctr">
                <a:lnSpc>
                  <a:spcPct val="120000"/>
                </a:lnSpc>
              </a:pPr>
              <a:r>
                <a:rPr lang="zh-CN" altLang="en-US" sz="1200" dirty="0">
                  <a:solidFill>
                    <a:schemeClr val="bg1">
                      <a:lumMod val="100000"/>
                    </a:schemeClr>
                  </a:solidFill>
                  <a:ea typeface="微软雅黑" panose="020B0503020204020204" pitchFamily="34" charset="-122"/>
                </a:rPr>
                <a:t>此部分内容作为文字排版占位显示</a:t>
              </a:r>
            </a:p>
          </p:txBody>
        </p:sp>
      </p:grpSp>
      <p:sp>
        <p:nvSpPr>
          <p:cNvPr id="8" name="ïṥḻiḋé">
            <a:extLst>
              <a:ext uri="{FF2B5EF4-FFF2-40B4-BE49-F238E27FC236}">
                <a16:creationId xmlns:a16="http://schemas.microsoft.com/office/drawing/2014/main" xmlns="" id="{7035FF74-4329-415E-AD10-C848D210543E}"/>
              </a:ext>
            </a:extLst>
          </p:cNvPr>
          <p:cNvSpPr/>
          <p:nvPr/>
        </p:nvSpPr>
        <p:spPr>
          <a:xfrm>
            <a:off x="4367851" y="3806875"/>
            <a:ext cx="3486923" cy="2119470"/>
          </a:xfrm>
          <a:prstGeom prst="rect">
            <a:avLst/>
          </a:prstGeom>
          <a:blipFill dpi="0" rotWithShape="1">
            <a:blip r:embed="rId5">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9" name="ïsļiḋê">
            <a:extLst>
              <a:ext uri="{FF2B5EF4-FFF2-40B4-BE49-F238E27FC236}">
                <a16:creationId xmlns:a16="http://schemas.microsoft.com/office/drawing/2014/main" xmlns="" id="{705F9426-DA41-44CA-AF11-F2E547A63CD0}"/>
              </a:ext>
            </a:extLst>
          </p:cNvPr>
          <p:cNvGrpSpPr/>
          <p:nvPr/>
        </p:nvGrpSpPr>
        <p:grpSpPr>
          <a:xfrm>
            <a:off x="4363914" y="4911846"/>
            <a:ext cx="3494798" cy="1014498"/>
            <a:chOff x="4348601" y="1709059"/>
            <a:chExt cx="3494798" cy="1014498"/>
          </a:xfrm>
        </p:grpSpPr>
        <p:sp>
          <p:nvSpPr>
            <p:cNvPr id="16" name="íŝlíḍè">
              <a:extLst>
                <a:ext uri="{FF2B5EF4-FFF2-40B4-BE49-F238E27FC236}">
                  <a16:creationId xmlns:a16="http://schemas.microsoft.com/office/drawing/2014/main" xmlns="" id="{5E0F9F69-AC6E-40FC-BC99-4BA0EF4F7D23}"/>
                </a:ext>
              </a:extLst>
            </p:cNvPr>
            <p:cNvSpPr/>
            <p:nvPr/>
          </p:nvSpPr>
          <p:spPr>
            <a:xfrm>
              <a:off x="4352537" y="1709059"/>
              <a:ext cx="3486923" cy="1014498"/>
            </a:xfrm>
            <a:prstGeom prst="rect">
              <a:avLst/>
            </a:prstGeom>
            <a:solidFill>
              <a:schemeClr val="accent4">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dirty="0">
                <a:solidFill>
                  <a:schemeClr val="accent4"/>
                </a:solidFill>
                <a:ea typeface="微软雅黑" panose="020B0503020204020204" pitchFamily="34" charset="-122"/>
              </a:endParaRPr>
            </a:p>
          </p:txBody>
        </p:sp>
        <p:sp>
          <p:nvSpPr>
            <p:cNvPr id="17" name="íşḷidè">
              <a:extLst>
                <a:ext uri="{FF2B5EF4-FFF2-40B4-BE49-F238E27FC236}">
                  <a16:creationId xmlns:a16="http://schemas.microsoft.com/office/drawing/2014/main" xmlns="" id="{9E746616-FF22-4450-A40E-707E8CA8959C}"/>
                </a:ext>
              </a:extLst>
            </p:cNvPr>
            <p:cNvSpPr/>
            <p:nvPr/>
          </p:nvSpPr>
          <p:spPr>
            <a:xfrm>
              <a:off x="4348601" y="1709059"/>
              <a:ext cx="3494798" cy="505554"/>
            </a:xfrm>
            <a:prstGeom prst="rect">
              <a:avLst/>
            </a:prstGeom>
          </p:spPr>
          <p:txBody>
            <a:bodyPr wrap="none" anchor="b" anchorCtr="0">
              <a:normAutofit/>
            </a:bodyPr>
            <a:lstStyle/>
            <a:p>
              <a:pPr algn="ctr"/>
              <a:r>
                <a:rPr lang="zh-CN" altLang="en-US" sz="1600" b="1" dirty="0">
                  <a:solidFill>
                    <a:schemeClr val="bg1">
                      <a:lumMod val="100000"/>
                    </a:schemeClr>
                  </a:solidFill>
                  <a:ea typeface="微软雅黑" panose="020B0503020204020204" pitchFamily="34" charset="-122"/>
                </a:rPr>
                <a:t>标题文本预设</a:t>
              </a:r>
            </a:p>
          </p:txBody>
        </p:sp>
        <p:sp>
          <p:nvSpPr>
            <p:cNvPr id="18" name="îSlîḑé">
              <a:extLst>
                <a:ext uri="{FF2B5EF4-FFF2-40B4-BE49-F238E27FC236}">
                  <a16:creationId xmlns:a16="http://schemas.microsoft.com/office/drawing/2014/main" xmlns="" id="{C018A89F-06D1-4D12-9937-C719EB7C70C2}"/>
                </a:ext>
              </a:extLst>
            </p:cNvPr>
            <p:cNvSpPr/>
            <p:nvPr/>
          </p:nvSpPr>
          <p:spPr>
            <a:xfrm>
              <a:off x="4348601" y="2218003"/>
              <a:ext cx="3494798" cy="505554"/>
            </a:xfrm>
            <a:prstGeom prst="rect">
              <a:avLst/>
            </a:prstGeom>
          </p:spPr>
          <p:txBody>
            <a:bodyPr wrap="square" anchor="t" anchorCtr="0">
              <a:normAutofit/>
            </a:bodyPr>
            <a:lstStyle/>
            <a:p>
              <a:pPr algn="ctr">
                <a:lnSpc>
                  <a:spcPct val="120000"/>
                </a:lnSpc>
              </a:pPr>
              <a:r>
                <a:rPr lang="zh-CN" altLang="en-US" sz="1200" dirty="0">
                  <a:solidFill>
                    <a:schemeClr val="bg1">
                      <a:lumMod val="100000"/>
                    </a:schemeClr>
                  </a:solidFill>
                  <a:ea typeface="微软雅黑" panose="020B0503020204020204" pitchFamily="34" charset="-122"/>
                </a:rPr>
                <a:t>此部分内容作为文字排版占位显示</a:t>
              </a:r>
            </a:p>
          </p:txBody>
        </p:sp>
      </p:grpSp>
      <p:sp>
        <p:nvSpPr>
          <p:cNvPr id="10" name="ïsḻiḑê">
            <a:extLst>
              <a:ext uri="{FF2B5EF4-FFF2-40B4-BE49-F238E27FC236}">
                <a16:creationId xmlns:a16="http://schemas.microsoft.com/office/drawing/2014/main" xmlns="" id="{573BE6DE-6AFA-4F66-BF48-1AAAC65BC353}"/>
              </a:ext>
            </a:extLst>
          </p:cNvPr>
          <p:cNvSpPr/>
          <p:nvPr/>
        </p:nvSpPr>
        <p:spPr>
          <a:xfrm>
            <a:off x="8037388" y="3806875"/>
            <a:ext cx="3486923" cy="2119470"/>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11" name="íṥļíďé">
            <a:extLst>
              <a:ext uri="{FF2B5EF4-FFF2-40B4-BE49-F238E27FC236}">
                <a16:creationId xmlns:a16="http://schemas.microsoft.com/office/drawing/2014/main" xmlns="" id="{7D682E5B-253F-4A2C-9DF3-76225A3F71EC}"/>
              </a:ext>
            </a:extLst>
          </p:cNvPr>
          <p:cNvGrpSpPr/>
          <p:nvPr/>
        </p:nvGrpSpPr>
        <p:grpSpPr>
          <a:xfrm>
            <a:off x="8033451" y="4911846"/>
            <a:ext cx="3494798" cy="1014498"/>
            <a:chOff x="4348601" y="1709059"/>
            <a:chExt cx="3494798" cy="1014498"/>
          </a:xfrm>
        </p:grpSpPr>
        <p:sp>
          <p:nvSpPr>
            <p:cNvPr id="13" name="îṧľíḍé">
              <a:extLst>
                <a:ext uri="{FF2B5EF4-FFF2-40B4-BE49-F238E27FC236}">
                  <a16:creationId xmlns:a16="http://schemas.microsoft.com/office/drawing/2014/main" xmlns="" id="{94D87235-4046-4A37-9192-39779ABCA9C5}"/>
                </a:ext>
              </a:extLst>
            </p:cNvPr>
            <p:cNvSpPr/>
            <p:nvPr/>
          </p:nvSpPr>
          <p:spPr>
            <a:xfrm>
              <a:off x="4352537" y="1709059"/>
              <a:ext cx="3486923" cy="1014498"/>
            </a:xfrm>
            <a:prstGeom prst="rect">
              <a:avLst/>
            </a:prstGeom>
            <a:solidFill>
              <a:schemeClr val="accent3">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anchor="ctr">
              <a:normAutofit/>
            </a:bodyPr>
            <a:lstStyle/>
            <a:p>
              <a:pPr lvl="0" algn="ctr"/>
              <a:endParaRPr lang="zh-CN" altLang="en-US" dirty="0">
                <a:solidFill>
                  <a:schemeClr val="accent3"/>
                </a:solidFill>
                <a:ea typeface="微软雅黑" panose="020B0503020204020204" pitchFamily="34" charset="-122"/>
              </a:endParaRPr>
            </a:p>
          </p:txBody>
        </p:sp>
        <p:sp>
          <p:nvSpPr>
            <p:cNvPr id="14" name="isḻiḍê">
              <a:extLst>
                <a:ext uri="{FF2B5EF4-FFF2-40B4-BE49-F238E27FC236}">
                  <a16:creationId xmlns:a16="http://schemas.microsoft.com/office/drawing/2014/main" xmlns="" id="{F7600C97-5002-4B68-8817-A12814900338}"/>
                </a:ext>
              </a:extLst>
            </p:cNvPr>
            <p:cNvSpPr/>
            <p:nvPr/>
          </p:nvSpPr>
          <p:spPr>
            <a:xfrm>
              <a:off x="4348601" y="1709059"/>
              <a:ext cx="3494798" cy="505554"/>
            </a:xfrm>
            <a:prstGeom prst="rect">
              <a:avLst/>
            </a:prstGeom>
          </p:spPr>
          <p:txBody>
            <a:bodyPr wrap="none" anchor="b" anchorCtr="0">
              <a:normAutofit/>
            </a:bodyPr>
            <a:lstStyle/>
            <a:p>
              <a:pPr algn="ctr"/>
              <a:r>
                <a:rPr lang="zh-CN" altLang="en-US" sz="1600" b="1" dirty="0">
                  <a:solidFill>
                    <a:schemeClr val="bg1">
                      <a:lumMod val="100000"/>
                    </a:schemeClr>
                  </a:solidFill>
                  <a:ea typeface="微软雅黑" panose="020B0503020204020204" pitchFamily="34" charset="-122"/>
                </a:rPr>
                <a:t>标题文本预设</a:t>
              </a:r>
            </a:p>
          </p:txBody>
        </p:sp>
        <p:sp>
          <p:nvSpPr>
            <p:cNvPr id="15" name="ïsḻîḋê">
              <a:extLst>
                <a:ext uri="{FF2B5EF4-FFF2-40B4-BE49-F238E27FC236}">
                  <a16:creationId xmlns:a16="http://schemas.microsoft.com/office/drawing/2014/main" xmlns="" id="{10FCED0F-FEA6-4F43-BF6F-3BF1B55D05FB}"/>
                </a:ext>
              </a:extLst>
            </p:cNvPr>
            <p:cNvSpPr/>
            <p:nvPr/>
          </p:nvSpPr>
          <p:spPr>
            <a:xfrm>
              <a:off x="4348601" y="2218003"/>
              <a:ext cx="3494798" cy="505554"/>
            </a:xfrm>
            <a:prstGeom prst="rect">
              <a:avLst/>
            </a:prstGeom>
          </p:spPr>
          <p:txBody>
            <a:bodyPr wrap="square" anchor="t" anchorCtr="0">
              <a:normAutofit/>
            </a:bodyPr>
            <a:lstStyle/>
            <a:p>
              <a:pPr algn="ctr">
                <a:lnSpc>
                  <a:spcPct val="120000"/>
                </a:lnSpc>
              </a:pPr>
              <a:r>
                <a:rPr lang="zh-CN" altLang="en-US" sz="1200" dirty="0">
                  <a:solidFill>
                    <a:schemeClr val="bg1">
                      <a:lumMod val="100000"/>
                    </a:schemeClr>
                  </a:solidFill>
                  <a:ea typeface="微软雅黑" panose="020B0503020204020204" pitchFamily="34" charset="-122"/>
                </a:rPr>
                <a:t>此部分内容作为文字排版占位显示</a:t>
              </a:r>
            </a:p>
          </p:txBody>
        </p:sp>
      </p:grpSp>
      <p:sp>
        <p:nvSpPr>
          <p:cNvPr id="12" name="íṩľîďe">
            <a:extLst>
              <a:ext uri="{FF2B5EF4-FFF2-40B4-BE49-F238E27FC236}">
                <a16:creationId xmlns:a16="http://schemas.microsoft.com/office/drawing/2014/main" xmlns="" id="{7D8975C5-2C7D-4F77-98AB-0B85EB8E2D89}"/>
              </a:ext>
            </a:extLst>
          </p:cNvPr>
          <p:cNvSpPr txBox="1"/>
          <p:nvPr/>
        </p:nvSpPr>
        <p:spPr>
          <a:xfrm>
            <a:off x="663750" y="2440306"/>
            <a:ext cx="3491075" cy="2337755"/>
          </a:xfrm>
          <a:prstGeom prst="rect">
            <a:avLst/>
          </a:prstGeom>
          <a:noFill/>
        </p:spPr>
        <p:txBody>
          <a:bodyPr wrap="square" lIns="90000" tIns="46800" rIns="90000" bIns="46800" rtlCol="0">
            <a:normAutofit/>
          </a:bodyPr>
          <a:lstStyle/>
          <a:p>
            <a:pPr>
              <a:lnSpc>
                <a:spcPct val="150000"/>
              </a:lnSpc>
            </a:pPr>
            <a:r>
              <a:rPr lang="zh-CN" altLang="en-US" sz="1100" dirty="0">
                <a:ea typeface="微软雅黑" panose="020B0503020204020204" pitchFamily="34" charset="-122"/>
              </a:rPr>
              <a:t>此部分内容作为文字排版占位</a:t>
            </a:r>
            <a:r>
              <a:rPr lang="zh-CN" altLang="en-US" sz="1100" dirty="0" smtClean="0">
                <a:ea typeface="微软雅黑" panose="020B0503020204020204" pitchFamily="34" charset="-122"/>
              </a:rPr>
              <a:t>显示</a:t>
            </a:r>
            <a:endParaRPr lang="en-US" altLang="zh-CN" sz="1100" dirty="0" smtClean="0">
              <a:ea typeface="微软雅黑" panose="020B0503020204020204" pitchFamily="34" charset="-122"/>
            </a:endParaRPr>
          </a:p>
          <a:p>
            <a:pPr>
              <a:lnSpc>
                <a:spcPct val="150000"/>
              </a:lnSpc>
            </a:pPr>
            <a:r>
              <a:rPr lang="zh-CN" altLang="en-US" sz="1600" b="1" dirty="0">
                <a:ea typeface="微软雅黑" panose="020B0503020204020204" pitchFamily="34" charset="-122"/>
              </a:rPr>
              <a:t>此部分内容作为文字排版占位显示</a:t>
            </a:r>
          </a:p>
          <a:p>
            <a:pPr>
              <a:lnSpc>
                <a:spcPct val="150000"/>
              </a:lnSpc>
            </a:pPr>
            <a:r>
              <a:rPr lang="zh-CN" altLang="en-US" sz="1200" dirty="0">
                <a:ea typeface="微软雅黑" panose="020B0503020204020204" pitchFamily="34" charset="-122"/>
              </a:rPr>
              <a:t>此部分内容作为文字排版占位</a:t>
            </a:r>
            <a:r>
              <a:rPr lang="zh-CN" altLang="en-US" sz="1200" dirty="0" smtClean="0">
                <a:ea typeface="微软雅黑" panose="020B0503020204020204" pitchFamily="34" charset="-122"/>
              </a:rPr>
              <a:t>显示</a:t>
            </a:r>
            <a:r>
              <a:rPr lang="zh-CN" altLang="en-US" sz="1200" dirty="0">
                <a:ea typeface="微软雅黑" panose="020B0503020204020204" pitchFamily="34" charset="-122"/>
              </a:rPr>
              <a:t>此部分内容作为文字排版占位</a:t>
            </a:r>
            <a:r>
              <a:rPr lang="zh-CN" altLang="en-US" sz="1200" dirty="0" smtClean="0">
                <a:ea typeface="微软雅黑" panose="020B0503020204020204" pitchFamily="34" charset="-122"/>
              </a:rPr>
              <a:t>显示</a:t>
            </a:r>
            <a:r>
              <a:rPr lang="zh-CN" altLang="en-US" sz="1200" dirty="0">
                <a:ea typeface="微软雅黑" panose="020B0503020204020204" pitchFamily="34" charset="-122"/>
              </a:rPr>
              <a:t>此部分内容作为文字排版占位</a:t>
            </a:r>
            <a:r>
              <a:rPr lang="zh-CN" altLang="en-US" sz="1200" dirty="0" smtClean="0">
                <a:ea typeface="微软雅黑" panose="020B0503020204020204" pitchFamily="34" charset="-122"/>
              </a:rPr>
              <a:t>显示</a:t>
            </a:r>
            <a:endParaRPr lang="en-US" altLang="zh-CN" sz="1200" dirty="0" smtClean="0">
              <a:ea typeface="微软雅黑" panose="020B0503020204020204" pitchFamily="34" charset="-122"/>
            </a:endParaRPr>
          </a:p>
          <a:p>
            <a:pPr>
              <a:lnSpc>
                <a:spcPct val="150000"/>
              </a:lnSpc>
            </a:pPr>
            <a:r>
              <a:rPr lang="zh-CN" altLang="en-US" sz="1200" dirty="0">
                <a:ea typeface="微软雅黑" panose="020B0503020204020204" pitchFamily="34" charset="-122"/>
              </a:rPr>
              <a:t>此部分内容作为文字排版占位显示此部分内容作为文字排版占位显示此部分</a:t>
            </a:r>
            <a:r>
              <a:rPr lang="zh-CN" altLang="en-US" sz="1200" dirty="0" smtClean="0">
                <a:ea typeface="微软雅黑" panose="020B0503020204020204" pitchFamily="34" charset="-122"/>
              </a:rPr>
              <a:t>内容</a:t>
            </a:r>
            <a:endParaRPr lang="zh-CN" altLang="en-US" sz="1200" dirty="0">
              <a:ea typeface="微软雅黑" panose="020B0503020204020204" pitchFamily="34" charset="-122"/>
            </a:endParaRPr>
          </a:p>
        </p:txBody>
      </p:sp>
      <p:sp>
        <p:nvSpPr>
          <p:cNvPr id="25" name="矩形 24"/>
          <p:cNvSpPr/>
          <p:nvPr/>
        </p:nvSpPr>
        <p:spPr>
          <a:xfrm>
            <a:off x="1180709" y="514055"/>
            <a:ext cx="3171572" cy="523220"/>
          </a:xfrm>
          <a:prstGeom prst="rect">
            <a:avLst/>
          </a:prstGeom>
        </p:spPr>
        <p:txBody>
          <a:bodyPr wrap="square">
            <a:spAutoFit/>
          </a:bodyPr>
          <a:lstStyle/>
          <a:p>
            <a:r>
              <a:rPr lang="zh-CN" altLang="en-US" sz="2800" b="1" dirty="0">
                <a:solidFill>
                  <a:schemeClr val="accent4"/>
                </a:solidFill>
                <a:ea typeface="微软雅黑" panose="020B0503020204020204" pitchFamily="34" charset="-122"/>
              </a:rPr>
              <a:t>责任与执行力</a:t>
            </a:r>
          </a:p>
        </p:txBody>
      </p:sp>
    </p:spTree>
    <p:extLst>
      <p:ext uri="{BB962C8B-B14F-4D97-AF65-F5344CB8AC3E}">
        <p14:creationId xmlns:p14="http://schemas.microsoft.com/office/powerpoint/2010/main" val="3583666397"/>
      </p:ext>
    </p:extLst>
  </p:cSld>
  <p:clrMapOvr>
    <a:masterClrMapping/>
  </p:clrMapOvr>
  <p:transition spd="slow">
    <p:comb/>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09b92393-84a7-4557-a056-636b1b68d05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147125" y="1669410"/>
            <a:ext cx="9897750" cy="3519179"/>
            <a:chOff x="671514" y="1500305"/>
            <a:chExt cx="10848974" cy="3857390"/>
          </a:xfrm>
        </p:grpSpPr>
        <p:grpSp>
          <p:nvGrpSpPr>
            <p:cNvPr id="4" name="íṧļiḓê">
              <a:extLst>
                <a:ext uri="{FF2B5EF4-FFF2-40B4-BE49-F238E27FC236}">
                  <a16:creationId xmlns:a16="http://schemas.microsoft.com/office/drawing/2014/main" xmlns="" id="{01EC8C19-12C2-4C47-8570-B6B0E07C0611}"/>
                </a:ext>
              </a:extLst>
            </p:cNvPr>
            <p:cNvGrpSpPr/>
            <p:nvPr/>
          </p:nvGrpSpPr>
          <p:grpSpPr>
            <a:xfrm>
              <a:off x="1010816" y="4037370"/>
              <a:ext cx="1860551" cy="227167"/>
              <a:chOff x="1222167" y="4304931"/>
              <a:chExt cx="1860551" cy="227167"/>
            </a:xfrm>
          </p:grpSpPr>
          <p:cxnSp>
            <p:nvCxnSpPr>
              <p:cNvPr id="36" name="直接连接符 35">
                <a:extLst>
                  <a:ext uri="{FF2B5EF4-FFF2-40B4-BE49-F238E27FC236}">
                    <a16:creationId xmlns:a16="http://schemas.microsoft.com/office/drawing/2014/main" xmlns="" id="{2103EECD-4801-415A-B409-7CB97906A15B}"/>
                  </a:ext>
                </a:extLst>
              </p:cNvPr>
              <p:cNvCxnSpPr/>
              <p:nvPr/>
            </p:nvCxnSpPr>
            <p:spPr>
              <a:xfrm flipH="1">
                <a:off x="1222167" y="4360366"/>
                <a:ext cx="781342"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7" name="î$ḻiďe">
                <a:extLst>
                  <a:ext uri="{FF2B5EF4-FFF2-40B4-BE49-F238E27FC236}">
                    <a16:creationId xmlns:a16="http://schemas.microsoft.com/office/drawing/2014/main" xmlns="" id="{F4A45568-7427-43D0-99E7-1EE5E945FB4E}"/>
                  </a:ext>
                </a:extLst>
              </p:cNvPr>
              <p:cNvSpPr/>
              <p:nvPr/>
            </p:nvSpPr>
            <p:spPr>
              <a:xfrm rot="18914935">
                <a:off x="2072805" y="4304931"/>
                <a:ext cx="63914" cy="227167"/>
              </a:xfrm>
              <a:custGeom>
                <a:avLst/>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ah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8" name="íšḻiďe">
                <a:extLst>
                  <a:ext uri="{FF2B5EF4-FFF2-40B4-BE49-F238E27FC236}">
                    <a16:creationId xmlns:a16="http://schemas.microsoft.com/office/drawing/2014/main" xmlns="" id="{0132A8FA-A546-4C53-8F07-B5ED2A018D8E}"/>
                  </a:ext>
                </a:extLst>
              </p:cNvPr>
              <p:cNvSpPr/>
              <p:nvPr/>
            </p:nvSpPr>
            <p:spPr>
              <a:xfrm rot="2703745">
                <a:off x="2188924" y="4304067"/>
                <a:ext cx="63914" cy="229239"/>
              </a:xfrm>
              <a:custGeom>
                <a:avLst/>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ah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1">
                  <a:lumMod val="10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39" name="直接连接符 38">
                <a:extLst>
                  <a:ext uri="{FF2B5EF4-FFF2-40B4-BE49-F238E27FC236}">
                    <a16:creationId xmlns:a16="http://schemas.microsoft.com/office/drawing/2014/main" xmlns="" id="{8E8AD154-5771-4DFC-97E2-DD7F0DF285A6}"/>
                  </a:ext>
                </a:extLst>
              </p:cNvPr>
              <p:cNvCxnSpPr/>
              <p:nvPr/>
            </p:nvCxnSpPr>
            <p:spPr>
              <a:xfrm flipH="1">
                <a:off x="2315323" y="4360367"/>
                <a:ext cx="76739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sp>
          <p:nvSpPr>
            <p:cNvPr id="5" name="îṧḻïḋè">
              <a:extLst>
                <a:ext uri="{FF2B5EF4-FFF2-40B4-BE49-F238E27FC236}">
                  <a16:creationId xmlns:a16="http://schemas.microsoft.com/office/drawing/2014/main" xmlns="" id="{3D328CD0-E1A0-4F41-B9CC-2DF3FFCC0179}"/>
                </a:ext>
              </a:extLst>
            </p:cNvPr>
            <p:cNvSpPr/>
            <p:nvPr/>
          </p:nvSpPr>
          <p:spPr>
            <a:xfrm>
              <a:off x="1010857" y="1500305"/>
              <a:ext cx="1860468" cy="1810713"/>
            </a:xfrm>
            <a:prstGeom prst="roundRect">
              <a:avLst>
                <a:gd name="adj" fmla="val 50000"/>
              </a:avLst>
            </a:prstGeom>
            <a:blipFill>
              <a:blip r:embed="rId4"/>
              <a:srcRect/>
              <a:stretch>
                <a:fillRect l="-23354" r="-23036"/>
              </a:stretch>
            </a:blipFill>
            <a:ln w="1270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îṡliḓe">
              <a:extLst>
                <a:ext uri="{FF2B5EF4-FFF2-40B4-BE49-F238E27FC236}">
                  <a16:creationId xmlns:a16="http://schemas.microsoft.com/office/drawing/2014/main" xmlns="" id="{D28183DE-F47D-4463-9155-388C63B9E376}"/>
                </a:ext>
              </a:extLst>
            </p:cNvPr>
            <p:cNvSpPr/>
            <p:nvPr/>
          </p:nvSpPr>
          <p:spPr>
            <a:xfrm>
              <a:off x="671514" y="4389221"/>
              <a:ext cx="2539155" cy="968462"/>
            </a:xfrm>
            <a:prstGeom prst="rect">
              <a:avLst/>
            </a:prstGeom>
          </p:spPr>
          <p:txBody>
            <a:bodyPr wrap="square">
              <a:noAutofit/>
            </a:bodyPr>
            <a:lstStyle/>
            <a:p>
              <a:pPr algn="ctr">
                <a:lnSpc>
                  <a:spcPct val="150000"/>
                </a:lnSpc>
                <a:tabLst>
                  <a:tab pos="228594" algn="l"/>
                </a:tabLst>
                <a:defRPr/>
              </a:pPr>
              <a:r>
                <a:rPr lang="zh-CN" altLang="en-US" sz="1100" dirty="0">
                  <a:ea typeface="微软雅黑" panose="020B0503020204020204" pitchFamily="34" charset="-122"/>
                </a:rPr>
                <a:t>此部分内容作为文字排版</a:t>
              </a:r>
              <a:r>
                <a:rPr lang="zh-CN" altLang="en-US" sz="1100" dirty="0" smtClean="0">
                  <a:ea typeface="微软雅黑" panose="020B0503020204020204" pitchFamily="34" charset="-122"/>
                </a:rPr>
                <a:t>占</a:t>
              </a:r>
              <a:endParaRPr lang="en-US" altLang="zh-CN" sz="1100" dirty="0" smtClean="0">
                <a:ea typeface="微软雅黑" panose="020B0503020204020204" pitchFamily="34" charset="-122"/>
              </a:endParaRPr>
            </a:p>
            <a:p>
              <a:pPr algn="ctr">
                <a:lnSpc>
                  <a:spcPct val="150000"/>
                </a:lnSpc>
                <a:tabLst>
                  <a:tab pos="228594" algn="l"/>
                </a:tabLst>
                <a:defRPr/>
              </a:pPr>
              <a:r>
                <a:rPr lang="zh-CN" altLang="en-US" sz="1100" dirty="0" smtClean="0">
                  <a:ea typeface="微软雅黑" panose="020B0503020204020204" pitchFamily="34" charset="-122"/>
                </a:rPr>
                <a:t>此</a:t>
              </a:r>
              <a:r>
                <a:rPr lang="zh-CN" altLang="en-US" sz="1100" dirty="0">
                  <a:ea typeface="微软雅黑" panose="020B0503020204020204" pitchFamily="34" charset="-122"/>
                </a:rPr>
                <a:t>部分内容作为文字排版占位显示</a:t>
              </a:r>
            </a:p>
            <a:p>
              <a:pPr algn="ctr">
                <a:lnSpc>
                  <a:spcPct val="150000"/>
                </a:lnSpc>
                <a:tabLst>
                  <a:tab pos="228594" algn="l"/>
                </a:tabLst>
                <a:defRPr/>
              </a:pPr>
              <a:r>
                <a:rPr lang="zh-CN" altLang="en-US" sz="1100" dirty="0">
                  <a:ea typeface="微软雅黑" panose="020B0503020204020204" pitchFamily="34" charset="-122"/>
                </a:rPr>
                <a:t>此部分内容</a:t>
              </a:r>
              <a:r>
                <a:rPr lang="zh-CN" altLang="en-US" sz="1100" dirty="0" smtClean="0">
                  <a:ea typeface="微软雅黑" panose="020B0503020204020204" pitchFamily="34" charset="-122"/>
                </a:rPr>
                <a:t>作为</a:t>
              </a:r>
              <a:endParaRPr lang="zh-CN" altLang="en-US" sz="1100" dirty="0">
                <a:ea typeface="微软雅黑" panose="020B0503020204020204" pitchFamily="34" charset="-122"/>
              </a:endParaRPr>
            </a:p>
          </p:txBody>
        </p:sp>
        <p:sp>
          <p:nvSpPr>
            <p:cNvPr id="7" name="í$lîḍè">
              <a:extLst>
                <a:ext uri="{FF2B5EF4-FFF2-40B4-BE49-F238E27FC236}">
                  <a16:creationId xmlns:a16="http://schemas.microsoft.com/office/drawing/2014/main" xmlns="" id="{694D0EB5-F88C-4A8A-BEBF-96666A67E903}"/>
                </a:ext>
              </a:extLst>
            </p:cNvPr>
            <p:cNvSpPr/>
            <p:nvPr/>
          </p:nvSpPr>
          <p:spPr>
            <a:xfrm>
              <a:off x="672091" y="3452436"/>
              <a:ext cx="2538000" cy="338554"/>
            </a:xfrm>
            <a:prstGeom prst="rect">
              <a:avLst/>
            </a:prstGeom>
          </p:spPr>
          <p:txBody>
            <a:bodyPr wrap="none">
              <a:noAutofit/>
            </a:bodyPr>
            <a:lstStyle/>
            <a:p>
              <a:pPr algn="ctr"/>
              <a:r>
                <a:rPr lang="zh-CN" altLang="en-US" sz="1600" b="1" dirty="0">
                  <a:ea typeface="微软雅黑" panose="020B0503020204020204" pitchFamily="34" charset="-122"/>
                </a:rPr>
                <a:t>标题文本预设</a:t>
              </a:r>
            </a:p>
          </p:txBody>
        </p:sp>
        <p:sp>
          <p:nvSpPr>
            <p:cNvPr id="8" name="îşľíḑê">
              <a:extLst>
                <a:ext uri="{FF2B5EF4-FFF2-40B4-BE49-F238E27FC236}">
                  <a16:creationId xmlns:a16="http://schemas.microsoft.com/office/drawing/2014/main" xmlns="" id="{45EE5E3A-41FA-4E27-84F3-A57525F4A4A8}"/>
                </a:ext>
              </a:extLst>
            </p:cNvPr>
            <p:cNvSpPr/>
            <p:nvPr/>
          </p:nvSpPr>
          <p:spPr>
            <a:xfrm>
              <a:off x="672091" y="3790990"/>
              <a:ext cx="2538000" cy="307777"/>
            </a:xfrm>
            <a:prstGeom prst="rect">
              <a:avLst/>
            </a:prstGeom>
            <a:noFill/>
          </p:spPr>
          <p:txBody>
            <a:bodyPr wrap="none">
              <a:normAutofit/>
            </a:bodyPr>
            <a:lstStyle/>
            <a:p>
              <a:pPr algn="ctr">
                <a:buClr>
                  <a:srgbClr val="E24848"/>
                </a:buClr>
              </a:pPr>
              <a:r>
                <a:rPr lang="en-US" altLang="zh-CN" sz="1200" noProof="1">
                  <a:ea typeface="微软雅黑" panose="020B0503020204020204" pitchFamily="34" charset="-122"/>
                </a:rPr>
                <a:t>CEO</a:t>
              </a:r>
              <a:endParaRPr lang="zh-CN" altLang="en-US" sz="1200" noProof="1">
                <a:ea typeface="微软雅黑" panose="020B0503020204020204" pitchFamily="34" charset="-122"/>
              </a:endParaRPr>
            </a:p>
          </p:txBody>
        </p:sp>
        <p:sp>
          <p:nvSpPr>
            <p:cNvPr id="9" name="iŝlïdê">
              <a:extLst>
                <a:ext uri="{FF2B5EF4-FFF2-40B4-BE49-F238E27FC236}">
                  <a16:creationId xmlns:a16="http://schemas.microsoft.com/office/drawing/2014/main" xmlns="" id="{3A3916C5-2491-4E39-93D9-6BC63025617B}"/>
                </a:ext>
              </a:extLst>
            </p:cNvPr>
            <p:cNvSpPr/>
            <p:nvPr/>
          </p:nvSpPr>
          <p:spPr>
            <a:xfrm>
              <a:off x="3441463" y="4389233"/>
              <a:ext cx="2539155" cy="968462"/>
            </a:xfrm>
            <a:prstGeom prst="rect">
              <a:avLst/>
            </a:prstGeom>
          </p:spPr>
          <p:txBody>
            <a:bodyPr wrap="square">
              <a:noAutofit/>
            </a:bodyPr>
            <a:lstStyle/>
            <a:p>
              <a:pPr algn="ctr">
                <a:lnSpc>
                  <a:spcPct val="150000"/>
                </a:lnSpc>
                <a:tabLst>
                  <a:tab pos="228594" algn="l"/>
                </a:tabLst>
                <a:defRPr/>
              </a:pPr>
              <a:r>
                <a:rPr lang="zh-CN" altLang="en-US" sz="1100" dirty="0">
                  <a:ea typeface="微软雅黑" panose="020B0503020204020204" pitchFamily="34" charset="-122"/>
                </a:rPr>
                <a:t>此部分内容作为文字排版占</a:t>
              </a:r>
              <a:endParaRPr lang="en-US" altLang="zh-CN" sz="1100" dirty="0">
                <a:ea typeface="微软雅黑" panose="020B0503020204020204" pitchFamily="34" charset="-122"/>
              </a:endParaRPr>
            </a:p>
            <a:p>
              <a:pPr algn="ctr">
                <a:lnSpc>
                  <a:spcPct val="150000"/>
                </a:lnSpc>
                <a:tabLst>
                  <a:tab pos="228594" algn="l"/>
                </a:tabLst>
                <a:defRPr/>
              </a:pPr>
              <a:r>
                <a:rPr lang="zh-CN" altLang="en-US" sz="1100" dirty="0">
                  <a:ea typeface="微软雅黑" panose="020B0503020204020204" pitchFamily="34" charset="-122"/>
                </a:rPr>
                <a:t>此部分内容作为文字排版占位显示</a:t>
              </a:r>
            </a:p>
            <a:p>
              <a:pPr algn="ctr">
                <a:lnSpc>
                  <a:spcPct val="150000"/>
                </a:lnSpc>
                <a:tabLst>
                  <a:tab pos="228594" algn="l"/>
                </a:tabLst>
                <a:defRPr/>
              </a:pPr>
              <a:r>
                <a:rPr lang="zh-CN" altLang="en-US" sz="1100" dirty="0">
                  <a:ea typeface="微软雅黑" panose="020B0503020204020204" pitchFamily="34" charset="-122"/>
                </a:rPr>
                <a:t>此部分内容作为</a:t>
              </a:r>
            </a:p>
          </p:txBody>
        </p:sp>
        <p:sp>
          <p:nvSpPr>
            <p:cNvPr id="10" name="îŝlíḍè">
              <a:extLst>
                <a:ext uri="{FF2B5EF4-FFF2-40B4-BE49-F238E27FC236}">
                  <a16:creationId xmlns:a16="http://schemas.microsoft.com/office/drawing/2014/main" xmlns="" id="{010EF345-14EF-429B-9421-40FDCF2E95EE}"/>
                </a:ext>
              </a:extLst>
            </p:cNvPr>
            <p:cNvSpPr/>
            <p:nvPr/>
          </p:nvSpPr>
          <p:spPr>
            <a:xfrm>
              <a:off x="3442040" y="3452435"/>
              <a:ext cx="2538000" cy="338554"/>
            </a:xfrm>
            <a:prstGeom prst="rect">
              <a:avLst/>
            </a:prstGeom>
          </p:spPr>
          <p:txBody>
            <a:bodyPr wrap="none">
              <a:noAutofit/>
            </a:bodyPr>
            <a:lstStyle/>
            <a:p>
              <a:pPr algn="ctr"/>
              <a:r>
                <a:rPr lang="zh-CN" altLang="en-US" sz="1600" b="1" dirty="0">
                  <a:ea typeface="微软雅黑" panose="020B0503020204020204" pitchFamily="34" charset="-122"/>
                </a:rPr>
                <a:t>标题文本预设</a:t>
              </a:r>
            </a:p>
          </p:txBody>
        </p:sp>
        <p:sp>
          <p:nvSpPr>
            <p:cNvPr id="11" name="ïṩlíḓé">
              <a:extLst>
                <a:ext uri="{FF2B5EF4-FFF2-40B4-BE49-F238E27FC236}">
                  <a16:creationId xmlns:a16="http://schemas.microsoft.com/office/drawing/2014/main" xmlns="" id="{B446C6C8-26C4-4D72-B18C-970483FD7CD3}"/>
                </a:ext>
              </a:extLst>
            </p:cNvPr>
            <p:cNvSpPr/>
            <p:nvPr/>
          </p:nvSpPr>
          <p:spPr>
            <a:xfrm>
              <a:off x="3442040" y="3790990"/>
              <a:ext cx="2538000" cy="307777"/>
            </a:xfrm>
            <a:prstGeom prst="rect">
              <a:avLst/>
            </a:prstGeom>
            <a:noFill/>
          </p:spPr>
          <p:txBody>
            <a:bodyPr wrap="none">
              <a:normAutofit/>
            </a:bodyPr>
            <a:lstStyle/>
            <a:p>
              <a:pPr algn="ctr">
                <a:buClr>
                  <a:srgbClr val="E24848"/>
                </a:buClr>
              </a:pPr>
              <a:r>
                <a:rPr lang="en-US" altLang="zh-CN" sz="1200" noProof="1">
                  <a:ea typeface="微软雅黑" panose="020B0503020204020204" pitchFamily="34" charset="-122"/>
                </a:rPr>
                <a:t>COO</a:t>
              </a:r>
              <a:endParaRPr lang="zh-CN" altLang="en-US" sz="1200" noProof="1">
                <a:ea typeface="微软雅黑" panose="020B0503020204020204" pitchFamily="34" charset="-122"/>
              </a:endParaRPr>
            </a:p>
          </p:txBody>
        </p:sp>
        <p:sp>
          <p:nvSpPr>
            <p:cNvPr id="12" name="íṩļïḓé">
              <a:extLst>
                <a:ext uri="{FF2B5EF4-FFF2-40B4-BE49-F238E27FC236}">
                  <a16:creationId xmlns:a16="http://schemas.microsoft.com/office/drawing/2014/main" xmlns="" id="{1971928E-53BF-4998-B4F3-9686A96F86E9}"/>
                </a:ext>
              </a:extLst>
            </p:cNvPr>
            <p:cNvSpPr/>
            <p:nvPr/>
          </p:nvSpPr>
          <p:spPr>
            <a:xfrm>
              <a:off x="6211399" y="4389233"/>
              <a:ext cx="2539155" cy="968462"/>
            </a:xfrm>
            <a:prstGeom prst="rect">
              <a:avLst/>
            </a:prstGeom>
          </p:spPr>
          <p:txBody>
            <a:bodyPr wrap="square">
              <a:noAutofit/>
            </a:bodyPr>
            <a:lstStyle/>
            <a:p>
              <a:pPr algn="ctr">
                <a:lnSpc>
                  <a:spcPct val="150000"/>
                </a:lnSpc>
                <a:tabLst>
                  <a:tab pos="228594" algn="l"/>
                </a:tabLst>
                <a:defRPr/>
              </a:pPr>
              <a:r>
                <a:rPr lang="zh-CN" altLang="en-US" sz="1100" dirty="0">
                  <a:ea typeface="微软雅黑" panose="020B0503020204020204" pitchFamily="34" charset="-122"/>
                </a:rPr>
                <a:t>此部分内容作为文字排版占</a:t>
              </a:r>
              <a:endParaRPr lang="en-US" altLang="zh-CN" sz="1100" dirty="0">
                <a:ea typeface="微软雅黑" panose="020B0503020204020204" pitchFamily="34" charset="-122"/>
              </a:endParaRPr>
            </a:p>
            <a:p>
              <a:pPr algn="ctr">
                <a:lnSpc>
                  <a:spcPct val="150000"/>
                </a:lnSpc>
                <a:tabLst>
                  <a:tab pos="228594" algn="l"/>
                </a:tabLst>
                <a:defRPr/>
              </a:pPr>
              <a:r>
                <a:rPr lang="zh-CN" altLang="en-US" sz="1100" dirty="0">
                  <a:ea typeface="微软雅黑" panose="020B0503020204020204" pitchFamily="34" charset="-122"/>
                </a:rPr>
                <a:t>此部分内容作为文字排版占位显示</a:t>
              </a:r>
            </a:p>
            <a:p>
              <a:pPr algn="ctr">
                <a:lnSpc>
                  <a:spcPct val="150000"/>
                </a:lnSpc>
                <a:tabLst>
                  <a:tab pos="228594" algn="l"/>
                </a:tabLst>
                <a:defRPr/>
              </a:pPr>
              <a:r>
                <a:rPr lang="zh-CN" altLang="en-US" sz="1100" dirty="0">
                  <a:ea typeface="微软雅黑" panose="020B0503020204020204" pitchFamily="34" charset="-122"/>
                </a:rPr>
                <a:t>此部分内容作为</a:t>
              </a:r>
            </a:p>
          </p:txBody>
        </p:sp>
        <p:sp>
          <p:nvSpPr>
            <p:cNvPr id="13" name="ïšľîḑê">
              <a:extLst>
                <a:ext uri="{FF2B5EF4-FFF2-40B4-BE49-F238E27FC236}">
                  <a16:creationId xmlns:a16="http://schemas.microsoft.com/office/drawing/2014/main" xmlns="" id="{CFD2581C-3698-4CF6-A94E-14E94A73B763}"/>
                </a:ext>
              </a:extLst>
            </p:cNvPr>
            <p:cNvSpPr/>
            <p:nvPr/>
          </p:nvSpPr>
          <p:spPr>
            <a:xfrm>
              <a:off x="6211976" y="3452436"/>
              <a:ext cx="2538000" cy="338554"/>
            </a:xfrm>
            <a:prstGeom prst="rect">
              <a:avLst/>
            </a:prstGeom>
          </p:spPr>
          <p:txBody>
            <a:bodyPr wrap="none">
              <a:noAutofit/>
            </a:bodyPr>
            <a:lstStyle/>
            <a:p>
              <a:pPr algn="ctr"/>
              <a:r>
                <a:rPr lang="zh-CN" altLang="en-US" sz="1600" b="1" dirty="0">
                  <a:ea typeface="微软雅黑" panose="020B0503020204020204" pitchFamily="34" charset="-122"/>
                </a:rPr>
                <a:t>标题文本预设</a:t>
              </a:r>
            </a:p>
          </p:txBody>
        </p:sp>
        <p:sp>
          <p:nvSpPr>
            <p:cNvPr id="14" name="ïś1ïḑé">
              <a:extLst>
                <a:ext uri="{FF2B5EF4-FFF2-40B4-BE49-F238E27FC236}">
                  <a16:creationId xmlns:a16="http://schemas.microsoft.com/office/drawing/2014/main" xmlns="" id="{2141AA4C-FBB5-44B1-889A-8D55A9B7E45A}"/>
                </a:ext>
              </a:extLst>
            </p:cNvPr>
            <p:cNvSpPr/>
            <p:nvPr/>
          </p:nvSpPr>
          <p:spPr>
            <a:xfrm>
              <a:off x="6211976" y="3790990"/>
              <a:ext cx="2538000" cy="307777"/>
            </a:xfrm>
            <a:prstGeom prst="rect">
              <a:avLst/>
            </a:prstGeom>
            <a:noFill/>
          </p:spPr>
          <p:txBody>
            <a:bodyPr wrap="none">
              <a:normAutofit/>
            </a:bodyPr>
            <a:lstStyle/>
            <a:p>
              <a:pPr algn="ctr">
                <a:buClr>
                  <a:srgbClr val="E24848"/>
                </a:buClr>
              </a:pPr>
              <a:r>
                <a:rPr lang="en-US" altLang="zh-CN" sz="1200" noProof="1">
                  <a:ea typeface="微软雅黑" panose="020B0503020204020204" pitchFamily="34" charset="-122"/>
                </a:rPr>
                <a:t>CFO</a:t>
              </a:r>
              <a:endParaRPr lang="zh-CN" altLang="en-US" sz="1200" noProof="1">
                <a:ea typeface="微软雅黑" panose="020B0503020204020204" pitchFamily="34" charset="-122"/>
              </a:endParaRPr>
            </a:p>
          </p:txBody>
        </p:sp>
        <p:sp>
          <p:nvSpPr>
            <p:cNvPr id="15" name="iŝliḑê">
              <a:extLst>
                <a:ext uri="{FF2B5EF4-FFF2-40B4-BE49-F238E27FC236}">
                  <a16:creationId xmlns:a16="http://schemas.microsoft.com/office/drawing/2014/main" xmlns="" id="{211AB148-C6BA-4E1D-A1B4-0D671560AD74}"/>
                </a:ext>
              </a:extLst>
            </p:cNvPr>
            <p:cNvSpPr/>
            <p:nvPr/>
          </p:nvSpPr>
          <p:spPr>
            <a:xfrm>
              <a:off x="8981333" y="4389233"/>
              <a:ext cx="2539155" cy="968462"/>
            </a:xfrm>
            <a:prstGeom prst="rect">
              <a:avLst/>
            </a:prstGeom>
          </p:spPr>
          <p:txBody>
            <a:bodyPr wrap="square">
              <a:noAutofit/>
            </a:bodyPr>
            <a:lstStyle/>
            <a:p>
              <a:pPr algn="ctr">
                <a:lnSpc>
                  <a:spcPct val="150000"/>
                </a:lnSpc>
                <a:tabLst>
                  <a:tab pos="228594" algn="l"/>
                </a:tabLst>
                <a:defRPr/>
              </a:pPr>
              <a:r>
                <a:rPr lang="zh-CN" altLang="en-US" sz="1100" dirty="0">
                  <a:ea typeface="微软雅黑" panose="020B0503020204020204" pitchFamily="34" charset="-122"/>
                </a:rPr>
                <a:t>此部分内容作为文字排版占</a:t>
              </a:r>
              <a:endParaRPr lang="en-US" altLang="zh-CN" sz="1100" dirty="0">
                <a:ea typeface="微软雅黑" panose="020B0503020204020204" pitchFamily="34" charset="-122"/>
              </a:endParaRPr>
            </a:p>
            <a:p>
              <a:pPr algn="ctr">
                <a:lnSpc>
                  <a:spcPct val="150000"/>
                </a:lnSpc>
                <a:tabLst>
                  <a:tab pos="228594" algn="l"/>
                </a:tabLst>
                <a:defRPr/>
              </a:pPr>
              <a:r>
                <a:rPr lang="zh-CN" altLang="en-US" sz="1100" dirty="0">
                  <a:ea typeface="微软雅黑" panose="020B0503020204020204" pitchFamily="34" charset="-122"/>
                </a:rPr>
                <a:t>此部分内容作为文字排版占位显示</a:t>
              </a:r>
            </a:p>
            <a:p>
              <a:pPr algn="ctr">
                <a:lnSpc>
                  <a:spcPct val="150000"/>
                </a:lnSpc>
                <a:tabLst>
                  <a:tab pos="228594" algn="l"/>
                </a:tabLst>
                <a:defRPr/>
              </a:pPr>
              <a:r>
                <a:rPr lang="zh-CN" altLang="en-US" sz="1100" dirty="0">
                  <a:ea typeface="微软雅黑" panose="020B0503020204020204" pitchFamily="34" charset="-122"/>
                </a:rPr>
                <a:t>此部分内容作为</a:t>
              </a:r>
            </a:p>
          </p:txBody>
        </p:sp>
        <p:sp>
          <p:nvSpPr>
            <p:cNvPr id="16" name="ïšḷïḑê">
              <a:extLst>
                <a:ext uri="{FF2B5EF4-FFF2-40B4-BE49-F238E27FC236}">
                  <a16:creationId xmlns:a16="http://schemas.microsoft.com/office/drawing/2014/main" xmlns="" id="{A640068C-E50E-4A5E-BAFE-3C977A4062E6}"/>
                </a:ext>
              </a:extLst>
            </p:cNvPr>
            <p:cNvSpPr/>
            <p:nvPr/>
          </p:nvSpPr>
          <p:spPr>
            <a:xfrm>
              <a:off x="8981910" y="3452436"/>
              <a:ext cx="2538000" cy="338554"/>
            </a:xfrm>
            <a:prstGeom prst="rect">
              <a:avLst/>
            </a:prstGeom>
          </p:spPr>
          <p:txBody>
            <a:bodyPr wrap="none">
              <a:noAutofit/>
            </a:bodyPr>
            <a:lstStyle/>
            <a:p>
              <a:pPr algn="ctr"/>
              <a:r>
                <a:rPr lang="zh-CN" altLang="en-US" sz="1600" b="1" dirty="0">
                  <a:ea typeface="微软雅黑" panose="020B0503020204020204" pitchFamily="34" charset="-122"/>
                </a:rPr>
                <a:t>标题文本预设</a:t>
              </a:r>
            </a:p>
          </p:txBody>
        </p:sp>
        <p:sp>
          <p:nvSpPr>
            <p:cNvPr id="17" name="iṡ1ïde">
              <a:extLst>
                <a:ext uri="{FF2B5EF4-FFF2-40B4-BE49-F238E27FC236}">
                  <a16:creationId xmlns:a16="http://schemas.microsoft.com/office/drawing/2014/main" xmlns="" id="{BC35788B-E2FC-42E8-9AD7-253D390A9852}"/>
                </a:ext>
              </a:extLst>
            </p:cNvPr>
            <p:cNvSpPr/>
            <p:nvPr/>
          </p:nvSpPr>
          <p:spPr>
            <a:xfrm>
              <a:off x="8981910" y="3790990"/>
              <a:ext cx="2538000" cy="307777"/>
            </a:xfrm>
            <a:prstGeom prst="rect">
              <a:avLst/>
            </a:prstGeom>
            <a:noFill/>
          </p:spPr>
          <p:txBody>
            <a:bodyPr wrap="none">
              <a:normAutofit/>
            </a:bodyPr>
            <a:lstStyle/>
            <a:p>
              <a:pPr algn="ctr">
                <a:buClr>
                  <a:srgbClr val="E24848"/>
                </a:buClr>
              </a:pPr>
              <a:r>
                <a:rPr lang="en-US" altLang="zh-CN" sz="1200" noProof="1">
                  <a:ea typeface="微软雅黑" panose="020B0503020204020204" pitchFamily="34" charset="-122"/>
                </a:rPr>
                <a:t>CIO</a:t>
              </a:r>
              <a:endParaRPr lang="zh-CN" altLang="en-US" sz="1200" noProof="1">
                <a:ea typeface="微软雅黑" panose="020B0503020204020204" pitchFamily="34" charset="-122"/>
              </a:endParaRPr>
            </a:p>
          </p:txBody>
        </p:sp>
        <p:sp>
          <p:nvSpPr>
            <p:cNvPr id="18" name="íṩḻîde">
              <a:extLst>
                <a:ext uri="{FF2B5EF4-FFF2-40B4-BE49-F238E27FC236}">
                  <a16:creationId xmlns:a16="http://schemas.microsoft.com/office/drawing/2014/main" xmlns="" id="{F9333C33-1F25-4BA3-BAB2-0A7DA98E1578}"/>
                </a:ext>
              </a:extLst>
            </p:cNvPr>
            <p:cNvSpPr/>
            <p:nvPr/>
          </p:nvSpPr>
          <p:spPr>
            <a:xfrm>
              <a:off x="3780806" y="1500305"/>
              <a:ext cx="1860468" cy="1810713"/>
            </a:xfrm>
            <a:prstGeom prst="roundRect">
              <a:avLst>
                <a:gd name="adj" fmla="val 50000"/>
              </a:avLst>
            </a:prstGeom>
            <a:blipFill>
              <a:blip r:embed="rId5"/>
              <a:srcRect/>
              <a:stretch>
                <a:fillRect l="-23180" r="-22866"/>
              </a:stretch>
            </a:blipFill>
            <a:ln w="1270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19" name="îs1iḑe">
              <a:extLst>
                <a:ext uri="{FF2B5EF4-FFF2-40B4-BE49-F238E27FC236}">
                  <a16:creationId xmlns:a16="http://schemas.microsoft.com/office/drawing/2014/main" xmlns="" id="{0AF42035-B552-4635-9D34-4DA799E8BBDB}"/>
                </a:ext>
              </a:extLst>
            </p:cNvPr>
            <p:cNvSpPr/>
            <p:nvPr/>
          </p:nvSpPr>
          <p:spPr>
            <a:xfrm>
              <a:off x="9320676" y="1500305"/>
              <a:ext cx="1860468" cy="1810713"/>
            </a:xfrm>
            <a:prstGeom prst="roundRect">
              <a:avLst>
                <a:gd name="adj" fmla="val 50000"/>
              </a:avLst>
            </a:prstGeom>
            <a:blipFill>
              <a:blip r:embed="rId6"/>
              <a:srcRect/>
              <a:stretch>
                <a:fillRect l="-23354" r="-23036"/>
              </a:stretch>
            </a:blipFill>
            <a:ln w="1270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0" name="íSḻîḋe">
              <a:extLst>
                <a:ext uri="{FF2B5EF4-FFF2-40B4-BE49-F238E27FC236}">
                  <a16:creationId xmlns:a16="http://schemas.microsoft.com/office/drawing/2014/main" xmlns="" id="{17628445-BC2A-4193-9783-1A0FB5AB4162}"/>
                </a:ext>
              </a:extLst>
            </p:cNvPr>
            <p:cNvSpPr/>
            <p:nvPr/>
          </p:nvSpPr>
          <p:spPr>
            <a:xfrm>
              <a:off x="6550742" y="1500305"/>
              <a:ext cx="1860468" cy="1810713"/>
            </a:xfrm>
            <a:prstGeom prst="roundRect">
              <a:avLst>
                <a:gd name="adj" fmla="val 50000"/>
              </a:avLst>
            </a:prstGeom>
            <a:blipFill>
              <a:blip r:embed="rId7"/>
              <a:srcRect/>
              <a:stretch>
                <a:fillRect t="-27009" b="-26633"/>
              </a:stretch>
            </a:blipFill>
            <a:ln w="12700" cap="flat" cmpd="sng" algn="ctr">
              <a:noFill/>
              <a:prstDash val="solid"/>
              <a:miter lim="800000"/>
            </a:ln>
            <a:effectLst/>
            <a:extLst>
              <a:ext uri="{91240B29-F687-4F45-9708-019B960494DF}">
                <a14:hiddenLine xmlns:a14="http://schemas.microsoft.com/office/drawing/2010/main" w="9525">
                  <a:solidFill>
                    <a:srgbClr val="000000"/>
                  </a:solidFill>
                  <a:round/>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21" name="ïşļïḍé">
              <a:extLst>
                <a:ext uri="{FF2B5EF4-FFF2-40B4-BE49-F238E27FC236}">
                  <a16:creationId xmlns:a16="http://schemas.microsoft.com/office/drawing/2014/main" xmlns="" id="{01FCDD1D-C1FC-4368-B127-AF41ED1E88F1}"/>
                </a:ext>
              </a:extLst>
            </p:cNvPr>
            <p:cNvGrpSpPr/>
            <p:nvPr/>
          </p:nvGrpSpPr>
          <p:grpSpPr>
            <a:xfrm>
              <a:off x="3780765" y="4037370"/>
              <a:ext cx="1860551" cy="227167"/>
              <a:chOff x="1222167" y="4304931"/>
              <a:chExt cx="1860551" cy="227167"/>
            </a:xfrm>
          </p:grpSpPr>
          <p:cxnSp>
            <p:nvCxnSpPr>
              <p:cNvPr id="32" name="直接连接符 31">
                <a:extLst>
                  <a:ext uri="{FF2B5EF4-FFF2-40B4-BE49-F238E27FC236}">
                    <a16:creationId xmlns:a16="http://schemas.microsoft.com/office/drawing/2014/main" xmlns="" id="{28988B3D-F29F-4409-91F8-066A8A7242B5}"/>
                  </a:ext>
                </a:extLst>
              </p:cNvPr>
              <p:cNvCxnSpPr/>
              <p:nvPr/>
            </p:nvCxnSpPr>
            <p:spPr>
              <a:xfrm flipH="1">
                <a:off x="1222167" y="4360366"/>
                <a:ext cx="781342"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33" name="iSḻîďê">
                <a:extLst>
                  <a:ext uri="{FF2B5EF4-FFF2-40B4-BE49-F238E27FC236}">
                    <a16:creationId xmlns:a16="http://schemas.microsoft.com/office/drawing/2014/main" xmlns="" id="{998D3112-53B7-4C96-B773-FCF28BEA73F2}"/>
                  </a:ext>
                </a:extLst>
              </p:cNvPr>
              <p:cNvSpPr/>
              <p:nvPr/>
            </p:nvSpPr>
            <p:spPr>
              <a:xfrm rot="18914935">
                <a:off x="2072805" y="4304931"/>
                <a:ext cx="63914" cy="227167"/>
              </a:xfrm>
              <a:custGeom>
                <a:avLst/>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ah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4" name="ïslîḑe">
                <a:extLst>
                  <a:ext uri="{FF2B5EF4-FFF2-40B4-BE49-F238E27FC236}">
                    <a16:creationId xmlns:a16="http://schemas.microsoft.com/office/drawing/2014/main" xmlns="" id="{C765EE2D-FB6D-454D-BFE9-4CF45C7CD4D6}"/>
                  </a:ext>
                </a:extLst>
              </p:cNvPr>
              <p:cNvSpPr/>
              <p:nvPr/>
            </p:nvSpPr>
            <p:spPr>
              <a:xfrm rot="2703745">
                <a:off x="2188924" y="4304067"/>
                <a:ext cx="63914" cy="229239"/>
              </a:xfrm>
              <a:custGeom>
                <a:avLst/>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ah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35" name="直接连接符 34">
                <a:extLst>
                  <a:ext uri="{FF2B5EF4-FFF2-40B4-BE49-F238E27FC236}">
                    <a16:creationId xmlns:a16="http://schemas.microsoft.com/office/drawing/2014/main" xmlns="" id="{09217596-93C6-4A7A-B561-2630BF96B1D6}"/>
                  </a:ext>
                </a:extLst>
              </p:cNvPr>
              <p:cNvCxnSpPr/>
              <p:nvPr/>
            </p:nvCxnSpPr>
            <p:spPr>
              <a:xfrm flipH="1">
                <a:off x="2315323" y="4360367"/>
                <a:ext cx="76739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2" name="ïṡľîḋê">
              <a:extLst>
                <a:ext uri="{FF2B5EF4-FFF2-40B4-BE49-F238E27FC236}">
                  <a16:creationId xmlns:a16="http://schemas.microsoft.com/office/drawing/2014/main" xmlns="" id="{5543A531-244D-4DE5-A416-78E1186EBC94}"/>
                </a:ext>
              </a:extLst>
            </p:cNvPr>
            <p:cNvGrpSpPr/>
            <p:nvPr/>
          </p:nvGrpSpPr>
          <p:grpSpPr>
            <a:xfrm>
              <a:off x="6550701" y="4037370"/>
              <a:ext cx="1860551" cy="227167"/>
              <a:chOff x="1222167" y="4304931"/>
              <a:chExt cx="1860551" cy="227167"/>
            </a:xfrm>
          </p:grpSpPr>
          <p:cxnSp>
            <p:nvCxnSpPr>
              <p:cNvPr id="28" name="直接连接符 27">
                <a:extLst>
                  <a:ext uri="{FF2B5EF4-FFF2-40B4-BE49-F238E27FC236}">
                    <a16:creationId xmlns:a16="http://schemas.microsoft.com/office/drawing/2014/main" xmlns="" id="{7C1E307F-4D9E-4C73-B075-88E91E381213}"/>
                  </a:ext>
                </a:extLst>
              </p:cNvPr>
              <p:cNvCxnSpPr/>
              <p:nvPr/>
            </p:nvCxnSpPr>
            <p:spPr>
              <a:xfrm flipH="1">
                <a:off x="1222167" y="4360366"/>
                <a:ext cx="781342"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9" name="ïşlïḑe">
                <a:extLst>
                  <a:ext uri="{FF2B5EF4-FFF2-40B4-BE49-F238E27FC236}">
                    <a16:creationId xmlns:a16="http://schemas.microsoft.com/office/drawing/2014/main" xmlns="" id="{ACB496E1-2091-4AEB-A629-74C20DCCE83D}"/>
                  </a:ext>
                </a:extLst>
              </p:cNvPr>
              <p:cNvSpPr/>
              <p:nvPr/>
            </p:nvSpPr>
            <p:spPr>
              <a:xfrm rot="18914935">
                <a:off x="2072805" y="4304931"/>
                <a:ext cx="63914" cy="227167"/>
              </a:xfrm>
              <a:custGeom>
                <a:avLst/>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ah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30" name="îṡḷiḓè">
                <a:extLst>
                  <a:ext uri="{FF2B5EF4-FFF2-40B4-BE49-F238E27FC236}">
                    <a16:creationId xmlns:a16="http://schemas.microsoft.com/office/drawing/2014/main" xmlns="" id="{48D9DEDA-1869-4E45-B408-B6503FC71BF0}"/>
                  </a:ext>
                </a:extLst>
              </p:cNvPr>
              <p:cNvSpPr/>
              <p:nvPr/>
            </p:nvSpPr>
            <p:spPr>
              <a:xfrm rot="2703745">
                <a:off x="2188924" y="4304067"/>
                <a:ext cx="63914" cy="229239"/>
              </a:xfrm>
              <a:custGeom>
                <a:avLst/>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ah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31" name="直接连接符 30">
                <a:extLst>
                  <a:ext uri="{FF2B5EF4-FFF2-40B4-BE49-F238E27FC236}">
                    <a16:creationId xmlns:a16="http://schemas.microsoft.com/office/drawing/2014/main" xmlns="" id="{FF1A2D3B-F9F0-4407-A0A0-900FE5B0C982}"/>
                  </a:ext>
                </a:extLst>
              </p:cNvPr>
              <p:cNvCxnSpPr/>
              <p:nvPr/>
            </p:nvCxnSpPr>
            <p:spPr>
              <a:xfrm flipH="1">
                <a:off x="2315323" y="4360367"/>
                <a:ext cx="76739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3" name="í$líďè">
              <a:extLst>
                <a:ext uri="{FF2B5EF4-FFF2-40B4-BE49-F238E27FC236}">
                  <a16:creationId xmlns:a16="http://schemas.microsoft.com/office/drawing/2014/main" xmlns="" id="{DAC48FAA-5D54-4567-AC43-B189C9B9F9DE}"/>
                </a:ext>
              </a:extLst>
            </p:cNvPr>
            <p:cNvGrpSpPr/>
            <p:nvPr/>
          </p:nvGrpSpPr>
          <p:grpSpPr>
            <a:xfrm>
              <a:off x="9320635" y="4037370"/>
              <a:ext cx="1860551" cy="227167"/>
              <a:chOff x="1222167" y="4304931"/>
              <a:chExt cx="1860551" cy="227167"/>
            </a:xfrm>
          </p:grpSpPr>
          <p:cxnSp>
            <p:nvCxnSpPr>
              <p:cNvPr id="24" name="直接连接符 23">
                <a:extLst>
                  <a:ext uri="{FF2B5EF4-FFF2-40B4-BE49-F238E27FC236}">
                    <a16:creationId xmlns:a16="http://schemas.microsoft.com/office/drawing/2014/main" xmlns="" id="{ACD92354-6A7B-4BC7-96EB-BE9410E75F6A}"/>
                  </a:ext>
                </a:extLst>
              </p:cNvPr>
              <p:cNvCxnSpPr/>
              <p:nvPr/>
            </p:nvCxnSpPr>
            <p:spPr>
              <a:xfrm flipH="1">
                <a:off x="1222167" y="4360366"/>
                <a:ext cx="781342"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5" name="ïṣlîḑé">
                <a:extLst>
                  <a:ext uri="{FF2B5EF4-FFF2-40B4-BE49-F238E27FC236}">
                    <a16:creationId xmlns:a16="http://schemas.microsoft.com/office/drawing/2014/main" xmlns="" id="{3FE5C7BA-C2A2-4912-9D90-5C96A9953AFB}"/>
                  </a:ext>
                </a:extLst>
              </p:cNvPr>
              <p:cNvSpPr/>
              <p:nvPr/>
            </p:nvSpPr>
            <p:spPr>
              <a:xfrm rot="18914935">
                <a:off x="2072805" y="4304931"/>
                <a:ext cx="63914" cy="227167"/>
              </a:xfrm>
              <a:custGeom>
                <a:avLst/>
                <a:gdLst>
                  <a:gd name="connsiteX0" fmla="*/ 125628 w 125628"/>
                  <a:gd name="connsiteY0" fmla="*/ 446518 h 446518"/>
                  <a:gd name="connsiteX1" fmla="*/ 0 w 125628"/>
                  <a:gd name="connsiteY1" fmla="*/ 446518 h 446518"/>
                  <a:gd name="connsiteX2" fmla="*/ 0 w 125628"/>
                  <a:gd name="connsiteY2" fmla="*/ 0 h 446518"/>
                  <a:gd name="connsiteX3" fmla="*/ 125628 w 125628"/>
                  <a:gd name="connsiteY3" fmla="*/ 124541 h 446518"/>
                </a:gdLst>
                <a:ahLst/>
                <a:cxnLst>
                  <a:cxn ang="0">
                    <a:pos x="connsiteX0" y="connsiteY0"/>
                  </a:cxn>
                  <a:cxn ang="0">
                    <a:pos x="connsiteX1" y="connsiteY1"/>
                  </a:cxn>
                  <a:cxn ang="0">
                    <a:pos x="connsiteX2" y="connsiteY2"/>
                  </a:cxn>
                  <a:cxn ang="0">
                    <a:pos x="connsiteX3" y="connsiteY3"/>
                  </a:cxn>
                </a:cxnLst>
                <a:rect l="l" t="t" r="r" b="b"/>
                <a:pathLst>
                  <a:path w="125628" h="446518">
                    <a:moveTo>
                      <a:pt x="125628" y="446518"/>
                    </a:moveTo>
                    <a:lnTo>
                      <a:pt x="0" y="446518"/>
                    </a:lnTo>
                    <a:lnTo>
                      <a:pt x="0" y="0"/>
                    </a:lnTo>
                    <a:lnTo>
                      <a:pt x="125628" y="124541"/>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26" name="iṡ1iḑe">
                <a:extLst>
                  <a:ext uri="{FF2B5EF4-FFF2-40B4-BE49-F238E27FC236}">
                    <a16:creationId xmlns:a16="http://schemas.microsoft.com/office/drawing/2014/main" xmlns="" id="{A6BEE96B-41B1-4CE1-9DDE-8B1AE1E8F9E4}"/>
                  </a:ext>
                </a:extLst>
              </p:cNvPr>
              <p:cNvSpPr/>
              <p:nvPr/>
            </p:nvSpPr>
            <p:spPr>
              <a:xfrm rot="2703745">
                <a:off x="2188924" y="4304067"/>
                <a:ext cx="63914" cy="229239"/>
              </a:xfrm>
              <a:custGeom>
                <a:avLst/>
                <a:gdLst>
                  <a:gd name="connsiteX0" fmla="*/ 125628 w 125628"/>
                  <a:gd name="connsiteY0" fmla="*/ 0 h 450590"/>
                  <a:gd name="connsiteX1" fmla="*/ 125628 w 125628"/>
                  <a:gd name="connsiteY1" fmla="*/ 450590 h 450590"/>
                  <a:gd name="connsiteX2" fmla="*/ 0 w 125628"/>
                  <a:gd name="connsiteY2" fmla="*/ 450590 h 450590"/>
                  <a:gd name="connsiteX3" fmla="*/ 0 w 125628"/>
                  <a:gd name="connsiteY3" fmla="*/ 125902 h 450590"/>
                </a:gdLst>
                <a:ahLst/>
                <a:cxnLst>
                  <a:cxn ang="0">
                    <a:pos x="connsiteX0" y="connsiteY0"/>
                  </a:cxn>
                  <a:cxn ang="0">
                    <a:pos x="connsiteX1" y="connsiteY1"/>
                  </a:cxn>
                  <a:cxn ang="0">
                    <a:pos x="connsiteX2" y="connsiteY2"/>
                  </a:cxn>
                  <a:cxn ang="0">
                    <a:pos x="connsiteX3" y="connsiteY3"/>
                  </a:cxn>
                </a:cxnLst>
                <a:rect l="l" t="t" r="r" b="b"/>
                <a:pathLst>
                  <a:path w="125628" h="450590">
                    <a:moveTo>
                      <a:pt x="125628" y="0"/>
                    </a:moveTo>
                    <a:lnTo>
                      <a:pt x="125628" y="450590"/>
                    </a:lnTo>
                    <a:lnTo>
                      <a:pt x="0" y="450590"/>
                    </a:lnTo>
                    <a:lnTo>
                      <a:pt x="0" y="12590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cxnSp>
            <p:nvCxnSpPr>
              <p:cNvPr id="27" name="直接连接符 26">
                <a:extLst>
                  <a:ext uri="{FF2B5EF4-FFF2-40B4-BE49-F238E27FC236}">
                    <a16:creationId xmlns:a16="http://schemas.microsoft.com/office/drawing/2014/main" xmlns="" id="{EDDD40BC-A8C1-4DEE-A27A-B8725E2DE3E3}"/>
                  </a:ext>
                </a:extLst>
              </p:cNvPr>
              <p:cNvCxnSpPr/>
              <p:nvPr/>
            </p:nvCxnSpPr>
            <p:spPr>
              <a:xfrm flipH="1">
                <a:off x="2315323" y="4360367"/>
                <a:ext cx="767395" cy="0"/>
              </a:xfrm>
              <a:prstGeom prst="line">
                <a:avLst/>
              </a:prstGeom>
              <a:ln w="31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40" name="矩形 39"/>
          <p:cNvSpPr/>
          <p:nvPr/>
        </p:nvSpPr>
        <p:spPr>
          <a:xfrm>
            <a:off x="1180709" y="514055"/>
            <a:ext cx="3171572" cy="523220"/>
          </a:xfrm>
          <a:prstGeom prst="rect">
            <a:avLst/>
          </a:prstGeom>
        </p:spPr>
        <p:txBody>
          <a:bodyPr wrap="square">
            <a:spAutoFit/>
          </a:bodyPr>
          <a:lstStyle/>
          <a:p>
            <a:r>
              <a:rPr lang="zh-CN" altLang="en-US" sz="2800" b="1" dirty="0">
                <a:solidFill>
                  <a:schemeClr val="accent4"/>
                </a:solidFill>
                <a:ea typeface="微软雅黑" panose="020B0503020204020204" pitchFamily="34" charset="-122"/>
              </a:rPr>
              <a:t>责任与执行力</a:t>
            </a:r>
          </a:p>
        </p:txBody>
      </p:sp>
    </p:spTree>
    <p:extLst>
      <p:ext uri="{BB962C8B-B14F-4D97-AF65-F5344CB8AC3E}">
        <p14:creationId xmlns:p14="http://schemas.microsoft.com/office/powerpoint/2010/main" val="162448197"/>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b18f5da0-bd75-4e23-bfc3-7a1acdb29390"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p:cNvGrpSpPr>
            <a:grpSpLocks noChangeAspect="1"/>
          </p:cNvGrpSpPr>
          <p:nvPr>
            <p:custDataLst>
              <p:tags r:id="rId1"/>
            </p:custDataLst>
          </p:nvPr>
        </p:nvGrpSpPr>
        <p:grpSpPr>
          <a:xfrm>
            <a:off x="1949917" y="1687131"/>
            <a:ext cx="8292165" cy="3887042"/>
            <a:chOff x="1620206" y="1446511"/>
            <a:chExt cx="8951587" cy="4196153"/>
          </a:xfrm>
        </p:grpSpPr>
        <p:sp>
          <p:nvSpPr>
            <p:cNvPr id="4" name="íṧ1ïdé"/>
            <p:cNvSpPr/>
            <p:nvPr/>
          </p:nvSpPr>
          <p:spPr>
            <a:xfrm rot="13500000">
              <a:off x="1844665" y="2258855"/>
              <a:ext cx="2160674" cy="2160674"/>
            </a:xfrm>
            <a:prstGeom prst="rect">
              <a:avLst/>
            </a:prstGeom>
            <a:solidFill>
              <a:schemeClr val="tx1">
                <a:lumMod val="10000"/>
                <a:lumOff val="9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5" name="iŝḷíḋè"/>
            <p:cNvSpPr/>
            <p:nvPr/>
          </p:nvSpPr>
          <p:spPr>
            <a:xfrm rot="18900000" flipH="1">
              <a:off x="4115203" y="2033786"/>
              <a:ext cx="972263" cy="9722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6" name="ïṡ1îḓè"/>
            <p:cNvSpPr/>
            <p:nvPr/>
          </p:nvSpPr>
          <p:spPr>
            <a:xfrm rot="13500000" flipH="1">
              <a:off x="4119120" y="3680783"/>
              <a:ext cx="972263" cy="97226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sp>
          <p:nvSpPr>
            <p:cNvPr id="7" name="îSliďé"/>
            <p:cNvSpPr/>
            <p:nvPr/>
          </p:nvSpPr>
          <p:spPr>
            <a:xfrm rot="18900000" flipH="1">
              <a:off x="4969645" y="2854568"/>
              <a:ext cx="972263" cy="97226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p>
          </p:txBody>
        </p:sp>
        <p:grpSp>
          <p:nvGrpSpPr>
            <p:cNvPr id="8" name="ïṡ1íḋè"/>
            <p:cNvGrpSpPr/>
            <p:nvPr/>
          </p:nvGrpSpPr>
          <p:grpSpPr>
            <a:xfrm>
              <a:off x="4898184" y="1665460"/>
              <a:ext cx="2806022" cy="480379"/>
              <a:chOff x="5170018" y="1564582"/>
              <a:chExt cx="2006989" cy="555110"/>
            </a:xfrm>
          </p:grpSpPr>
          <p:cxnSp>
            <p:nvCxnSpPr>
              <p:cNvPr id="28" name="Straight Connector 51"/>
              <p:cNvCxnSpPr/>
              <p:nvPr/>
            </p:nvCxnSpPr>
            <p:spPr>
              <a:xfrm flipV="1">
                <a:off x="5170018" y="1564582"/>
                <a:ext cx="542842" cy="55511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9" name="Straight Connector 52"/>
              <p:cNvCxnSpPr/>
              <p:nvPr/>
            </p:nvCxnSpPr>
            <p:spPr>
              <a:xfrm>
                <a:off x="5704923" y="1566961"/>
                <a:ext cx="1472084" cy="0"/>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cxnSp>
          <p:nvCxnSpPr>
            <p:cNvPr id="9" name="Straight Connector 62"/>
            <p:cNvCxnSpPr/>
            <p:nvPr/>
          </p:nvCxnSpPr>
          <p:spPr>
            <a:xfrm>
              <a:off x="6152839" y="3353756"/>
              <a:ext cx="1551373" cy="0"/>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nvGrpSpPr>
            <p:cNvPr id="10" name="işľíḓe"/>
            <p:cNvGrpSpPr/>
            <p:nvPr/>
          </p:nvGrpSpPr>
          <p:grpSpPr>
            <a:xfrm flipV="1">
              <a:off x="4898184" y="4560794"/>
              <a:ext cx="2806022" cy="480379"/>
              <a:chOff x="5170018" y="1564582"/>
              <a:chExt cx="2006989" cy="555110"/>
            </a:xfrm>
          </p:grpSpPr>
          <p:cxnSp>
            <p:nvCxnSpPr>
              <p:cNvPr id="26" name="Straight Connector 64"/>
              <p:cNvCxnSpPr/>
              <p:nvPr/>
            </p:nvCxnSpPr>
            <p:spPr>
              <a:xfrm flipV="1">
                <a:off x="5170018" y="1564582"/>
                <a:ext cx="542842" cy="555110"/>
              </a:xfrm>
              <a:prstGeom prst="line">
                <a:avLst/>
              </a:prstGeom>
              <a:ln w="1905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7" name="Straight Connector 65"/>
              <p:cNvCxnSpPr/>
              <p:nvPr/>
            </p:nvCxnSpPr>
            <p:spPr>
              <a:xfrm>
                <a:off x="5704923" y="1566961"/>
                <a:ext cx="1472084" cy="0"/>
              </a:xfrm>
              <a:prstGeom prst="line">
                <a:avLst/>
              </a:prstGeom>
              <a:ln w="19050">
                <a:solidFill>
                  <a:schemeClr val="bg1">
                    <a:lumMod val="75000"/>
                  </a:schemeClr>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11" name="ïṣḷîḍê"/>
            <p:cNvSpPr>
              <a:spLocks/>
            </p:cNvSpPr>
            <p:nvPr/>
          </p:nvSpPr>
          <p:spPr bwMode="auto">
            <a:xfrm>
              <a:off x="4284963" y="2184643"/>
              <a:ext cx="643531" cy="643530"/>
            </a:xfrm>
            <a:custGeom>
              <a:avLst/>
              <a:gdLst>
                <a:gd name="T0" fmla="*/ 223 w 228"/>
                <a:gd name="T1" fmla="*/ 95 h 228"/>
                <a:gd name="T2" fmla="*/ 196 w 228"/>
                <a:gd name="T3" fmla="*/ 90 h 228"/>
                <a:gd name="T4" fmla="*/ 189 w 228"/>
                <a:gd name="T5" fmla="*/ 74 h 228"/>
                <a:gd name="T6" fmla="*/ 205 w 228"/>
                <a:gd name="T7" fmla="*/ 50 h 228"/>
                <a:gd name="T8" fmla="*/ 205 w 228"/>
                <a:gd name="T9" fmla="*/ 43 h 228"/>
                <a:gd name="T10" fmla="*/ 185 w 228"/>
                <a:gd name="T11" fmla="*/ 24 h 228"/>
                <a:gd name="T12" fmla="*/ 178 w 228"/>
                <a:gd name="T13" fmla="*/ 23 h 228"/>
                <a:gd name="T14" fmla="*/ 155 w 228"/>
                <a:gd name="T15" fmla="*/ 39 h 228"/>
                <a:gd name="T16" fmla="*/ 138 w 228"/>
                <a:gd name="T17" fmla="*/ 32 h 228"/>
                <a:gd name="T18" fmla="*/ 133 w 228"/>
                <a:gd name="T19" fmla="*/ 5 h 228"/>
                <a:gd name="T20" fmla="*/ 127 w 228"/>
                <a:gd name="T21" fmla="*/ 0 h 228"/>
                <a:gd name="T22" fmla="*/ 100 w 228"/>
                <a:gd name="T23" fmla="*/ 0 h 228"/>
                <a:gd name="T24" fmla="*/ 94 w 228"/>
                <a:gd name="T25" fmla="*/ 5 h 228"/>
                <a:gd name="T26" fmla="*/ 89 w 228"/>
                <a:gd name="T27" fmla="*/ 32 h 228"/>
                <a:gd name="T28" fmla="*/ 73 w 228"/>
                <a:gd name="T29" fmla="*/ 39 h 228"/>
                <a:gd name="T30" fmla="*/ 50 w 228"/>
                <a:gd name="T31" fmla="*/ 23 h 228"/>
                <a:gd name="T32" fmla="*/ 43 w 228"/>
                <a:gd name="T33" fmla="*/ 24 h 228"/>
                <a:gd name="T34" fmla="*/ 23 w 228"/>
                <a:gd name="T35" fmla="*/ 43 h 228"/>
                <a:gd name="T36" fmla="*/ 23 w 228"/>
                <a:gd name="T37" fmla="*/ 51 h 228"/>
                <a:gd name="T38" fmla="*/ 39 w 228"/>
                <a:gd name="T39" fmla="*/ 74 h 228"/>
                <a:gd name="T40" fmla="*/ 32 w 228"/>
                <a:gd name="T41" fmla="*/ 90 h 228"/>
                <a:gd name="T42" fmla="*/ 5 w 228"/>
                <a:gd name="T43" fmla="*/ 95 h 228"/>
                <a:gd name="T44" fmla="*/ 0 w 228"/>
                <a:gd name="T45" fmla="*/ 100 h 228"/>
                <a:gd name="T46" fmla="*/ 0 w 228"/>
                <a:gd name="T47" fmla="*/ 128 h 228"/>
                <a:gd name="T48" fmla="*/ 5 w 228"/>
                <a:gd name="T49" fmla="*/ 134 h 228"/>
                <a:gd name="T50" fmla="*/ 32 w 228"/>
                <a:gd name="T51" fmla="*/ 139 h 228"/>
                <a:gd name="T52" fmla="*/ 39 w 228"/>
                <a:gd name="T53" fmla="*/ 155 h 228"/>
                <a:gd name="T54" fmla="*/ 23 w 228"/>
                <a:gd name="T55" fmla="*/ 178 h 228"/>
                <a:gd name="T56" fmla="*/ 24 w 228"/>
                <a:gd name="T57" fmla="*/ 185 h 228"/>
                <a:gd name="T58" fmla="*/ 43 w 228"/>
                <a:gd name="T59" fmla="*/ 204 h 228"/>
                <a:gd name="T60" fmla="*/ 51 w 228"/>
                <a:gd name="T61" fmla="*/ 205 h 228"/>
                <a:gd name="T62" fmla="*/ 73 w 228"/>
                <a:gd name="T63" fmla="*/ 189 h 228"/>
                <a:gd name="T64" fmla="*/ 89 w 228"/>
                <a:gd name="T65" fmla="*/ 196 h 228"/>
                <a:gd name="T66" fmla="*/ 94 w 228"/>
                <a:gd name="T67" fmla="*/ 223 h 228"/>
                <a:gd name="T68" fmla="*/ 100 w 228"/>
                <a:gd name="T69" fmla="*/ 228 h 228"/>
                <a:gd name="T70" fmla="*/ 127 w 228"/>
                <a:gd name="T71" fmla="*/ 228 h 228"/>
                <a:gd name="T72" fmla="*/ 133 w 228"/>
                <a:gd name="T73" fmla="*/ 223 h 228"/>
                <a:gd name="T74" fmla="*/ 138 w 228"/>
                <a:gd name="T75" fmla="*/ 196 h 228"/>
                <a:gd name="T76" fmla="*/ 154 w 228"/>
                <a:gd name="T77" fmla="*/ 190 h 228"/>
                <a:gd name="T78" fmla="*/ 177 w 228"/>
                <a:gd name="T79" fmla="*/ 205 h 228"/>
                <a:gd name="T80" fmla="*/ 185 w 228"/>
                <a:gd name="T81" fmla="*/ 205 h 228"/>
                <a:gd name="T82" fmla="*/ 204 w 228"/>
                <a:gd name="T83" fmla="*/ 185 h 228"/>
                <a:gd name="T84" fmla="*/ 205 w 228"/>
                <a:gd name="T85" fmla="*/ 178 h 228"/>
                <a:gd name="T86" fmla="*/ 189 w 228"/>
                <a:gd name="T87" fmla="*/ 155 h 228"/>
                <a:gd name="T88" fmla="*/ 196 w 228"/>
                <a:gd name="T89" fmla="*/ 139 h 228"/>
                <a:gd name="T90" fmla="*/ 223 w 228"/>
                <a:gd name="T91" fmla="*/ 134 h 228"/>
                <a:gd name="T92" fmla="*/ 228 w 228"/>
                <a:gd name="T93" fmla="*/ 128 h 228"/>
                <a:gd name="T94" fmla="*/ 228 w 228"/>
                <a:gd name="T95" fmla="*/ 100 h 228"/>
                <a:gd name="T96" fmla="*/ 223 w 228"/>
                <a:gd name="T97" fmla="*/ 95 h 228"/>
                <a:gd name="T98" fmla="*/ 114 w 228"/>
                <a:gd name="T99" fmla="*/ 149 h 228"/>
                <a:gd name="T100" fmla="*/ 79 w 228"/>
                <a:gd name="T101" fmla="*/ 114 h 228"/>
                <a:gd name="T102" fmla="*/ 114 w 228"/>
                <a:gd name="T103" fmla="*/ 79 h 228"/>
                <a:gd name="T104" fmla="*/ 149 w 228"/>
                <a:gd name="T105" fmla="*/ 114 h 228"/>
                <a:gd name="T106" fmla="*/ 114 w 228"/>
                <a:gd name="T107" fmla="*/ 149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28" h="228">
                  <a:moveTo>
                    <a:pt x="223" y="95"/>
                  </a:moveTo>
                  <a:cubicBezTo>
                    <a:pt x="196" y="90"/>
                    <a:pt x="196" y="90"/>
                    <a:pt x="196" y="90"/>
                  </a:cubicBezTo>
                  <a:cubicBezTo>
                    <a:pt x="194" y="84"/>
                    <a:pt x="192" y="79"/>
                    <a:pt x="189" y="74"/>
                  </a:cubicBezTo>
                  <a:cubicBezTo>
                    <a:pt x="205" y="50"/>
                    <a:pt x="205" y="50"/>
                    <a:pt x="205" y="50"/>
                  </a:cubicBezTo>
                  <a:cubicBezTo>
                    <a:pt x="207" y="48"/>
                    <a:pt x="206" y="45"/>
                    <a:pt x="205" y="43"/>
                  </a:cubicBezTo>
                  <a:cubicBezTo>
                    <a:pt x="185" y="24"/>
                    <a:pt x="185" y="24"/>
                    <a:pt x="185" y="24"/>
                  </a:cubicBezTo>
                  <a:cubicBezTo>
                    <a:pt x="183" y="22"/>
                    <a:pt x="180" y="21"/>
                    <a:pt x="178" y="23"/>
                  </a:cubicBezTo>
                  <a:cubicBezTo>
                    <a:pt x="155" y="39"/>
                    <a:pt x="155" y="39"/>
                    <a:pt x="155" y="39"/>
                  </a:cubicBezTo>
                  <a:cubicBezTo>
                    <a:pt x="149" y="36"/>
                    <a:pt x="144" y="34"/>
                    <a:pt x="138" y="32"/>
                  </a:cubicBezTo>
                  <a:cubicBezTo>
                    <a:pt x="133" y="5"/>
                    <a:pt x="133" y="5"/>
                    <a:pt x="133" y="5"/>
                  </a:cubicBezTo>
                  <a:cubicBezTo>
                    <a:pt x="133" y="2"/>
                    <a:pt x="130" y="0"/>
                    <a:pt x="127" y="0"/>
                  </a:cubicBezTo>
                  <a:cubicBezTo>
                    <a:pt x="100" y="0"/>
                    <a:pt x="100" y="0"/>
                    <a:pt x="100" y="0"/>
                  </a:cubicBezTo>
                  <a:cubicBezTo>
                    <a:pt x="97" y="0"/>
                    <a:pt x="95" y="2"/>
                    <a:pt x="94" y="5"/>
                  </a:cubicBezTo>
                  <a:cubicBezTo>
                    <a:pt x="89" y="32"/>
                    <a:pt x="89" y="32"/>
                    <a:pt x="89" y="32"/>
                  </a:cubicBezTo>
                  <a:cubicBezTo>
                    <a:pt x="83" y="34"/>
                    <a:pt x="78" y="36"/>
                    <a:pt x="73" y="39"/>
                  </a:cubicBezTo>
                  <a:cubicBezTo>
                    <a:pt x="50" y="23"/>
                    <a:pt x="50" y="23"/>
                    <a:pt x="50" y="23"/>
                  </a:cubicBezTo>
                  <a:cubicBezTo>
                    <a:pt x="48" y="22"/>
                    <a:pt x="45" y="22"/>
                    <a:pt x="43" y="24"/>
                  </a:cubicBezTo>
                  <a:cubicBezTo>
                    <a:pt x="23" y="43"/>
                    <a:pt x="23" y="43"/>
                    <a:pt x="23" y="43"/>
                  </a:cubicBezTo>
                  <a:cubicBezTo>
                    <a:pt x="22" y="45"/>
                    <a:pt x="21" y="49"/>
                    <a:pt x="23" y="51"/>
                  </a:cubicBezTo>
                  <a:cubicBezTo>
                    <a:pt x="39" y="74"/>
                    <a:pt x="39" y="74"/>
                    <a:pt x="39" y="74"/>
                  </a:cubicBezTo>
                  <a:cubicBezTo>
                    <a:pt x="36" y="79"/>
                    <a:pt x="34" y="84"/>
                    <a:pt x="32" y="90"/>
                  </a:cubicBezTo>
                  <a:cubicBezTo>
                    <a:pt x="5" y="95"/>
                    <a:pt x="5" y="95"/>
                    <a:pt x="5" y="95"/>
                  </a:cubicBezTo>
                  <a:cubicBezTo>
                    <a:pt x="2" y="95"/>
                    <a:pt x="0" y="98"/>
                    <a:pt x="0" y="100"/>
                  </a:cubicBezTo>
                  <a:cubicBezTo>
                    <a:pt x="0" y="128"/>
                    <a:pt x="0" y="128"/>
                    <a:pt x="0" y="128"/>
                  </a:cubicBezTo>
                  <a:cubicBezTo>
                    <a:pt x="0" y="131"/>
                    <a:pt x="2" y="133"/>
                    <a:pt x="5" y="134"/>
                  </a:cubicBezTo>
                  <a:cubicBezTo>
                    <a:pt x="32" y="139"/>
                    <a:pt x="32" y="139"/>
                    <a:pt x="32" y="139"/>
                  </a:cubicBezTo>
                  <a:cubicBezTo>
                    <a:pt x="34" y="144"/>
                    <a:pt x="36" y="150"/>
                    <a:pt x="39" y="155"/>
                  </a:cubicBezTo>
                  <a:cubicBezTo>
                    <a:pt x="23" y="178"/>
                    <a:pt x="23" y="178"/>
                    <a:pt x="23" y="178"/>
                  </a:cubicBezTo>
                  <a:cubicBezTo>
                    <a:pt x="22" y="180"/>
                    <a:pt x="22" y="183"/>
                    <a:pt x="24" y="185"/>
                  </a:cubicBezTo>
                  <a:cubicBezTo>
                    <a:pt x="43" y="204"/>
                    <a:pt x="43" y="204"/>
                    <a:pt x="43" y="204"/>
                  </a:cubicBezTo>
                  <a:cubicBezTo>
                    <a:pt x="45" y="206"/>
                    <a:pt x="48" y="207"/>
                    <a:pt x="51" y="205"/>
                  </a:cubicBezTo>
                  <a:cubicBezTo>
                    <a:pt x="73" y="189"/>
                    <a:pt x="73" y="189"/>
                    <a:pt x="73" y="189"/>
                  </a:cubicBezTo>
                  <a:cubicBezTo>
                    <a:pt x="78" y="192"/>
                    <a:pt x="84" y="194"/>
                    <a:pt x="89" y="196"/>
                  </a:cubicBezTo>
                  <a:cubicBezTo>
                    <a:pt x="94" y="223"/>
                    <a:pt x="94" y="223"/>
                    <a:pt x="94" y="223"/>
                  </a:cubicBezTo>
                  <a:cubicBezTo>
                    <a:pt x="95" y="226"/>
                    <a:pt x="97" y="228"/>
                    <a:pt x="100" y="228"/>
                  </a:cubicBezTo>
                  <a:cubicBezTo>
                    <a:pt x="127" y="228"/>
                    <a:pt x="127" y="228"/>
                    <a:pt x="127" y="228"/>
                  </a:cubicBezTo>
                  <a:cubicBezTo>
                    <a:pt x="130" y="228"/>
                    <a:pt x="133" y="226"/>
                    <a:pt x="133" y="223"/>
                  </a:cubicBezTo>
                  <a:cubicBezTo>
                    <a:pt x="138" y="196"/>
                    <a:pt x="138" y="196"/>
                    <a:pt x="138" y="196"/>
                  </a:cubicBezTo>
                  <a:cubicBezTo>
                    <a:pt x="144" y="194"/>
                    <a:pt x="149" y="192"/>
                    <a:pt x="154" y="190"/>
                  </a:cubicBezTo>
                  <a:cubicBezTo>
                    <a:pt x="177" y="205"/>
                    <a:pt x="177" y="205"/>
                    <a:pt x="177" y="205"/>
                  </a:cubicBezTo>
                  <a:cubicBezTo>
                    <a:pt x="180" y="207"/>
                    <a:pt x="183" y="207"/>
                    <a:pt x="185" y="205"/>
                  </a:cubicBezTo>
                  <a:cubicBezTo>
                    <a:pt x="204" y="185"/>
                    <a:pt x="204" y="185"/>
                    <a:pt x="204" y="185"/>
                  </a:cubicBezTo>
                  <a:cubicBezTo>
                    <a:pt x="206" y="183"/>
                    <a:pt x="206" y="180"/>
                    <a:pt x="205" y="178"/>
                  </a:cubicBezTo>
                  <a:cubicBezTo>
                    <a:pt x="189" y="155"/>
                    <a:pt x="189" y="155"/>
                    <a:pt x="189" y="155"/>
                  </a:cubicBezTo>
                  <a:cubicBezTo>
                    <a:pt x="192" y="150"/>
                    <a:pt x="194" y="144"/>
                    <a:pt x="196" y="139"/>
                  </a:cubicBezTo>
                  <a:cubicBezTo>
                    <a:pt x="223" y="134"/>
                    <a:pt x="223" y="134"/>
                    <a:pt x="223" y="134"/>
                  </a:cubicBezTo>
                  <a:cubicBezTo>
                    <a:pt x="226" y="133"/>
                    <a:pt x="228" y="131"/>
                    <a:pt x="228" y="128"/>
                  </a:cubicBezTo>
                  <a:cubicBezTo>
                    <a:pt x="228" y="100"/>
                    <a:pt x="228" y="100"/>
                    <a:pt x="228" y="100"/>
                  </a:cubicBezTo>
                  <a:cubicBezTo>
                    <a:pt x="228" y="98"/>
                    <a:pt x="226" y="95"/>
                    <a:pt x="223" y="95"/>
                  </a:cubicBezTo>
                  <a:close/>
                  <a:moveTo>
                    <a:pt x="114" y="149"/>
                  </a:moveTo>
                  <a:cubicBezTo>
                    <a:pt x="95" y="149"/>
                    <a:pt x="79" y="133"/>
                    <a:pt x="79" y="114"/>
                  </a:cubicBezTo>
                  <a:cubicBezTo>
                    <a:pt x="79" y="95"/>
                    <a:pt x="95" y="79"/>
                    <a:pt x="114" y="79"/>
                  </a:cubicBezTo>
                  <a:cubicBezTo>
                    <a:pt x="133" y="79"/>
                    <a:pt x="149" y="95"/>
                    <a:pt x="149" y="114"/>
                  </a:cubicBezTo>
                  <a:cubicBezTo>
                    <a:pt x="149" y="133"/>
                    <a:pt x="133" y="149"/>
                    <a:pt x="114" y="149"/>
                  </a:cubicBezTo>
                  <a:close/>
                </a:path>
              </a:pathLst>
            </a:custGeom>
            <a:solidFill>
              <a:schemeClr val="bg1"/>
            </a:solidFill>
            <a:ln>
              <a:noFill/>
            </a:ln>
            <a:extLst/>
          </p:spPr>
          <p:txBody>
            <a:bodyPr anchor="ctr"/>
            <a:lstStyle/>
            <a:p>
              <a:pPr algn="ctr"/>
              <a:endParaRPr/>
            </a:p>
          </p:txBody>
        </p:sp>
        <p:sp>
          <p:nvSpPr>
            <p:cNvPr id="12" name="ïšḷíďê"/>
            <p:cNvSpPr>
              <a:spLocks/>
            </p:cNvSpPr>
            <p:nvPr/>
          </p:nvSpPr>
          <p:spPr bwMode="auto">
            <a:xfrm>
              <a:off x="4284077" y="3813860"/>
              <a:ext cx="634514" cy="634514"/>
            </a:xfrm>
            <a:custGeom>
              <a:avLst/>
              <a:gdLst>
                <a:gd name="T0" fmla="*/ 118 w 236"/>
                <a:gd name="T1" fmla="*/ 0 h 236"/>
                <a:gd name="T2" fmla="*/ 0 w 236"/>
                <a:gd name="T3" fmla="*/ 118 h 236"/>
                <a:gd name="T4" fmla="*/ 118 w 236"/>
                <a:gd name="T5" fmla="*/ 236 h 236"/>
                <a:gd name="T6" fmla="*/ 236 w 236"/>
                <a:gd name="T7" fmla="*/ 118 h 236"/>
                <a:gd name="T8" fmla="*/ 118 w 236"/>
                <a:gd name="T9" fmla="*/ 0 h 236"/>
                <a:gd name="T10" fmla="*/ 106 w 236"/>
                <a:gd name="T11" fmla="*/ 171 h 236"/>
                <a:gd name="T12" fmla="*/ 54 w 236"/>
                <a:gd name="T13" fmla="*/ 163 h 236"/>
                <a:gd name="T14" fmla="*/ 54 w 236"/>
                <a:gd name="T15" fmla="*/ 121 h 236"/>
                <a:gd name="T16" fmla="*/ 106 w 236"/>
                <a:gd name="T17" fmla="*/ 121 h 236"/>
                <a:gd name="T18" fmla="*/ 106 w 236"/>
                <a:gd name="T19" fmla="*/ 171 h 236"/>
                <a:gd name="T20" fmla="*/ 106 w 236"/>
                <a:gd name="T21" fmla="*/ 114 h 236"/>
                <a:gd name="T22" fmla="*/ 54 w 236"/>
                <a:gd name="T23" fmla="*/ 114 h 236"/>
                <a:gd name="T24" fmla="*/ 54 w 236"/>
                <a:gd name="T25" fmla="*/ 72 h 236"/>
                <a:gd name="T26" fmla="*/ 106 w 236"/>
                <a:gd name="T27" fmla="*/ 64 h 236"/>
                <a:gd name="T28" fmla="*/ 106 w 236"/>
                <a:gd name="T29" fmla="*/ 114 h 236"/>
                <a:gd name="T30" fmla="*/ 182 w 236"/>
                <a:gd name="T31" fmla="*/ 182 h 236"/>
                <a:gd name="T32" fmla="*/ 113 w 236"/>
                <a:gd name="T33" fmla="*/ 172 h 236"/>
                <a:gd name="T34" fmla="*/ 113 w 236"/>
                <a:gd name="T35" fmla="*/ 121 h 236"/>
                <a:gd name="T36" fmla="*/ 182 w 236"/>
                <a:gd name="T37" fmla="*/ 121 h 236"/>
                <a:gd name="T38" fmla="*/ 182 w 236"/>
                <a:gd name="T39" fmla="*/ 182 h 236"/>
                <a:gd name="T40" fmla="*/ 182 w 236"/>
                <a:gd name="T41" fmla="*/ 114 h 236"/>
                <a:gd name="T42" fmla="*/ 113 w 236"/>
                <a:gd name="T43" fmla="*/ 114 h 236"/>
                <a:gd name="T44" fmla="*/ 113 w 236"/>
                <a:gd name="T45" fmla="*/ 63 h 236"/>
                <a:gd name="T46" fmla="*/ 182 w 236"/>
                <a:gd name="T47" fmla="*/ 53 h 236"/>
                <a:gd name="T48" fmla="*/ 182 w 236"/>
                <a:gd name="T49" fmla="*/ 114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6" h="236">
                  <a:moveTo>
                    <a:pt x="118" y="0"/>
                  </a:moveTo>
                  <a:cubicBezTo>
                    <a:pt x="53" y="0"/>
                    <a:pt x="0" y="53"/>
                    <a:pt x="0" y="118"/>
                  </a:cubicBezTo>
                  <a:cubicBezTo>
                    <a:pt x="0" y="183"/>
                    <a:pt x="53" y="236"/>
                    <a:pt x="118" y="236"/>
                  </a:cubicBezTo>
                  <a:cubicBezTo>
                    <a:pt x="183" y="236"/>
                    <a:pt x="236" y="183"/>
                    <a:pt x="236" y="118"/>
                  </a:cubicBezTo>
                  <a:cubicBezTo>
                    <a:pt x="236" y="53"/>
                    <a:pt x="183" y="0"/>
                    <a:pt x="118" y="0"/>
                  </a:cubicBezTo>
                  <a:close/>
                  <a:moveTo>
                    <a:pt x="106" y="171"/>
                  </a:moveTo>
                  <a:cubicBezTo>
                    <a:pt x="54" y="163"/>
                    <a:pt x="54" y="163"/>
                    <a:pt x="54" y="163"/>
                  </a:cubicBezTo>
                  <a:cubicBezTo>
                    <a:pt x="54" y="121"/>
                    <a:pt x="54" y="121"/>
                    <a:pt x="54" y="121"/>
                  </a:cubicBezTo>
                  <a:cubicBezTo>
                    <a:pt x="106" y="121"/>
                    <a:pt x="106" y="121"/>
                    <a:pt x="106" y="121"/>
                  </a:cubicBezTo>
                  <a:lnTo>
                    <a:pt x="106" y="171"/>
                  </a:lnTo>
                  <a:close/>
                  <a:moveTo>
                    <a:pt x="106" y="114"/>
                  </a:moveTo>
                  <a:cubicBezTo>
                    <a:pt x="54" y="114"/>
                    <a:pt x="54" y="114"/>
                    <a:pt x="54" y="114"/>
                  </a:cubicBezTo>
                  <a:cubicBezTo>
                    <a:pt x="54" y="72"/>
                    <a:pt x="54" y="72"/>
                    <a:pt x="54" y="72"/>
                  </a:cubicBezTo>
                  <a:cubicBezTo>
                    <a:pt x="106" y="64"/>
                    <a:pt x="106" y="64"/>
                    <a:pt x="106" y="64"/>
                  </a:cubicBezTo>
                  <a:lnTo>
                    <a:pt x="106" y="114"/>
                  </a:lnTo>
                  <a:close/>
                  <a:moveTo>
                    <a:pt x="182" y="182"/>
                  </a:moveTo>
                  <a:cubicBezTo>
                    <a:pt x="113" y="172"/>
                    <a:pt x="113" y="172"/>
                    <a:pt x="113" y="172"/>
                  </a:cubicBezTo>
                  <a:cubicBezTo>
                    <a:pt x="113" y="121"/>
                    <a:pt x="113" y="121"/>
                    <a:pt x="113" y="121"/>
                  </a:cubicBezTo>
                  <a:cubicBezTo>
                    <a:pt x="182" y="121"/>
                    <a:pt x="182" y="121"/>
                    <a:pt x="182" y="121"/>
                  </a:cubicBezTo>
                  <a:lnTo>
                    <a:pt x="182" y="182"/>
                  </a:lnTo>
                  <a:close/>
                  <a:moveTo>
                    <a:pt x="182" y="114"/>
                  </a:moveTo>
                  <a:cubicBezTo>
                    <a:pt x="113" y="114"/>
                    <a:pt x="113" y="114"/>
                    <a:pt x="113" y="114"/>
                  </a:cubicBezTo>
                  <a:cubicBezTo>
                    <a:pt x="113" y="63"/>
                    <a:pt x="113" y="63"/>
                    <a:pt x="113" y="63"/>
                  </a:cubicBezTo>
                  <a:cubicBezTo>
                    <a:pt x="182" y="53"/>
                    <a:pt x="182" y="53"/>
                    <a:pt x="182" y="53"/>
                  </a:cubicBezTo>
                  <a:lnTo>
                    <a:pt x="182" y="114"/>
                  </a:lnTo>
                  <a:close/>
                </a:path>
              </a:pathLst>
            </a:custGeom>
            <a:solidFill>
              <a:schemeClr val="bg1"/>
            </a:solidFill>
            <a:ln>
              <a:noFill/>
            </a:ln>
            <a:extLst/>
          </p:spPr>
          <p:txBody>
            <a:bodyPr anchor="ctr"/>
            <a:lstStyle/>
            <a:p>
              <a:pPr algn="ctr"/>
              <a:endParaRPr/>
            </a:p>
          </p:txBody>
        </p:sp>
        <p:sp>
          <p:nvSpPr>
            <p:cNvPr id="13" name="ïšḻíḓè"/>
            <p:cNvSpPr>
              <a:spLocks/>
            </p:cNvSpPr>
            <p:nvPr/>
          </p:nvSpPr>
          <p:spPr bwMode="auto">
            <a:xfrm>
              <a:off x="5138519" y="3026160"/>
              <a:ext cx="634514" cy="634514"/>
            </a:xfrm>
            <a:custGeom>
              <a:avLst/>
              <a:gdLst>
                <a:gd name="T0" fmla="*/ 130 w 236"/>
                <a:gd name="T1" fmla="*/ 1 h 236"/>
                <a:gd name="T2" fmla="*/ 118 w 236"/>
                <a:gd name="T3" fmla="*/ 0 h 236"/>
                <a:gd name="T4" fmla="*/ 30 w 236"/>
                <a:gd name="T5" fmla="*/ 40 h 236"/>
                <a:gd name="T6" fmla="*/ 68 w 236"/>
                <a:gd name="T7" fmla="*/ 105 h 236"/>
                <a:gd name="T8" fmla="*/ 130 w 236"/>
                <a:gd name="T9" fmla="*/ 1 h 236"/>
                <a:gd name="T10" fmla="*/ 20 w 236"/>
                <a:gd name="T11" fmla="*/ 52 h 236"/>
                <a:gd name="T12" fmla="*/ 0 w 236"/>
                <a:gd name="T13" fmla="*/ 118 h 236"/>
                <a:gd name="T14" fmla="*/ 5 w 236"/>
                <a:gd name="T15" fmla="*/ 153 h 236"/>
                <a:gd name="T16" fmla="*/ 81 w 236"/>
                <a:gd name="T17" fmla="*/ 153 h 236"/>
                <a:gd name="T18" fmla="*/ 20 w 236"/>
                <a:gd name="T19" fmla="*/ 52 h 236"/>
                <a:gd name="T20" fmla="*/ 225 w 236"/>
                <a:gd name="T21" fmla="*/ 68 h 236"/>
                <a:gd name="T22" fmla="*/ 145 w 236"/>
                <a:gd name="T23" fmla="*/ 3 h 236"/>
                <a:gd name="T24" fmla="*/ 106 w 236"/>
                <a:gd name="T25" fmla="*/ 68 h 236"/>
                <a:gd name="T26" fmla="*/ 225 w 236"/>
                <a:gd name="T27" fmla="*/ 68 h 236"/>
                <a:gd name="T28" fmla="*/ 130 w 236"/>
                <a:gd name="T29" fmla="*/ 167 h 236"/>
                <a:gd name="T30" fmla="*/ 11 w 236"/>
                <a:gd name="T31" fmla="*/ 167 h 236"/>
                <a:gd name="T32" fmla="*/ 96 w 236"/>
                <a:gd name="T33" fmla="*/ 234 h 236"/>
                <a:gd name="T34" fmla="*/ 93 w 236"/>
                <a:gd name="T35" fmla="*/ 232 h 236"/>
                <a:gd name="T36" fmla="*/ 130 w 236"/>
                <a:gd name="T37" fmla="*/ 167 h 236"/>
                <a:gd name="T38" fmla="*/ 230 w 236"/>
                <a:gd name="T39" fmla="*/ 82 h 236"/>
                <a:gd name="T40" fmla="*/ 155 w 236"/>
                <a:gd name="T41" fmla="*/ 82 h 236"/>
                <a:gd name="T42" fmla="*/ 215 w 236"/>
                <a:gd name="T43" fmla="*/ 186 h 236"/>
                <a:gd name="T44" fmla="*/ 236 w 236"/>
                <a:gd name="T45" fmla="*/ 118 h 236"/>
                <a:gd name="T46" fmla="*/ 230 w 236"/>
                <a:gd name="T47" fmla="*/ 82 h 236"/>
                <a:gd name="T48" fmla="*/ 108 w 236"/>
                <a:gd name="T49" fmla="*/ 236 h 236"/>
                <a:gd name="T50" fmla="*/ 118 w 236"/>
                <a:gd name="T51" fmla="*/ 236 h 236"/>
                <a:gd name="T52" fmla="*/ 205 w 236"/>
                <a:gd name="T53" fmla="*/ 198 h 236"/>
                <a:gd name="T54" fmla="*/ 167 w 236"/>
                <a:gd name="T55" fmla="*/ 132 h 236"/>
                <a:gd name="T56" fmla="*/ 108 w 236"/>
                <a:gd name="T57"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36">
                  <a:moveTo>
                    <a:pt x="130" y="1"/>
                  </a:moveTo>
                  <a:cubicBezTo>
                    <a:pt x="126" y="0"/>
                    <a:pt x="122" y="0"/>
                    <a:pt x="118" y="0"/>
                  </a:cubicBezTo>
                  <a:cubicBezTo>
                    <a:pt x="83" y="0"/>
                    <a:pt x="51" y="16"/>
                    <a:pt x="30" y="40"/>
                  </a:cubicBezTo>
                  <a:cubicBezTo>
                    <a:pt x="68" y="105"/>
                    <a:pt x="68" y="105"/>
                    <a:pt x="68" y="105"/>
                  </a:cubicBezTo>
                  <a:lnTo>
                    <a:pt x="130" y="1"/>
                  </a:lnTo>
                  <a:close/>
                  <a:moveTo>
                    <a:pt x="20" y="52"/>
                  </a:moveTo>
                  <a:cubicBezTo>
                    <a:pt x="7" y="71"/>
                    <a:pt x="0" y="94"/>
                    <a:pt x="0" y="118"/>
                  </a:cubicBezTo>
                  <a:cubicBezTo>
                    <a:pt x="0" y="130"/>
                    <a:pt x="2" y="142"/>
                    <a:pt x="5" y="153"/>
                  </a:cubicBezTo>
                  <a:cubicBezTo>
                    <a:pt x="81" y="153"/>
                    <a:pt x="81" y="153"/>
                    <a:pt x="81" y="153"/>
                  </a:cubicBezTo>
                  <a:lnTo>
                    <a:pt x="20" y="52"/>
                  </a:lnTo>
                  <a:close/>
                  <a:moveTo>
                    <a:pt x="225" y="68"/>
                  </a:moveTo>
                  <a:cubicBezTo>
                    <a:pt x="210" y="36"/>
                    <a:pt x="180" y="11"/>
                    <a:pt x="145" y="3"/>
                  </a:cubicBezTo>
                  <a:cubicBezTo>
                    <a:pt x="106" y="68"/>
                    <a:pt x="106" y="68"/>
                    <a:pt x="106" y="68"/>
                  </a:cubicBezTo>
                  <a:lnTo>
                    <a:pt x="225" y="68"/>
                  </a:lnTo>
                  <a:close/>
                  <a:moveTo>
                    <a:pt x="130" y="167"/>
                  </a:moveTo>
                  <a:cubicBezTo>
                    <a:pt x="11" y="167"/>
                    <a:pt x="11" y="167"/>
                    <a:pt x="11" y="167"/>
                  </a:cubicBezTo>
                  <a:cubicBezTo>
                    <a:pt x="26" y="201"/>
                    <a:pt x="58" y="227"/>
                    <a:pt x="96" y="234"/>
                  </a:cubicBezTo>
                  <a:cubicBezTo>
                    <a:pt x="93" y="232"/>
                    <a:pt x="93" y="232"/>
                    <a:pt x="93" y="232"/>
                  </a:cubicBezTo>
                  <a:lnTo>
                    <a:pt x="130" y="167"/>
                  </a:lnTo>
                  <a:close/>
                  <a:moveTo>
                    <a:pt x="230" y="82"/>
                  </a:moveTo>
                  <a:cubicBezTo>
                    <a:pt x="155" y="82"/>
                    <a:pt x="155" y="82"/>
                    <a:pt x="155" y="82"/>
                  </a:cubicBezTo>
                  <a:cubicBezTo>
                    <a:pt x="215" y="186"/>
                    <a:pt x="215" y="186"/>
                    <a:pt x="215" y="186"/>
                  </a:cubicBezTo>
                  <a:cubicBezTo>
                    <a:pt x="228" y="167"/>
                    <a:pt x="236" y="143"/>
                    <a:pt x="236" y="118"/>
                  </a:cubicBezTo>
                  <a:cubicBezTo>
                    <a:pt x="236" y="106"/>
                    <a:pt x="234" y="94"/>
                    <a:pt x="230" y="82"/>
                  </a:cubicBezTo>
                  <a:close/>
                  <a:moveTo>
                    <a:pt x="108" y="236"/>
                  </a:moveTo>
                  <a:cubicBezTo>
                    <a:pt x="111" y="236"/>
                    <a:pt x="115" y="236"/>
                    <a:pt x="118" y="236"/>
                  </a:cubicBezTo>
                  <a:cubicBezTo>
                    <a:pt x="152" y="236"/>
                    <a:pt x="183" y="221"/>
                    <a:pt x="205" y="198"/>
                  </a:cubicBezTo>
                  <a:cubicBezTo>
                    <a:pt x="167" y="132"/>
                    <a:pt x="167" y="132"/>
                    <a:pt x="167" y="132"/>
                  </a:cubicBezTo>
                  <a:lnTo>
                    <a:pt x="108" y="236"/>
                  </a:lnTo>
                  <a:close/>
                </a:path>
              </a:pathLst>
            </a:custGeom>
            <a:solidFill>
              <a:schemeClr val="bg1"/>
            </a:solidFill>
            <a:ln>
              <a:noFill/>
            </a:ln>
            <a:extLst/>
          </p:spPr>
          <p:txBody>
            <a:bodyPr anchor="ctr"/>
            <a:lstStyle/>
            <a:p>
              <a:pPr algn="ctr"/>
              <a:endParaRPr/>
            </a:p>
          </p:txBody>
        </p:sp>
        <p:grpSp>
          <p:nvGrpSpPr>
            <p:cNvPr id="14" name="ïṣľîḋé"/>
            <p:cNvGrpSpPr/>
            <p:nvPr/>
          </p:nvGrpSpPr>
          <p:grpSpPr>
            <a:xfrm>
              <a:off x="7892375" y="1446511"/>
              <a:ext cx="2679418" cy="843949"/>
              <a:chOff x="7892375" y="1446511"/>
              <a:chExt cx="2679418" cy="843949"/>
            </a:xfrm>
          </p:grpSpPr>
          <p:sp>
            <p:nvSpPr>
              <p:cNvPr id="24" name="ïşḻíḑè"/>
              <p:cNvSpPr txBox="1">
                <a:spLocks/>
              </p:cNvSpPr>
              <p:nvPr/>
            </p:nvSpPr>
            <p:spPr bwMode="auto">
              <a:xfrm>
                <a:off x="7892375" y="1446511"/>
                <a:ext cx="1591334" cy="326669"/>
              </a:xfrm>
              <a:prstGeom prst="rect">
                <a:avLst/>
              </a:prstGeom>
              <a:noFill/>
              <a:extLst/>
            </p:spPr>
            <p:txBody>
              <a:bodyPr wrap="none" lIns="0" tIns="0" rIns="0" bIns="0" anchor="ctr">
                <a:noAutofit/>
              </a:bodyPr>
              <a:lstStyle/>
              <a:p>
                <a:pPr algn="l" latinLnBrk="0"/>
                <a:r>
                  <a:rPr lang="zh-CN" altLang="en-US" sz="1600" b="1" dirty="0">
                    <a:solidFill>
                      <a:schemeClr val="accent1"/>
                    </a:solidFill>
                    <a:effectLst/>
                    <a:ea typeface="微软雅黑" panose="020B0503020204020204" pitchFamily="34" charset="-122"/>
                  </a:rPr>
                  <a:t>标题文本预设</a:t>
                </a:r>
              </a:p>
            </p:txBody>
          </p:sp>
          <p:sp>
            <p:nvSpPr>
              <p:cNvPr id="25" name="ïsľïďe"/>
              <p:cNvSpPr txBox="1">
                <a:spLocks/>
              </p:cNvSpPr>
              <p:nvPr/>
            </p:nvSpPr>
            <p:spPr bwMode="auto">
              <a:xfrm>
                <a:off x="7892375" y="1828794"/>
                <a:ext cx="2679418" cy="461666"/>
              </a:xfrm>
              <a:prstGeom prst="rect">
                <a:avLst/>
              </a:prstGeom>
              <a:noFill/>
              <a:extLst/>
            </p:spPr>
            <p:txBody>
              <a:bodyPr wrap="square" lIns="0" tIns="0" rIns="0" bIns="0" anchor="ctr">
                <a:noAutofit/>
              </a:bodyPr>
              <a:lstStyle/>
              <a:p>
                <a:pPr algn="l" latinLnBrk="0">
                  <a:lnSpc>
                    <a:spcPct val="150000"/>
                  </a:lnSpc>
                </a:pPr>
                <a:r>
                  <a:rPr lang="zh-CN" altLang="en-US" sz="1200" b="0" dirty="0">
                    <a:solidFill>
                      <a:schemeClr val="tx1"/>
                    </a:solidFill>
                    <a:effectLst/>
                    <a:ea typeface="微软雅黑" panose="020B0503020204020204" pitchFamily="34" charset="-122"/>
                  </a:rPr>
                  <a:t>此部分内容作为文字排版占位显示</a:t>
                </a:r>
                <a:br>
                  <a:rPr lang="zh-CN" altLang="en-US" sz="1200" b="0" dirty="0">
                    <a:solidFill>
                      <a:schemeClr val="tx1"/>
                    </a:solidFill>
                    <a:effectLst/>
                    <a:ea typeface="微软雅黑" panose="020B0503020204020204" pitchFamily="34" charset="-122"/>
                  </a:rPr>
                </a:br>
                <a:r>
                  <a:rPr lang="zh-CN" altLang="en-US" sz="1200" b="0" dirty="0">
                    <a:solidFill>
                      <a:schemeClr val="tx1"/>
                    </a:solidFill>
                    <a:effectLst/>
                    <a:ea typeface="微软雅黑" panose="020B0503020204020204" pitchFamily="34" charset="-122"/>
                  </a:rPr>
                  <a:t>（建议使用主题字体）</a:t>
                </a:r>
              </a:p>
            </p:txBody>
          </p:sp>
        </p:grpSp>
        <p:grpSp>
          <p:nvGrpSpPr>
            <p:cNvPr id="15" name="ïsḻïḑe"/>
            <p:cNvGrpSpPr/>
            <p:nvPr/>
          </p:nvGrpSpPr>
          <p:grpSpPr>
            <a:xfrm>
              <a:off x="7892375" y="3105556"/>
              <a:ext cx="2679418" cy="843947"/>
              <a:chOff x="7892375" y="3105556"/>
              <a:chExt cx="2679418" cy="843947"/>
            </a:xfrm>
          </p:grpSpPr>
          <p:sp>
            <p:nvSpPr>
              <p:cNvPr id="22" name="iśḻíḓè"/>
              <p:cNvSpPr txBox="1">
                <a:spLocks/>
              </p:cNvSpPr>
              <p:nvPr/>
            </p:nvSpPr>
            <p:spPr bwMode="auto">
              <a:xfrm>
                <a:off x="7892375" y="3105556"/>
                <a:ext cx="1591334" cy="326669"/>
              </a:xfrm>
              <a:prstGeom prst="rect">
                <a:avLst/>
              </a:prstGeom>
              <a:noFill/>
              <a:extLst/>
            </p:spPr>
            <p:txBody>
              <a:bodyPr wrap="none" lIns="0" tIns="0" rIns="0" bIns="0" anchor="ctr">
                <a:noAutofit/>
              </a:bodyPr>
              <a:lstStyle/>
              <a:p>
                <a:pPr algn="l" latinLnBrk="0"/>
                <a:r>
                  <a:rPr lang="zh-CN" altLang="en-US" sz="1600" b="1" dirty="0">
                    <a:solidFill>
                      <a:schemeClr val="accent2"/>
                    </a:solidFill>
                    <a:effectLst/>
                    <a:ea typeface="微软雅黑" panose="020B0503020204020204" pitchFamily="34" charset="-122"/>
                  </a:rPr>
                  <a:t>标题文本预设</a:t>
                </a:r>
              </a:p>
            </p:txBody>
          </p:sp>
          <p:sp>
            <p:nvSpPr>
              <p:cNvPr id="23" name="ïṩľïḑè"/>
              <p:cNvSpPr txBox="1">
                <a:spLocks/>
              </p:cNvSpPr>
              <p:nvPr/>
            </p:nvSpPr>
            <p:spPr bwMode="auto">
              <a:xfrm>
                <a:off x="7892375" y="3487837"/>
                <a:ext cx="2679418" cy="461666"/>
              </a:xfrm>
              <a:prstGeom prst="rect">
                <a:avLst/>
              </a:prstGeom>
              <a:noFill/>
              <a:extLst/>
            </p:spPr>
            <p:txBody>
              <a:bodyPr wrap="square" lIns="0" tIns="0" rIns="0" bIns="0" anchor="ctr">
                <a:noAutofit/>
              </a:bodyPr>
              <a:lstStyle/>
              <a:p>
                <a:pPr algn="l" latinLnBrk="0">
                  <a:lnSpc>
                    <a:spcPct val="150000"/>
                  </a:lnSpc>
                </a:pPr>
                <a:r>
                  <a:rPr lang="zh-CN" altLang="en-US" sz="1200" b="0" dirty="0">
                    <a:solidFill>
                      <a:schemeClr val="tx1"/>
                    </a:solidFill>
                    <a:effectLst/>
                    <a:ea typeface="微软雅黑" panose="020B0503020204020204" pitchFamily="34" charset="-122"/>
                  </a:rPr>
                  <a:t>此部分内容作为文字排版占位显示</a:t>
                </a:r>
                <a:br>
                  <a:rPr lang="zh-CN" altLang="en-US" sz="1200" b="0" dirty="0">
                    <a:solidFill>
                      <a:schemeClr val="tx1"/>
                    </a:solidFill>
                    <a:effectLst/>
                    <a:ea typeface="微软雅黑" panose="020B0503020204020204" pitchFamily="34" charset="-122"/>
                  </a:rPr>
                </a:br>
                <a:r>
                  <a:rPr lang="zh-CN" altLang="en-US" sz="1200" b="0" dirty="0">
                    <a:solidFill>
                      <a:schemeClr val="tx1"/>
                    </a:solidFill>
                    <a:effectLst/>
                    <a:ea typeface="微软雅黑" panose="020B0503020204020204" pitchFamily="34" charset="-122"/>
                  </a:rPr>
                  <a:t>（建议使用主题字体）</a:t>
                </a:r>
              </a:p>
            </p:txBody>
          </p:sp>
        </p:grpSp>
        <p:grpSp>
          <p:nvGrpSpPr>
            <p:cNvPr id="16" name="íŝļiḍè"/>
            <p:cNvGrpSpPr/>
            <p:nvPr/>
          </p:nvGrpSpPr>
          <p:grpSpPr>
            <a:xfrm>
              <a:off x="7892375" y="4798717"/>
              <a:ext cx="2679418" cy="843947"/>
              <a:chOff x="7892375" y="4798717"/>
              <a:chExt cx="2679418" cy="843947"/>
            </a:xfrm>
          </p:grpSpPr>
          <p:sp>
            <p:nvSpPr>
              <p:cNvPr id="20" name="îṡļiḓê"/>
              <p:cNvSpPr txBox="1">
                <a:spLocks/>
              </p:cNvSpPr>
              <p:nvPr/>
            </p:nvSpPr>
            <p:spPr bwMode="auto">
              <a:xfrm>
                <a:off x="7892375" y="4798717"/>
                <a:ext cx="1591334" cy="326669"/>
              </a:xfrm>
              <a:prstGeom prst="rect">
                <a:avLst/>
              </a:prstGeom>
              <a:noFill/>
              <a:extLst/>
            </p:spPr>
            <p:txBody>
              <a:bodyPr wrap="none" lIns="0" tIns="0" rIns="0" bIns="0" anchor="ctr">
                <a:noAutofit/>
              </a:bodyPr>
              <a:lstStyle/>
              <a:p>
                <a:pPr algn="l" latinLnBrk="0"/>
                <a:r>
                  <a:rPr lang="zh-CN" altLang="en-US" sz="1600" b="1" dirty="0">
                    <a:solidFill>
                      <a:schemeClr val="accent3"/>
                    </a:solidFill>
                    <a:effectLst/>
                    <a:ea typeface="微软雅黑" panose="020B0503020204020204" pitchFamily="34" charset="-122"/>
                  </a:rPr>
                  <a:t>标题文本预设</a:t>
                </a:r>
              </a:p>
            </p:txBody>
          </p:sp>
          <p:sp>
            <p:nvSpPr>
              <p:cNvPr id="21" name="íślïḋê"/>
              <p:cNvSpPr txBox="1">
                <a:spLocks/>
              </p:cNvSpPr>
              <p:nvPr/>
            </p:nvSpPr>
            <p:spPr bwMode="auto">
              <a:xfrm>
                <a:off x="7892375" y="5180998"/>
                <a:ext cx="2679418" cy="461666"/>
              </a:xfrm>
              <a:prstGeom prst="rect">
                <a:avLst/>
              </a:prstGeom>
              <a:noFill/>
              <a:extLst/>
            </p:spPr>
            <p:txBody>
              <a:bodyPr wrap="square" lIns="0" tIns="0" rIns="0" bIns="0" anchor="ctr">
                <a:noAutofit/>
              </a:bodyPr>
              <a:lstStyle/>
              <a:p>
                <a:pPr algn="l" latinLnBrk="0">
                  <a:lnSpc>
                    <a:spcPct val="150000"/>
                  </a:lnSpc>
                </a:pPr>
                <a:r>
                  <a:rPr lang="zh-CN" altLang="en-US" sz="1200" b="0" dirty="0">
                    <a:solidFill>
                      <a:schemeClr val="tx1"/>
                    </a:solidFill>
                    <a:effectLst/>
                    <a:ea typeface="微软雅黑" panose="020B0503020204020204" pitchFamily="34" charset="-122"/>
                  </a:rPr>
                  <a:t>此部分内容作为文字排版占位显示</a:t>
                </a:r>
                <a:br>
                  <a:rPr lang="zh-CN" altLang="en-US" sz="1200" b="0" dirty="0">
                    <a:solidFill>
                      <a:schemeClr val="tx1"/>
                    </a:solidFill>
                    <a:effectLst/>
                    <a:ea typeface="微软雅黑" panose="020B0503020204020204" pitchFamily="34" charset="-122"/>
                  </a:rPr>
                </a:br>
                <a:r>
                  <a:rPr lang="zh-CN" altLang="en-US" sz="1200" b="0" dirty="0">
                    <a:solidFill>
                      <a:schemeClr val="tx1"/>
                    </a:solidFill>
                    <a:effectLst/>
                    <a:ea typeface="微软雅黑" panose="020B0503020204020204" pitchFamily="34" charset="-122"/>
                  </a:rPr>
                  <a:t>（建议使用主题字体）</a:t>
                </a:r>
              </a:p>
            </p:txBody>
          </p:sp>
        </p:grpSp>
        <p:grpSp>
          <p:nvGrpSpPr>
            <p:cNvPr id="17" name="íš1ïḋè"/>
            <p:cNvGrpSpPr/>
            <p:nvPr/>
          </p:nvGrpSpPr>
          <p:grpSpPr>
            <a:xfrm>
              <a:off x="1620206" y="2747033"/>
              <a:ext cx="2679418" cy="941191"/>
              <a:chOff x="1620206" y="2747033"/>
              <a:chExt cx="2679418" cy="941191"/>
            </a:xfrm>
          </p:grpSpPr>
          <p:sp>
            <p:nvSpPr>
              <p:cNvPr id="18" name="ïṥ1íďe"/>
              <p:cNvSpPr txBox="1">
                <a:spLocks/>
              </p:cNvSpPr>
              <p:nvPr/>
            </p:nvSpPr>
            <p:spPr bwMode="auto">
              <a:xfrm>
                <a:off x="2330427" y="2747033"/>
                <a:ext cx="1258976" cy="309958"/>
              </a:xfrm>
              <a:prstGeom prst="rect">
                <a:avLst/>
              </a:prstGeom>
              <a:noFill/>
              <a:extLst/>
            </p:spPr>
            <p:txBody>
              <a:bodyPr wrap="none" lIns="90000" tIns="46800" rIns="90000" bIns="46800">
                <a:noAutofit/>
              </a:bodyPr>
              <a:lstStyle/>
              <a:p>
                <a:pPr algn="ctr" latinLnBrk="0"/>
                <a:r>
                  <a:rPr lang="zh-CN" altLang="en-US" sz="1600" b="1" dirty="0">
                    <a:solidFill>
                      <a:schemeClr val="tx1">
                        <a:lumMod val="95000"/>
                        <a:lumOff val="5000"/>
                      </a:schemeClr>
                    </a:solidFill>
                    <a:effectLst/>
                    <a:ea typeface="微软雅黑" panose="020B0503020204020204" pitchFamily="34" charset="-122"/>
                  </a:rPr>
                  <a:t>标题文本预设</a:t>
                </a:r>
              </a:p>
            </p:txBody>
          </p:sp>
          <p:sp>
            <p:nvSpPr>
              <p:cNvPr id="19" name="îsḻîḍé"/>
              <p:cNvSpPr txBox="1">
                <a:spLocks/>
              </p:cNvSpPr>
              <p:nvPr/>
            </p:nvSpPr>
            <p:spPr bwMode="auto">
              <a:xfrm>
                <a:off x="1620206" y="3180393"/>
                <a:ext cx="2679418" cy="507831"/>
              </a:xfrm>
              <a:prstGeom prst="rect">
                <a:avLst/>
              </a:prstGeom>
              <a:noFill/>
              <a:extLst/>
            </p:spPr>
            <p:txBody>
              <a:bodyPr wrap="square" lIns="0" tIns="0" rIns="0" bIns="0">
                <a:normAutofit/>
              </a:bodyPr>
              <a:lstStyle/>
              <a:p>
                <a:pPr algn="ctr" latinLnBrk="0">
                  <a:lnSpc>
                    <a:spcPct val="120000"/>
                  </a:lnSpc>
                </a:pPr>
                <a:r>
                  <a:rPr lang="zh-CN" altLang="en-US" sz="1200" b="0" dirty="0">
                    <a:solidFill>
                      <a:schemeClr val="tx1"/>
                    </a:solidFill>
                    <a:effectLst/>
                    <a:ea typeface="微软雅黑" panose="020B0503020204020204" pitchFamily="34" charset="-122"/>
                  </a:rPr>
                  <a:t>此部分内容作为文字排版占位显示</a:t>
                </a:r>
                <a:br>
                  <a:rPr lang="zh-CN" altLang="en-US" sz="1200" b="0" dirty="0">
                    <a:solidFill>
                      <a:schemeClr val="tx1"/>
                    </a:solidFill>
                    <a:effectLst/>
                    <a:ea typeface="微软雅黑" panose="020B0503020204020204" pitchFamily="34" charset="-122"/>
                  </a:rPr>
                </a:br>
                <a:r>
                  <a:rPr lang="zh-CN" altLang="en-US" sz="1200" b="0" dirty="0">
                    <a:solidFill>
                      <a:schemeClr val="tx1"/>
                    </a:solidFill>
                    <a:effectLst/>
                    <a:ea typeface="微软雅黑" panose="020B0503020204020204" pitchFamily="34" charset="-122"/>
                  </a:rPr>
                  <a:t>（建议使用主题字体）</a:t>
                </a:r>
              </a:p>
            </p:txBody>
          </p:sp>
        </p:grpSp>
      </p:grpSp>
      <p:sp>
        <p:nvSpPr>
          <p:cNvPr id="30" name="矩形 29"/>
          <p:cNvSpPr/>
          <p:nvPr/>
        </p:nvSpPr>
        <p:spPr>
          <a:xfrm>
            <a:off x="1180709" y="514055"/>
            <a:ext cx="3171572" cy="523220"/>
          </a:xfrm>
          <a:prstGeom prst="rect">
            <a:avLst/>
          </a:prstGeom>
        </p:spPr>
        <p:txBody>
          <a:bodyPr wrap="square">
            <a:spAutoFit/>
          </a:bodyPr>
          <a:lstStyle/>
          <a:p>
            <a:r>
              <a:rPr lang="zh-CN" altLang="en-US" sz="2800" b="1" dirty="0">
                <a:solidFill>
                  <a:schemeClr val="accent4"/>
                </a:solidFill>
                <a:ea typeface="微软雅黑" panose="020B0503020204020204" pitchFamily="34" charset="-122"/>
              </a:rPr>
              <a:t>责任与执行力</a:t>
            </a:r>
          </a:p>
        </p:txBody>
      </p:sp>
    </p:spTree>
    <p:extLst>
      <p:ext uri="{BB962C8B-B14F-4D97-AF65-F5344CB8AC3E}">
        <p14:creationId xmlns:p14="http://schemas.microsoft.com/office/powerpoint/2010/main" val="50605325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î$ļîḍe"/>
          <p:cNvSpPr/>
          <p:nvPr/>
        </p:nvSpPr>
        <p:spPr>
          <a:xfrm>
            <a:off x="0" y="1578848"/>
            <a:ext cx="12192000" cy="166136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dirty="0">
              <a:ea typeface="微软雅黑" panose="020B0503020204020204" pitchFamily="34" charset="-122"/>
            </a:endParaRPr>
          </a:p>
        </p:txBody>
      </p:sp>
      <p:sp>
        <p:nvSpPr>
          <p:cNvPr id="5" name="iṧľiḓê"/>
          <p:cNvSpPr/>
          <p:nvPr/>
        </p:nvSpPr>
        <p:spPr bwMode="auto">
          <a:xfrm rot="5400000">
            <a:off x="619398" y="3725318"/>
            <a:ext cx="2090241" cy="1890765"/>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6" name="îṥḷïdê"/>
          <p:cNvSpPr/>
          <p:nvPr/>
        </p:nvSpPr>
        <p:spPr bwMode="auto">
          <a:xfrm>
            <a:off x="720779" y="3030682"/>
            <a:ext cx="1887483" cy="546905"/>
          </a:xfrm>
          <a:prstGeom prst="rect">
            <a:avLst/>
          </a:prstGeom>
          <a:solidFill>
            <a:schemeClr val="accent1"/>
          </a:solidFill>
          <a:ln w="19050">
            <a:noFill/>
            <a:round/>
            <a:headEnd/>
            <a:tailEnd/>
          </a:ln>
          <a:effectLst/>
        </p:spPr>
        <p:txBody>
          <a:bodyPr vert="horz" wrap="none" lIns="91440" tIns="45720" rIns="91440" bIns="45720" numCol="1" rtlCol="0" anchor="ctr" anchorCtr="1" compatLnSpc="1">
            <a:prstTxWarp prst="textNoShape">
              <a:avLst/>
            </a:prstTxWarp>
          </a:bodyPr>
          <a:lstStyle/>
          <a:p>
            <a:pPr algn="ctr"/>
            <a:r>
              <a:rPr lang="zh-CN" altLang="en-US" sz="1600" b="1" dirty="0">
                <a:solidFill>
                  <a:schemeClr val="bg1"/>
                </a:solidFill>
                <a:ea typeface="微软雅黑" panose="020B0503020204020204" pitchFamily="34" charset="-122"/>
              </a:rPr>
              <a:t>标题文本预设</a:t>
            </a:r>
          </a:p>
        </p:txBody>
      </p:sp>
      <p:sp>
        <p:nvSpPr>
          <p:cNvPr id="7" name="ïšlîḓe"/>
          <p:cNvSpPr txBox="1"/>
          <p:nvPr/>
        </p:nvSpPr>
        <p:spPr>
          <a:xfrm>
            <a:off x="855417" y="3974232"/>
            <a:ext cx="1618205" cy="830997"/>
          </a:xfrm>
          <a:prstGeom prst="rect">
            <a:avLst/>
          </a:prstGeom>
          <a:noFill/>
        </p:spPr>
        <p:txBody>
          <a:bodyPr wrap="square" lIns="0" tIns="0" rIns="0" bIns="0" rtlCol="0" anchor="t">
            <a:spAutoFit/>
          </a:bodyPr>
          <a:lstStyle/>
          <a:p>
            <a:pPr algn="ctr">
              <a:lnSpc>
                <a:spcPct val="150000"/>
              </a:lnSpc>
            </a:pPr>
            <a:r>
              <a:rPr lang="zh-CN" altLang="en-US" sz="1200" dirty="0">
                <a:ea typeface="微软雅黑" panose="020B0503020204020204" pitchFamily="34" charset="-122"/>
              </a:rPr>
              <a:t>此部分内容作为文字排版占位显示（建议使用主题字体）</a:t>
            </a:r>
            <a:endParaRPr lang="en-US" altLang="zh-CN" sz="1200" dirty="0">
              <a:ea typeface="微软雅黑" panose="020B0503020204020204" pitchFamily="34" charset="-122"/>
            </a:endParaRPr>
          </a:p>
        </p:txBody>
      </p:sp>
      <p:sp>
        <p:nvSpPr>
          <p:cNvPr id="8" name="iṩ1iḓè"/>
          <p:cNvSpPr/>
          <p:nvPr/>
        </p:nvSpPr>
        <p:spPr bwMode="auto">
          <a:xfrm rot="5400000">
            <a:off x="2835139" y="3725320"/>
            <a:ext cx="2090241" cy="1890765"/>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9" name="îṧḻiḍè"/>
          <p:cNvSpPr/>
          <p:nvPr/>
        </p:nvSpPr>
        <p:spPr bwMode="auto">
          <a:xfrm>
            <a:off x="2936520" y="3030683"/>
            <a:ext cx="1887483" cy="546905"/>
          </a:xfrm>
          <a:prstGeom prst="rect">
            <a:avLst/>
          </a:prstGeom>
          <a:solidFill>
            <a:schemeClr val="accent2"/>
          </a:solidFill>
          <a:ln w="19050">
            <a:noFill/>
            <a:round/>
            <a:headEnd/>
            <a:tailEnd/>
          </a:ln>
          <a:effectLst/>
        </p:spPr>
        <p:txBody>
          <a:bodyPr vert="horz" wrap="none" lIns="91440" tIns="45720" rIns="91440" bIns="45720" numCol="1" rtlCol="0" anchor="ctr" anchorCtr="1" compatLnSpc="1">
            <a:prstTxWarp prst="textNoShape">
              <a:avLst/>
            </a:prstTxWarp>
          </a:bodyPr>
          <a:lstStyle/>
          <a:p>
            <a:pPr lvl="0" algn="ctr"/>
            <a:r>
              <a:rPr lang="zh-CN" altLang="en-US" sz="1600" b="1" dirty="0">
                <a:solidFill>
                  <a:prstClr val="white"/>
                </a:solidFill>
                <a:ea typeface="微软雅黑" panose="020B0503020204020204" pitchFamily="34" charset="-122"/>
              </a:rPr>
              <a:t>标题文本预设</a:t>
            </a:r>
          </a:p>
        </p:txBody>
      </p:sp>
      <p:sp>
        <p:nvSpPr>
          <p:cNvPr id="10" name="íśļíḓé"/>
          <p:cNvSpPr txBox="1"/>
          <p:nvPr/>
        </p:nvSpPr>
        <p:spPr>
          <a:xfrm>
            <a:off x="3071157" y="3974233"/>
            <a:ext cx="1618205" cy="830997"/>
          </a:xfrm>
          <a:prstGeom prst="rect">
            <a:avLst/>
          </a:prstGeom>
          <a:noFill/>
        </p:spPr>
        <p:txBody>
          <a:bodyPr wrap="square" lIns="0" tIns="0" rIns="0" bIns="0" rtlCol="0" anchor="t">
            <a:spAutoFit/>
          </a:bodyPr>
          <a:lstStyle/>
          <a:p>
            <a:pPr algn="ctr">
              <a:lnSpc>
                <a:spcPct val="150000"/>
              </a:lnSpc>
            </a:pPr>
            <a:r>
              <a:rPr lang="zh-CN" altLang="en-US" sz="1200" dirty="0">
                <a:ea typeface="微软雅黑" panose="020B0503020204020204" pitchFamily="34" charset="-122"/>
              </a:rPr>
              <a:t>此部分内容作为文字排版占位显示（建议使用主题字体）</a:t>
            </a:r>
            <a:endParaRPr lang="en-US" altLang="zh-CN" sz="1200" dirty="0">
              <a:ea typeface="微软雅黑" panose="020B0503020204020204" pitchFamily="34" charset="-122"/>
            </a:endParaRPr>
          </a:p>
        </p:txBody>
      </p:sp>
      <p:sp>
        <p:nvSpPr>
          <p:cNvPr id="11" name="iŝļîďé"/>
          <p:cNvSpPr/>
          <p:nvPr/>
        </p:nvSpPr>
        <p:spPr bwMode="auto">
          <a:xfrm rot="5400000">
            <a:off x="5050879" y="3725321"/>
            <a:ext cx="2090241" cy="1890765"/>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12" name="iṩ1îḑê"/>
          <p:cNvSpPr/>
          <p:nvPr/>
        </p:nvSpPr>
        <p:spPr bwMode="auto">
          <a:xfrm>
            <a:off x="5152260" y="3030685"/>
            <a:ext cx="1887483" cy="546905"/>
          </a:xfrm>
          <a:prstGeom prst="rect">
            <a:avLst/>
          </a:prstGeom>
          <a:solidFill>
            <a:schemeClr val="accent3"/>
          </a:solidFill>
          <a:ln w="19050">
            <a:noFill/>
            <a:round/>
            <a:headEnd/>
            <a:tailEnd/>
          </a:ln>
          <a:effectLst/>
        </p:spPr>
        <p:txBody>
          <a:bodyPr vert="horz" wrap="none" lIns="91440" tIns="45720" rIns="91440" bIns="45720" numCol="1" rtlCol="0" anchor="ctr" anchorCtr="1" compatLnSpc="1">
            <a:prstTxWarp prst="textNoShape">
              <a:avLst/>
            </a:prstTxWarp>
          </a:bodyPr>
          <a:lstStyle/>
          <a:p>
            <a:pPr lvl="0" algn="ctr"/>
            <a:r>
              <a:rPr lang="zh-CN" altLang="en-US" sz="1600" b="1" dirty="0">
                <a:solidFill>
                  <a:prstClr val="white"/>
                </a:solidFill>
                <a:ea typeface="微软雅黑" panose="020B0503020204020204" pitchFamily="34" charset="-122"/>
              </a:rPr>
              <a:t>标题文本预设</a:t>
            </a:r>
          </a:p>
        </p:txBody>
      </p:sp>
      <p:sp>
        <p:nvSpPr>
          <p:cNvPr id="13" name="iSľíḑê"/>
          <p:cNvSpPr txBox="1"/>
          <p:nvPr/>
        </p:nvSpPr>
        <p:spPr>
          <a:xfrm>
            <a:off x="5286897" y="3974235"/>
            <a:ext cx="1618205" cy="830997"/>
          </a:xfrm>
          <a:prstGeom prst="rect">
            <a:avLst/>
          </a:prstGeom>
          <a:noFill/>
        </p:spPr>
        <p:txBody>
          <a:bodyPr wrap="square" lIns="0" tIns="0" rIns="0" bIns="0" rtlCol="0" anchor="t">
            <a:spAutoFit/>
          </a:bodyPr>
          <a:lstStyle/>
          <a:p>
            <a:pPr algn="ctr">
              <a:lnSpc>
                <a:spcPct val="150000"/>
              </a:lnSpc>
            </a:pPr>
            <a:r>
              <a:rPr lang="zh-CN" altLang="en-US" sz="1200" dirty="0">
                <a:ea typeface="微软雅黑" panose="020B0503020204020204" pitchFamily="34" charset="-122"/>
              </a:rPr>
              <a:t>此部分内容作为文字排版占位显示（建议使用主题字体）</a:t>
            </a:r>
            <a:endParaRPr lang="en-US" altLang="zh-CN" sz="1200" dirty="0">
              <a:ea typeface="微软雅黑" panose="020B0503020204020204" pitchFamily="34" charset="-122"/>
            </a:endParaRPr>
          </a:p>
        </p:txBody>
      </p:sp>
      <p:sp>
        <p:nvSpPr>
          <p:cNvPr id="14" name="iS1ïḍê"/>
          <p:cNvSpPr/>
          <p:nvPr/>
        </p:nvSpPr>
        <p:spPr bwMode="auto">
          <a:xfrm rot="5400000">
            <a:off x="7266619" y="3725322"/>
            <a:ext cx="2090241" cy="1890765"/>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15" name="ïṡ1iḑê"/>
          <p:cNvSpPr/>
          <p:nvPr/>
        </p:nvSpPr>
        <p:spPr bwMode="auto">
          <a:xfrm>
            <a:off x="7368000" y="3030686"/>
            <a:ext cx="1887483" cy="546905"/>
          </a:xfrm>
          <a:prstGeom prst="rect">
            <a:avLst/>
          </a:prstGeom>
          <a:solidFill>
            <a:schemeClr val="accent4"/>
          </a:solidFill>
          <a:ln w="19050">
            <a:noFill/>
            <a:round/>
            <a:headEnd/>
            <a:tailEnd/>
          </a:ln>
          <a:effectLst/>
        </p:spPr>
        <p:txBody>
          <a:bodyPr vert="horz" wrap="none" lIns="91440" tIns="45720" rIns="91440" bIns="45720" numCol="1" rtlCol="0" anchor="ctr" anchorCtr="1" compatLnSpc="1">
            <a:prstTxWarp prst="textNoShape">
              <a:avLst/>
            </a:prstTxWarp>
          </a:bodyPr>
          <a:lstStyle/>
          <a:p>
            <a:pPr lvl="0" algn="ctr"/>
            <a:r>
              <a:rPr lang="zh-CN" altLang="en-US" sz="1600" b="1" dirty="0">
                <a:solidFill>
                  <a:prstClr val="white"/>
                </a:solidFill>
                <a:ea typeface="微软雅黑" panose="020B0503020204020204" pitchFamily="34" charset="-122"/>
              </a:rPr>
              <a:t>标题文本预设</a:t>
            </a:r>
          </a:p>
        </p:txBody>
      </p:sp>
      <p:sp>
        <p:nvSpPr>
          <p:cNvPr id="16" name="iṡlîḍe"/>
          <p:cNvSpPr txBox="1"/>
          <p:nvPr/>
        </p:nvSpPr>
        <p:spPr>
          <a:xfrm>
            <a:off x="7502638" y="3974236"/>
            <a:ext cx="1618205" cy="830997"/>
          </a:xfrm>
          <a:prstGeom prst="rect">
            <a:avLst/>
          </a:prstGeom>
          <a:noFill/>
        </p:spPr>
        <p:txBody>
          <a:bodyPr wrap="square" lIns="0" tIns="0" rIns="0" bIns="0" rtlCol="0" anchor="t">
            <a:spAutoFit/>
          </a:bodyPr>
          <a:lstStyle/>
          <a:p>
            <a:pPr algn="ctr">
              <a:lnSpc>
                <a:spcPct val="150000"/>
              </a:lnSpc>
            </a:pPr>
            <a:r>
              <a:rPr lang="zh-CN" altLang="en-US" sz="1200" dirty="0">
                <a:ea typeface="微软雅黑" panose="020B0503020204020204" pitchFamily="34" charset="-122"/>
              </a:rPr>
              <a:t>此部分内容作为文字排版占位显示（建议使用主题字体）</a:t>
            </a:r>
            <a:endParaRPr lang="en-US" altLang="zh-CN" sz="1200" dirty="0">
              <a:ea typeface="微软雅黑" panose="020B0503020204020204" pitchFamily="34" charset="-122"/>
            </a:endParaRPr>
          </a:p>
        </p:txBody>
      </p:sp>
      <p:sp>
        <p:nvSpPr>
          <p:cNvPr id="17" name="íṡľíďè"/>
          <p:cNvSpPr/>
          <p:nvPr/>
        </p:nvSpPr>
        <p:spPr bwMode="auto">
          <a:xfrm rot="5400000">
            <a:off x="9482358" y="3725324"/>
            <a:ext cx="2090241" cy="1890765"/>
          </a:xfrm>
          <a:prstGeom prst="rect">
            <a:avLst/>
          </a:prstGeom>
          <a:solidFill>
            <a:schemeClr val="bg1">
              <a:lumMod val="95000"/>
            </a:schemeClr>
          </a:solidFill>
          <a:ln w="19050">
            <a:noFill/>
            <a:round/>
            <a:headEnd/>
            <a:tailEnd/>
          </a:ln>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18" name="í$lïḋè"/>
          <p:cNvSpPr/>
          <p:nvPr/>
        </p:nvSpPr>
        <p:spPr bwMode="auto">
          <a:xfrm>
            <a:off x="9583739" y="3030688"/>
            <a:ext cx="1887483" cy="546905"/>
          </a:xfrm>
          <a:prstGeom prst="rect">
            <a:avLst/>
          </a:prstGeom>
          <a:solidFill>
            <a:schemeClr val="accent5"/>
          </a:solidFill>
          <a:ln w="19050">
            <a:noFill/>
            <a:round/>
            <a:headEnd/>
            <a:tailEnd/>
          </a:ln>
          <a:effectLst/>
        </p:spPr>
        <p:txBody>
          <a:bodyPr vert="horz" wrap="none" lIns="91440" tIns="45720" rIns="91440" bIns="45720" numCol="1" rtlCol="0" anchor="ctr" anchorCtr="1" compatLnSpc="1">
            <a:prstTxWarp prst="textNoShape">
              <a:avLst/>
            </a:prstTxWarp>
          </a:bodyPr>
          <a:lstStyle/>
          <a:p>
            <a:pPr lvl="0" algn="ctr"/>
            <a:r>
              <a:rPr lang="zh-CN" altLang="en-US" sz="1600" b="1" dirty="0">
                <a:solidFill>
                  <a:prstClr val="white"/>
                </a:solidFill>
                <a:ea typeface="微软雅黑" panose="020B0503020204020204" pitchFamily="34" charset="-122"/>
              </a:rPr>
              <a:t>标题文本预设</a:t>
            </a:r>
          </a:p>
        </p:txBody>
      </p:sp>
      <p:sp>
        <p:nvSpPr>
          <p:cNvPr id="19" name="iṧļîḍé"/>
          <p:cNvSpPr txBox="1"/>
          <p:nvPr/>
        </p:nvSpPr>
        <p:spPr>
          <a:xfrm>
            <a:off x="9718377" y="3974238"/>
            <a:ext cx="1618205" cy="830997"/>
          </a:xfrm>
          <a:prstGeom prst="rect">
            <a:avLst/>
          </a:prstGeom>
          <a:noFill/>
        </p:spPr>
        <p:txBody>
          <a:bodyPr wrap="square" lIns="0" tIns="0" rIns="0" bIns="0" rtlCol="0" anchor="t">
            <a:spAutoFit/>
          </a:bodyPr>
          <a:lstStyle/>
          <a:p>
            <a:pPr algn="ctr">
              <a:lnSpc>
                <a:spcPct val="150000"/>
              </a:lnSpc>
            </a:pPr>
            <a:r>
              <a:rPr lang="zh-CN" altLang="en-US" sz="1200" dirty="0">
                <a:ea typeface="微软雅黑" panose="020B0503020204020204" pitchFamily="34" charset="-122"/>
              </a:rPr>
              <a:t>此部分内容作为文字排版占位显示（建议使用主题字体）</a:t>
            </a:r>
            <a:endParaRPr lang="en-US" altLang="zh-CN" sz="1200" dirty="0">
              <a:ea typeface="微软雅黑" panose="020B0503020204020204" pitchFamily="34" charset="-122"/>
            </a:endParaRPr>
          </a:p>
        </p:txBody>
      </p:sp>
      <p:grpSp>
        <p:nvGrpSpPr>
          <p:cNvPr id="20" name="íŝḷidé"/>
          <p:cNvGrpSpPr/>
          <p:nvPr/>
        </p:nvGrpSpPr>
        <p:grpSpPr>
          <a:xfrm>
            <a:off x="1323168" y="5346821"/>
            <a:ext cx="9545662" cy="682702"/>
            <a:chOff x="1323168" y="1624173"/>
            <a:chExt cx="9545662" cy="682702"/>
          </a:xfrm>
        </p:grpSpPr>
        <p:sp>
          <p:nvSpPr>
            <p:cNvPr id="21" name="îślïďé"/>
            <p:cNvSpPr/>
            <p:nvPr/>
          </p:nvSpPr>
          <p:spPr bwMode="auto">
            <a:xfrm>
              <a:off x="1323168" y="1624173"/>
              <a:ext cx="682702" cy="682702"/>
            </a:xfrm>
            <a:prstGeom prst="ellipse">
              <a:avLst/>
            </a:prstGeom>
            <a:solidFill>
              <a:schemeClr val="accent1"/>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endParaRPr lang="en-US" sz="1200" b="1" dirty="0">
                <a:solidFill>
                  <a:schemeClr val="bg1"/>
                </a:solidFill>
              </a:endParaRPr>
            </a:p>
          </p:txBody>
        </p:sp>
        <p:sp>
          <p:nvSpPr>
            <p:cNvPr id="22" name="îşḻíḍe"/>
            <p:cNvSpPr/>
            <p:nvPr/>
          </p:nvSpPr>
          <p:spPr bwMode="auto">
            <a:xfrm>
              <a:off x="3538909" y="1624173"/>
              <a:ext cx="682702" cy="682702"/>
            </a:xfrm>
            <a:prstGeom prst="ellipse">
              <a:avLst/>
            </a:prstGeom>
            <a:solidFill>
              <a:schemeClr val="accent2"/>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23" name="îṡḷíďe"/>
            <p:cNvSpPr/>
            <p:nvPr/>
          </p:nvSpPr>
          <p:spPr bwMode="auto">
            <a:xfrm>
              <a:off x="7970389" y="1624173"/>
              <a:ext cx="682702" cy="682702"/>
            </a:xfrm>
            <a:prstGeom prst="ellipse">
              <a:avLst/>
            </a:prstGeom>
            <a:solidFill>
              <a:schemeClr val="accent4"/>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24" name="îṥ1îḑe"/>
            <p:cNvSpPr/>
            <p:nvPr/>
          </p:nvSpPr>
          <p:spPr bwMode="auto">
            <a:xfrm>
              <a:off x="10186128" y="1624173"/>
              <a:ext cx="682702" cy="682702"/>
            </a:xfrm>
            <a:prstGeom prst="ellipse">
              <a:avLst/>
            </a:prstGeom>
            <a:solidFill>
              <a:schemeClr val="accent5"/>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25" name="îšlïdê"/>
            <p:cNvSpPr/>
            <p:nvPr/>
          </p:nvSpPr>
          <p:spPr bwMode="auto">
            <a:xfrm>
              <a:off x="5754649" y="1624173"/>
              <a:ext cx="682702" cy="682702"/>
            </a:xfrm>
            <a:prstGeom prst="ellipse">
              <a:avLst/>
            </a:prstGeom>
            <a:solidFill>
              <a:schemeClr val="accent3"/>
            </a:solidFill>
            <a:ln w="19050">
              <a:solidFill>
                <a:schemeClr val="bg1"/>
              </a:solidFill>
              <a:round/>
              <a:headEnd/>
              <a:tailEnd/>
            </a:ln>
            <a:effectLst/>
          </p:spPr>
          <p:txBody>
            <a:bodyPr vert="horz" wrap="none" lIns="91440" tIns="45720" rIns="91440" bIns="45720" numCol="1" rtlCol="0" anchor="ctr" anchorCtr="1" compatLnSpc="1">
              <a:prstTxWarp prst="textNoShape">
                <a:avLst/>
              </a:prstTxWarp>
            </a:bodyPr>
            <a:lstStyle/>
            <a:p>
              <a:pPr algn="ctr"/>
              <a:endParaRPr lang="en-US" sz="1200" b="1" dirty="0">
                <a:solidFill>
                  <a:schemeClr val="tx1">
                    <a:lumMod val="75000"/>
                    <a:lumOff val="25000"/>
                  </a:schemeClr>
                </a:solidFill>
              </a:endParaRPr>
            </a:p>
          </p:txBody>
        </p:sp>
        <p:sp>
          <p:nvSpPr>
            <p:cNvPr id="26" name="iṣ1îde"/>
            <p:cNvSpPr/>
            <p:nvPr/>
          </p:nvSpPr>
          <p:spPr bwMode="auto">
            <a:xfrm>
              <a:off x="1491627" y="1784363"/>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sz="1200" b="1" dirty="0">
                <a:solidFill>
                  <a:schemeClr val="bg1"/>
                </a:solidFill>
              </a:endParaRPr>
            </a:p>
          </p:txBody>
        </p:sp>
        <p:sp>
          <p:nvSpPr>
            <p:cNvPr id="27" name="îŝļïďê"/>
            <p:cNvSpPr/>
            <p:nvPr/>
          </p:nvSpPr>
          <p:spPr bwMode="auto">
            <a:xfrm>
              <a:off x="3707369" y="1784363"/>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sz="1200" b="1" dirty="0">
                <a:solidFill>
                  <a:schemeClr val="tx1">
                    <a:lumMod val="75000"/>
                    <a:lumOff val="25000"/>
                  </a:schemeClr>
                </a:solidFill>
              </a:endParaRPr>
            </a:p>
          </p:txBody>
        </p:sp>
        <p:sp>
          <p:nvSpPr>
            <p:cNvPr id="28" name="ísḷïḋê"/>
            <p:cNvSpPr/>
            <p:nvPr/>
          </p:nvSpPr>
          <p:spPr bwMode="auto">
            <a:xfrm>
              <a:off x="8138848" y="1784363"/>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sz="1200" b="1" dirty="0">
                <a:solidFill>
                  <a:schemeClr val="tx1">
                    <a:lumMod val="75000"/>
                    <a:lumOff val="25000"/>
                  </a:schemeClr>
                </a:solidFill>
              </a:endParaRPr>
            </a:p>
          </p:txBody>
        </p:sp>
        <p:sp>
          <p:nvSpPr>
            <p:cNvPr id="29" name="îŝḷídê"/>
            <p:cNvSpPr/>
            <p:nvPr/>
          </p:nvSpPr>
          <p:spPr bwMode="auto">
            <a:xfrm>
              <a:off x="10354587" y="1784363"/>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sz="1200" b="1" dirty="0">
                <a:solidFill>
                  <a:schemeClr val="tx1">
                    <a:lumMod val="75000"/>
                    <a:lumOff val="25000"/>
                  </a:schemeClr>
                </a:solidFill>
              </a:endParaRPr>
            </a:p>
          </p:txBody>
        </p:sp>
        <p:sp>
          <p:nvSpPr>
            <p:cNvPr id="30" name="íṧḷidê"/>
            <p:cNvSpPr/>
            <p:nvPr/>
          </p:nvSpPr>
          <p:spPr bwMode="auto">
            <a:xfrm>
              <a:off x="5923109" y="1784363"/>
              <a:ext cx="345783" cy="362322"/>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91440" tIns="45720" rIns="91440" bIns="4572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endParaRPr lang="en-US" sz="1200" b="1" dirty="0">
                <a:solidFill>
                  <a:schemeClr val="tx1">
                    <a:lumMod val="75000"/>
                    <a:lumOff val="25000"/>
                  </a:schemeClr>
                </a:solidFill>
              </a:endParaRPr>
            </a:p>
          </p:txBody>
        </p:sp>
      </p:grpSp>
      <p:sp>
        <p:nvSpPr>
          <p:cNvPr id="31" name="矩形 30"/>
          <p:cNvSpPr/>
          <p:nvPr/>
        </p:nvSpPr>
        <p:spPr>
          <a:xfrm>
            <a:off x="1180709" y="514055"/>
            <a:ext cx="3171572" cy="523220"/>
          </a:xfrm>
          <a:prstGeom prst="rect">
            <a:avLst/>
          </a:prstGeom>
        </p:spPr>
        <p:txBody>
          <a:bodyPr wrap="square">
            <a:spAutoFit/>
          </a:bodyPr>
          <a:lstStyle/>
          <a:p>
            <a:r>
              <a:rPr lang="zh-CN" altLang="en-US" sz="2800" b="1" dirty="0">
                <a:solidFill>
                  <a:schemeClr val="accent4"/>
                </a:solidFill>
                <a:ea typeface="微软雅黑" panose="020B0503020204020204" pitchFamily="34" charset="-122"/>
              </a:rPr>
              <a:t>责任与执行力</a:t>
            </a:r>
          </a:p>
        </p:txBody>
      </p:sp>
    </p:spTree>
    <p:extLst>
      <p:ext uri="{BB962C8B-B14F-4D97-AF65-F5344CB8AC3E}">
        <p14:creationId xmlns:p14="http://schemas.microsoft.com/office/powerpoint/2010/main" val="3100869502"/>
      </p:ext>
    </p:extLst>
  </p:cSld>
  <p:clrMapOvr>
    <a:masterClrMapping/>
  </p:clrMapOvr>
  <p:transition spd="slow">
    <p:comb/>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ï$ḷidé">
            <a:extLst>
              <a:ext uri="{FF2B5EF4-FFF2-40B4-BE49-F238E27FC236}">
                <a16:creationId xmlns:a16="http://schemas.microsoft.com/office/drawing/2014/main" xmlns="" id="{06745AD2-8A5E-43C3-82BD-665866146A96}"/>
              </a:ext>
            </a:extLst>
          </p:cNvPr>
          <p:cNvSpPr>
            <a:spLocks/>
          </p:cNvSpPr>
          <p:nvPr/>
        </p:nvSpPr>
        <p:spPr>
          <a:xfrm>
            <a:off x="838200" y="1340768"/>
            <a:ext cx="10550388" cy="4392488"/>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w="635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endParaRPr lang="zh-CN" altLang="en-US" dirty="0">
              <a:solidFill>
                <a:prstClr val="white"/>
              </a:solidFill>
              <a:ea typeface="微软雅黑" panose="020B0503020204020204" pitchFamily="34" charset="-122"/>
            </a:endParaRPr>
          </a:p>
        </p:txBody>
      </p:sp>
      <p:sp>
        <p:nvSpPr>
          <p:cNvPr id="4" name="îṣļíḓê">
            <a:extLst>
              <a:ext uri="{FF2B5EF4-FFF2-40B4-BE49-F238E27FC236}">
                <a16:creationId xmlns:a16="http://schemas.microsoft.com/office/drawing/2014/main" xmlns="" id="{AE5D7FAC-4EE8-4721-94A8-420C39EB9A66}"/>
              </a:ext>
            </a:extLst>
          </p:cNvPr>
          <p:cNvSpPr/>
          <p:nvPr/>
        </p:nvSpPr>
        <p:spPr>
          <a:xfrm>
            <a:off x="838200" y="3928056"/>
            <a:ext cx="10550388" cy="1805200"/>
          </a:xfrm>
          <a:prstGeom prst="rect">
            <a:avLst/>
          </a:prstGeom>
          <a:solidFill>
            <a:schemeClr val="accent6">
              <a:lumMod val="75000"/>
              <a:alpha val="85000"/>
            </a:schemeClr>
          </a:solidFill>
          <a:ln>
            <a:noFill/>
          </a:ln>
        </p:spPr>
        <p:txBody>
          <a:bodyPr wrap="none" lIns="91412" tIns="45700" rIns="91412" bIns="45700" anchor="ctr" anchorCtr="1">
            <a:normAutofit/>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algn="ctr">
              <a:buSzPct val="25000"/>
              <a:defRPr/>
            </a:pPr>
            <a:r>
              <a:rPr lang="zh-CN" altLang="en-US" sz="6600" b="1" dirty="0">
                <a:solidFill>
                  <a:schemeClr val="bg1">
                    <a:lumMod val="95000"/>
                  </a:schemeClr>
                </a:solidFill>
                <a:ea typeface="微软雅黑" panose="020B0503020204020204" pitchFamily="34" charset="-122"/>
              </a:rPr>
              <a:t>责任的意义</a:t>
            </a:r>
          </a:p>
        </p:txBody>
      </p:sp>
    </p:spTree>
    <p:extLst>
      <p:ext uri="{BB962C8B-B14F-4D97-AF65-F5344CB8AC3E}">
        <p14:creationId xmlns:p14="http://schemas.microsoft.com/office/powerpoint/2010/main" val="4273088733"/>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par>
                          <p:cTn id="8" fill="hold">
                            <p:stCondLst>
                              <p:cond delay="20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10.xml><?xml version="1.0" encoding="utf-8"?>
<p:tagLst xmlns:a="http://schemas.openxmlformats.org/drawingml/2006/main" xmlns:r="http://schemas.openxmlformats.org/officeDocument/2006/relationships" xmlns:p="http://schemas.openxmlformats.org/presentationml/2006/main">
  <p:tag name="ISLIDE.DIAGRAM" val="3c07e3d6-7561-4b96-bc00-20138a59a80e"/>
</p:tagLst>
</file>

<file path=ppt/tags/tag11.xml><?xml version="1.0" encoding="utf-8"?>
<p:tagLst xmlns:a="http://schemas.openxmlformats.org/drawingml/2006/main" xmlns:r="http://schemas.openxmlformats.org/officeDocument/2006/relationships" xmlns:p="http://schemas.openxmlformats.org/presentationml/2006/main">
  <p:tag name="ISLIDE.DIAGRAM" val="ab341f29-69d5-4a85-ba45-4f0cfe0f025f"/>
</p:tagLst>
</file>

<file path=ppt/tags/tag12.xml><?xml version="1.0" encoding="utf-8"?>
<p:tagLst xmlns:a="http://schemas.openxmlformats.org/drawingml/2006/main" xmlns:r="http://schemas.openxmlformats.org/officeDocument/2006/relationships" xmlns:p="http://schemas.openxmlformats.org/presentationml/2006/main">
  <p:tag name="ISLIDE.DIAGRAM" val="959e8633-9275-4629-a5ee-37cfc2181047"/>
</p:tagLst>
</file>

<file path=ppt/tags/tag2.xml><?xml version="1.0" encoding="utf-8"?>
<p:tagLst xmlns:a="http://schemas.openxmlformats.org/drawingml/2006/main" xmlns:r="http://schemas.openxmlformats.org/officeDocument/2006/relationships" xmlns:p="http://schemas.openxmlformats.org/presentationml/2006/main">
  <p:tag name="ISLIDE.DIAGRAM" val="f48f5301-91d9-4324-a64a-050410bbde6a"/>
</p:tagLst>
</file>

<file path=ppt/tags/tag3.xml><?xml version="1.0" encoding="utf-8"?>
<p:tagLst xmlns:a="http://schemas.openxmlformats.org/drawingml/2006/main" xmlns:r="http://schemas.openxmlformats.org/officeDocument/2006/relationships" xmlns:p="http://schemas.openxmlformats.org/presentationml/2006/main">
  <p:tag name="ISLIDE.DIAGRAM" val="6dde3cd9-7c6a-497f-ba96-029dee1212da"/>
</p:tagLst>
</file>

<file path=ppt/tags/tag4.xml><?xml version="1.0" encoding="utf-8"?>
<p:tagLst xmlns:a="http://schemas.openxmlformats.org/drawingml/2006/main" xmlns:r="http://schemas.openxmlformats.org/officeDocument/2006/relationships" xmlns:p="http://schemas.openxmlformats.org/presentationml/2006/main">
  <p:tag name="ISLIDE.DIAGRAM" val="09b92393-84a7-4557-a056-636b1b68d059"/>
</p:tagLst>
</file>

<file path=ppt/tags/tag5.xml><?xml version="1.0" encoding="utf-8"?>
<p:tagLst xmlns:a="http://schemas.openxmlformats.org/drawingml/2006/main" xmlns:r="http://schemas.openxmlformats.org/officeDocument/2006/relationships" xmlns:p="http://schemas.openxmlformats.org/presentationml/2006/main">
  <p:tag name="ISLIDE.DIAGRAM" val="b18f5da0-bd75-4e23-bfc3-7a1acdb29390"/>
</p:tagLst>
</file>

<file path=ppt/tags/tag6.xml><?xml version="1.0" encoding="utf-8"?>
<p:tagLst xmlns:a="http://schemas.openxmlformats.org/drawingml/2006/main" xmlns:r="http://schemas.openxmlformats.org/officeDocument/2006/relationships" xmlns:p="http://schemas.openxmlformats.org/presentationml/2006/main">
  <p:tag name="ISLIDE.DIAGRAM" val="994f98f9-34cb-45c0-ad40-7ccb14b88843"/>
</p:tagLst>
</file>

<file path=ppt/tags/tag7.xml><?xml version="1.0" encoding="utf-8"?>
<p:tagLst xmlns:a="http://schemas.openxmlformats.org/drawingml/2006/main" xmlns:r="http://schemas.openxmlformats.org/officeDocument/2006/relationships" xmlns:p="http://schemas.openxmlformats.org/presentationml/2006/main">
  <p:tag name="ISLIDE.DIAGRAM" val="6afbe390-788d-4861-b34c-364e62516651"/>
</p:tagLst>
</file>

<file path=ppt/tags/tag8.xml><?xml version="1.0" encoding="utf-8"?>
<p:tagLst xmlns:a="http://schemas.openxmlformats.org/drawingml/2006/main" xmlns:r="http://schemas.openxmlformats.org/officeDocument/2006/relationships" xmlns:p="http://schemas.openxmlformats.org/presentationml/2006/main">
  <p:tag name="ISLIDE.DIAGRAM" val="c9554e71-2b87-4a63-bb5b-7cb35c89f051"/>
</p:tagLst>
</file>

<file path=ppt/tags/tag9.xml><?xml version="1.0" encoding="utf-8"?>
<p:tagLst xmlns:a="http://schemas.openxmlformats.org/drawingml/2006/main" xmlns:r="http://schemas.openxmlformats.org/officeDocument/2006/relationships" xmlns:p="http://schemas.openxmlformats.org/presentationml/2006/main">
  <p:tag name="ISLIDE.DIAGRAM" val="f6219155-48d8-4ab8-8a83-29a47391ac6e"/>
</p:tagLst>
</file>

<file path=ppt/theme/theme1.xml><?xml version="1.0" encoding="utf-8"?>
<a:theme xmlns:a="http://schemas.openxmlformats.org/drawingml/2006/main" name="Office Theme">
  <a:themeElements>
    <a:clrScheme name="自定义 64">
      <a:dk1>
        <a:srgbClr val="000000"/>
      </a:dk1>
      <a:lt1>
        <a:srgbClr val="FFFFFF"/>
      </a:lt1>
      <a:dk2>
        <a:srgbClr val="778495"/>
      </a:dk2>
      <a:lt2>
        <a:srgbClr val="F0F0F0"/>
      </a:lt2>
      <a:accent1>
        <a:srgbClr val="03679F"/>
      </a:accent1>
      <a:accent2>
        <a:srgbClr val="2A7ECD"/>
      </a:accent2>
      <a:accent3>
        <a:srgbClr val="0575B2"/>
      </a:accent3>
      <a:accent4>
        <a:srgbClr val="0C5B90"/>
      </a:accent4>
      <a:accent5>
        <a:srgbClr val="21569A"/>
      </a:accent5>
      <a:accent6>
        <a:srgbClr val="054EAC"/>
      </a:accent6>
      <a:hlink>
        <a:srgbClr val="003C85"/>
      </a:hlink>
      <a:folHlink>
        <a:srgbClr val="BFBFBF"/>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76</TotalTime>
  <Words>3174</Words>
  <Application>Microsoft Office PowerPoint</Application>
  <PresentationFormat>宽屏</PresentationFormat>
  <Paragraphs>265</Paragraphs>
  <Slides>26</Slides>
  <Notes>26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Meiryo</vt:lpstr>
      <vt:lpstr>等线</vt:lpstr>
      <vt:lpstr>宋体</vt:lpstr>
      <vt:lpstr>微软雅黑</vt:lpstr>
      <vt:lpstr>Arial</vt:lpstr>
      <vt:lpstr>Calibri</vt:lpstr>
      <vt:lpstr>Calibri Light</vt:lpstr>
      <vt:lpstr>Impact</vt:lpstr>
      <vt:lpstr>Office Theme</vt:lpstr>
      <vt:lpstr>1_Office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28</cp:revision>
  <dcterms:created xsi:type="dcterms:W3CDTF">2017-08-18T03:02:00Z</dcterms:created>
  <dcterms:modified xsi:type="dcterms:W3CDTF">2018-09-20T01:06:56Z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2052-10.1.0.6748</vt:lpwstr>
  </property>
</Properties>
</file>