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2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notesSlides/notesSlide26.xml" ContentType="application/vnd.openxmlformats-officedocument.presentationml.notesSlid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tags/tag64.xml" ContentType="application/vnd.openxmlformats-officedocument.presentationml.tags+xml"/>
  <Override PartName="/ppt/notesSlides/notesSlide36.xml" ContentType="application/vnd.openxmlformats-officedocument.presentationml.notesSlide+xml"/>
  <Override PartName="/ppt/tags/tag65.xml" ContentType="application/vnd.openxmlformats-officedocument.presentationml.tags+xml"/>
  <Override PartName="/ppt/notesSlides/notesSlide37.xml" ContentType="application/vnd.openxmlformats-officedocument.presentationml.notesSlide+xml"/>
  <Override PartName="/ppt/tags/tag66.xml" ContentType="application/vnd.openxmlformats-officedocument.presentationml.tags+xml"/>
  <Override PartName="/ppt/notesSlides/notesSlide38.xml" ContentType="application/vnd.openxmlformats-officedocument.presentationml.notesSlide+xml"/>
  <Override PartName="/ppt/tags/tag67.xml" ContentType="application/vnd.openxmlformats-officedocument.presentationml.tags+xml"/>
  <Override PartName="/ppt/notesSlides/notesSlide39.xml" ContentType="application/vnd.openxmlformats-officedocument.presentationml.notesSlide+xml"/>
  <Override PartName="/ppt/tags/tag68.xml" ContentType="application/vnd.openxmlformats-officedocument.presentationml.tags+xml"/>
  <Override PartName="/ppt/notesSlides/notesSlide40.xml" ContentType="application/vnd.openxmlformats-officedocument.presentationml.notesSlide+xml"/>
  <Override PartName="/ppt/tags/tag69.xml" ContentType="application/vnd.openxmlformats-officedocument.presentationml.tags+xml"/>
  <Override PartName="/ppt/notesSlides/notesSlide41.xml" ContentType="application/vnd.openxmlformats-officedocument.presentationml.notesSlide+xml"/>
  <Override PartName="/ppt/tags/tag70.xml" ContentType="application/vnd.openxmlformats-officedocument.presentationml.tags+xml"/>
  <Override PartName="/ppt/notesSlides/notesSlide42.xml" ContentType="application/vnd.openxmlformats-officedocument.presentationml.notesSlide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notesSlides/notesSlide43.xml" ContentType="application/vnd.openxmlformats-officedocument.presentationml.notesSlide+xml"/>
  <Override PartName="/ppt/tags/tag76.xml" ContentType="application/vnd.openxmlformats-officedocument.presentationml.tags+xml"/>
  <Override PartName="/ppt/notesSlides/notesSlide44.xml" ContentType="application/vnd.openxmlformats-officedocument.presentationml.notesSlide+xml"/>
  <Override PartName="/ppt/tags/tag77.xml" ContentType="application/vnd.openxmlformats-officedocument.presentationml.tags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9"/>
  </p:notesMasterIdLst>
  <p:sldIdLst>
    <p:sldId id="300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1" r:id="rId48"/>
  </p:sldIdLst>
  <p:sldSz cx="12192000" cy="6858000"/>
  <p:notesSz cx="6858000" cy="9144000"/>
  <p:custDataLst>
    <p:tags r:id="rId5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37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tags" Target="tags/tag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presProps" Target="pres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B67700-791A-4D2E-A4B0-3ADE8714A0B6}" type="datetimeFigureOut">
              <a:rPr lang="zh-CN" altLang="en-US" smtClean="0"/>
              <a:t>2018/10/9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31A490-316F-42CA-AD00-5380128F76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708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A1693A-F061-4083-BDCC-9B3C72B3B44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6651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31A490-316F-42CA-AD00-5380128F763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3032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31A490-316F-42CA-AD00-5380128F763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5930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31A490-316F-42CA-AD00-5380128F763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4135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31A490-316F-42CA-AD00-5380128F763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8877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31A490-316F-42CA-AD00-5380128F763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0309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31A490-316F-42CA-AD00-5380128F763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6469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31A490-316F-42CA-AD00-5380128F763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2999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31A490-316F-42CA-AD00-5380128F763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9094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31A490-316F-42CA-AD00-5380128F763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0924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31A490-316F-42CA-AD00-5380128F763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5607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31A490-316F-42CA-AD00-5380128F763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1131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31A490-316F-42CA-AD00-5380128F763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9365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31A490-316F-42CA-AD00-5380128F763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3164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31A490-316F-42CA-AD00-5380128F763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1461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31A490-316F-42CA-AD00-5380128F763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1109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31A490-316F-42CA-AD00-5380128F763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132981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31A490-316F-42CA-AD00-5380128F763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58808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31A490-316F-42CA-AD00-5380128F7637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21331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31A490-316F-42CA-AD00-5380128F7637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36911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31A490-316F-42CA-AD00-5380128F7637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36774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31A490-316F-42CA-AD00-5380128F7637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6373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31A490-316F-42CA-AD00-5380128F763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79588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31A490-316F-42CA-AD00-5380128F7637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63089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31A490-316F-42CA-AD00-5380128F7637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59706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31A490-316F-42CA-AD00-5380128F7637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83442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31A490-316F-42CA-AD00-5380128F7637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67504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31A490-316F-42CA-AD00-5380128F7637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1422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31A490-316F-42CA-AD00-5380128F7637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4952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31A490-316F-42CA-AD00-5380128F7637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33735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31A490-316F-42CA-AD00-5380128F7637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04047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31A490-316F-42CA-AD00-5380128F7637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24515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31A490-316F-42CA-AD00-5380128F7637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8184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31A490-316F-42CA-AD00-5380128F763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04827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31A490-316F-42CA-AD00-5380128F7637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27392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31A490-316F-42CA-AD00-5380128F7637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96304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31A490-316F-42CA-AD00-5380128F7637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71995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31A490-316F-42CA-AD00-5380128F7637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81030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31A490-316F-42CA-AD00-5380128F7637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39620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31A490-316F-42CA-AD00-5380128F7637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9669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09479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31A490-316F-42CA-AD00-5380128F763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9347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31A490-316F-42CA-AD00-5380128F763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16698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31A490-316F-42CA-AD00-5380128F763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2947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31A490-316F-42CA-AD00-5380128F763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557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31A490-316F-42CA-AD00-5380128F763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8056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200F8-DE59-4F4A-96A9-4DFCB7DBBB0B}" type="datetimeFigureOut">
              <a:rPr lang="zh-CN" altLang="en-US" smtClean="0"/>
              <a:t>2018/10/9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186BB-C6C1-4AB8-A4B1-8DDCCBEEF7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2040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200F8-DE59-4F4A-96A9-4DFCB7DBBB0B}" type="datetimeFigureOut">
              <a:rPr lang="zh-CN" altLang="en-US" smtClean="0"/>
              <a:t>2018/10/9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186BB-C6C1-4AB8-A4B1-8DDCCBEEF7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536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200F8-DE59-4F4A-96A9-4DFCB7DBBB0B}" type="datetimeFigureOut">
              <a:rPr lang="zh-CN" altLang="en-US" smtClean="0"/>
              <a:t>2018/10/9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186BB-C6C1-4AB8-A4B1-8DDCCBEEF7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6540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654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6781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87751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18797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2093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3425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06795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763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200F8-DE59-4F4A-96A9-4DFCB7DBBB0B}" type="datetimeFigureOut">
              <a:rPr lang="zh-CN" altLang="en-US" smtClean="0"/>
              <a:t>2018/10/9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186BB-C6C1-4AB8-A4B1-8DDCCBEEF7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9690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8016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93361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5660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200F8-DE59-4F4A-96A9-4DFCB7DBBB0B}" type="datetimeFigureOut">
              <a:rPr lang="zh-CN" altLang="en-US" smtClean="0"/>
              <a:t>2018/10/9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186BB-C6C1-4AB8-A4B1-8DDCCBEEF7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67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200F8-DE59-4F4A-96A9-4DFCB7DBBB0B}" type="datetimeFigureOut">
              <a:rPr lang="zh-CN" altLang="en-US" smtClean="0"/>
              <a:t>2018/10/9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186BB-C6C1-4AB8-A4B1-8DDCCBEEF7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8800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200F8-DE59-4F4A-96A9-4DFCB7DBBB0B}" type="datetimeFigureOut">
              <a:rPr lang="zh-CN" altLang="en-US" smtClean="0"/>
              <a:t>2018/10/9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186BB-C6C1-4AB8-A4B1-8DDCCBEEF7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512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200F8-DE59-4F4A-96A9-4DFCB7DBBB0B}" type="datetimeFigureOut">
              <a:rPr lang="zh-CN" altLang="en-US" smtClean="0"/>
              <a:t>2018/10/9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186BB-C6C1-4AB8-A4B1-8DDCCBEEF7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6309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200F8-DE59-4F4A-96A9-4DFCB7DBBB0B}" type="datetimeFigureOut">
              <a:rPr lang="zh-CN" altLang="en-US" smtClean="0"/>
              <a:t>2018/10/9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186BB-C6C1-4AB8-A4B1-8DDCCBEEF7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6028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200F8-DE59-4F4A-96A9-4DFCB7DBBB0B}" type="datetimeFigureOut">
              <a:rPr lang="zh-CN" altLang="en-US" smtClean="0"/>
              <a:t>2018/10/9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186BB-C6C1-4AB8-A4B1-8DDCCBEEF7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5846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200F8-DE59-4F4A-96A9-4DFCB7DBBB0B}" type="datetimeFigureOut">
              <a:rPr lang="zh-CN" altLang="en-US" smtClean="0"/>
              <a:t>2018/10/9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186BB-C6C1-4AB8-A4B1-8DDCCBEEF7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581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2200F8-DE59-4F4A-96A9-4DFCB7DBBB0B}" type="datetimeFigureOut">
              <a:rPr lang="zh-CN" altLang="en-US" smtClean="0"/>
              <a:t>2018/10/9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2186BB-C6C1-4AB8-A4B1-8DDCCBEEF7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548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401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notesSlide" Target="../notesSlides/notesSlide1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19" Type="http://schemas.openxmlformats.org/officeDocument/2006/relationships/slideLayout" Target="../slideLayouts/slideLayout7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7" Type="http://schemas.openxmlformats.org/officeDocument/2006/relationships/notesSlide" Target="../notesSlides/notesSlide1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43.xml"/><Relationship Id="rId4" Type="http://schemas.openxmlformats.org/officeDocument/2006/relationships/tags" Target="../tags/tag4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notesSlide" Target="../notesSlides/notesSlide17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7" Type="http://schemas.openxmlformats.org/officeDocument/2006/relationships/notesSlide" Target="../notesSlides/notesSlide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4.xml"/><Relationship Id="rId4" Type="http://schemas.openxmlformats.org/officeDocument/2006/relationships/tags" Target="../tags/tag2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7" Type="http://schemas.openxmlformats.org/officeDocument/2006/relationships/notesSlide" Target="../notesSlides/notesSlide26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7" Type="http://schemas.openxmlformats.org/officeDocument/2006/relationships/notesSlide" Target="../notesSlides/notesSlide27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8.xml"/><Relationship Id="rId4" Type="http://schemas.openxmlformats.org/officeDocument/2006/relationships/tags" Target="../tags/tag5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7" Type="http://schemas.openxmlformats.org/officeDocument/2006/relationships/notesSlide" Target="../notesSlides/notesSlide29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0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tags" Target="../tags/tag73.xml"/><Relationship Id="rId7" Type="http://schemas.openxmlformats.org/officeDocument/2006/relationships/notesSlide" Target="../notesSlides/notesSlide43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75.xml"/><Relationship Id="rId4" Type="http://schemas.openxmlformats.org/officeDocument/2006/relationships/tags" Target="../tags/tag7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7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7" Type="http://schemas.openxmlformats.org/officeDocument/2006/relationships/notesSlide" Target="../notesSlides/notesSlide6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33.xml"/><Relationship Id="rId4" Type="http://schemas.openxmlformats.org/officeDocument/2006/relationships/tags" Target="../tags/tag3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7" Type="http://schemas.openxmlformats.org/officeDocument/2006/relationships/notesSlide" Target="../notesSlides/notesSlide9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38.xml"/><Relationship Id="rId4" Type="http://schemas.openxmlformats.org/officeDocument/2006/relationships/tags" Target="../tags/tag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-PA_椭圆 3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rot="20825457">
            <a:off x="8626596" y="2673369"/>
            <a:ext cx="1008063" cy="1008063"/>
          </a:xfrm>
          <a:prstGeom prst="ellipse">
            <a:avLst/>
          </a:prstGeom>
          <a:gradFill rotWithShape="1">
            <a:gsLst>
              <a:gs pos="39100">
                <a:srgbClr val="8DA9DB">
                  <a:alpha val="51000"/>
                </a:srgbClr>
              </a:gs>
              <a:gs pos="0">
                <a:schemeClr val="accent1">
                  <a:alpha val="0"/>
                </a:schemeClr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7" name="PA-PA_组合 3"/>
          <p:cNvGrpSpPr/>
          <p:nvPr>
            <p:custDataLst>
              <p:tags r:id="rId3"/>
            </p:custDataLst>
          </p:nvPr>
        </p:nvGrpSpPr>
        <p:grpSpPr>
          <a:xfrm>
            <a:off x="592939" y="1042005"/>
            <a:ext cx="5022817" cy="5478582"/>
            <a:chOff x="1988958" y="307799"/>
            <a:chExt cx="5022817" cy="5478582"/>
          </a:xfrm>
        </p:grpSpPr>
        <p:sp>
          <p:nvSpPr>
            <p:cNvPr id="8" name="PA-AutoShape 30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 rot="7833386" flipH="1">
              <a:off x="3982858" y="29661"/>
              <a:ext cx="187325" cy="4175126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chemeClr val="accent1">
                    <a:alpha val="32001"/>
                  </a:schemeClr>
                </a:gs>
                <a:gs pos="100000">
                  <a:schemeClr val="accent1">
                    <a:gamma/>
                    <a:shade val="0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9" name="PA-椭圆 23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 rot="20433386">
              <a:off x="4253574" y="2210829"/>
              <a:ext cx="647700" cy="64770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0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0" name="PA-椭圆 24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 rot="20433386">
              <a:off x="2258800" y="307799"/>
              <a:ext cx="4752975" cy="4752976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8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1" name="PA-椭圆 25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 rot="20433386">
              <a:off x="3026435" y="1031411"/>
              <a:ext cx="3167063" cy="3167063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17999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2" name="PA-椭圆 26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 rot="285485">
              <a:off x="3709363" y="1601366"/>
              <a:ext cx="1800225" cy="18002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42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3" name="PA-椭圆 27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 rot="20433386">
              <a:off x="4524962" y="2473146"/>
              <a:ext cx="144463" cy="144463"/>
            </a:xfrm>
            <a:prstGeom prst="ellipse">
              <a:avLst/>
            </a:prstGeom>
            <a:solidFill>
              <a:schemeClr val="bg1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4" name="PA-AutoShape 32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 rot="1649284" flipH="1">
              <a:off x="4212925" y="314268"/>
              <a:ext cx="187325" cy="5472113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chemeClr val="accent1">
                    <a:alpha val="32001"/>
                  </a:schemeClr>
                </a:gs>
                <a:gs pos="100000">
                  <a:schemeClr val="accent1">
                    <a:gamma/>
                    <a:shade val="0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5" name="PA-AutoShape 33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 rot="12565181" flipH="1">
              <a:off x="4626387" y="1619813"/>
              <a:ext cx="144463" cy="1223963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chemeClr val="accent1">
                    <a:alpha val="32001"/>
                  </a:schemeClr>
                </a:gs>
                <a:gs pos="100000">
                  <a:schemeClr val="accent1">
                    <a:gamma/>
                    <a:shade val="0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6" name="PA-AutoShape 37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 rot="5223252" flipH="1">
              <a:off x="4441402" y="1955820"/>
              <a:ext cx="144463" cy="1223963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chemeClr val="accent1">
                    <a:alpha val="32001"/>
                  </a:schemeClr>
                </a:gs>
                <a:gs pos="100000">
                  <a:schemeClr val="accent1">
                    <a:gamma/>
                    <a:shade val="0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19" name="PA-PA_黑鸣_文本框 7"/>
          <p:cNvSpPr txBox="1"/>
          <p:nvPr>
            <p:custDataLst>
              <p:tags r:id="rId4"/>
            </p:custDataLst>
          </p:nvPr>
        </p:nvSpPr>
        <p:spPr>
          <a:xfrm flipH="1" flipV="1">
            <a:off x="12146281" y="0"/>
            <a:ext cx="45719" cy="89983"/>
          </a:xfrm>
          <a:prstGeom prst="rect">
            <a:avLst/>
          </a:prstGeom>
          <a:noFill/>
        </p:spPr>
        <p:txBody>
          <a:bodyPr wrap="squar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0"/>
              </a:lnSpc>
            </a:pPr>
            <a:r>
              <a:rPr lang="zh-CN" altLang="en-US" spc="-12000" dirty="0">
                <a:solidFill>
                  <a:srgbClr val="B7B7B7"/>
                </a:solidFill>
                <a:latin typeface="+mj-ea"/>
                <a:ea typeface="+mj-ea"/>
              </a:rPr>
              <a:t>●●●●●●●●●●●●●●●●●●●●●●●●●●●●●●●●●●●●●●</a:t>
            </a:r>
          </a:p>
        </p:txBody>
      </p:sp>
      <p:sp>
        <p:nvSpPr>
          <p:cNvPr id="20" name="PA-PA_黑鸣_文本框 7"/>
          <p:cNvSpPr txBox="1"/>
          <p:nvPr>
            <p:custDataLst>
              <p:tags r:id="rId5"/>
            </p:custDataLst>
          </p:nvPr>
        </p:nvSpPr>
        <p:spPr>
          <a:xfrm>
            <a:off x="-54405" y="1997525"/>
            <a:ext cx="45719" cy="87086"/>
          </a:xfrm>
          <a:prstGeom prst="rect">
            <a:avLst/>
          </a:prstGeom>
          <a:noFill/>
        </p:spPr>
        <p:txBody>
          <a:bodyPr wrap="squar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0"/>
              </a:lnSpc>
            </a:pPr>
            <a:r>
              <a:rPr lang="zh-CN" altLang="en-US" spc="-12000" dirty="0">
                <a:solidFill>
                  <a:srgbClr val="B7B7B7"/>
                </a:solidFill>
                <a:latin typeface="+mj-ea"/>
                <a:ea typeface="+mj-ea"/>
              </a:rPr>
              <a:t>●●●●●●●●●●●●●●●●●●●●●●●●●●●●●●●●●●●●●●</a:t>
            </a:r>
          </a:p>
        </p:txBody>
      </p:sp>
      <p:sp>
        <p:nvSpPr>
          <p:cNvPr id="21" name="PA-PA_黑鸣_文本框 7"/>
          <p:cNvSpPr txBox="1"/>
          <p:nvPr>
            <p:custDataLst>
              <p:tags r:id="rId6"/>
            </p:custDataLst>
          </p:nvPr>
        </p:nvSpPr>
        <p:spPr>
          <a:xfrm>
            <a:off x="8450299" y="3177983"/>
            <a:ext cx="45719" cy="87086"/>
          </a:xfrm>
          <a:prstGeom prst="rect">
            <a:avLst/>
          </a:prstGeom>
          <a:noFill/>
        </p:spPr>
        <p:txBody>
          <a:bodyPr wrap="squar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0"/>
              </a:lnSpc>
            </a:pPr>
            <a:r>
              <a:rPr lang="zh-CN" altLang="en-US" spc="-12000" dirty="0">
                <a:solidFill>
                  <a:srgbClr val="B7B7B7"/>
                </a:solidFill>
                <a:latin typeface="+mj-ea"/>
                <a:ea typeface="+mj-ea"/>
              </a:rPr>
              <a:t>●●●●●●●●●●●●●●●●●●●●●●●●●●●●●●●●●●●●●●</a:t>
            </a:r>
          </a:p>
        </p:txBody>
      </p:sp>
      <p:sp>
        <p:nvSpPr>
          <p:cNvPr id="22" name="PA-PA_文本框 3">
            <a:extLst>
              <a:ext uri="{FF2B5EF4-FFF2-40B4-BE49-F238E27FC236}">
                <a16:creationId xmlns="" xmlns:a16="http://schemas.microsoft.com/office/drawing/2014/main" id="{92DC8145-2F4C-445E-B44B-E5BF596D55FD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2481943" y="2651606"/>
            <a:ext cx="6911817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7200" dirty="0">
                <a:solidFill>
                  <a:srgbClr val="FB2B52"/>
                </a:solidFill>
                <a:latin typeface="+mj-ea"/>
                <a:ea typeface="+mj-ea"/>
              </a:rPr>
              <a:t>优</a:t>
            </a:r>
            <a:r>
              <a:rPr lang="zh-CN" altLang="en-US" sz="7200" dirty="0" smtClean="0">
                <a:solidFill>
                  <a:srgbClr val="FB2B52"/>
                </a:solidFill>
                <a:latin typeface="+mj-ea"/>
                <a:ea typeface="+mj-ea"/>
              </a:rPr>
              <a:t>品</a:t>
            </a:r>
            <a:r>
              <a:rPr lang="en-US" altLang="zh-CN" sz="7200" dirty="0" smtClean="0">
                <a:solidFill>
                  <a:srgbClr val="FB2B52"/>
                </a:solidFill>
                <a:latin typeface="+mj-ea"/>
                <a:ea typeface="+mj-ea"/>
              </a:rPr>
              <a:t>PPT</a:t>
            </a:r>
            <a:r>
              <a:rPr lang="zh-CN" altLang="en-US" sz="7200" dirty="0" smtClean="0">
                <a:solidFill>
                  <a:srgbClr val="FB2B52"/>
                </a:solidFill>
                <a:latin typeface="+mj-ea"/>
                <a:ea typeface="+mj-ea"/>
              </a:rPr>
              <a:t>快闪</a:t>
            </a:r>
            <a:endParaRPr lang="zh-CN" altLang="en-US" sz="7200" dirty="0">
              <a:solidFill>
                <a:srgbClr val="FB2B52"/>
              </a:solidFill>
              <a:latin typeface="+mj-ea"/>
              <a:ea typeface="+mj-ea"/>
            </a:endParaRPr>
          </a:p>
        </p:txBody>
      </p:sp>
      <p:sp>
        <p:nvSpPr>
          <p:cNvPr id="23" name="PA-PA_文本框 3">
            <a:extLst>
              <a:ext uri="{FF2B5EF4-FFF2-40B4-BE49-F238E27FC236}">
                <a16:creationId xmlns="" xmlns:a16="http://schemas.microsoft.com/office/drawing/2014/main" id="{3EA4E47D-FD2A-4C98-853E-F7532CC66AE5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2456155" y="2656469"/>
            <a:ext cx="6911817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7200" dirty="0">
                <a:solidFill>
                  <a:srgbClr val="24F4ED"/>
                </a:solidFill>
                <a:latin typeface="+mj-ea"/>
                <a:ea typeface="+mj-ea"/>
              </a:rPr>
              <a:t>优</a:t>
            </a:r>
            <a:r>
              <a:rPr lang="zh-CN" altLang="en-US" sz="7200" dirty="0" smtClean="0">
                <a:solidFill>
                  <a:srgbClr val="24F4ED"/>
                </a:solidFill>
                <a:latin typeface="+mj-ea"/>
                <a:ea typeface="+mj-ea"/>
              </a:rPr>
              <a:t>品</a:t>
            </a:r>
            <a:r>
              <a:rPr lang="en-US" altLang="zh-CN" sz="7200" dirty="0" smtClean="0">
                <a:solidFill>
                  <a:srgbClr val="24F4ED"/>
                </a:solidFill>
                <a:latin typeface="+mj-ea"/>
                <a:ea typeface="+mj-ea"/>
              </a:rPr>
              <a:t>PPT</a:t>
            </a:r>
            <a:r>
              <a:rPr lang="zh-CN" altLang="en-US" sz="7200" dirty="0" smtClean="0">
                <a:solidFill>
                  <a:srgbClr val="24F4ED"/>
                </a:solidFill>
                <a:latin typeface="+mj-ea"/>
                <a:ea typeface="+mj-ea"/>
              </a:rPr>
              <a:t>快闪</a:t>
            </a:r>
            <a:endParaRPr lang="zh-CN" altLang="en-US" sz="7200" dirty="0">
              <a:solidFill>
                <a:srgbClr val="24F4ED"/>
              </a:solidFill>
              <a:latin typeface="+mj-ea"/>
              <a:ea typeface="+mj-ea"/>
            </a:endParaRPr>
          </a:p>
        </p:txBody>
      </p:sp>
      <p:sp>
        <p:nvSpPr>
          <p:cNvPr id="24" name="PA-PA_文本框 3">
            <a:extLst>
              <a:ext uri="{FF2B5EF4-FFF2-40B4-BE49-F238E27FC236}">
                <a16:creationId xmlns="" xmlns:a16="http://schemas.microsoft.com/office/drawing/2014/main" id="{797505AA-DF08-4E88-9020-FFB40EB02C35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455552" y="2656784"/>
            <a:ext cx="6911817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7200" dirty="0">
                <a:solidFill>
                  <a:schemeClr val="bg1"/>
                </a:solidFill>
                <a:latin typeface="+mj-ea"/>
                <a:ea typeface="+mj-ea"/>
              </a:rPr>
              <a:t>优</a:t>
            </a:r>
            <a:r>
              <a:rPr lang="zh-CN" altLang="en-US" sz="7200" dirty="0" smtClean="0">
                <a:solidFill>
                  <a:schemeClr val="bg1"/>
                </a:solidFill>
                <a:latin typeface="+mj-ea"/>
                <a:ea typeface="+mj-ea"/>
              </a:rPr>
              <a:t>品</a:t>
            </a:r>
            <a:r>
              <a:rPr lang="en-US" altLang="zh-CN" sz="7200" dirty="0" smtClean="0">
                <a:solidFill>
                  <a:schemeClr val="bg1"/>
                </a:solidFill>
                <a:latin typeface="+mj-ea"/>
                <a:ea typeface="+mj-ea"/>
              </a:rPr>
              <a:t>PPT</a:t>
            </a:r>
            <a:r>
              <a:rPr lang="zh-CN" altLang="en-US" sz="7200" dirty="0" smtClean="0">
                <a:solidFill>
                  <a:schemeClr val="bg1"/>
                </a:solidFill>
                <a:latin typeface="+mj-ea"/>
                <a:ea typeface="+mj-ea"/>
              </a:rPr>
              <a:t>快闪</a:t>
            </a:r>
            <a:endParaRPr lang="zh-CN" altLang="en-US" sz="7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74867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250"/>
    </mc:Choice>
    <mc:Fallback xmlns="">
      <p:transition spd="slow" advClick="0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497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497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fade">
                                      <p:cBhvr>
                                        <p:cTn id="9" dur="49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3" accel="100000" fill="hold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" dur="1" accel="100000" fill="hold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50000" y="150000"/>
                                      <p:to x="100000" y="100000"/>
                                    </p:animScale>
                                    <p:animRot by="21600000" to="1800000"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fade">
                                      <p:cBhvr>
                                        <p:cTn id="1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8*(rand(1)-0.5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8*(rand(1)-0.5)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Effect transition="out" filter="fade">
                                      <p:cBhvr>
                                        <p:cTn id="25" dur="63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 to="" calcmode="lin" valueType="clr">
                                      <p:cBhvr>
                                        <p:cTn id="2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0000"/>
                                            </p:clrVal>
                                          </p:val>
                                        </p:tav>
                                        <p:tav tm="100000">
                                          <p:val>
                                            <p:clrVal>
                                              <a:srgbClr val="FF00FE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8*(rand(1)-0.5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8*(rand(1)-0.5)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Effect transition="out" filter="fade">
                                      <p:cBhvr>
                                        <p:cTn id="33" dur="63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 to="" calcmode="lin" valueType="clr">
                                      <p:cBhvr>
                                        <p:cTn id="3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0000"/>
                                            </p:clrVal>
                                          </p:val>
                                        </p:tav>
                                        <p:tav tm="100000">
                                          <p:val>
                                            <p:clrVal>
                                              <a:srgbClr val="FF00FE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8*(rand(1)-0.5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8*(rand(1)-0.5)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Effect transition="out" filter="fade">
                                      <p:cBhvr>
                                        <p:cTn id="41" dur="125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 to="" calcmode="lin" valueType="clr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0000"/>
                                            </p:clrVal>
                                          </p:val>
                                        </p:tav>
                                        <p:tav tm="100000">
                                          <p:val>
                                            <p:clrVal>
                                              <a:srgbClr val="FF00FE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2.96296E-6 L 0.00404 -0.00023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58025E-6 L 0.00382 0.00617 " pathEditMode="relative" ptsTypes="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2.59259E-6 L -0.00312 -0.00486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00" y="-25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24000" y="2967335"/>
            <a:ext cx="9144000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>
                <a:solidFill>
                  <a:srgbClr val="FFFFFF"/>
                </a:solidFill>
              </a:rPr>
              <a:t>3</a:t>
            </a: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744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"/>
    </mc:Choice>
    <mc:Fallback xmlns=""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524000" y="2967335"/>
            <a:ext cx="9144000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mtClean="0">
                <a:solidFill>
                  <a:srgbClr val="FB2B52"/>
                </a:solidFill>
              </a:rPr>
              <a:t>2 </a:t>
            </a:r>
            <a:endParaRPr lang="zh-CN" altLang="en-US">
              <a:solidFill>
                <a:srgbClr val="FB2B52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524000" y="2967335"/>
            <a:ext cx="9144000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mtClean="0">
                <a:solidFill>
                  <a:srgbClr val="24F4ED"/>
                </a:solidFill>
              </a:rPr>
              <a:t>2 </a:t>
            </a:r>
            <a:endParaRPr lang="zh-CN" altLang="en-US">
              <a:solidFill>
                <a:srgbClr val="24F4ED"/>
              </a:solidFill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524000" y="2967335"/>
            <a:ext cx="9144000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mtClean="0">
                <a:solidFill>
                  <a:srgbClr val="FFFFFF"/>
                </a:solidFill>
              </a:rPr>
              <a:t>2 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524000" y="2967335"/>
            <a:ext cx="9144000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>
                <a:solidFill>
                  <a:srgbClr val="FFFFFF"/>
                </a:solidFill>
              </a:rPr>
              <a:t>2 </a:t>
            </a:r>
            <a:endParaRPr lang="zh-CN" altLang="en-US">
              <a:solidFill>
                <a:srgbClr val="FFFFFF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136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"/>
    </mc:Choice>
    <mc:Fallback xmlns="">
      <p:transition spd="slow" advClick="0"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" pathEditMode="relative" ptsTypes="">
                                      <p:cBhvr>
                                        <p:cTn id="6" dur="11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7" dur="22" fill="hold">
                                          <p:stCondLst>
                                            <p:cond delay="11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27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7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7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56" fill="hold">
                                          <p:stCondLst>
                                            <p:cond delay="27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33" fill="hold">
                                          <p:stCondLst>
                                            <p:cond delay="1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33" fill="hold">
                                          <p:stCondLst>
                                            <p:cond delay="1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33" fill="hold">
                                          <p:stCondLst>
                                            <p:cond delay="1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13" fill="hold">
                                          <p:stCondLst>
                                            <p:cond delay="14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33" fill="hold">
                                          <p:stCondLst>
                                            <p:cond delay="2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33" fill="hold">
                                          <p:stCondLst>
                                            <p:cond delay="2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33" fill="hold">
                                          <p:stCondLst>
                                            <p:cond delay="2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24000" y="2967335"/>
            <a:ext cx="9144000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/>
              <a:t>1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384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"/>
    </mc:Choice>
    <mc:Fallback xmlns=""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99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53000" y="3021985"/>
            <a:ext cx="762064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rgbClr val="FFFFFF"/>
                </a:solidFill>
              </a:rPr>
              <a:t>开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715000" y="3021985"/>
            <a:ext cx="762064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rgbClr val="FFFFFF"/>
                </a:solidFill>
              </a:rPr>
              <a:t>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477064" y="3021985"/>
            <a:ext cx="762064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rgbClr val="FFFFFF"/>
                </a:solidFill>
              </a:rPr>
              <a:t>啦</a:t>
            </a:r>
          </a:p>
        </p:txBody>
      </p:sp>
    </p:spTree>
    <p:extLst>
      <p:ext uri="{BB962C8B-B14F-4D97-AF65-F5344CB8AC3E}">
        <p14:creationId xmlns:p14="http://schemas.microsoft.com/office/powerpoint/2010/main" val="100316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"/>
    </mc:Choice>
    <mc:Fallback xmlns="">
      <p:transition spd="slow" advClick="0"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-0.05 0" pathEditMode="relative">
                                      <p:cBhvr from="" to="">
                                        <p:cTn id="9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0.05 0" pathEditMode="relative">
                                      <p:cBhvr from="" to="">
                                        <p:cTn id="18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24000" y="2967335"/>
            <a:ext cx="9144000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rgbClr val="FFFFFF"/>
                </a:solidFill>
              </a:rPr>
              <a:t>萌萌哒</a:t>
            </a:r>
          </a:p>
        </p:txBody>
      </p:sp>
    </p:spTree>
    <p:extLst>
      <p:ext uri="{BB962C8B-B14F-4D97-AF65-F5344CB8AC3E}">
        <p14:creationId xmlns:p14="http://schemas.microsoft.com/office/powerpoint/2010/main" val="4189362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"/>
    </mc:Choice>
    <mc:Fallback xmlns=""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99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24000" y="2967335"/>
            <a:ext cx="9144000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srgbClr val="FFFFFF"/>
                </a:solidFill>
              </a:rPr>
              <a:t>小优品</a:t>
            </a:r>
            <a:endParaRPr lang="zh-CN" alt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374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"/>
    </mc:Choice>
    <mc:Fallback xmlns=""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24000" y="2967335"/>
            <a:ext cx="9144000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rgbClr val="FFFFFF"/>
                </a:solidFill>
              </a:rPr>
              <a:t>又陪大家</a:t>
            </a:r>
          </a:p>
        </p:txBody>
      </p:sp>
    </p:spTree>
    <p:extLst>
      <p:ext uri="{BB962C8B-B14F-4D97-AF65-F5344CB8AC3E}">
        <p14:creationId xmlns:p14="http://schemas.microsoft.com/office/powerpoint/2010/main" val="2005006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"/>
    </mc:Choice>
    <mc:Fallback xmlns=""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524000" y="2967335"/>
            <a:ext cx="9144000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>
                <a:solidFill>
                  <a:srgbClr val="FB2B52"/>
                </a:solidFill>
              </a:rPr>
              <a:t>过了一年</a:t>
            </a:r>
            <a:endParaRPr lang="zh-CN" altLang="en-US">
              <a:solidFill>
                <a:srgbClr val="FB2B52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524000" y="2967335"/>
            <a:ext cx="9144000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>
                <a:solidFill>
                  <a:srgbClr val="24F4ED"/>
                </a:solidFill>
              </a:rPr>
              <a:t>过了一年</a:t>
            </a:r>
            <a:endParaRPr lang="zh-CN" altLang="en-US">
              <a:solidFill>
                <a:srgbClr val="24F4ED"/>
              </a:solidFill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524000" y="2967335"/>
            <a:ext cx="9144000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>
                <a:solidFill>
                  <a:srgbClr val="FFFFFF"/>
                </a:solidFill>
              </a:rPr>
              <a:t>过了一年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524000" y="2967335"/>
            <a:ext cx="9144000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rgbClr val="FFFFFF"/>
                </a:solidFill>
              </a:rPr>
              <a:t>过了一年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9831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"/>
    </mc:Choice>
    <mc:Fallback xmlns=""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" pathEditMode="relative" ptsTypes="">
                                      <p:cBhvr>
                                        <p:cTn id="6" dur="8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7" dur="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42" fill="hold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10" fill="hold">
                                          <p:stCondLst>
                                            <p:cond delay="1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24000" y="2967335"/>
            <a:ext cx="9144000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rgbClr val="FFFFFF"/>
                </a:solidFill>
              </a:rPr>
              <a:t>如果</a:t>
            </a:r>
          </a:p>
        </p:txBody>
      </p:sp>
    </p:spTree>
    <p:extLst>
      <p:ext uri="{BB962C8B-B14F-4D97-AF65-F5344CB8AC3E}">
        <p14:creationId xmlns:p14="http://schemas.microsoft.com/office/powerpoint/2010/main" val="1792155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"/>
    </mc:Choice>
    <mc:Fallback xmlns="">
      <p:transition spd="slow" advClick="0" advTm="30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334000" y="3021985"/>
            <a:ext cx="762064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你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096064" y="3021985"/>
            <a:ext cx="762064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想</a:t>
            </a:r>
          </a:p>
        </p:txBody>
      </p:sp>
    </p:spTree>
    <p:extLst>
      <p:ext uri="{BB962C8B-B14F-4D97-AF65-F5344CB8AC3E}">
        <p14:creationId xmlns:p14="http://schemas.microsoft.com/office/powerpoint/2010/main" val="1282681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"/>
    </mc:Choice>
    <mc:Fallback xmlns=""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-0.05 0" pathEditMode="relative">
                                      <p:cBhvr from="" to="">
                                        <p:cTn id="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0.05 0" pathEditMode="relative">
                                      <p:cBhvr from="" to="">
                                        <p:cTn id="1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1524000" y="2967335"/>
            <a:ext cx="9144000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rgbClr val="FFFFFF"/>
                </a:solidFill>
              </a:rPr>
              <a:t>你眼前的是</a:t>
            </a: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1524000" y="2967335"/>
            <a:ext cx="9144000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>
                <a:solidFill>
                  <a:srgbClr val="FFFFFF"/>
                </a:solidFill>
              </a:rPr>
              <a:t>你眼前的是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524000" y="2967335"/>
            <a:ext cx="9144000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>
                <a:solidFill>
                  <a:srgbClr val="FFFFFF"/>
                </a:solidFill>
              </a:rPr>
              <a:t>你眼前的是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524000" y="2967335"/>
            <a:ext cx="9144000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srgbClr val="FFFFFF"/>
                </a:solidFill>
              </a:rPr>
              <a:t>你眼前的是</a:t>
            </a:r>
            <a:endParaRPr lang="zh-CN" altLang="en-US" dirty="0">
              <a:solidFill>
                <a:srgbClr val="FFFFFF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15426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000"/>
    </mc:Choice>
    <mc:Fallback xmlns="">
      <p:transition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15" dur="7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1" dur="7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7" dur="7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400424" y="2730500"/>
            <a:ext cx="3391152" cy="1397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0000">
                <a:solidFill>
                  <a:srgbClr val="FFFFFF"/>
                </a:solidFill>
              </a:rPr>
              <a:t>Get</a:t>
            </a:r>
            <a:endParaRPr lang="zh-CN" altLang="en-US" sz="100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397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"/>
    </mc:Choice>
    <mc:Fallback xmlns=""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826000" y="2710180"/>
            <a:ext cx="1270064" cy="147732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10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更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096064" y="2710180"/>
            <a:ext cx="1270064" cy="147732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10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多</a:t>
            </a:r>
          </a:p>
        </p:txBody>
      </p:sp>
    </p:spTree>
    <p:extLst>
      <p:ext uri="{BB962C8B-B14F-4D97-AF65-F5344CB8AC3E}">
        <p14:creationId xmlns:p14="http://schemas.microsoft.com/office/powerpoint/2010/main" val="2118235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"/>
    </mc:Choice>
    <mc:Fallback xmlns=""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-0.05 0" pathEditMode="relative">
                                      <p:cBhvr from="" to="">
                                        <p:cTn id="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0.05 0" pathEditMode="relative">
                                      <p:cBhvr from="" to="">
                                        <p:cTn id="1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24000" y="2967335"/>
            <a:ext cx="9144000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rgbClr val="FFFFFF"/>
                </a:solidFill>
              </a:rPr>
              <a:t>新潮</a:t>
            </a:r>
          </a:p>
        </p:txBody>
      </p:sp>
    </p:spTree>
    <p:extLst>
      <p:ext uri="{BB962C8B-B14F-4D97-AF65-F5344CB8AC3E}">
        <p14:creationId xmlns:p14="http://schemas.microsoft.com/office/powerpoint/2010/main" val="1152113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"/>
    </mc:Choice>
    <mc:Fallback xmlns=""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99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24000" y="2967335"/>
            <a:ext cx="9144000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rgbClr val="FFFFFF"/>
                </a:solidFill>
              </a:rPr>
              <a:t>有美感</a:t>
            </a:r>
          </a:p>
        </p:txBody>
      </p:sp>
    </p:spTree>
    <p:extLst>
      <p:ext uri="{BB962C8B-B14F-4D97-AF65-F5344CB8AC3E}">
        <p14:creationId xmlns:p14="http://schemas.microsoft.com/office/powerpoint/2010/main" val="3815050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"/>
    </mc:Choice>
    <mc:Fallback xmlns=""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53000" y="3021985"/>
            <a:ext cx="762064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rgbClr val="FFFFFF"/>
                </a:solidFill>
              </a:rPr>
              <a:t>的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715064" y="3021985"/>
            <a:ext cx="1905096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rgbClr val="FFFFFF"/>
                </a:solidFill>
              </a:rPr>
              <a:t>素材</a:t>
            </a:r>
          </a:p>
        </p:txBody>
      </p:sp>
    </p:spTree>
    <p:extLst>
      <p:ext uri="{BB962C8B-B14F-4D97-AF65-F5344CB8AC3E}">
        <p14:creationId xmlns:p14="http://schemas.microsoft.com/office/powerpoint/2010/main" val="3328473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"/>
    </mc:Choice>
    <mc:Fallback xmlns=""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-0.05 0" pathEditMode="relative">
                                      <p:cBhvr from="" to="">
                                        <p:cTn id="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0.05 0" pathEditMode="relative">
                                      <p:cBhvr from="" to="">
                                        <p:cTn id="1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24000" y="2967335"/>
            <a:ext cx="9144000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rgbClr val="FFFFFF"/>
                </a:solidFill>
              </a:rPr>
              <a:t>想成为</a:t>
            </a:r>
          </a:p>
        </p:txBody>
      </p:sp>
    </p:spTree>
    <p:extLst>
      <p:ext uri="{BB962C8B-B14F-4D97-AF65-F5344CB8AC3E}">
        <p14:creationId xmlns:p14="http://schemas.microsoft.com/office/powerpoint/2010/main" val="220048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"/>
    </mc:Choice>
    <mc:Fallback xmlns=""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99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524000" y="2967335"/>
            <a:ext cx="9144000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>
                <a:solidFill>
                  <a:srgbClr val="FB2B52"/>
                </a:solidFill>
              </a:rPr>
              <a:t>这条街</a:t>
            </a:r>
            <a:endParaRPr lang="zh-CN" altLang="en-US">
              <a:solidFill>
                <a:srgbClr val="FB2B52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524000" y="2967335"/>
            <a:ext cx="9144000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>
                <a:solidFill>
                  <a:srgbClr val="24F4ED"/>
                </a:solidFill>
              </a:rPr>
              <a:t>这条街</a:t>
            </a:r>
            <a:endParaRPr lang="zh-CN" altLang="en-US">
              <a:solidFill>
                <a:srgbClr val="24F4ED"/>
              </a:solidFill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524000" y="2967335"/>
            <a:ext cx="9144000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这条街</a:t>
            </a:r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524000" y="2967335"/>
            <a:ext cx="9144000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这条街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6297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"/>
    </mc:Choice>
    <mc:Fallback xmlns=""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" pathEditMode="relative" ptsTypes="">
                                      <p:cBhvr>
                                        <p:cTn id="6" dur="8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7" dur="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42" fill="hold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10" fill="hold">
                                          <p:stCondLst>
                                            <p:cond delay="1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524000" y="2967335"/>
            <a:ext cx="9144000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>
                <a:solidFill>
                  <a:srgbClr val="FB2B52"/>
                </a:solidFill>
              </a:rPr>
              <a:t>最靓的仔</a:t>
            </a:r>
            <a:endParaRPr lang="zh-CN" altLang="en-US">
              <a:solidFill>
                <a:srgbClr val="FB2B52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524000" y="2967335"/>
            <a:ext cx="9144000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>
                <a:solidFill>
                  <a:srgbClr val="24F4ED"/>
                </a:solidFill>
              </a:rPr>
              <a:t>最靓的仔</a:t>
            </a:r>
            <a:endParaRPr lang="zh-CN" altLang="en-US">
              <a:solidFill>
                <a:srgbClr val="24F4ED"/>
              </a:solidFill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524000" y="2967335"/>
            <a:ext cx="9144000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>
                <a:solidFill>
                  <a:srgbClr val="FFFFFF"/>
                </a:solidFill>
              </a:rPr>
              <a:t>最靓的仔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524000" y="2967335"/>
            <a:ext cx="9144000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rgbClr val="FFFFFF"/>
                </a:solidFill>
              </a:rPr>
              <a:t>最靓的仔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17751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"/>
    </mc:Choice>
    <mc:Fallback xmlns=""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" pathEditMode="relative" ptsTypes="">
                                      <p:cBhvr>
                                        <p:cTn id="6" dur="8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7" dur="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42" fill="hold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10" fill="hold">
                                          <p:stCondLst>
                                            <p:cond delay="1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24000" y="2967335"/>
            <a:ext cx="9144000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rgbClr val="FFFFFF"/>
                </a:solidFill>
              </a:rPr>
              <a:t>快来</a:t>
            </a:r>
          </a:p>
        </p:txBody>
      </p:sp>
    </p:spTree>
    <p:extLst>
      <p:ext uri="{BB962C8B-B14F-4D97-AF65-F5344CB8AC3E}">
        <p14:creationId xmlns:p14="http://schemas.microsoft.com/office/powerpoint/2010/main" val="3342075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"/>
    </mc:Choice>
    <mc:Fallback xmlns=""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524000" y="2967335"/>
            <a:ext cx="9144000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FB2B52"/>
                </a:solidFill>
              </a:rPr>
              <a:t>优</a:t>
            </a:r>
            <a:r>
              <a:rPr lang="zh-CN" altLang="en-US" dirty="0" smtClean="0">
                <a:solidFill>
                  <a:srgbClr val="FB2B52"/>
                </a:solidFill>
              </a:rPr>
              <a:t>品</a:t>
            </a:r>
            <a:r>
              <a:rPr lang="en-US" altLang="zh-CN" dirty="0" smtClean="0">
                <a:solidFill>
                  <a:srgbClr val="FB2B52"/>
                </a:solidFill>
              </a:rPr>
              <a:t>PPT</a:t>
            </a:r>
            <a:endParaRPr lang="zh-CN" altLang="en-US" dirty="0">
              <a:solidFill>
                <a:srgbClr val="FB2B52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524000" y="2967335"/>
            <a:ext cx="9144000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24F4ED"/>
                </a:solidFill>
              </a:rPr>
              <a:t>优</a:t>
            </a:r>
            <a:r>
              <a:rPr lang="zh-CN" altLang="en-US" dirty="0" smtClean="0">
                <a:solidFill>
                  <a:srgbClr val="24F4ED"/>
                </a:solidFill>
              </a:rPr>
              <a:t>品</a:t>
            </a:r>
            <a:r>
              <a:rPr lang="en-US" altLang="zh-CN" dirty="0" smtClean="0">
                <a:solidFill>
                  <a:srgbClr val="24F4ED"/>
                </a:solidFill>
              </a:rPr>
              <a:t>PPT</a:t>
            </a:r>
            <a:endParaRPr lang="zh-CN" altLang="en-US" dirty="0">
              <a:solidFill>
                <a:srgbClr val="24F4ED"/>
              </a:solidFill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524000" y="2967335"/>
            <a:ext cx="9144000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/>
              <a:t>优</a:t>
            </a:r>
            <a:r>
              <a:rPr lang="zh-CN" altLang="en-US" dirty="0" smtClean="0"/>
              <a:t>品</a:t>
            </a:r>
            <a:r>
              <a:rPr lang="en-US" altLang="zh-CN" dirty="0" smtClean="0"/>
              <a:t>PPT</a:t>
            </a:r>
            <a:endParaRPr lang="zh-CN" altLang="en-US" dirty="0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524000" y="2967335"/>
            <a:ext cx="9144000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/>
              <a:t>优</a:t>
            </a:r>
            <a:r>
              <a:rPr lang="zh-CN" altLang="en-US" dirty="0" smtClean="0"/>
              <a:t>品</a:t>
            </a:r>
            <a:r>
              <a:rPr lang="en-US" altLang="zh-CN" dirty="0" smtClean="0"/>
              <a:t>PPT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74005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"/>
    </mc:Choice>
    <mc:Fallback xmlns=""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" pathEditMode="relative" ptsTypes="">
                                      <p:cBhvr>
                                        <p:cTn id="6" dur="8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7" dur="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42" fill="hold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10" fill="hold">
                                          <p:stCondLst>
                                            <p:cond delay="1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524000" y="2921615"/>
            <a:ext cx="9144000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FB2B52"/>
                </a:solidFill>
              </a:rPr>
              <a:t>优</a:t>
            </a:r>
            <a:r>
              <a:rPr lang="zh-CN" altLang="en-US" dirty="0" smtClean="0">
                <a:solidFill>
                  <a:srgbClr val="FB2B52"/>
                </a:solidFill>
              </a:rPr>
              <a:t>品</a:t>
            </a:r>
            <a:r>
              <a:rPr lang="en-US" altLang="zh-CN" dirty="0" smtClean="0">
                <a:solidFill>
                  <a:srgbClr val="FB2B52"/>
                </a:solidFill>
              </a:rPr>
              <a:t>PPT</a:t>
            </a:r>
            <a:endParaRPr lang="zh-CN" altLang="en-US" dirty="0">
              <a:solidFill>
                <a:srgbClr val="FB2B52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524000" y="2921615"/>
            <a:ext cx="9144000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24F4ED"/>
                </a:solidFill>
              </a:rPr>
              <a:t>优</a:t>
            </a:r>
            <a:r>
              <a:rPr lang="zh-CN" altLang="en-US" dirty="0" smtClean="0">
                <a:solidFill>
                  <a:srgbClr val="24F4ED"/>
                </a:solidFill>
              </a:rPr>
              <a:t>品</a:t>
            </a:r>
            <a:r>
              <a:rPr lang="en-US" altLang="zh-CN" dirty="0" smtClean="0">
                <a:solidFill>
                  <a:srgbClr val="24F4ED"/>
                </a:solidFill>
              </a:rPr>
              <a:t>PPT</a:t>
            </a:r>
            <a:endParaRPr lang="zh-CN" altLang="en-US" dirty="0">
              <a:solidFill>
                <a:srgbClr val="24F4ED"/>
              </a:solidFill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524000" y="2921615"/>
            <a:ext cx="9144000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FFFFFF"/>
                </a:solidFill>
              </a:rPr>
              <a:t>优</a:t>
            </a:r>
            <a:r>
              <a:rPr lang="zh-CN" altLang="en-US" dirty="0" smtClean="0">
                <a:solidFill>
                  <a:srgbClr val="FFFFFF"/>
                </a:solidFill>
              </a:rPr>
              <a:t>品</a:t>
            </a:r>
            <a:r>
              <a:rPr lang="en-US" altLang="zh-CN" dirty="0" smtClean="0">
                <a:solidFill>
                  <a:srgbClr val="FFFFFF"/>
                </a:solidFill>
              </a:rPr>
              <a:t>PPT</a:t>
            </a:r>
            <a:endParaRPr lang="zh-CN" altLang="en-US" dirty="0">
              <a:solidFill>
                <a:srgbClr val="FFFFFF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56469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" pathEditMode="relative" ptsTypes="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58025E-6 L 0.00382 0.00617 " pathEditMode="relative" ptsTypes="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44444E-6 L -0.00313 -0.00493 " pathEditMode="relative" ptsTypes="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334000" y="3021985"/>
            <a:ext cx="762064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rgbClr val="FFFFFF"/>
                </a:solidFill>
              </a:rPr>
              <a:t>一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096064" y="3021985"/>
            <a:ext cx="762064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rgbClr val="FFFFFF"/>
                </a:solidFill>
              </a:rPr>
              <a:t>起</a:t>
            </a:r>
          </a:p>
        </p:txBody>
      </p:sp>
    </p:spTree>
    <p:extLst>
      <p:ext uri="{BB962C8B-B14F-4D97-AF65-F5344CB8AC3E}">
        <p14:creationId xmlns:p14="http://schemas.microsoft.com/office/powerpoint/2010/main" val="971790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"/>
    </mc:Choice>
    <mc:Fallback xmlns=""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-0.05 0" pathEditMode="relative">
                                      <p:cBhvr from="" to="">
                                        <p:cTn id="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0.05 0" pathEditMode="relative">
                                      <p:cBhvr from="" to="">
                                        <p:cTn id="1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24000" y="2967335"/>
            <a:ext cx="9144000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摇摆</a:t>
            </a:r>
          </a:p>
        </p:txBody>
      </p:sp>
    </p:spTree>
    <p:extLst>
      <p:ext uri="{BB962C8B-B14F-4D97-AF65-F5344CB8AC3E}">
        <p14:creationId xmlns:p14="http://schemas.microsoft.com/office/powerpoint/2010/main" val="218183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"/>
    </mc:Choice>
    <mc:Fallback xmlns=""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543300" y="3021985"/>
            <a:ext cx="2171764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FFFFFF"/>
                </a:solidFill>
              </a:rPr>
              <a:t>优品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715064" y="3021985"/>
            <a:ext cx="1905096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>
                <a:solidFill>
                  <a:srgbClr val="FFFFFF"/>
                </a:solidFill>
              </a:rPr>
              <a:t>PPT</a:t>
            </a:r>
            <a:endParaRPr lang="zh-CN" alt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4641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"/>
    </mc:Choice>
    <mc:Fallback xmlns=""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-0.05 0" pathEditMode="relative">
                                      <p:cBhvr from="" to="">
                                        <p:cTn id="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0.05 0" pathEditMode="relative">
                                      <p:cBhvr from="" to="">
                                        <p:cTn id="1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24000" y="2967335"/>
            <a:ext cx="9144000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将给你</a:t>
            </a:r>
          </a:p>
        </p:txBody>
      </p:sp>
    </p:spTree>
    <p:extLst>
      <p:ext uri="{BB962C8B-B14F-4D97-AF65-F5344CB8AC3E}">
        <p14:creationId xmlns:p14="http://schemas.microsoft.com/office/powerpoint/2010/main" val="784770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"/>
    </mc:Choice>
    <mc:Fallback xmlns=""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24000" y="2967335"/>
            <a:ext cx="9144000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rgbClr val="FFFFFF"/>
                </a:solidFill>
              </a:rPr>
              <a:t>更多</a:t>
            </a:r>
          </a:p>
        </p:txBody>
      </p:sp>
    </p:spTree>
    <p:extLst>
      <p:ext uri="{BB962C8B-B14F-4D97-AF65-F5344CB8AC3E}">
        <p14:creationId xmlns:p14="http://schemas.microsoft.com/office/powerpoint/2010/main" val="3151536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"/>
    </mc:Choice>
    <mc:Fallback xmlns=""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99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334000" y="3021985"/>
            <a:ext cx="762064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rgbClr val="FFFFFF"/>
                </a:solidFill>
              </a:rPr>
              <a:t>惊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096064" y="3021985"/>
            <a:ext cx="762064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rgbClr val="FFFFFF"/>
                </a:solidFill>
              </a:rPr>
              <a:t>喜</a:t>
            </a:r>
          </a:p>
        </p:txBody>
      </p:sp>
    </p:spTree>
    <p:extLst>
      <p:ext uri="{BB962C8B-B14F-4D97-AF65-F5344CB8AC3E}">
        <p14:creationId xmlns:p14="http://schemas.microsoft.com/office/powerpoint/2010/main" val="2685394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"/>
    </mc:Choice>
    <mc:Fallback xmlns=""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-0.05 0" pathEditMode="relative">
                                      <p:cBhvr from="" to="">
                                        <p:cTn id="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0.05 0" pathEditMode="relative">
                                      <p:cBhvr from="" to="">
                                        <p:cTn id="1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3"/>
          <p:cNvSpPr/>
          <p:nvPr>
            <p:custDataLst>
              <p:tags r:id="rId1"/>
            </p:custDataLst>
          </p:nvPr>
        </p:nvSpPr>
        <p:spPr>
          <a:xfrm>
            <a:off x="3048000" y="2921169"/>
            <a:ext cx="6096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6000" dirty="0" smtClean="0">
                <a:solidFill>
                  <a:srgbClr val="FFFFFF"/>
                </a:solidFill>
              </a:rPr>
              <a:t>你</a:t>
            </a:r>
            <a:endParaRPr lang="zh-CN" altLang="en-US" sz="6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940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"/>
    </mc:Choice>
    <mc:Fallback xmlns=""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99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3"/>
          <p:cNvSpPr/>
          <p:nvPr>
            <p:custDataLst>
              <p:tags r:id="rId1"/>
            </p:custDataLst>
          </p:nvPr>
        </p:nvSpPr>
        <p:spPr>
          <a:xfrm>
            <a:off x="3048000" y="2921169"/>
            <a:ext cx="6096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6000" dirty="0">
                <a:solidFill>
                  <a:srgbClr val="FFFFFF"/>
                </a:solidFill>
              </a:rPr>
              <a:t>只需</a:t>
            </a:r>
            <a:r>
              <a:rPr lang="zh-CN" altLang="en-US" sz="6000" dirty="0" smtClean="0">
                <a:solidFill>
                  <a:srgbClr val="FFFFFF"/>
                </a:solidFill>
              </a:rPr>
              <a:t>要</a:t>
            </a:r>
            <a:endParaRPr lang="zh-CN" altLang="en-US" sz="6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064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"/>
    </mc:Choice>
    <mc:Fallback xmlns=""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3"/>
          <p:cNvSpPr/>
          <p:nvPr>
            <p:custDataLst>
              <p:tags r:id="rId1"/>
            </p:custDataLst>
          </p:nvPr>
        </p:nvSpPr>
        <p:spPr>
          <a:xfrm>
            <a:off x="4464784" y="2921169"/>
            <a:ext cx="326243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dirty="0">
                <a:solidFill>
                  <a:srgbClr val="FFFFFF"/>
                </a:solidFill>
              </a:rPr>
              <a:t>修改</a:t>
            </a:r>
            <a:r>
              <a:rPr lang="zh-CN" altLang="en-US" sz="6000" dirty="0" smtClean="0">
                <a:solidFill>
                  <a:srgbClr val="FFFFFF"/>
                </a:solidFill>
              </a:rPr>
              <a:t>图片</a:t>
            </a:r>
            <a:endParaRPr lang="zh-CN" altLang="en-US" sz="6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0695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"/>
    </mc:Choice>
    <mc:Fallback xmlns=""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3"/>
          <p:cNvSpPr/>
          <p:nvPr>
            <p:custDataLst>
              <p:tags r:id="rId1"/>
            </p:custDataLst>
          </p:nvPr>
        </p:nvSpPr>
        <p:spPr>
          <a:xfrm>
            <a:off x="5157281" y="2875002"/>
            <a:ext cx="187743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dirty="0" smtClean="0">
                <a:solidFill>
                  <a:srgbClr val="FFFFFF"/>
                </a:solidFill>
              </a:rPr>
              <a:t>就能</a:t>
            </a:r>
            <a:endParaRPr lang="zh-CN" altLang="en-US" sz="66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932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"/>
    </mc:Choice>
    <mc:Fallback xmlns=""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99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24000" y="2967335"/>
            <a:ext cx="9144000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rgbClr val="FFFFFF"/>
                </a:solidFill>
              </a:rPr>
              <a:t>产品发布会</a:t>
            </a:r>
          </a:p>
        </p:txBody>
      </p:sp>
    </p:spTree>
    <p:extLst>
      <p:ext uri="{BB962C8B-B14F-4D97-AF65-F5344CB8AC3E}">
        <p14:creationId xmlns:p14="http://schemas.microsoft.com/office/powerpoint/2010/main" val="2070542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"/>
    </mc:Choice>
    <mc:Fallback xmlns=""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99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3"/>
          <p:cNvSpPr/>
          <p:nvPr>
            <p:custDataLst>
              <p:tags r:id="rId1"/>
            </p:custDataLst>
          </p:nvPr>
        </p:nvSpPr>
        <p:spPr>
          <a:xfrm>
            <a:off x="5234225" y="2921169"/>
            <a:ext cx="172354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FFFFFF"/>
                </a:solidFill>
              </a:rPr>
              <a:t>得到</a:t>
            </a:r>
            <a:endParaRPr lang="zh-CN" altLang="en-US" sz="6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9181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"/>
    </mc:Choice>
    <mc:Fallback xmlns="">
      <p:transition spd="slow" advClick="0" advTm="300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3"/>
          <p:cNvSpPr/>
          <p:nvPr>
            <p:custDataLst>
              <p:tags r:id="rId1"/>
            </p:custDataLst>
          </p:nvPr>
        </p:nvSpPr>
        <p:spPr>
          <a:xfrm>
            <a:off x="4849505" y="2921169"/>
            <a:ext cx="249299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dirty="0"/>
              <a:t>酷炫</a:t>
            </a:r>
            <a:r>
              <a:rPr lang="zh-CN" altLang="en-US" sz="6000" dirty="0" smtClean="0"/>
              <a:t>的</a:t>
            </a:r>
            <a:endParaRPr lang="zh-CN" altLang="en-US" sz="6000" dirty="0"/>
          </a:p>
        </p:txBody>
      </p:sp>
    </p:spTree>
    <p:extLst>
      <p:ext uri="{BB962C8B-B14F-4D97-AF65-F5344CB8AC3E}">
        <p14:creationId xmlns:p14="http://schemas.microsoft.com/office/powerpoint/2010/main" val="3274818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"/>
    </mc:Choice>
    <mc:Fallback xmlns=""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3"/>
          <p:cNvSpPr/>
          <p:nvPr>
            <p:custDataLst>
              <p:tags r:id="rId1"/>
            </p:custDataLst>
          </p:nvPr>
        </p:nvSpPr>
        <p:spPr>
          <a:xfrm>
            <a:off x="4464784" y="2921169"/>
            <a:ext cx="326243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dirty="0">
                <a:solidFill>
                  <a:srgbClr val="FFFFFF"/>
                </a:solidFill>
              </a:rPr>
              <a:t>快闪</a:t>
            </a:r>
            <a:r>
              <a:rPr lang="zh-CN" altLang="en-US" sz="6000" dirty="0" smtClean="0">
                <a:solidFill>
                  <a:srgbClr val="FFFFFF"/>
                </a:solidFill>
              </a:rPr>
              <a:t>效果</a:t>
            </a:r>
            <a:endParaRPr lang="zh-CN" altLang="en-US" sz="6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1235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"/>
    </mc:Choice>
    <mc:Fallback xmlns=""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矩形 3"/>
          <p:cNvSpPr/>
          <p:nvPr>
            <p:custDataLst>
              <p:tags r:id="rId2"/>
            </p:custDataLst>
          </p:nvPr>
        </p:nvSpPr>
        <p:spPr>
          <a:xfrm>
            <a:off x="5234225" y="2921169"/>
            <a:ext cx="172354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smtClean="0">
                <a:solidFill>
                  <a:srgbClr val="FB2B52"/>
                </a:solidFill>
              </a:rPr>
              <a:t>可以</a:t>
            </a:r>
            <a:endParaRPr lang="zh-CN" altLang="en-US" sz="6000" dirty="0">
              <a:solidFill>
                <a:srgbClr val="FB2B52"/>
              </a:solidFill>
            </a:endParaRPr>
          </a:p>
        </p:txBody>
      </p:sp>
      <p:sp>
        <p:nvSpPr>
          <p:cNvPr id="4" name="PA-矩形 3"/>
          <p:cNvSpPr/>
          <p:nvPr>
            <p:custDataLst>
              <p:tags r:id="rId3"/>
            </p:custDataLst>
          </p:nvPr>
        </p:nvSpPr>
        <p:spPr>
          <a:xfrm>
            <a:off x="5234225" y="2921169"/>
            <a:ext cx="172354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smtClean="0">
                <a:solidFill>
                  <a:srgbClr val="24F4ED"/>
                </a:solidFill>
              </a:rPr>
              <a:t>可以</a:t>
            </a:r>
            <a:endParaRPr lang="zh-CN" altLang="en-US" sz="6000" dirty="0">
              <a:solidFill>
                <a:srgbClr val="24F4ED"/>
              </a:solidFill>
            </a:endParaRPr>
          </a:p>
        </p:txBody>
      </p:sp>
      <p:sp>
        <p:nvSpPr>
          <p:cNvPr id="5" name="PA-矩形 3"/>
          <p:cNvSpPr/>
          <p:nvPr>
            <p:custDataLst>
              <p:tags r:id="rId4"/>
            </p:custDataLst>
          </p:nvPr>
        </p:nvSpPr>
        <p:spPr>
          <a:xfrm>
            <a:off x="5234225" y="2921169"/>
            <a:ext cx="172354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smtClean="0">
                <a:solidFill>
                  <a:srgbClr val="FFFFFF"/>
                </a:solidFill>
              </a:rPr>
              <a:t>可以</a:t>
            </a:r>
            <a:endParaRPr lang="zh-CN" altLang="en-US" sz="6000" dirty="0">
              <a:solidFill>
                <a:srgbClr val="FFFFFF"/>
              </a:solidFill>
            </a:endParaRPr>
          </a:p>
        </p:txBody>
      </p:sp>
      <p:sp>
        <p:nvSpPr>
          <p:cNvPr id="2" name="PA-矩形 3"/>
          <p:cNvSpPr/>
          <p:nvPr>
            <p:custDataLst>
              <p:tags r:id="rId5"/>
            </p:custDataLst>
          </p:nvPr>
        </p:nvSpPr>
        <p:spPr>
          <a:xfrm>
            <a:off x="5234225" y="2921169"/>
            <a:ext cx="172354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FFFFFF"/>
                </a:solidFill>
              </a:rPr>
              <a:t>可以</a:t>
            </a:r>
            <a:endParaRPr lang="zh-CN" altLang="en-US" sz="6000" dirty="0">
              <a:solidFill>
                <a:srgbClr val="FFFFFF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90677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"/>
    </mc:Choice>
    <mc:Fallback xmlns=""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" pathEditMode="relative" ptsTypes="">
                                      <p:cBhvr>
                                        <p:cTn id="6" dur="8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7" dur="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42" fill="hold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10" fill="hold">
                                          <p:stCondLst>
                                            <p:cond delay="1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3"/>
          <p:cNvSpPr/>
          <p:nvPr>
            <p:custDataLst>
              <p:tags r:id="rId1"/>
            </p:custDataLst>
          </p:nvPr>
        </p:nvSpPr>
        <p:spPr>
          <a:xfrm>
            <a:off x="5234225" y="2921169"/>
            <a:ext cx="172354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FFFFFF"/>
                </a:solidFill>
              </a:rPr>
              <a:t>用于</a:t>
            </a:r>
            <a:endParaRPr lang="zh-CN" altLang="en-US" sz="6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388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"/>
    </mc:Choice>
    <mc:Fallback xmlns=""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99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3"/>
          <p:cNvSpPr/>
          <p:nvPr>
            <p:custDataLst>
              <p:tags r:id="rId1"/>
            </p:custDataLst>
          </p:nvPr>
        </p:nvSpPr>
        <p:spPr>
          <a:xfrm>
            <a:off x="4464784" y="2921169"/>
            <a:ext cx="326243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dirty="0"/>
              <a:t>产品发布</a:t>
            </a:r>
          </a:p>
        </p:txBody>
      </p:sp>
    </p:spTree>
    <p:extLst>
      <p:ext uri="{BB962C8B-B14F-4D97-AF65-F5344CB8AC3E}">
        <p14:creationId xmlns:p14="http://schemas.microsoft.com/office/powerpoint/2010/main" val="2037472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"/>
    </mc:Choice>
    <mc:Fallback xmlns=""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99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2748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24000" y="2967335"/>
            <a:ext cx="9144000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rgbClr val="FFFFFF"/>
                </a:solidFill>
              </a:rPr>
              <a:t>准备好了没</a:t>
            </a:r>
          </a:p>
        </p:txBody>
      </p:sp>
    </p:spTree>
    <p:extLst>
      <p:ext uri="{BB962C8B-B14F-4D97-AF65-F5344CB8AC3E}">
        <p14:creationId xmlns:p14="http://schemas.microsoft.com/office/powerpoint/2010/main" val="997110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"/>
    </mc:Choice>
    <mc:Fallback xmlns=""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99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524000" y="2967335"/>
            <a:ext cx="9144000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>
                <a:solidFill>
                  <a:srgbClr val="FB2B52"/>
                </a:solidFill>
              </a:rPr>
              <a:t>接下来</a:t>
            </a:r>
            <a:endParaRPr lang="zh-CN" altLang="en-US">
              <a:solidFill>
                <a:srgbClr val="FB2B52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524000" y="2967335"/>
            <a:ext cx="9144000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>
                <a:solidFill>
                  <a:srgbClr val="24F4ED"/>
                </a:solidFill>
              </a:rPr>
              <a:t>接下来</a:t>
            </a:r>
            <a:endParaRPr lang="zh-CN" altLang="en-US">
              <a:solidFill>
                <a:srgbClr val="24F4ED"/>
              </a:solidFill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524000" y="2967335"/>
            <a:ext cx="9144000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接下来</a:t>
            </a:r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524000" y="2967335"/>
            <a:ext cx="9144000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接下来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12712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"/>
    </mc:Choice>
    <mc:Fallback xmlns=""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" pathEditMode="relative" ptsTypes="">
                                      <p:cBhvr>
                                        <p:cTn id="6" dur="8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7" dur="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42" fill="hold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10" fill="hold">
                                          <p:stCondLst>
                                            <p:cond delay="1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334000" y="3021985"/>
            <a:ext cx="762064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rgbClr val="FFFFFF"/>
                </a:solidFill>
              </a:rPr>
              <a:t>千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096064" y="3021985"/>
            <a:ext cx="762064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rgbClr val="FFFFFF"/>
                </a:solidFill>
              </a:rPr>
              <a:t>万</a:t>
            </a:r>
          </a:p>
        </p:txBody>
      </p:sp>
    </p:spTree>
    <p:extLst>
      <p:ext uri="{BB962C8B-B14F-4D97-AF65-F5344CB8AC3E}">
        <p14:creationId xmlns:p14="http://schemas.microsoft.com/office/powerpoint/2010/main" val="3227033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"/>
    </mc:Choice>
    <mc:Fallback xmlns=""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-0.05 0" pathEditMode="relative">
                                      <p:cBhvr from="" to="">
                                        <p:cTn id="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0.05 0" pathEditMode="relative">
                                      <p:cBhvr from="" to="">
                                        <p:cTn id="1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24000" y="2967335"/>
            <a:ext cx="9144000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rgbClr val="FFFFFF"/>
                </a:solidFill>
              </a:rPr>
              <a:t>别</a:t>
            </a:r>
          </a:p>
        </p:txBody>
      </p:sp>
    </p:spTree>
    <p:extLst>
      <p:ext uri="{BB962C8B-B14F-4D97-AF65-F5344CB8AC3E}">
        <p14:creationId xmlns:p14="http://schemas.microsoft.com/office/powerpoint/2010/main" val="3220831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"/>
    </mc:Choice>
    <mc:Fallback xmlns=""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524000" y="2967335"/>
            <a:ext cx="9144000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>
                <a:solidFill>
                  <a:srgbClr val="FB2B52"/>
                </a:solidFill>
              </a:rPr>
              <a:t>眨眼</a:t>
            </a:r>
            <a:endParaRPr lang="zh-CN" altLang="en-US">
              <a:solidFill>
                <a:srgbClr val="FB2B52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524000" y="2967335"/>
            <a:ext cx="9144000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>
                <a:solidFill>
                  <a:srgbClr val="24F4ED"/>
                </a:solidFill>
              </a:rPr>
              <a:t>眨眼</a:t>
            </a:r>
            <a:endParaRPr lang="zh-CN" altLang="en-US">
              <a:solidFill>
                <a:srgbClr val="24F4ED"/>
              </a:solidFill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524000" y="2967335"/>
            <a:ext cx="9144000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>
                <a:solidFill>
                  <a:srgbClr val="FFFFFF"/>
                </a:solidFill>
              </a:rPr>
              <a:t>眨眼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524000" y="2967335"/>
            <a:ext cx="9144000" cy="9233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rgbClr val="FFFFFF"/>
                </a:solidFill>
              </a:rPr>
              <a:t>眨眼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41311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"/>
    </mc:Choice>
    <mc:Fallback xmlns=""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" pathEditMode="relative" ptsTypes="">
                                      <p:cBhvr>
                                        <p:cTn id="6" dur="83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7" dur="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42" fill="hold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10" fill="hold">
                                          <p:stCondLst>
                                            <p:cond delay="1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0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222222"/>
  <p:tag name="ISPRING_ULTRA_SCORM_SLIDE_COUNT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RESOURCEID" val="636567234981241170"/>
  <p:tag name="SCENEID" val="Unkown"/>
  <p:tag name="SCENELINKIDS" val="2|3|4"/>
  <p:tag name="ANIMSTRING" val="1f8d7f95197095d9605027edf7d8d86e"/>
  <p:tag name="SCENESHAPETYPE" val="SceneText"/>
  <p:tag name="SCENESHAPESUBTYPE" val="SceneTitleText"/>
  <p:tag name="SCENESHAPENAME" val="抖音文本"/>
  <p:tag name="TXTGRP" val="636567196306784222"/>
  <p:tag name="SCENECOLOR-TEXT" val="Color_Theme"/>
  <p:tag name="SCENECOLOR-TEXT-VALU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COLOR-TEXT" val="1"/>
  <p:tag name="SCENECOLOR-TEXT-VALUE" val="Color_Them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COLOR-TEXT" val="2"/>
  <p:tag name="SCENECOLOR-TEXT-VALUE" val="Color_Them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COLOR-TEXT" val="3"/>
  <p:tag name="SCENECOLOR-TEXT-VALUE" val="Color_Them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COLOR-TEXT" val="4"/>
  <p:tag name="SCENECOLOR-TEXT-VALUE" val="Color_Them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COLOR-TEXT" val="5"/>
  <p:tag name="SCENECOLOR-TEXT-VALUE" val="Color_Them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COLOR-FILL" val="6"/>
  <p:tag name="SCENECOLOR-FILL-VALUE" val="Color_Theme"/>
  <p:tag name="SCENECOLOR-TEXT" val="6"/>
  <p:tag name="SCENECOLOR-TEXT-VALUE" val="Color_Them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COLOR-TEXT" val="7"/>
  <p:tag name="SCENECOLOR-TEXT-VALUE" val="Color_Them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COLOR-TEXT" val="8"/>
  <p:tag name="SCENECOLOR-TEXT-VALUE" val="Color_Them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COLOR-TEXT" val="9"/>
  <p:tag name="SCENECOLOR-TEXT-VALUE" val="Color_Them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INKREPLACED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INKREPLACED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RC" val="true"/>
  <p:tag name="SCENESHAPETYPE" val="SceneShape"/>
  <p:tag name="SCENESHAPESUBTYPE" val="ScenePicShape"/>
  <p:tag name="SCENESHAPENAME" val="幻影图形"/>
  <p:tag name="LOOPID" val="636611143188666250"/>
  <p:tag name="RESOURCEID" val="636611143188706252"/>
  <p:tag name="SCENEID" val="Unkown"/>
  <p:tag name="SCENELINKIDS" val="2|3|4|5"/>
  <p:tag name="ANIMSTRING" val="97dc195e9db14a91331b8d825796bfd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CENESHAPETYPE" val="SceneShape"/>
  <p:tag name="SCENESHAPESUBTYPE" val="ScenePicShape"/>
  <p:tag name="SCENESHAPENAME" val="幻影图形"/>
  <p:tag name="LOOPID" val="636611143188666250"/>
  <p:tag name="RESOURCEID" val="636611143188706252"/>
  <p:tag name="SCENEID" val="Unkown"/>
  <p:tag name="SCENELINKIDS" val="2|3|4|5"/>
  <p:tag name="ANIMSTRING" val="97dc195e9db14a91331b8d825796bfd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CENESHAPETYPE" val="SceneShape"/>
  <p:tag name="SCENESHAPESUBTYPE" val="ScenePicShape"/>
  <p:tag name="SCENESHAPENAME" val="幻影图形"/>
  <p:tag name="LOOPID" val="636611143188666250"/>
  <p:tag name="RESOURCEID" val="636611143188706252"/>
  <p:tag name="SCENEID" val="Unkown"/>
  <p:tag name="SCENELINKIDS" val="2|3|4|5"/>
  <p:tag name="ANIMSTRING" val="97dc195e9db14a91331b8d825796bfd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CENESHAPETYPE" val="SceneShape"/>
  <p:tag name="SCENESHAPESUBTYPE" val="ScenePicShape"/>
  <p:tag name="SCENESHAPENAME" val="幻影图形"/>
  <p:tag name="LOOPID" val="636611143188666250"/>
  <p:tag name="RESOURCEID" val="636611143188706252"/>
  <p:tag name="SCENEID" val="Unkown"/>
  <p:tag name="SCENELINKIDS" val="2|3|4|5"/>
  <p:tag name="ANIMSTRING" val="97dc195e9db14a91331b8d825796bfd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1,0|2,5385211|3,15594532"/>
  <p:tag name="LINKREPLACED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COLORSHADOW" val="5385211"/>
  <p:tag name="SCENESHAPETYPE" val="SceneText"/>
  <p:tag name="SCENESHAPESUBTYPE" val="SceneTitleText"/>
  <p:tag name="SCENESHAPENAME" val="抖音文本"/>
  <p:tag name="TXTGRP" val="636611143189246283"/>
  <p:tag name="SCENECOLOR-TEXT" val="Color_Theme"/>
  <p:tag name="SCENECOLOR-TEXT-VALUE" val="2"/>
  <p:tag name="RESOURCEID" val="636611143189296286"/>
  <p:tag name="SCENEID" val="Unkown"/>
  <p:tag name="SCENELINKIDS" val="2|3|4"/>
  <p:tag name="ANIMSTRING" val="294b7bf317c2d9e0d18e1bd24cbfd04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COLORSHADOW" val="15594532"/>
  <p:tag name="SCENESHAPETYPE" val="SceneText"/>
  <p:tag name="SCENESHAPESUBTYPE" val="SceneTitleText"/>
  <p:tag name="SCENESHAPENAME" val="抖音文本"/>
  <p:tag name="TXTGRP" val="636611143189246283"/>
  <p:tag name="SCENECOLOR-TEXT" val="Color_Theme"/>
  <p:tag name="SCENECOLOR-TEXT-VALUE" val="3"/>
  <p:tag name="RESOURCEID" val="636611143189296286"/>
  <p:tag name="SCENEID" val="Unkown"/>
  <p:tag name="SCENELINKIDS" val="2|3|4"/>
  <p:tag name="ANIMSTRING" val="294b7bf317c2d9e0d18e1bd24cbfd04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RC" val="true"/>
  <p:tag name="SCENESHAPETYPE" val="SceneText"/>
  <p:tag name="SCENESHAPESUBTYPE" val="SceneTitleText"/>
  <p:tag name="SCENESHAPENAME" val="抖音文本"/>
  <p:tag name="TXTGRP" val="636611143189246283"/>
  <p:tag name="SCENECOLOR-TEXT" val="Color_Theme"/>
  <p:tag name="SCENECOLOR-TEXT-VALUE" val="1"/>
  <p:tag name="RESOURCEID" val="636611143189296286"/>
  <p:tag name="SCENEID" val="Unkown"/>
  <p:tag name="SCENELINKIDS" val="2|3|4"/>
  <p:tag name="ANIMSTRING" val="294b7bf317c2d9e0d18e1bd24cbfd04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1,0|2,5385211|3,15594532"/>
  <p:tag name="LINKREPLACED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RESOURCEID" val="636440342882284222"/>
  <p:tag name="SCENEID" val="Unkown"/>
  <p:tag name="SCENELINKIDS" val="2|3|4"/>
  <p:tag name="ANIMSTRING" val="11c1d1b30e997ce307f27d3a87515323"/>
  <p:tag name="SCENESHAPETYPE" val="SceneShape"/>
  <p:tag name="SCENESHAPESUBTYPE" val="SceneSimpleShape"/>
  <p:tag name="SCENECOLOR-TEXT" val="Color_Theme"/>
  <p:tag name="SCENECOLOR-TEXT-VALU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COLORSHADOW" val="5385211"/>
  <p:tag name="SCENESHAPETYPE" val="SceneText"/>
  <p:tag name="SCENESHAPESUBTYPE" val="SceneTitleText"/>
  <p:tag name="SCENESHAPENAME" val="抖音文本"/>
  <p:tag name="TXTGRP" val="636611143190786371"/>
  <p:tag name="SCENECOLOR-TEXT" val="Color_Theme"/>
  <p:tag name="SCENECOLOR-TEXT-VALUE" val="2"/>
  <p:tag name="RESOURCEID" val="636611143190826373"/>
  <p:tag name="SCENEID" val="Unkown"/>
  <p:tag name="SCENELINKIDS" val="2|3|4|5"/>
  <p:tag name="ANIMSTRING" val="bd1cf8d96bd1daa01138426dbf6166dd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COLORSHADOW" val="15594532"/>
  <p:tag name="SCENESHAPETYPE" val="SceneText"/>
  <p:tag name="SCENESHAPESUBTYPE" val="SceneTitleText"/>
  <p:tag name="SCENESHAPENAME" val="抖音文本"/>
  <p:tag name="TXTGRP" val="636611143190786371"/>
  <p:tag name="SCENECOLOR-TEXT" val="Color_Theme"/>
  <p:tag name="SCENECOLOR-TEXT-VALUE" val="3"/>
  <p:tag name="RESOURCEID" val="636611143190826373"/>
  <p:tag name="SCENEID" val="Unkown"/>
  <p:tag name="SCENELINKIDS" val="2|3|4|5"/>
  <p:tag name="ANIMSTRING" val="bd1cf8d96bd1daa01138426dbf6166dd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CENESHAPETYPE" val="SceneText"/>
  <p:tag name="SCENESHAPESUBTYPE" val="SceneTitleText"/>
  <p:tag name="SCENESHAPENAME" val="抖音文本"/>
  <p:tag name="TXTGRP" val="636611143190786371"/>
  <p:tag name="SCENECOLOR-TEXT" val="Color_Theme"/>
  <p:tag name="SCENECOLOR-TEXT-VALUE" val="1"/>
  <p:tag name="RESOURCEID" val="636611143190826373"/>
  <p:tag name="SCENEID" val="Unkown"/>
  <p:tag name="SCENELINKIDS" val="2|3|4|5"/>
  <p:tag name="ANIMSTRING" val="bd1cf8d96bd1daa01138426dbf6166dd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RC" val="true"/>
  <p:tag name="SCENESHAPETYPE" val="SceneText"/>
  <p:tag name="SCENESHAPESUBTYPE" val="SceneTitleText"/>
  <p:tag name="SCENESHAPENAME" val="抖音文本"/>
  <p:tag name="TXTGRP" val="636611143190786371"/>
  <p:tag name="SCENECOLOR-TEXT" val="Color_Theme"/>
  <p:tag name="SCENECOLOR-TEXT-VALUE" val="1"/>
  <p:tag name="RESOURCEID" val="636611143190826373"/>
  <p:tag name="SCENEID" val="Unkown"/>
  <p:tag name="SCENELINKIDS" val="2|3|4|5"/>
  <p:tag name="ANIMSTRING" val="bd1cf8d96bd1daa01138426dbf6166dd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1,0|2,5385211|3,15594532"/>
  <p:tag name="LINKREPLACED" val="Tru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COLORSHADOW" val="5385211"/>
  <p:tag name="SCENESHAPETYPE" val="SceneText"/>
  <p:tag name="SCENESHAPESUBTYPE" val="SceneTitleText"/>
  <p:tag name="SCENESHAPENAME" val="抖音文本"/>
  <p:tag name="TXTGRP" val="636611143191586417"/>
  <p:tag name="SCENECOLOR-TEXT" val="Color_Theme"/>
  <p:tag name="SCENECOLOR-TEXT-VALUE" val="2"/>
  <p:tag name="RESOURCEID" val="636611143191616419"/>
  <p:tag name="SCENEID" val="Unkown"/>
  <p:tag name="SCENELINKIDS" val="2|3|4|5"/>
  <p:tag name="ANIMSTRING" val="bd1cf8d96bd1daa01138426dbf6166dd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COLORSHADOW" val="15594532"/>
  <p:tag name="SCENESHAPETYPE" val="SceneText"/>
  <p:tag name="SCENESHAPESUBTYPE" val="SceneTitleText"/>
  <p:tag name="SCENESHAPENAME" val="抖音文本"/>
  <p:tag name="TXTGRP" val="636611143191586417"/>
  <p:tag name="SCENECOLOR-TEXT" val="Color_Theme"/>
  <p:tag name="SCENECOLOR-TEXT-VALUE" val="3"/>
  <p:tag name="RESOURCEID" val="636611143191616419"/>
  <p:tag name="SCENEID" val="Unkown"/>
  <p:tag name="SCENELINKIDS" val="2|3|4|5"/>
  <p:tag name="ANIMSTRING" val="bd1cf8d96bd1daa01138426dbf6166dd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CENESHAPETYPE" val="SceneText"/>
  <p:tag name="SCENESHAPESUBTYPE" val="SceneTitleText"/>
  <p:tag name="SCENESHAPENAME" val="抖音文本"/>
  <p:tag name="TXTGRP" val="636611143191586417"/>
  <p:tag name="SCENECOLOR-TEXT" val="Color_Theme"/>
  <p:tag name="SCENECOLOR-TEXT-VALUE" val="1"/>
  <p:tag name="RESOURCEID" val="636611143191616419"/>
  <p:tag name="SCENEID" val="Unkown"/>
  <p:tag name="SCENELINKIDS" val="2|3|4|5"/>
  <p:tag name="ANIMSTRING" val="bd1cf8d96bd1daa01138426dbf6166dd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RC" val="true"/>
  <p:tag name="SCENESHAPETYPE" val="SceneText"/>
  <p:tag name="SCENESHAPESUBTYPE" val="SceneTitleText"/>
  <p:tag name="SCENESHAPENAME" val="抖音文本"/>
  <p:tag name="TXTGRP" val="636611143191586417"/>
  <p:tag name="SCENECOLOR-TEXT" val="Color_Theme"/>
  <p:tag name="SCENECOLOR-TEXT-VALUE" val="1"/>
  <p:tag name="RESOURCEID" val="636611143191616419"/>
  <p:tag name="SCENEID" val="Unkown"/>
  <p:tag name="SCENELINKIDS" val="2|3|4|5"/>
  <p:tag name="ANIMSTRING" val="bd1cf8d96bd1daa01138426dbf6166dd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1,0|2,5385211|3,15594532"/>
  <p:tag name="LINKREPLACED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RESOURCEID" val="636440342882284222"/>
  <p:tag name="SCENEID" val="Unkown"/>
  <p:tag name="SCENELINKIDS" val="2|3|4"/>
  <p:tag name="ANIMSTRING" val="11c1d1b30e997ce307f27d3a87515323"/>
  <p:tag name="SCENESHAPETYPE" val="SceneShape"/>
  <p:tag name="SCENESHAPESUBTYPE" val="SceneSimpleShap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COLORSHADOW" val="5385211"/>
  <p:tag name="SCENESHAPETYPE" val="SceneText"/>
  <p:tag name="SCENESHAPESUBTYPE" val="SceneTitleText"/>
  <p:tag name="SCENESHAPENAME" val="抖音文本"/>
  <p:tag name="TXTGRP" val="636611143192126448"/>
  <p:tag name="SCENECOLOR-TEXT" val="Color_Theme"/>
  <p:tag name="SCENECOLOR-TEXT-VALUE" val="2"/>
  <p:tag name="RESOURCEID" val="636611143192156449"/>
  <p:tag name="SCENEID" val="Unkown"/>
  <p:tag name="SCENELINKIDS" val="2|3|4|5"/>
  <p:tag name="ANIMSTRING" val="bd1cf8d96bd1daa01138426dbf6166dd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COLORSHADOW" val="15594532"/>
  <p:tag name="SCENESHAPETYPE" val="SceneText"/>
  <p:tag name="SCENESHAPESUBTYPE" val="SceneTitleText"/>
  <p:tag name="SCENESHAPENAME" val="抖音文本"/>
  <p:tag name="TXTGRP" val="636611143192126448"/>
  <p:tag name="SCENECOLOR-TEXT" val="Color_Theme"/>
  <p:tag name="SCENECOLOR-TEXT-VALUE" val="3"/>
  <p:tag name="RESOURCEID" val="636611143192156449"/>
  <p:tag name="SCENEID" val="Unkown"/>
  <p:tag name="SCENELINKIDS" val="2|3|4|5"/>
  <p:tag name="ANIMSTRING" val="bd1cf8d96bd1daa01138426dbf6166dd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CENESHAPETYPE" val="SceneText"/>
  <p:tag name="SCENESHAPESUBTYPE" val="SceneTitleText"/>
  <p:tag name="SCENESHAPENAME" val="抖音文本"/>
  <p:tag name="TXTGRP" val="636611143192126448"/>
  <p:tag name="SCENECOLOR-TEXT" val="Color_Theme"/>
  <p:tag name="SCENECOLOR-TEXT-VALUE" val="1"/>
  <p:tag name="RESOURCEID" val="636611143192156449"/>
  <p:tag name="SCENEID" val="Unkown"/>
  <p:tag name="SCENELINKIDS" val="2|3|4|5"/>
  <p:tag name="ANIMSTRING" val="bd1cf8d96bd1daa01138426dbf6166dd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RC" val="true"/>
  <p:tag name="SCENESHAPETYPE" val="SceneText"/>
  <p:tag name="SCENESHAPESUBTYPE" val="SceneTitleText"/>
  <p:tag name="SCENESHAPENAME" val="抖音文本"/>
  <p:tag name="TXTGRP" val="636611143192126448"/>
  <p:tag name="SCENECOLOR-TEXT" val="Color_Theme"/>
  <p:tag name="SCENECOLOR-TEXT-VALUE" val="1"/>
  <p:tag name="RESOURCEID" val="636611143192156449"/>
  <p:tag name="SCENEID" val="Unkown"/>
  <p:tag name="SCENELINKIDS" val="2|3|4|5"/>
  <p:tag name="ANIMSTRING" val="bd1cf8d96bd1daa01138426dbf6166dd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1,0|2,5385211|3,15594532"/>
  <p:tag name="LINKREPLACED" val="Tru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COLORSHADOW" val="5385211"/>
  <p:tag name="SCENESHAPETYPE" val="SceneText"/>
  <p:tag name="SCENESHAPESUBTYPE" val="SceneTitleText"/>
  <p:tag name="SCENESHAPENAME" val="抖音文本"/>
  <p:tag name="TXTGRP" val="636611143193306515"/>
  <p:tag name="SCENECOLOR-TEXT" val="Color_Theme"/>
  <p:tag name="SCENECOLOR-TEXT-VALUE" val="2"/>
  <p:tag name="RESOURCEID" val="636611143193336517"/>
  <p:tag name="SCENEID" val="Unkown"/>
  <p:tag name="SCENELINKIDS" val="2|3|4|5"/>
  <p:tag name="ANIMSTRING" val="bd1cf8d96bd1daa01138426dbf6166dd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COLORSHADOW" val="15594532"/>
  <p:tag name="SCENESHAPETYPE" val="SceneText"/>
  <p:tag name="SCENESHAPESUBTYPE" val="SceneTitleText"/>
  <p:tag name="SCENESHAPENAME" val="抖音文本"/>
  <p:tag name="TXTGRP" val="636611143193306515"/>
  <p:tag name="SCENECOLOR-TEXT" val="Color_Theme"/>
  <p:tag name="SCENECOLOR-TEXT-VALUE" val="3"/>
  <p:tag name="RESOURCEID" val="636611143193336517"/>
  <p:tag name="SCENEID" val="Unkown"/>
  <p:tag name="SCENELINKIDS" val="2|3|4|5"/>
  <p:tag name="ANIMSTRING" val="bd1cf8d96bd1daa01138426dbf6166dd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CENESHAPETYPE" val="SceneText"/>
  <p:tag name="SCENESHAPESUBTYPE" val="SceneTitleText"/>
  <p:tag name="SCENESHAPENAME" val="抖音文本"/>
  <p:tag name="TXTGRP" val="636611143193306515"/>
  <p:tag name="SCENECOLOR-TEXT" val="Color_Theme"/>
  <p:tag name="SCENECOLOR-TEXT-VALUE" val="1"/>
  <p:tag name="RESOURCEID" val="636611143193336517"/>
  <p:tag name="SCENEID" val="Unkown"/>
  <p:tag name="SCENELINKIDS" val="2|3|4|5"/>
  <p:tag name="ANIMSTRING" val="bd1cf8d96bd1daa01138426dbf6166dd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RC" val="true"/>
  <p:tag name="SCENESHAPETYPE" val="SceneText"/>
  <p:tag name="SCENESHAPESUBTYPE" val="SceneTitleText"/>
  <p:tag name="SCENESHAPENAME" val="抖音文本"/>
  <p:tag name="TXTGRP" val="636611143193306515"/>
  <p:tag name="SCENECOLOR-TEXT" val="Color_Theme"/>
  <p:tag name="SCENECOLOR-TEXT-VALUE" val="1"/>
  <p:tag name="RESOURCEID" val="636611143193336517"/>
  <p:tag name="SCENEID" val="Unkown"/>
  <p:tag name="SCENELINKIDS" val="2|3|4|5"/>
  <p:tag name="ANIMSTRING" val="bd1cf8d96bd1daa01138426dbf6166dd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1,0|2,5385211|3,15594532"/>
  <p:tag name="LINKREPLACED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RESOURCEID" val="636435232902251158"/>
  <p:tag name="SCENEID" val="Unkown"/>
  <p:tag name="SCENELINKIDS" val="2"/>
  <p:tag name="ANIMSTRING" val="675090cdf6624a7a86ebf088234b1d97"/>
  <p:tag name="SCENESHAPETYPE" val="SceneText"/>
  <p:tag name="SCENESHAPESUBTYPE" val="SceneContenText"/>
  <p:tag name="SCENESHAPENAME" val="粒子文本"/>
  <p:tag name="CHARPIC" val="TRUE"/>
  <p:tag name="SCENECOLOR-TEXT" val="Color_Theme"/>
  <p:tag name="SCENECOLOR-TEXT-VALUE" val="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COLORSHADOW" val="5385211"/>
  <p:tag name="SCENESHAPETYPE" val="SceneText"/>
  <p:tag name="SCENESHAPESUBTYPE" val="SceneTitleText"/>
  <p:tag name="SCENESHAPENAME" val="抖音文本"/>
  <p:tag name="TXTGRP" val="636611143194816602"/>
  <p:tag name="SCENECOLOR-TEXT" val="Color_Theme"/>
  <p:tag name="SCENECOLOR-TEXT-VALUE" val="2"/>
  <p:tag name="RESOURCEID" val="636611143194846603"/>
  <p:tag name="SCENEID" val="Unkown"/>
  <p:tag name="SCENELINKIDS" val="2|3|4|5"/>
  <p:tag name="ANIMSTRING" val="bd1cf8d96bd1daa01138426dbf6166dd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COLORSHADOW" val="15594532"/>
  <p:tag name="SCENESHAPETYPE" val="SceneText"/>
  <p:tag name="SCENESHAPESUBTYPE" val="SceneTitleText"/>
  <p:tag name="SCENESHAPENAME" val="抖音文本"/>
  <p:tag name="TXTGRP" val="636611143194816602"/>
  <p:tag name="SCENECOLOR-TEXT" val="Color_Theme"/>
  <p:tag name="SCENECOLOR-TEXT-VALUE" val="3"/>
  <p:tag name="RESOURCEID" val="636611143194846603"/>
  <p:tag name="SCENEID" val="Unkown"/>
  <p:tag name="SCENELINKIDS" val="2|3|4|5"/>
  <p:tag name="ANIMSTRING" val="bd1cf8d96bd1daa01138426dbf6166dd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CENESHAPETYPE" val="SceneText"/>
  <p:tag name="SCENESHAPESUBTYPE" val="SceneTitleText"/>
  <p:tag name="SCENESHAPENAME" val="抖音文本"/>
  <p:tag name="TXTGRP" val="636611143194816602"/>
  <p:tag name="SCENECOLOR-TEXT" val="Color_Theme"/>
  <p:tag name="SCENECOLOR-TEXT-VALUE" val="1"/>
  <p:tag name="RESOURCEID" val="636611143194846603"/>
  <p:tag name="SCENEID" val="Unkown"/>
  <p:tag name="SCENELINKIDS" val="2|3|4|5"/>
  <p:tag name="ANIMSTRING" val="bd1cf8d96bd1daa01138426dbf6166dd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RC" val="true"/>
  <p:tag name="SCENESHAPETYPE" val="SceneText"/>
  <p:tag name="SCENESHAPESUBTYPE" val="SceneTitleText"/>
  <p:tag name="SCENESHAPENAME" val="抖音文本"/>
  <p:tag name="TXTGRP" val="636611143194816602"/>
  <p:tag name="SCENECOLOR-TEXT" val="Color_Theme"/>
  <p:tag name="SCENECOLOR-TEXT-VALUE" val="1"/>
  <p:tag name="RESOURCEID" val="636611143194846603"/>
  <p:tag name="SCENEID" val="Unkown"/>
  <p:tag name="SCENELINKIDS" val="2|3|4|5"/>
  <p:tag name="ANIMSTRING" val="bd1cf8d96bd1daa01138426dbf6166dd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1,0|2,5385211|3,15594532"/>
  <p:tag name="LINKREPLACED" val="Tru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COLORSHADOW" val="5385211"/>
  <p:tag name="SCENESHAPETYPE" val="SceneText"/>
  <p:tag name="SCENESHAPESUBTYPE" val="SceneTitleText"/>
  <p:tag name="SCENESHAPENAME" val="抖音文本"/>
  <p:tag name="TXTGRP" val="636611143195306630"/>
  <p:tag name="SCENECOLOR-TEXT" val="Color_Theme"/>
  <p:tag name="SCENECOLOR-TEXT-VALUE" val="2"/>
  <p:tag name="RESOURCEID" val="636611143195336631"/>
  <p:tag name="SCENEID" val="Unkown"/>
  <p:tag name="SCENELINKIDS" val="2|3|4|5"/>
  <p:tag name="ANIMSTRING" val="bd1cf8d96bd1daa01138426dbf6166dd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COLORSHADOW" val="15594532"/>
  <p:tag name="SCENESHAPETYPE" val="SceneText"/>
  <p:tag name="SCENESHAPESUBTYPE" val="SceneTitleText"/>
  <p:tag name="SCENESHAPENAME" val="抖音文本"/>
  <p:tag name="TXTGRP" val="636611143195306630"/>
  <p:tag name="SCENECOLOR-TEXT" val="Color_Theme"/>
  <p:tag name="SCENECOLOR-TEXT-VALUE" val="3"/>
  <p:tag name="RESOURCEID" val="636611143195336631"/>
  <p:tag name="SCENEID" val="Unkown"/>
  <p:tag name="SCENELINKIDS" val="2|3|4|5"/>
  <p:tag name="ANIMSTRING" val="bd1cf8d96bd1daa01138426dbf6166dd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CENESHAPETYPE" val="SceneText"/>
  <p:tag name="SCENESHAPESUBTYPE" val="SceneTitleText"/>
  <p:tag name="SCENESHAPENAME" val="抖音文本"/>
  <p:tag name="TXTGRP" val="636611143195306630"/>
  <p:tag name="SCENECOLOR-TEXT" val="Color_Theme"/>
  <p:tag name="SCENECOLOR-TEXT-VALUE" val="1"/>
  <p:tag name="RESOURCEID" val="636611143195336631"/>
  <p:tag name="SCENEID" val="Unkown"/>
  <p:tag name="SCENELINKIDS" val="2|3|4|5"/>
  <p:tag name="ANIMSTRING" val="bd1cf8d96bd1daa01138426dbf6166dd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RC" val="true"/>
  <p:tag name="SCENESHAPETYPE" val="SceneText"/>
  <p:tag name="SCENESHAPESUBTYPE" val="SceneTitleText"/>
  <p:tag name="SCENESHAPENAME" val="抖音文本"/>
  <p:tag name="TXTGRP" val="636611143195306630"/>
  <p:tag name="SCENECOLOR-TEXT" val="Color_Theme"/>
  <p:tag name="SCENECOLOR-TEXT-VALUE" val="1"/>
  <p:tag name="RESOURCEID" val="636611143195336631"/>
  <p:tag name="SCENEID" val="Unkown"/>
  <p:tag name="SCENELINKIDS" val="2|3|4|5"/>
  <p:tag name="ANIMSTRING" val="bd1cf8d96bd1daa01138426dbf6166dd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1,0|2,5385211|3,15594532"/>
  <p:tag name="LINKREPLACED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RESOURCEID" val="636435232902251158"/>
  <p:tag name="SCENEID" val="Unkown"/>
  <p:tag name="SCENELINKIDS" val="2"/>
  <p:tag name="ANIMSTRING" val="675090cdf6624a7a86ebf088234b1d97"/>
  <p:tag name="SCENESHAPETYPE" val="SceneText"/>
  <p:tag name="SCENESHAPESUBTYPE" val="SceneContenText"/>
  <p:tag name="SCENESHAPENAME" val="粒子文本"/>
  <p:tag name="CHARPIC" val="TRUE"/>
  <p:tag name="SCENECOLOR-TEXT" val="Color_Theme"/>
  <p:tag name="SCENECOLOR-TEXT-VALUE" val="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COLORSHADOW" val="5385211"/>
  <p:tag name="SCENESHAPETYPE" val="SceneText"/>
  <p:tag name="SCENESHAPESUBTYPE" val="SceneTitleText"/>
  <p:tag name="SCENESHAPENAME" val="抖音文本"/>
  <p:tag name="TXTGRP" val="636611143195896663"/>
  <p:tag name="SCENECOLOR-TEXT" val="Color_Theme"/>
  <p:tag name="SCENECOLOR-TEXT-VALUE" val="2"/>
  <p:tag name="RESOURCEID" val="636611143195926665"/>
  <p:tag name="SCENEID" val="Unkown"/>
  <p:tag name="SCENELINKIDS" val="2|3|4|5"/>
  <p:tag name="ANIMSTRING" val="bd1cf8d96bd1daa01138426dbf6166dd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COLORSHADOW" val="15594532"/>
  <p:tag name="SCENESHAPETYPE" val="SceneText"/>
  <p:tag name="SCENESHAPESUBTYPE" val="SceneTitleText"/>
  <p:tag name="SCENESHAPENAME" val="抖音文本"/>
  <p:tag name="TXTGRP" val="636611143195896663"/>
  <p:tag name="SCENECOLOR-TEXT" val="Color_Theme"/>
  <p:tag name="SCENECOLOR-TEXT-VALUE" val="3"/>
  <p:tag name="RESOURCEID" val="636611143195926665"/>
  <p:tag name="SCENEID" val="Unkown"/>
  <p:tag name="SCENELINKIDS" val="2|3|4|5"/>
  <p:tag name="ANIMSTRING" val="bd1cf8d96bd1daa01138426dbf6166dd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CENESHAPETYPE" val="SceneText"/>
  <p:tag name="SCENESHAPESUBTYPE" val="SceneTitleText"/>
  <p:tag name="SCENESHAPENAME" val="抖音文本"/>
  <p:tag name="TXTGRP" val="636611143195896663"/>
  <p:tag name="SCENECOLOR-TEXT" val="Color_Theme"/>
  <p:tag name="SCENECOLOR-TEXT-VALUE" val="1"/>
  <p:tag name="RESOURCEID" val="636611143195926665"/>
  <p:tag name="SCENEID" val="Unkown"/>
  <p:tag name="SCENELINKIDS" val="2|3|4|5"/>
  <p:tag name="ANIMSTRING" val="bd1cf8d96bd1daa01138426dbf6166dd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RC" val="true"/>
  <p:tag name="SCENESHAPETYPE" val="SceneText"/>
  <p:tag name="SCENESHAPESUBTYPE" val="SceneTitleText"/>
  <p:tag name="SCENESHAPENAME" val="抖音文本"/>
  <p:tag name="TXTGRP" val="636611143195896663"/>
  <p:tag name="SCENECOLOR-TEXT" val="Color_Theme"/>
  <p:tag name="SCENECOLOR-TEXT-VALUE" val="1"/>
  <p:tag name="RESOURCEID" val="636611143195926665"/>
  <p:tag name="SCENEID" val="Unkown"/>
  <p:tag name="SCENELINKIDS" val="2|3|4|5"/>
  <p:tag name="ANIMSTRING" val="bd1cf8d96bd1daa01138426dbf6166dd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RESOURCEID" val="636435232902251158"/>
  <p:tag name="SCENEID" val="Unkown"/>
  <p:tag name="SCENELINKIDS" val="2"/>
  <p:tag name="ANIMSTRING" val="675090cdf6624a7a86ebf088234b1d97"/>
  <p:tag name="SCENESHAPETYPE" val="SceneText"/>
  <p:tag name="SCENESHAPESUBTYPE" val="SceneContenText"/>
  <p:tag name="SCENESHAPENAME" val="粒子文本"/>
  <p:tag name="CHARPIC" val="TRUE"/>
  <p:tag name="SCENECOLOR-TEXT" val="Color_Theme"/>
  <p:tag name="SCENECOLOR-TEXT-VALUE" val="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1,0|2,5385211|3,15594532"/>
  <p:tag name="LINKREPLACED" val="Tru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11143197666765"/>
  <p:tag name="SCENECOLOR-TEXT" val="Color_Theme"/>
  <p:tag name="SCENECOLOR-TEXT-VALUE" val="2"/>
  <p:tag name="RESOURCEID" val="636611143197696766"/>
  <p:tag name="SCENEID" val="Unkown"/>
  <p:tag name="SCENELINKIDS" val="2|3|4|5"/>
  <p:tag name="ANIMSTRING" val="bd1cf8d96bd1daa01138426dbf6166dd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11143197666765"/>
  <p:tag name="SCENECOLOR-TEXT" val="Color_Theme"/>
  <p:tag name="SCENECOLOR-TEXT-VALUE" val="3"/>
  <p:tag name="RESOURCEID" val="636611143197696766"/>
  <p:tag name="SCENEID" val="Unkown"/>
  <p:tag name="SCENELINKIDS" val="2|3|4|5"/>
  <p:tag name="ANIMSTRING" val="bd1cf8d96bd1daa01138426dbf6166dd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CENESHAPETYPE" val="SceneText"/>
  <p:tag name="SCENESHAPESUBTYPE" val="SceneTitleText"/>
  <p:tag name="SCENESHAPENAME" val="抖音文本"/>
  <p:tag name="TXTGRP" val="636611143197666765"/>
  <p:tag name="SCENECOLOR-TEXT" val="Color_Theme"/>
  <p:tag name="SCENECOLOR-TEXT-VALUE" val="1"/>
  <p:tag name="RESOURCEID" val="636611143197696766"/>
  <p:tag name="SCENEID" val="Unkown"/>
  <p:tag name="SCENELINKIDS" val="2|3|4|5"/>
  <p:tag name="ANIMSTRING" val="bd1cf8d96bd1daa01138426dbf6166dd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11143197666765"/>
  <p:tag name="SCENECOLOR-TEXT" val="Color_Theme"/>
  <p:tag name="SCENECOLOR-TEXT-VALUE" val="1"/>
  <p:tag name="RESOURCEID" val="636611143197696766"/>
  <p:tag name="SCENEID" val="Unkown"/>
  <p:tag name="SCENELINKIDS" val="2|3|4|5"/>
  <p:tag name="ANIMSTRING" val="bd1cf8d96bd1daa01138426dbf6166dd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RESOURCEID" val="636567234981241170"/>
  <p:tag name="SCENEID" val="Unkown"/>
  <p:tag name="SCENELINKIDS" val="2|3|4"/>
  <p:tag name="ANIMSTRING" val="1f8d7f95197095d9605027edf7d8d86e"/>
  <p:tag name="SCENESHAPETYPE" val="SceneText"/>
  <p:tag name="SCENESHAPESUBTYPE" val="SceneTitleText"/>
  <p:tag name="SCENESHAPENAME" val="抖音文本"/>
  <p:tag name="TXTGRP" val="636567196306784222"/>
  <p:tag name="FIXEDCOLORSHADOW" val="5385211"/>
  <p:tag name="SCENECOLOR-TEXT" val="Color_Theme"/>
  <p:tag name="SCENECOLOR-TEXT-VALUE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  <p:tag name="RESOURCEID" val="636567234981241170"/>
  <p:tag name="SCENEID" val="Unkown"/>
  <p:tag name="SCENELINKIDS" val="2|3|4"/>
  <p:tag name="ANIMSTRING" val="1f8d7f95197095d9605027edf7d8d86e"/>
  <p:tag name="SCENESHAPETYPE" val="SceneText"/>
  <p:tag name="SCENESHAPESUBTYPE" val="SceneTitleText"/>
  <p:tag name="SCENESHAPENAME" val="抖音文本"/>
  <p:tag name="TXTGRP" val="636567196306784222"/>
  <p:tag name="FIXEDCOLORSHADOW" val="15594532"/>
  <p:tag name="SCENECOLOR-TEXT" val="Color_Theme"/>
  <p:tag name="SCENECOLOR-TEXT-VALUE" val="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515</TotalTime>
  <Words>359</Words>
  <Application>Microsoft Office PowerPoint</Application>
  <PresentationFormat>宽屏</PresentationFormat>
  <Paragraphs>141</Paragraphs>
  <Slides>46</Slides>
  <Notes>46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46</vt:i4>
      </vt:variant>
    </vt:vector>
  </HeadingPairs>
  <TitlesOfParts>
    <vt:vector size="56" baseType="lpstr">
      <vt:lpstr>Meiryo</vt:lpstr>
      <vt:lpstr>等线</vt:lpstr>
      <vt:lpstr>等线 Light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http://www.ypppt.com/</dc:description>
  <cp:lastModifiedBy>优品PPT</cp:lastModifiedBy>
  <cp:revision>52</cp:revision>
  <dcterms:created xsi:type="dcterms:W3CDTF">2018-05-05T02:52:09Z</dcterms:created>
  <dcterms:modified xsi:type="dcterms:W3CDTF">2018-10-08T17:44:29Z</dcterms:modified>
</cp:coreProperties>
</file>