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9" r:id="rId5"/>
    <p:sldId id="258" r:id="rId6"/>
    <p:sldId id="260" r:id="rId7"/>
    <p:sldId id="261" r:id="rId8"/>
    <p:sldId id="262" r:id="rId9"/>
    <p:sldId id="263" r:id="rId10"/>
    <p:sldId id="264" r:id="rId11"/>
    <p:sldId id="277" r:id="rId12"/>
    <p:sldId id="265" r:id="rId13"/>
    <p:sldId id="266" r:id="rId14"/>
    <p:sldId id="267" r:id="rId15"/>
    <p:sldId id="268" r:id="rId16"/>
    <p:sldId id="278" r:id="rId17"/>
    <p:sldId id="269" r:id="rId18"/>
    <p:sldId id="270" r:id="rId19"/>
    <p:sldId id="271" r:id="rId20"/>
    <p:sldId id="272" r:id="rId21"/>
    <p:sldId id="279" r:id="rId22"/>
    <p:sldId id="273" r:id="rId23"/>
    <p:sldId id="274" r:id="rId24"/>
    <p:sldId id="275" r:id="rId25"/>
    <p:sldId id="276" r:id="rId26"/>
    <p:sldId id="280" r:id="rId27"/>
    <p:sldId id="28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8CE"/>
    <a:srgbClr val="BAE3F9"/>
    <a:srgbClr val="7FB4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6353" autoAdjust="0"/>
  </p:normalViewPr>
  <p:slideViewPr>
    <p:cSldViewPr snapToGrid="0">
      <p:cViewPr varScale="1">
        <p:scale>
          <a:sx n="84" d="100"/>
          <a:sy n="84" d="100"/>
        </p:scale>
        <p:origin x="324"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BAE3F9"/>
            </a:solidFill>
            <a:ln w="9525" cap="flat" cmpd="sng" algn="ctr">
              <a:noFill/>
              <a:round/>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40F-4116-AF08-27073A12E71B}"/>
            </c:ext>
          </c:extLst>
        </c:ser>
        <c:ser>
          <c:idx val="1"/>
          <c:order val="1"/>
          <c:tx>
            <c:strRef>
              <c:f>Sheet1!$C$1</c:f>
              <c:strCache>
                <c:ptCount val="1"/>
                <c:pt idx="0">
                  <c:v>系列 2</c:v>
                </c:pt>
              </c:strCache>
            </c:strRef>
          </c:tx>
          <c:spPr>
            <a:solidFill>
              <a:srgbClr val="F8C8CE"/>
            </a:solidFill>
            <a:ln w="9525" cap="flat" cmpd="sng" algn="ctr">
              <a:noFill/>
              <a:round/>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40F-4116-AF08-27073A12E71B}"/>
            </c:ext>
          </c:extLst>
        </c:ser>
        <c:ser>
          <c:idx val="2"/>
          <c:order val="2"/>
          <c:tx>
            <c:strRef>
              <c:f>Sheet1!$D$1</c:f>
              <c:strCache>
                <c:ptCount val="1"/>
                <c:pt idx="0">
                  <c:v>系列 3</c:v>
                </c:pt>
              </c:strCache>
            </c:strRef>
          </c:tx>
          <c:spPr>
            <a:solidFill>
              <a:schemeClr val="bg1">
                <a:lumMod val="75000"/>
              </a:schemeClr>
            </a:solidFill>
            <a:ln w="9525" cap="flat" cmpd="sng" algn="ctr">
              <a:noFill/>
              <a:round/>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40F-4116-AF08-27073A12E71B}"/>
            </c:ext>
          </c:extLst>
        </c:ser>
        <c:dLbls>
          <c:dLblPos val="outEnd"/>
          <c:showLegendKey val="0"/>
          <c:showVal val="1"/>
          <c:showCatName val="0"/>
          <c:showSerName val="0"/>
          <c:showPercent val="0"/>
          <c:showBubbleSize val="0"/>
        </c:dLbls>
        <c:gapWidth val="100"/>
        <c:overlap val="-24"/>
        <c:axId val="713881696"/>
        <c:axId val="713882256"/>
      </c:barChart>
      <c:catAx>
        <c:axId val="713881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13882256"/>
        <c:crosses val="autoZero"/>
        <c:auto val="1"/>
        <c:lblAlgn val="ctr"/>
        <c:lblOffset val="100"/>
        <c:noMultiLvlLbl val="0"/>
      </c:catAx>
      <c:valAx>
        <c:axId val="713882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138816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rgbClr val="F25B22"/>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9422EE-117C-43E9-9E7D-72CB4982C63B}" type="datetimeFigureOut">
              <a:rPr lang="zh-CN" altLang="en-US" smtClean="0"/>
              <a:t>2018/12/20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A3BF9-F966-4F1A-9353-0847DDC15B66}" type="slidenum">
              <a:rPr lang="zh-CN" altLang="en-US" smtClean="0"/>
              <a:t>‹#›</a:t>
            </a:fld>
            <a:endParaRPr lang="zh-CN" altLang="en-US"/>
          </a:p>
        </p:txBody>
      </p:sp>
    </p:spTree>
    <p:extLst>
      <p:ext uri="{BB962C8B-B14F-4D97-AF65-F5344CB8AC3E}">
        <p14:creationId xmlns:p14="http://schemas.microsoft.com/office/powerpoint/2010/main" val="3999199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042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BE4D5CD-55C3-4599-94C5-B4023D68DB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109237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4029FD-4D91-4F6F-97BE-5D9DB5C7AD2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03262ED-7D3A-42D3-89AA-A2A9341CFCD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324ABA3-99A4-4617-8FBA-8715FDF1153A}"/>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5" name="页脚占位符 4">
            <a:extLst>
              <a:ext uri="{FF2B5EF4-FFF2-40B4-BE49-F238E27FC236}">
                <a16:creationId xmlns:a16="http://schemas.microsoft.com/office/drawing/2014/main" xmlns="" id="{615A8A5E-36BB-4E0C-B7BA-31328CE9F9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19B70AA-1B68-4E96-807F-DE7400DB4257}"/>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9098291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D934239-0702-4E7D-BA03-F3D1B449C2D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FD3F6BC-E2FF-40A2-86FC-64141910139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E07AE90-5AA6-476A-A48D-44A423C09D80}"/>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5" name="页脚占位符 4">
            <a:extLst>
              <a:ext uri="{FF2B5EF4-FFF2-40B4-BE49-F238E27FC236}">
                <a16:creationId xmlns:a16="http://schemas.microsoft.com/office/drawing/2014/main" xmlns="" id="{CBE5C149-2195-469F-B5EA-E99CCFBE87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591B797-8F25-499E-AC7E-922726DFFA3E}"/>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4448641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9701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8697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85107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1777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05029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57964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7301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2075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D0EEC7F-4706-4DB1-8211-52EA950619E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DDA0F4E1-9546-4297-B38F-2A0BE27197D4}"/>
              </a:ext>
            </a:extLst>
          </p:cNvPr>
          <p:cNvSpPr/>
          <p:nvPr userDrawn="1"/>
        </p:nvSpPr>
        <p:spPr>
          <a:xfrm>
            <a:off x="4771670" y="622291"/>
            <a:ext cx="2339102" cy="461665"/>
          </a:xfrm>
          <a:prstGeom prst="rect">
            <a:avLst/>
          </a:prstGeom>
        </p:spPr>
        <p:txBody>
          <a:bodyPr wrap="none">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15758107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6454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7101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9506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4ADE73-07C4-4E38-96DB-D488F91667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70C05A3-83FD-4032-93FE-4A7A340FEA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57A6919-A41D-43FE-A8B3-A4BBAE451BA6}"/>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5" name="页脚占位符 4">
            <a:extLst>
              <a:ext uri="{FF2B5EF4-FFF2-40B4-BE49-F238E27FC236}">
                <a16:creationId xmlns:a16="http://schemas.microsoft.com/office/drawing/2014/main" xmlns="" id="{DCDDFE1D-19D6-4DDF-AAE3-4701D02EB4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98C107F-F22C-4732-9E8D-9BE161028553}"/>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553926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9C3DA27-1FFE-4130-A64A-E5FFDAB5A2B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5E52E0A-0132-4174-AFB0-F7FDD914807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2B92831-8BCA-4ACD-B255-CCB12466CC0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6DBE8543-8131-4843-B4F0-8FAACB7B99E8}"/>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6" name="页脚占位符 5">
            <a:extLst>
              <a:ext uri="{FF2B5EF4-FFF2-40B4-BE49-F238E27FC236}">
                <a16:creationId xmlns:a16="http://schemas.microsoft.com/office/drawing/2014/main" xmlns="" id="{38815885-2CE2-43A6-8B68-3C80D9CC0E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4436CD6-6D0B-4D45-A31F-BA7B16B9FA9E}"/>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29055316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90BAFD-BB91-4962-9AAE-DC679654E98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29ED277-8835-4D80-886E-A26BB721E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F7811EC0-D658-484A-85F2-0ACC9FABAAE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F586596-BD18-43E7-8887-31550CF358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EB6189D8-FF45-4655-84D1-BEBE34FAC93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A2F6638-3495-487C-9AB1-22FEE3C94B4E}"/>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8" name="页脚占位符 7">
            <a:extLst>
              <a:ext uri="{FF2B5EF4-FFF2-40B4-BE49-F238E27FC236}">
                <a16:creationId xmlns:a16="http://schemas.microsoft.com/office/drawing/2014/main" xmlns="" id="{4B792EF4-C826-4FC2-9FBE-23C655526A1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8DC270E-F465-47A3-A2DC-46A47506BC2B}"/>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1949305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30A5C2-F3F9-4980-9EE2-D5C4AD888B3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C3CC5F21-82EC-4B3F-AFDA-A2C578331744}"/>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4" name="页脚占位符 3">
            <a:extLst>
              <a:ext uri="{FF2B5EF4-FFF2-40B4-BE49-F238E27FC236}">
                <a16:creationId xmlns:a16="http://schemas.microsoft.com/office/drawing/2014/main" xmlns="" id="{E2FFDDEE-0A70-4D22-865B-D957725A28F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CC55D5AA-4A81-4F7B-8896-23973B78A977}"/>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32223528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4FAA3F8-63F9-47C9-9395-93399743BD4E}"/>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3" name="页脚占位符 2">
            <a:extLst>
              <a:ext uri="{FF2B5EF4-FFF2-40B4-BE49-F238E27FC236}">
                <a16:creationId xmlns:a16="http://schemas.microsoft.com/office/drawing/2014/main" xmlns="" id="{363D2D66-47FF-40EB-B354-20A2BBA866C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E618BF1-0AEB-4C6A-8620-AA7F47D7ED5A}"/>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3579411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3D958C-0B1A-4150-81EE-3C187D374C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CEA5D49-67B0-4CC6-88EF-132C1A27C3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0478C97-EF92-44B2-9EF3-E1594D76AD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FBC1C8F-7D6B-4298-8CC9-BE87F0097CB1}"/>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6" name="页脚占位符 5">
            <a:extLst>
              <a:ext uri="{FF2B5EF4-FFF2-40B4-BE49-F238E27FC236}">
                <a16:creationId xmlns:a16="http://schemas.microsoft.com/office/drawing/2014/main" xmlns="" id="{37F259FD-EF2F-4494-8C26-FABD83178E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766C3D5-0048-4901-B5CF-CAC52BED5E27}"/>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18041997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002640-1B6E-4EDB-AA74-A4F0E595B4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6B11B45-9B98-49DF-95DA-FA8CE23F68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A0240A7-0A49-46B5-818E-21884B3A2C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4D928FA-6E17-4602-9187-257216FDD751}"/>
              </a:ext>
            </a:extLst>
          </p:cNvPr>
          <p:cNvSpPr>
            <a:spLocks noGrp="1"/>
          </p:cNvSpPr>
          <p:nvPr>
            <p:ph type="dt" sz="half" idx="10"/>
          </p:nvPr>
        </p:nvSpPr>
        <p:spPr/>
        <p:txBody>
          <a:bodyPr/>
          <a:lstStyle/>
          <a:p>
            <a:fld id="{183F520F-0CD9-4C14-A7E0-D5D0D4A4D3E4}" type="datetimeFigureOut">
              <a:rPr lang="zh-CN" altLang="en-US" smtClean="0"/>
              <a:t>2018/12/20</a:t>
            </a:fld>
            <a:endParaRPr lang="zh-CN" altLang="en-US"/>
          </a:p>
        </p:txBody>
      </p:sp>
      <p:sp>
        <p:nvSpPr>
          <p:cNvPr id="6" name="页脚占位符 5">
            <a:extLst>
              <a:ext uri="{FF2B5EF4-FFF2-40B4-BE49-F238E27FC236}">
                <a16:creationId xmlns:a16="http://schemas.microsoft.com/office/drawing/2014/main" xmlns="" id="{3274CDE0-1DA0-4149-BD0B-218F02724E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460C241-4879-45B3-B9BC-A990EF876F78}"/>
              </a:ext>
            </a:extLst>
          </p:cNvPr>
          <p:cNvSpPr>
            <a:spLocks noGrp="1"/>
          </p:cNvSpPr>
          <p:nvPr>
            <p:ph type="sldNum" sz="quarter" idx="12"/>
          </p:nvPr>
        </p:nvSpPr>
        <p:spPr/>
        <p:txBody>
          <a:body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21210324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A41F103-4193-47BB-B312-5A121036A1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337AB17-97A0-4813-BEF3-35AD6839DC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D19D1FD-68FA-4DD2-AA66-EB02311555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3F520F-0CD9-4C14-A7E0-D5D0D4A4D3E4}" type="datetimeFigureOut">
              <a:rPr lang="zh-CN" altLang="en-US" smtClean="0"/>
              <a:t>2018/12/20</a:t>
            </a:fld>
            <a:endParaRPr lang="zh-CN" altLang="en-US"/>
          </a:p>
        </p:txBody>
      </p:sp>
      <p:sp>
        <p:nvSpPr>
          <p:cNvPr id="5" name="页脚占位符 4">
            <a:extLst>
              <a:ext uri="{FF2B5EF4-FFF2-40B4-BE49-F238E27FC236}">
                <a16:creationId xmlns:a16="http://schemas.microsoft.com/office/drawing/2014/main" xmlns="" id="{AC4ECC9E-1D82-42AA-BBEC-8E13459053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3AFD1CE-AC64-49FA-B572-A70A6E15E1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3C7EFF-8450-4438-AEA4-98F0841ED154}" type="slidenum">
              <a:rPr lang="zh-CN" altLang="en-US" smtClean="0"/>
              <a:t>‹#›</a:t>
            </a:fld>
            <a:endParaRPr lang="zh-CN" altLang="en-US"/>
          </a:p>
        </p:txBody>
      </p:sp>
    </p:spTree>
    <p:extLst>
      <p:ext uri="{BB962C8B-B14F-4D97-AF65-F5344CB8AC3E}">
        <p14:creationId xmlns:p14="http://schemas.microsoft.com/office/powerpoint/2010/main" val="3038312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92963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8835" y="1338606"/>
            <a:ext cx="7309782" cy="4340405"/>
          </a:xfrm>
          <a:prstGeom prst="rect">
            <a:avLst/>
          </a:prstGeom>
        </p:spPr>
      </p:pic>
      <p:sp>
        <p:nvSpPr>
          <p:cNvPr id="8" name="文本框 7">
            <a:extLst>
              <a:ext uri="{FF2B5EF4-FFF2-40B4-BE49-F238E27FC236}">
                <a16:creationId xmlns:a16="http://schemas.microsoft.com/office/drawing/2014/main" xmlns="" id="{CB40F518-98CF-4229-921C-BA045E5BAFE9}"/>
              </a:ext>
            </a:extLst>
          </p:cNvPr>
          <p:cNvSpPr txBox="1"/>
          <p:nvPr/>
        </p:nvSpPr>
        <p:spPr>
          <a:xfrm>
            <a:off x="3525322" y="2133862"/>
            <a:ext cx="2646878" cy="1569660"/>
          </a:xfrm>
          <a:prstGeom prst="rect">
            <a:avLst/>
          </a:prstGeom>
          <a:noFill/>
        </p:spPr>
        <p:txBody>
          <a:bodyPr wrap="none" rtlCol="0">
            <a:spAutoFit/>
          </a:bodyPr>
          <a:lstStyle/>
          <a:p>
            <a:r>
              <a:rPr lang="zh-CN" altLang="en-US" sz="9600" dirty="0" smtClean="0">
                <a:solidFill>
                  <a:srgbClr val="7FB4D3"/>
                </a:solidFill>
                <a:latin typeface="微软雅黑" panose="020B0503020204020204" pitchFamily="34" charset="-122"/>
                <a:ea typeface="微软雅黑" panose="020B0503020204020204" pitchFamily="34" charset="-122"/>
              </a:rPr>
              <a:t>标题</a:t>
            </a:r>
            <a:endParaRPr lang="zh-CN" altLang="en-US" sz="9600" dirty="0">
              <a:solidFill>
                <a:srgbClr val="7FB4D3"/>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1987DC4C-AD8C-41A6-976F-1EF16CE474B3}"/>
              </a:ext>
            </a:extLst>
          </p:cNvPr>
          <p:cNvSpPr txBox="1"/>
          <p:nvPr/>
        </p:nvSpPr>
        <p:spPr>
          <a:xfrm>
            <a:off x="5895157" y="2256972"/>
            <a:ext cx="3142207" cy="1323439"/>
          </a:xfrm>
          <a:prstGeom prst="rect">
            <a:avLst/>
          </a:prstGeom>
          <a:noFill/>
        </p:spPr>
        <p:txBody>
          <a:bodyPr wrap="none" rtlCol="0">
            <a:spAutoFit/>
          </a:bodyPr>
          <a:lstStyle/>
          <a:p>
            <a:r>
              <a:rPr lang="en-US" altLang="zh-CN" sz="8000" dirty="0">
                <a:solidFill>
                  <a:schemeClr val="bg1">
                    <a:lumMod val="65000"/>
                  </a:schemeClr>
                </a:solidFill>
              </a:rPr>
              <a:t>HELLO</a:t>
            </a:r>
            <a:endParaRPr lang="zh-CN" altLang="en-US" sz="8000" dirty="0">
              <a:solidFill>
                <a:schemeClr val="bg1">
                  <a:lumMod val="65000"/>
                </a:schemeClr>
              </a:solidFill>
            </a:endParaRPr>
          </a:p>
        </p:txBody>
      </p:sp>
      <p:sp>
        <p:nvSpPr>
          <p:cNvPr id="10" name="文本框 9">
            <a:extLst>
              <a:ext uri="{FF2B5EF4-FFF2-40B4-BE49-F238E27FC236}">
                <a16:creationId xmlns:a16="http://schemas.microsoft.com/office/drawing/2014/main" xmlns="" id="{72305C62-B68C-4834-A7EA-229E94D20559}"/>
              </a:ext>
            </a:extLst>
          </p:cNvPr>
          <p:cNvSpPr txBox="1"/>
          <p:nvPr/>
        </p:nvSpPr>
        <p:spPr>
          <a:xfrm>
            <a:off x="5940041" y="1733752"/>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6435370" y="286996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D798D3B7-F3AF-4960-9D93-B37233042C5B}"/>
              </a:ext>
            </a:extLst>
          </p:cNvPr>
          <p:cNvSpPr/>
          <p:nvPr/>
        </p:nvSpPr>
        <p:spPr>
          <a:xfrm>
            <a:off x="4432226" y="3731737"/>
            <a:ext cx="3683000" cy="923330"/>
          </a:xfrm>
          <a:prstGeom prst="rect">
            <a:avLst/>
          </a:prstGeom>
        </p:spPr>
        <p:txBody>
          <a:bodyPr wrap="square">
            <a:spAutoFit/>
          </a:bodyPr>
          <a:lstStyle/>
          <a:p>
            <a:pPr algn="ctr"/>
            <a:r>
              <a:rPr lang="zh-CN" altLang="en-US" dirty="0">
                <a:solidFill>
                  <a:schemeClr val="bg1">
                    <a:lumMod val="50000"/>
                  </a:schemeClr>
                </a:solidFill>
              </a:rPr>
              <a:t>Loem ipsum dolor sameman tanam casectetur adipiscing elit tamam dalam qoue sampe.</a:t>
            </a:r>
          </a:p>
        </p:txBody>
      </p:sp>
    </p:spTree>
    <p:extLst>
      <p:ext uri="{BB962C8B-B14F-4D97-AF65-F5344CB8AC3E}">
        <p14:creationId xmlns:p14="http://schemas.microsoft.com/office/powerpoint/2010/main" val="1748834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360"/>
                                          </p:val>
                                        </p:tav>
                                        <p:tav tm="100000">
                                          <p:val>
                                            <p:fltVal val="0"/>
                                          </p:val>
                                        </p:tav>
                                      </p:tavLst>
                                    </p:anim>
                                    <p:animEffect transition="in" filter="fade">
                                      <p:cBhvr>
                                        <p:cTn id="10" dur="2000"/>
                                        <p:tgtEl>
                                          <p:spTgt spid="7"/>
                                        </p:tgtEl>
                                      </p:cBhvr>
                                    </p:animEffect>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par>
                          <p:cTn id="23" fill="hold">
                            <p:stCondLst>
                              <p:cond delay="3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anim calcmode="lin" valueType="num">
                                      <p:cBhvr>
                                        <p:cTn id="2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9"/>
                                        </p:tgtEl>
                                      </p:cBhvr>
                                    </p:animEffect>
                                  </p:childTnLst>
                                </p:cTn>
                              </p:par>
                            </p:childTnLst>
                          </p:cTn>
                        </p:par>
                        <p:par>
                          <p:cTn id="31" fill="hold">
                            <p:stCondLst>
                              <p:cond delay="37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732911" y="1365299"/>
            <a:ext cx="6623083" cy="3932657"/>
          </a:xfrm>
          <a:prstGeom prst="rect">
            <a:avLst/>
          </a:prstGeom>
        </p:spPr>
      </p:pic>
      <p:sp>
        <p:nvSpPr>
          <p:cNvPr id="10" name="文本框 9">
            <a:extLst>
              <a:ext uri="{FF2B5EF4-FFF2-40B4-BE49-F238E27FC236}">
                <a16:creationId xmlns:a16="http://schemas.microsoft.com/office/drawing/2014/main" xmlns="" id="{72305C62-B68C-4834-A7EA-229E94D20559}"/>
              </a:ext>
            </a:extLst>
          </p:cNvPr>
          <p:cNvSpPr txBox="1"/>
          <p:nvPr/>
        </p:nvSpPr>
        <p:spPr>
          <a:xfrm>
            <a:off x="4530341" y="60029"/>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4987570" y="527026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xmlns="" id="{3488CD4F-8F73-45DC-9361-9807808349AF}"/>
              </a:ext>
            </a:extLst>
          </p:cNvPr>
          <p:cNvGrpSpPr/>
          <p:nvPr/>
        </p:nvGrpSpPr>
        <p:grpSpPr>
          <a:xfrm>
            <a:off x="4987570" y="823427"/>
            <a:ext cx="1980029" cy="1138774"/>
            <a:chOff x="4987570" y="823427"/>
            <a:chExt cx="1980029" cy="1138774"/>
          </a:xfrm>
        </p:grpSpPr>
        <p:sp>
          <p:nvSpPr>
            <p:cNvPr id="2" name="文本框 1">
              <a:extLst>
                <a:ext uri="{FF2B5EF4-FFF2-40B4-BE49-F238E27FC236}">
                  <a16:creationId xmlns:a16="http://schemas.microsoft.com/office/drawing/2014/main" xmlns="" id="{9B0545E5-FB6A-48D9-8BFA-61EC0DECF83B}"/>
                </a:ext>
              </a:extLst>
            </p:cNvPr>
            <p:cNvSpPr txBox="1"/>
            <p:nvPr/>
          </p:nvSpPr>
          <p:spPr>
            <a:xfrm>
              <a:off x="5237426" y="823427"/>
              <a:ext cx="1553952" cy="769441"/>
            </a:xfrm>
            <a:prstGeom prst="rect">
              <a:avLst/>
            </a:prstGeom>
            <a:noFill/>
          </p:spPr>
          <p:txBody>
            <a:bodyPr wrap="none" rtlCol="0">
              <a:spAutoFit/>
            </a:bodyPr>
            <a:lstStyle/>
            <a:p>
              <a:r>
                <a:rPr lang="en-US" altLang="zh-CN" sz="4400" dirty="0">
                  <a:solidFill>
                    <a:srgbClr val="7FB4D3"/>
                  </a:solidFill>
                  <a:latin typeface="微软雅黑" panose="020B0503020204020204" pitchFamily="34" charset="-122"/>
                  <a:ea typeface="微软雅黑" panose="020B0503020204020204" pitchFamily="34" charset="-122"/>
                </a:rPr>
                <a:t>TWO</a:t>
              </a:r>
              <a:endParaRPr lang="zh-CN" altLang="en-US" sz="4400" dirty="0">
                <a:solidFill>
                  <a:srgbClr val="7FB4D3"/>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7E1A22DE-CA3F-4512-B1CA-D5A100A7FF5D}"/>
                </a:ext>
              </a:extLst>
            </p:cNvPr>
            <p:cNvSpPr/>
            <p:nvPr/>
          </p:nvSpPr>
          <p:spPr>
            <a:xfrm>
              <a:off x="4987570" y="1562091"/>
              <a:ext cx="1980029" cy="400110"/>
            </a:xfrm>
            <a:prstGeom prst="rect">
              <a:avLst/>
            </a:prstGeom>
          </p:spPr>
          <p:txBody>
            <a:bodyPr wrap="non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grpSp>
      <p:sp>
        <p:nvSpPr>
          <p:cNvPr id="4" name="矩形 3">
            <a:extLst>
              <a:ext uri="{FF2B5EF4-FFF2-40B4-BE49-F238E27FC236}">
                <a16:creationId xmlns:a16="http://schemas.microsoft.com/office/drawing/2014/main" xmlns="" id="{B67C308B-2A2A-40FC-A7A1-6EF2B655AE35}"/>
              </a:ext>
            </a:extLst>
          </p:cNvPr>
          <p:cNvSpPr/>
          <p:nvPr/>
        </p:nvSpPr>
        <p:spPr>
          <a:xfrm>
            <a:off x="5152084" y="2171600"/>
            <a:ext cx="1651000" cy="3285900"/>
          </a:xfrm>
          <a:prstGeom prst="rect">
            <a:avLst/>
          </a:prstGeom>
        </p:spPr>
        <p:txBody>
          <a:bodyPr wrap="square">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681351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29">
            <a:extLst>
              <a:ext uri="{FF2B5EF4-FFF2-40B4-BE49-F238E27FC236}">
                <a16:creationId xmlns:a16="http://schemas.microsoft.com/office/drawing/2014/main" xmlns="" id="{4ABB9E2E-40A1-4721-B956-F664F0ED4036}"/>
              </a:ext>
            </a:extLst>
          </p:cNvPr>
          <p:cNvCxnSpPr/>
          <p:nvPr/>
        </p:nvCxnSpPr>
        <p:spPr>
          <a:xfrm flipH="1">
            <a:off x="2363552" y="2927350"/>
            <a:ext cx="6990159" cy="0"/>
          </a:xfrm>
          <a:prstGeom prst="line">
            <a:avLst/>
          </a:prstGeom>
          <a:ln w="1905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D83AC913-B62C-4A00-BF04-833C93506697}"/>
              </a:ext>
            </a:extLst>
          </p:cNvPr>
          <p:cNvGrpSpPr/>
          <p:nvPr/>
        </p:nvGrpSpPr>
        <p:grpSpPr>
          <a:xfrm>
            <a:off x="2600486" y="2386806"/>
            <a:ext cx="1058466" cy="1232298"/>
            <a:chOff x="2651286" y="2717006"/>
            <a:chExt cx="1058466" cy="1232298"/>
          </a:xfrm>
        </p:grpSpPr>
        <p:sp>
          <p:nvSpPr>
            <p:cNvPr id="4" name="Freeform 50">
              <a:extLst>
                <a:ext uri="{FF2B5EF4-FFF2-40B4-BE49-F238E27FC236}">
                  <a16:creationId xmlns:a16="http://schemas.microsoft.com/office/drawing/2014/main" xmlns="" id="{68982C9E-2536-4CAD-AA50-E934C971BDBF}"/>
                </a:ext>
              </a:extLst>
            </p:cNvPr>
            <p:cNvSpPr/>
            <p:nvPr/>
          </p:nvSpPr>
          <p:spPr>
            <a:xfrm rot="16200000">
              <a:off x="2592350" y="2837855"/>
              <a:ext cx="1170385" cy="105251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4">
              <a:extLst>
                <a:ext uri="{FF2B5EF4-FFF2-40B4-BE49-F238E27FC236}">
                  <a16:creationId xmlns:a16="http://schemas.microsoft.com/office/drawing/2014/main" xmlns="" id="{EEC1149E-777B-4539-A321-B765D3586D57}"/>
                </a:ext>
              </a:extLst>
            </p:cNvPr>
            <p:cNvSpPr/>
            <p:nvPr/>
          </p:nvSpPr>
          <p:spPr>
            <a:xfrm rot="16200000">
              <a:off x="2595326" y="2772966"/>
              <a:ext cx="1170385"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 Placeholder 3">
              <a:extLst>
                <a:ext uri="{FF2B5EF4-FFF2-40B4-BE49-F238E27FC236}">
                  <a16:creationId xmlns:a16="http://schemas.microsoft.com/office/drawing/2014/main" xmlns="" id="{3FF6FA97-F701-49F0-952A-101E37026DE1}"/>
                </a:ext>
              </a:extLst>
            </p:cNvPr>
            <p:cNvSpPr txBox="1"/>
            <p:nvPr/>
          </p:nvSpPr>
          <p:spPr bwMode="auto">
            <a:xfrm>
              <a:off x="2977518" y="3055487"/>
              <a:ext cx="2981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1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7" name="组合 6">
            <a:extLst>
              <a:ext uri="{FF2B5EF4-FFF2-40B4-BE49-F238E27FC236}">
                <a16:creationId xmlns:a16="http://schemas.microsoft.com/office/drawing/2014/main" xmlns="" id="{7E2652BA-21EE-4F46-88EB-5183729DACF6}"/>
              </a:ext>
            </a:extLst>
          </p:cNvPr>
          <p:cNvGrpSpPr/>
          <p:nvPr/>
        </p:nvGrpSpPr>
        <p:grpSpPr>
          <a:xfrm>
            <a:off x="4450717" y="2386806"/>
            <a:ext cx="1058467" cy="1234679"/>
            <a:chOff x="4501517" y="2717006"/>
            <a:chExt cx="1058467" cy="1234679"/>
          </a:xfrm>
        </p:grpSpPr>
        <p:sp>
          <p:nvSpPr>
            <p:cNvPr id="8" name="Freeform 51">
              <a:extLst>
                <a:ext uri="{FF2B5EF4-FFF2-40B4-BE49-F238E27FC236}">
                  <a16:creationId xmlns:a16="http://schemas.microsoft.com/office/drawing/2014/main" xmlns="" id="{66ABD068-9955-46B6-B18A-CF8BC79BA63E}"/>
                </a:ext>
              </a:extLst>
            </p:cNvPr>
            <p:cNvSpPr/>
            <p:nvPr/>
          </p:nvSpPr>
          <p:spPr>
            <a:xfrm rot="16200000">
              <a:off x="4446153" y="2837855"/>
              <a:ext cx="1169194"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53">
              <a:extLst>
                <a:ext uri="{FF2B5EF4-FFF2-40B4-BE49-F238E27FC236}">
                  <a16:creationId xmlns:a16="http://schemas.microsoft.com/office/drawing/2014/main" xmlns="" id="{0F0F0266-9874-40D9-BAE8-90DCDC31FF26}"/>
                </a:ext>
              </a:extLst>
            </p:cNvPr>
            <p:cNvSpPr/>
            <p:nvPr/>
          </p:nvSpPr>
          <p:spPr>
            <a:xfrm rot="16200000">
              <a:off x="4445558" y="2772966"/>
              <a:ext cx="1170385"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a:extLst>
                <a:ext uri="{FF2B5EF4-FFF2-40B4-BE49-F238E27FC236}">
                  <a16:creationId xmlns:a16="http://schemas.microsoft.com/office/drawing/2014/main" xmlns="" id="{FCC81EBA-53D6-422C-A2D3-1847AEA8A47C}"/>
                </a:ext>
              </a:extLst>
            </p:cNvPr>
            <p:cNvSpPr txBox="1"/>
            <p:nvPr/>
          </p:nvSpPr>
          <p:spPr bwMode="auto">
            <a:xfrm>
              <a:off x="4836084" y="3055487"/>
              <a:ext cx="2981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1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p>
          </p:txBody>
        </p:sp>
      </p:grpSp>
      <p:grpSp>
        <p:nvGrpSpPr>
          <p:cNvPr id="11" name="组合 10">
            <a:extLst>
              <a:ext uri="{FF2B5EF4-FFF2-40B4-BE49-F238E27FC236}">
                <a16:creationId xmlns:a16="http://schemas.microsoft.com/office/drawing/2014/main" xmlns="" id="{29F3261F-CC87-4FCC-B10E-A460985C04FF}"/>
              </a:ext>
            </a:extLst>
          </p:cNvPr>
          <p:cNvGrpSpPr/>
          <p:nvPr/>
        </p:nvGrpSpPr>
        <p:grpSpPr>
          <a:xfrm>
            <a:off x="6308092" y="2386806"/>
            <a:ext cx="1058467" cy="1234679"/>
            <a:chOff x="6358892" y="2717006"/>
            <a:chExt cx="1058467" cy="1234679"/>
          </a:xfrm>
        </p:grpSpPr>
        <p:sp>
          <p:nvSpPr>
            <p:cNvPr id="12" name="Freeform 52">
              <a:extLst>
                <a:ext uri="{FF2B5EF4-FFF2-40B4-BE49-F238E27FC236}">
                  <a16:creationId xmlns:a16="http://schemas.microsoft.com/office/drawing/2014/main" xmlns="" id="{A0543F4F-E20A-4046-AA6F-B3CCA91C850B}"/>
                </a:ext>
              </a:extLst>
            </p:cNvPr>
            <p:cNvSpPr/>
            <p:nvPr/>
          </p:nvSpPr>
          <p:spPr>
            <a:xfrm rot="16200000">
              <a:off x="6303528" y="2837855"/>
              <a:ext cx="1169194"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8">
              <a:extLst>
                <a:ext uri="{FF2B5EF4-FFF2-40B4-BE49-F238E27FC236}">
                  <a16:creationId xmlns:a16="http://schemas.microsoft.com/office/drawing/2014/main" xmlns="" id="{E71F5C4F-2780-474D-9F66-5D6B13EB6109}"/>
                </a:ext>
              </a:extLst>
            </p:cNvPr>
            <p:cNvSpPr/>
            <p:nvPr/>
          </p:nvSpPr>
          <p:spPr>
            <a:xfrm rot="16200000">
              <a:off x="6302933" y="2772966"/>
              <a:ext cx="1170385"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
              <a:extLst>
                <a:ext uri="{FF2B5EF4-FFF2-40B4-BE49-F238E27FC236}">
                  <a16:creationId xmlns:a16="http://schemas.microsoft.com/office/drawing/2014/main" xmlns="" id="{F384BD3D-77D3-46D0-9C21-C9993FB5C376}"/>
                </a:ext>
              </a:extLst>
            </p:cNvPr>
            <p:cNvSpPr txBox="1"/>
            <p:nvPr/>
          </p:nvSpPr>
          <p:spPr bwMode="auto">
            <a:xfrm>
              <a:off x="6695840" y="3055487"/>
              <a:ext cx="2981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1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15" name="组合 14">
            <a:extLst>
              <a:ext uri="{FF2B5EF4-FFF2-40B4-BE49-F238E27FC236}">
                <a16:creationId xmlns:a16="http://schemas.microsoft.com/office/drawing/2014/main" xmlns="" id="{64B7AF5F-D6F0-4234-B828-F827668050D6}"/>
              </a:ext>
            </a:extLst>
          </p:cNvPr>
          <p:cNvGrpSpPr/>
          <p:nvPr/>
        </p:nvGrpSpPr>
        <p:grpSpPr>
          <a:xfrm>
            <a:off x="8161896" y="2386806"/>
            <a:ext cx="1062038" cy="1244204"/>
            <a:chOff x="8212696" y="2717006"/>
            <a:chExt cx="1062038" cy="1244204"/>
          </a:xfrm>
        </p:grpSpPr>
        <p:sp>
          <p:nvSpPr>
            <p:cNvPr id="16" name="Freeform 55">
              <a:extLst>
                <a:ext uri="{FF2B5EF4-FFF2-40B4-BE49-F238E27FC236}">
                  <a16:creationId xmlns:a16="http://schemas.microsoft.com/office/drawing/2014/main" xmlns="" id="{A8157F21-1E86-47C9-852B-50031DD7AD58}"/>
                </a:ext>
              </a:extLst>
            </p:cNvPr>
            <p:cNvSpPr/>
            <p:nvPr/>
          </p:nvSpPr>
          <p:spPr>
            <a:xfrm rot="16200000">
              <a:off x="8156736" y="2846785"/>
              <a:ext cx="1170385" cy="1058465"/>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1">
              <a:extLst>
                <a:ext uri="{FF2B5EF4-FFF2-40B4-BE49-F238E27FC236}">
                  <a16:creationId xmlns:a16="http://schemas.microsoft.com/office/drawing/2014/main" xmlns="" id="{43D63852-837B-46DC-90E2-ADA6E93FB7CF}"/>
                </a:ext>
              </a:extLst>
            </p:cNvPr>
            <p:cNvSpPr/>
            <p:nvPr/>
          </p:nvSpPr>
          <p:spPr>
            <a:xfrm rot="16200000">
              <a:off x="8160308" y="2772966"/>
              <a:ext cx="1170385" cy="1058466"/>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558">
                <a:defRPr/>
              </a:pPr>
              <a:endParaRPr lang="en-US" sz="2666"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 Placeholder 3">
              <a:extLst>
                <a:ext uri="{FF2B5EF4-FFF2-40B4-BE49-F238E27FC236}">
                  <a16:creationId xmlns:a16="http://schemas.microsoft.com/office/drawing/2014/main" xmlns="" id="{8B89CC2F-F419-4B61-8C51-F6BCF9191C4C}"/>
                </a:ext>
              </a:extLst>
            </p:cNvPr>
            <p:cNvSpPr txBox="1"/>
            <p:nvPr/>
          </p:nvSpPr>
          <p:spPr bwMode="auto">
            <a:xfrm>
              <a:off x="8554405" y="3055487"/>
              <a:ext cx="29815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1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p>
          </p:txBody>
        </p:sp>
      </p:grpSp>
      <p:sp>
        <p:nvSpPr>
          <p:cNvPr id="19" name="TextBox 13">
            <a:extLst>
              <a:ext uri="{FF2B5EF4-FFF2-40B4-BE49-F238E27FC236}">
                <a16:creationId xmlns:a16="http://schemas.microsoft.com/office/drawing/2014/main" xmlns="" id="{F83D07A8-2907-40F8-8C10-2D2D30030C4A}"/>
              </a:ext>
            </a:extLst>
          </p:cNvPr>
          <p:cNvSpPr txBox="1">
            <a:spLocks noChangeArrowheads="1"/>
          </p:cNvSpPr>
          <p:nvPr/>
        </p:nvSpPr>
        <p:spPr bwMode="auto">
          <a:xfrm>
            <a:off x="2215915" y="3735785"/>
            <a:ext cx="1753790" cy="15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013"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013" b="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a:extLst>
              <a:ext uri="{FF2B5EF4-FFF2-40B4-BE49-F238E27FC236}">
                <a16:creationId xmlns:a16="http://schemas.microsoft.com/office/drawing/2014/main" xmlns="" id="{74706915-37DD-4EAE-9F41-881002707A71}"/>
              </a:ext>
            </a:extLst>
          </p:cNvPr>
          <p:cNvSpPr txBox="1">
            <a:spLocks noChangeArrowheads="1"/>
          </p:cNvSpPr>
          <p:nvPr/>
        </p:nvSpPr>
        <p:spPr bwMode="auto">
          <a:xfrm>
            <a:off x="2627870" y="4083448"/>
            <a:ext cx="9941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a:extLst>
              <a:ext uri="{FF2B5EF4-FFF2-40B4-BE49-F238E27FC236}">
                <a16:creationId xmlns:a16="http://schemas.microsoft.com/office/drawing/2014/main" xmlns="" id="{AB8823A2-F53E-4088-B43C-E2C81D3DC4F2}"/>
              </a:ext>
            </a:extLst>
          </p:cNvPr>
          <p:cNvSpPr txBox="1">
            <a:spLocks noChangeArrowheads="1"/>
          </p:cNvSpPr>
          <p:nvPr/>
        </p:nvSpPr>
        <p:spPr bwMode="auto">
          <a:xfrm>
            <a:off x="4074480" y="3735785"/>
            <a:ext cx="1753791" cy="15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a16="http://schemas.microsoft.com/office/drawing/2014/main" xmlns="" id="{5F85BD4D-CD72-4F97-8B63-06612D73A776}"/>
              </a:ext>
            </a:extLst>
          </p:cNvPr>
          <p:cNvSpPr txBox="1">
            <a:spLocks noChangeArrowheads="1"/>
          </p:cNvSpPr>
          <p:nvPr/>
        </p:nvSpPr>
        <p:spPr bwMode="auto">
          <a:xfrm>
            <a:off x="4487626" y="4083448"/>
            <a:ext cx="9941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a:extLst>
              <a:ext uri="{FF2B5EF4-FFF2-40B4-BE49-F238E27FC236}">
                <a16:creationId xmlns:a16="http://schemas.microsoft.com/office/drawing/2014/main" xmlns="" id="{84F1130D-C73D-4A7A-89A3-083622F9E4CF}"/>
              </a:ext>
            </a:extLst>
          </p:cNvPr>
          <p:cNvSpPr txBox="1">
            <a:spLocks noChangeArrowheads="1"/>
          </p:cNvSpPr>
          <p:nvPr/>
        </p:nvSpPr>
        <p:spPr bwMode="auto">
          <a:xfrm>
            <a:off x="5960430" y="3735785"/>
            <a:ext cx="1753791" cy="15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a:extLst>
              <a:ext uri="{FF2B5EF4-FFF2-40B4-BE49-F238E27FC236}">
                <a16:creationId xmlns:a16="http://schemas.microsoft.com/office/drawing/2014/main" xmlns="" id="{ADA7732F-A6F6-4936-BE71-38DA1F86ABB7}"/>
              </a:ext>
            </a:extLst>
          </p:cNvPr>
          <p:cNvSpPr txBox="1">
            <a:spLocks noChangeArrowheads="1"/>
          </p:cNvSpPr>
          <p:nvPr/>
        </p:nvSpPr>
        <p:spPr bwMode="auto">
          <a:xfrm>
            <a:off x="6373576" y="4083448"/>
            <a:ext cx="9941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a:extLst>
              <a:ext uri="{FF2B5EF4-FFF2-40B4-BE49-F238E27FC236}">
                <a16:creationId xmlns:a16="http://schemas.microsoft.com/office/drawing/2014/main" xmlns="" id="{39E25545-E2F3-44D1-AA6A-C923C7EBA6A8}"/>
              </a:ext>
            </a:extLst>
          </p:cNvPr>
          <p:cNvSpPr txBox="1">
            <a:spLocks noChangeArrowheads="1"/>
          </p:cNvSpPr>
          <p:nvPr/>
        </p:nvSpPr>
        <p:spPr bwMode="auto">
          <a:xfrm>
            <a:off x="7814234" y="3735785"/>
            <a:ext cx="1753790" cy="15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013"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a:extLst>
              <a:ext uri="{FF2B5EF4-FFF2-40B4-BE49-F238E27FC236}">
                <a16:creationId xmlns:a16="http://schemas.microsoft.com/office/drawing/2014/main" xmlns="" id="{40EF355E-7964-44D3-AEBE-5F24C612055D}"/>
              </a:ext>
            </a:extLst>
          </p:cNvPr>
          <p:cNvSpPr txBox="1">
            <a:spLocks noChangeArrowheads="1"/>
          </p:cNvSpPr>
          <p:nvPr/>
        </p:nvSpPr>
        <p:spPr bwMode="auto">
          <a:xfrm>
            <a:off x="8226189" y="4083448"/>
            <a:ext cx="9941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36542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4"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2" presetClass="entr" presetSubtype="4"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 presetClass="entr" presetSubtype="4"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ppt_x"/>
                                          </p:val>
                                        </p:tav>
                                        <p:tav tm="100000">
                                          <p:val>
                                            <p:strVal val="#ppt_x"/>
                                          </p:val>
                                        </p:tav>
                                      </p:tavLst>
                                    </p:anim>
                                    <p:anim calcmode="lin" valueType="num">
                                      <p:cBhvr additive="base">
                                        <p:cTn id="6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2091DE8-D86C-412C-864A-2C57135AD343}"/>
              </a:ext>
            </a:extLst>
          </p:cNvPr>
          <p:cNvGrpSpPr/>
          <p:nvPr/>
        </p:nvGrpSpPr>
        <p:grpSpPr>
          <a:xfrm>
            <a:off x="4955534" y="2325659"/>
            <a:ext cx="3791150" cy="766077"/>
            <a:chOff x="5055122" y="2597263"/>
            <a:chExt cx="3791150" cy="766077"/>
          </a:xfrm>
        </p:grpSpPr>
        <p:sp>
          <p:nvSpPr>
            <p:cNvPr id="3" name="矩形 2">
              <a:extLst>
                <a:ext uri="{FF2B5EF4-FFF2-40B4-BE49-F238E27FC236}">
                  <a16:creationId xmlns:a16="http://schemas.microsoft.com/office/drawing/2014/main" xmlns="" id="{77F47DEE-304F-4CCE-8CB8-66B77859F976}"/>
                </a:ext>
              </a:extLst>
            </p:cNvPr>
            <p:cNvSpPr/>
            <p:nvPr/>
          </p:nvSpPr>
          <p:spPr>
            <a:xfrm>
              <a:off x="5229615" y="2786259"/>
              <a:ext cx="3616657" cy="577081"/>
            </a:xfrm>
            <a:prstGeom prst="rect">
              <a:avLst/>
            </a:prstGeom>
          </p:spPr>
          <p:txBody>
            <a:bodyPr wrap="square">
              <a:spAutoFit/>
            </a:bodyPr>
            <a:lstStyle/>
            <a:p>
              <a:pPr>
                <a:lnSpc>
                  <a:spcPct val="150000"/>
                </a:lnSpc>
              </a:pPr>
              <a:r>
                <a:rPr lang="zh-CN" altLang="en-US" sz="105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a:t>
              </a:r>
            </a:p>
          </p:txBody>
        </p:sp>
        <p:sp>
          <p:nvSpPr>
            <p:cNvPr id="4" name="文本框 3">
              <a:extLst>
                <a:ext uri="{FF2B5EF4-FFF2-40B4-BE49-F238E27FC236}">
                  <a16:creationId xmlns:a16="http://schemas.microsoft.com/office/drawing/2014/main" xmlns="" id="{D58AE301-6E6E-4329-86BC-11DB6137024F}"/>
                </a:ext>
              </a:extLst>
            </p:cNvPr>
            <p:cNvSpPr txBox="1"/>
            <p:nvPr/>
          </p:nvSpPr>
          <p:spPr>
            <a:xfrm>
              <a:off x="5055122" y="2597263"/>
              <a:ext cx="1352750" cy="248209"/>
            </a:xfrm>
            <a:prstGeom prst="rect">
              <a:avLst/>
            </a:prstGeom>
            <a:noFill/>
          </p:spPr>
          <p:txBody>
            <a:bodyPr wrap="square" rtlCol="0">
              <a:spAutoFit/>
            </a:bodyPr>
            <a:lstStyle/>
            <a:p>
              <a:pPr algn="r"/>
              <a:r>
                <a:rPr lang="zh-CN" altLang="en-US" sz="1013" dirty="0">
                  <a:solidFill>
                    <a:schemeClr val="bg1">
                      <a:lumMod val="65000"/>
                    </a:schemeClr>
                  </a:solidFill>
                  <a:latin typeface="幼圆" panose="02010509060101010101" pitchFamily="49" charset="-122"/>
                  <a:ea typeface="幼圆" panose="02010509060101010101" pitchFamily="49" charset="-122"/>
                </a:rPr>
                <a:t>单击添加标题</a:t>
              </a:r>
            </a:p>
          </p:txBody>
        </p:sp>
      </p:grpSp>
      <p:grpSp>
        <p:nvGrpSpPr>
          <p:cNvPr id="5" name="组合 4">
            <a:extLst>
              <a:ext uri="{FF2B5EF4-FFF2-40B4-BE49-F238E27FC236}">
                <a16:creationId xmlns:a16="http://schemas.microsoft.com/office/drawing/2014/main" xmlns="" id="{B982013A-6DD5-4E68-892E-EA9CDF601DFC}"/>
              </a:ext>
            </a:extLst>
          </p:cNvPr>
          <p:cNvGrpSpPr/>
          <p:nvPr/>
        </p:nvGrpSpPr>
        <p:grpSpPr>
          <a:xfrm>
            <a:off x="4955534" y="2966513"/>
            <a:ext cx="3791150" cy="523703"/>
            <a:chOff x="5055122" y="3238117"/>
            <a:chExt cx="3791150" cy="523703"/>
          </a:xfrm>
        </p:grpSpPr>
        <p:sp>
          <p:nvSpPr>
            <p:cNvPr id="6" name="矩形 5">
              <a:extLst>
                <a:ext uri="{FF2B5EF4-FFF2-40B4-BE49-F238E27FC236}">
                  <a16:creationId xmlns:a16="http://schemas.microsoft.com/office/drawing/2014/main" xmlns="" id="{C3BF031E-BC22-49D3-8A94-EB4D0AD2C9C5}"/>
                </a:ext>
              </a:extLst>
            </p:cNvPr>
            <p:cNvSpPr/>
            <p:nvPr/>
          </p:nvSpPr>
          <p:spPr>
            <a:xfrm>
              <a:off x="5229615" y="3427113"/>
              <a:ext cx="3616657" cy="334707"/>
            </a:xfrm>
            <a:prstGeom prst="rect">
              <a:avLst/>
            </a:prstGeom>
          </p:spPr>
          <p:txBody>
            <a:bodyPr wrap="square">
              <a:spAutoFit/>
            </a:bodyPr>
            <a:lstStyle/>
            <a:p>
              <a:pPr>
                <a:lnSpc>
                  <a:spcPct val="150000"/>
                </a:lnSpc>
              </a:pPr>
              <a:r>
                <a:rPr lang="zh-CN" altLang="en-US" sz="105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a:t>
              </a:r>
            </a:p>
          </p:txBody>
        </p:sp>
        <p:sp>
          <p:nvSpPr>
            <p:cNvPr id="7" name="文本框 6">
              <a:extLst>
                <a:ext uri="{FF2B5EF4-FFF2-40B4-BE49-F238E27FC236}">
                  <a16:creationId xmlns:a16="http://schemas.microsoft.com/office/drawing/2014/main" xmlns="" id="{497EB0AA-D696-4B19-8542-9F41720D8ADE}"/>
                </a:ext>
              </a:extLst>
            </p:cNvPr>
            <p:cNvSpPr txBox="1"/>
            <p:nvPr/>
          </p:nvSpPr>
          <p:spPr>
            <a:xfrm>
              <a:off x="5055122" y="3238117"/>
              <a:ext cx="1352750" cy="248209"/>
            </a:xfrm>
            <a:prstGeom prst="rect">
              <a:avLst/>
            </a:prstGeom>
            <a:noFill/>
          </p:spPr>
          <p:txBody>
            <a:bodyPr wrap="square" rtlCol="0">
              <a:spAutoFit/>
            </a:bodyPr>
            <a:lstStyle/>
            <a:p>
              <a:pPr algn="r"/>
              <a:r>
                <a:rPr lang="zh-CN" altLang="en-US" sz="1013" dirty="0">
                  <a:solidFill>
                    <a:schemeClr val="bg1">
                      <a:lumMod val="65000"/>
                    </a:schemeClr>
                  </a:solidFill>
                  <a:latin typeface="幼圆" panose="02010509060101010101" pitchFamily="49" charset="-122"/>
                  <a:ea typeface="幼圆" panose="02010509060101010101" pitchFamily="49" charset="-122"/>
                </a:rPr>
                <a:t>单击添加标题</a:t>
              </a:r>
            </a:p>
          </p:txBody>
        </p:sp>
      </p:grpSp>
      <p:grpSp>
        <p:nvGrpSpPr>
          <p:cNvPr id="8" name="组合 7">
            <a:extLst>
              <a:ext uri="{FF2B5EF4-FFF2-40B4-BE49-F238E27FC236}">
                <a16:creationId xmlns:a16="http://schemas.microsoft.com/office/drawing/2014/main" xmlns="" id="{35BF9004-7D7F-415E-A548-852E428EAAE1}"/>
              </a:ext>
            </a:extLst>
          </p:cNvPr>
          <p:cNvGrpSpPr/>
          <p:nvPr/>
        </p:nvGrpSpPr>
        <p:grpSpPr>
          <a:xfrm>
            <a:off x="4955534" y="3629321"/>
            <a:ext cx="3791150" cy="766076"/>
            <a:chOff x="5055122" y="3900925"/>
            <a:chExt cx="3791150" cy="766076"/>
          </a:xfrm>
        </p:grpSpPr>
        <p:sp>
          <p:nvSpPr>
            <p:cNvPr id="9" name="矩形 8">
              <a:extLst>
                <a:ext uri="{FF2B5EF4-FFF2-40B4-BE49-F238E27FC236}">
                  <a16:creationId xmlns:a16="http://schemas.microsoft.com/office/drawing/2014/main" xmlns="" id="{3C71FA71-EC62-4208-B877-2463A5F00A71}"/>
                </a:ext>
              </a:extLst>
            </p:cNvPr>
            <p:cNvSpPr/>
            <p:nvPr/>
          </p:nvSpPr>
          <p:spPr>
            <a:xfrm>
              <a:off x="5229615" y="4089920"/>
              <a:ext cx="3616657" cy="577081"/>
            </a:xfrm>
            <a:prstGeom prst="rect">
              <a:avLst/>
            </a:prstGeom>
          </p:spPr>
          <p:txBody>
            <a:bodyPr wrap="square">
              <a:spAutoFit/>
            </a:bodyPr>
            <a:lstStyle/>
            <a:p>
              <a:pPr>
                <a:lnSpc>
                  <a:spcPct val="150000"/>
                </a:lnSpc>
              </a:pPr>
              <a:r>
                <a:rPr lang="zh-CN" altLang="en-US" sz="105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a:t>
              </a:r>
            </a:p>
          </p:txBody>
        </p:sp>
        <p:sp>
          <p:nvSpPr>
            <p:cNvPr id="10" name="文本框 9">
              <a:extLst>
                <a:ext uri="{FF2B5EF4-FFF2-40B4-BE49-F238E27FC236}">
                  <a16:creationId xmlns:a16="http://schemas.microsoft.com/office/drawing/2014/main" xmlns="" id="{D8D37BAB-CB50-42A8-8560-F1ABF4A2CE06}"/>
                </a:ext>
              </a:extLst>
            </p:cNvPr>
            <p:cNvSpPr txBox="1"/>
            <p:nvPr/>
          </p:nvSpPr>
          <p:spPr>
            <a:xfrm>
              <a:off x="5055122" y="3900925"/>
              <a:ext cx="1352750" cy="248209"/>
            </a:xfrm>
            <a:prstGeom prst="rect">
              <a:avLst/>
            </a:prstGeom>
            <a:noFill/>
          </p:spPr>
          <p:txBody>
            <a:bodyPr wrap="square" rtlCol="0">
              <a:spAutoFit/>
            </a:bodyPr>
            <a:lstStyle/>
            <a:p>
              <a:pPr algn="r"/>
              <a:r>
                <a:rPr lang="zh-CN" altLang="en-US" sz="1013" dirty="0">
                  <a:solidFill>
                    <a:schemeClr val="bg1">
                      <a:lumMod val="65000"/>
                    </a:schemeClr>
                  </a:solidFill>
                  <a:latin typeface="幼圆" panose="02010509060101010101" pitchFamily="49" charset="-122"/>
                  <a:ea typeface="幼圆" panose="02010509060101010101" pitchFamily="49" charset="-122"/>
                </a:rPr>
                <a:t>单击添加标题</a:t>
              </a:r>
            </a:p>
          </p:txBody>
        </p:sp>
      </p:grpSp>
      <p:grpSp>
        <p:nvGrpSpPr>
          <p:cNvPr id="11" name="组合 10">
            <a:extLst>
              <a:ext uri="{FF2B5EF4-FFF2-40B4-BE49-F238E27FC236}">
                <a16:creationId xmlns:a16="http://schemas.microsoft.com/office/drawing/2014/main" xmlns="" id="{D7940C01-C5B8-440D-B109-E466346CDCE4}"/>
              </a:ext>
            </a:extLst>
          </p:cNvPr>
          <p:cNvGrpSpPr/>
          <p:nvPr/>
        </p:nvGrpSpPr>
        <p:grpSpPr>
          <a:xfrm>
            <a:off x="4951763" y="4253829"/>
            <a:ext cx="3791150" cy="766077"/>
            <a:chOff x="5051351" y="4525433"/>
            <a:chExt cx="3791150" cy="766077"/>
          </a:xfrm>
        </p:grpSpPr>
        <p:sp>
          <p:nvSpPr>
            <p:cNvPr id="12" name="矩形 11">
              <a:extLst>
                <a:ext uri="{FF2B5EF4-FFF2-40B4-BE49-F238E27FC236}">
                  <a16:creationId xmlns:a16="http://schemas.microsoft.com/office/drawing/2014/main" xmlns="" id="{BD5F8BFA-BF5D-4BF9-82B0-1F2DD4555495}"/>
                </a:ext>
              </a:extLst>
            </p:cNvPr>
            <p:cNvSpPr/>
            <p:nvPr/>
          </p:nvSpPr>
          <p:spPr>
            <a:xfrm>
              <a:off x="5225844" y="4714429"/>
              <a:ext cx="3616657" cy="577081"/>
            </a:xfrm>
            <a:prstGeom prst="rect">
              <a:avLst/>
            </a:prstGeom>
          </p:spPr>
          <p:txBody>
            <a:bodyPr wrap="square">
              <a:spAutoFit/>
            </a:bodyPr>
            <a:lstStyle/>
            <a:p>
              <a:pPr>
                <a:lnSpc>
                  <a:spcPct val="150000"/>
                </a:lnSpc>
              </a:pPr>
              <a:r>
                <a:rPr lang="zh-CN" altLang="en-US" sz="105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a:t>
              </a:r>
            </a:p>
          </p:txBody>
        </p:sp>
        <p:sp>
          <p:nvSpPr>
            <p:cNvPr id="13" name="文本框 12">
              <a:extLst>
                <a:ext uri="{FF2B5EF4-FFF2-40B4-BE49-F238E27FC236}">
                  <a16:creationId xmlns:a16="http://schemas.microsoft.com/office/drawing/2014/main" xmlns="" id="{90B280F2-AEE7-4E3A-994E-5192BE0399BF}"/>
                </a:ext>
              </a:extLst>
            </p:cNvPr>
            <p:cNvSpPr txBox="1"/>
            <p:nvPr/>
          </p:nvSpPr>
          <p:spPr>
            <a:xfrm>
              <a:off x="5051351" y="4525433"/>
              <a:ext cx="1352750" cy="248209"/>
            </a:xfrm>
            <a:prstGeom prst="rect">
              <a:avLst/>
            </a:prstGeom>
            <a:noFill/>
          </p:spPr>
          <p:txBody>
            <a:bodyPr wrap="square" rtlCol="0">
              <a:spAutoFit/>
            </a:bodyPr>
            <a:lstStyle/>
            <a:p>
              <a:pPr algn="r"/>
              <a:r>
                <a:rPr lang="zh-CN" altLang="en-US" sz="1013" dirty="0">
                  <a:solidFill>
                    <a:schemeClr val="bg1">
                      <a:lumMod val="65000"/>
                    </a:schemeClr>
                  </a:solidFill>
                  <a:latin typeface="幼圆" panose="02010509060101010101" pitchFamily="49" charset="-122"/>
                  <a:ea typeface="幼圆" panose="02010509060101010101" pitchFamily="49" charset="-122"/>
                </a:rPr>
                <a:t>单击添加标题</a:t>
              </a:r>
            </a:p>
          </p:txBody>
        </p:sp>
      </p:grpSp>
      <p:grpSp>
        <p:nvGrpSpPr>
          <p:cNvPr id="14" name="组合 13">
            <a:extLst>
              <a:ext uri="{FF2B5EF4-FFF2-40B4-BE49-F238E27FC236}">
                <a16:creationId xmlns:a16="http://schemas.microsoft.com/office/drawing/2014/main" xmlns="" id="{F6006C5D-21BE-4D19-A1A9-67AAD4CFF418}"/>
              </a:ext>
            </a:extLst>
          </p:cNvPr>
          <p:cNvGrpSpPr/>
          <p:nvPr/>
        </p:nvGrpSpPr>
        <p:grpSpPr>
          <a:xfrm>
            <a:off x="3118463" y="2358192"/>
            <a:ext cx="1762597" cy="468086"/>
            <a:chOff x="3218051" y="2629796"/>
            <a:chExt cx="1762597" cy="468086"/>
          </a:xfrm>
        </p:grpSpPr>
        <p:sp>
          <p:nvSpPr>
            <p:cNvPr id="15" name="燕尾形 6">
              <a:extLst>
                <a:ext uri="{FF2B5EF4-FFF2-40B4-BE49-F238E27FC236}">
                  <a16:creationId xmlns:a16="http://schemas.microsoft.com/office/drawing/2014/main" xmlns="" id="{653AC49B-88A4-4897-B8F7-C2BC0093F7C5}"/>
                </a:ext>
              </a:extLst>
            </p:cNvPr>
            <p:cNvSpPr/>
            <p:nvPr/>
          </p:nvSpPr>
          <p:spPr>
            <a:xfrm>
              <a:off x="3218051" y="2629796"/>
              <a:ext cx="1393371" cy="468086"/>
            </a:xfrm>
            <a:prstGeom prst="chevron">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cxnSp>
          <p:nvCxnSpPr>
            <p:cNvPr id="16" name="直接连接符 15">
              <a:extLst>
                <a:ext uri="{FF2B5EF4-FFF2-40B4-BE49-F238E27FC236}">
                  <a16:creationId xmlns:a16="http://schemas.microsoft.com/office/drawing/2014/main" xmlns="" id="{DF7F0391-7B76-40E3-8843-96D0B67A57BA}"/>
                </a:ext>
              </a:extLst>
            </p:cNvPr>
            <p:cNvCxnSpPr>
              <a:stCxn id="15" idx="3"/>
            </p:cNvCxnSpPr>
            <p:nvPr/>
          </p:nvCxnSpPr>
          <p:spPr>
            <a:xfrm flipV="1">
              <a:off x="4611423" y="2863839"/>
              <a:ext cx="31568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A8905D5F-E551-4DB3-9809-E423AA3244DB}"/>
                </a:ext>
              </a:extLst>
            </p:cNvPr>
            <p:cNvSpPr/>
            <p:nvPr/>
          </p:nvSpPr>
          <p:spPr>
            <a:xfrm>
              <a:off x="4913929" y="2830479"/>
              <a:ext cx="66719" cy="66719"/>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8" name="Freeform 139">
              <a:extLst>
                <a:ext uri="{FF2B5EF4-FFF2-40B4-BE49-F238E27FC236}">
                  <a16:creationId xmlns:a16="http://schemas.microsoft.com/office/drawing/2014/main" xmlns="" id="{FC00A610-7840-41C3-9A77-8F45A12365CF}"/>
                </a:ext>
              </a:extLst>
            </p:cNvPr>
            <p:cNvSpPr>
              <a:spLocks noEditPoints="1"/>
            </p:cNvSpPr>
            <p:nvPr/>
          </p:nvSpPr>
          <p:spPr bwMode="auto">
            <a:xfrm>
              <a:off x="3781839" y="2741965"/>
              <a:ext cx="265796" cy="264594"/>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p:spPr>
          <p:txBody>
            <a:bodyPr lIns="60222" tIns="30111" rIns="60222" bIns="30111"/>
            <a:lstStyle/>
            <a:p>
              <a:pPr>
                <a:defRPr/>
              </a:pPr>
              <a:endParaRPr lang="zh-CN" altLang="en-US" sz="1185">
                <a:solidFill>
                  <a:schemeClr val="bg1">
                    <a:lumMod val="65000"/>
                  </a:schemeClr>
                </a:solidFill>
                <a:latin typeface="Calibri" panose="020F0502020204030204"/>
              </a:endParaRPr>
            </a:p>
          </p:txBody>
        </p:sp>
      </p:grpSp>
      <p:grpSp>
        <p:nvGrpSpPr>
          <p:cNvPr id="19" name="组合 18">
            <a:extLst>
              <a:ext uri="{FF2B5EF4-FFF2-40B4-BE49-F238E27FC236}">
                <a16:creationId xmlns:a16="http://schemas.microsoft.com/office/drawing/2014/main" xmlns="" id="{C8E309E2-A9B1-48C6-A09D-F967AFCDF42F}"/>
              </a:ext>
            </a:extLst>
          </p:cNvPr>
          <p:cNvGrpSpPr/>
          <p:nvPr/>
        </p:nvGrpSpPr>
        <p:grpSpPr>
          <a:xfrm>
            <a:off x="3118463" y="2999046"/>
            <a:ext cx="1762597" cy="468086"/>
            <a:chOff x="3218051" y="3270650"/>
            <a:chExt cx="1762597" cy="468086"/>
          </a:xfrm>
        </p:grpSpPr>
        <p:sp>
          <p:nvSpPr>
            <p:cNvPr id="20" name="燕尾形 7">
              <a:extLst>
                <a:ext uri="{FF2B5EF4-FFF2-40B4-BE49-F238E27FC236}">
                  <a16:creationId xmlns:a16="http://schemas.microsoft.com/office/drawing/2014/main" xmlns="" id="{82690F4A-5932-4739-986E-472421DD620C}"/>
                </a:ext>
              </a:extLst>
            </p:cNvPr>
            <p:cNvSpPr/>
            <p:nvPr/>
          </p:nvSpPr>
          <p:spPr>
            <a:xfrm>
              <a:off x="3218051" y="3270650"/>
              <a:ext cx="1393371" cy="468086"/>
            </a:xfrm>
            <a:prstGeom prst="chevron">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cxnSp>
          <p:nvCxnSpPr>
            <p:cNvPr id="21" name="直接连接符 20">
              <a:extLst>
                <a:ext uri="{FF2B5EF4-FFF2-40B4-BE49-F238E27FC236}">
                  <a16:creationId xmlns:a16="http://schemas.microsoft.com/office/drawing/2014/main" xmlns="" id="{1C6155BC-6355-4B7E-802B-F035FE808FBD}"/>
                </a:ext>
              </a:extLst>
            </p:cNvPr>
            <p:cNvCxnSpPr/>
            <p:nvPr/>
          </p:nvCxnSpPr>
          <p:spPr>
            <a:xfrm flipV="1">
              <a:off x="4611422" y="3504693"/>
              <a:ext cx="31568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5161833F-9715-4EFA-B384-64E935FCEC89}"/>
                </a:ext>
              </a:extLst>
            </p:cNvPr>
            <p:cNvSpPr/>
            <p:nvPr/>
          </p:nvSpPr>
          <p:spPr>
            <a:xfrm>
              <a:off x="4913929" y="3471332"/>
              <a:ext cx="66719" cy="66719"/>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3" name="Freeform 145">
              <a:extLst>
                <a:ext uri="{FF2B5EF4-FFF2-40B4-BE49-F238E27FC236}">
                  <a16:creationId xmlns:a16="http://schemas.microsoft.com/office/drawing/2014/main" xmlns="" id="{B651C352-D987-416A-9482-432FDD4B36EA}"/>
                </a:ext>
              </a:extLst>
            </p:cNvPr>
            <p:cNvSpPr>
              <a:spLocks noEditPoints="1"/>
            </p:cNvSpPr>
            <p:nvPr/>
          </p:nvSpPr>
          <p:spPr bwMode="auto">
            <a:xfrm>
              <a:off x="3801696" y="3370151"/>
              <a:ext cx="266700" cy="269081"/>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p:spPr>
          <p:txBody>
            <a:bodyPr lIns="60222" tIns="30111" rIns="60222" bIns="30111"/>
            <a:lstStyle/>
            <a:p>
              <a:pPr>
                <a:defRPr/>
              </a:pPr>
              <a:endParaRPr lang="zh-CN" altLang="en-US" sz="1185">
                <a:solidFill>
                  <a:schemeClr val="bg1">
                    <a:lumMod val="65000"/>
                  </a:schemeClr>
                </a:solidFill>
                <a:latin typeface="Calibri" panose="020F0502020204030204"/>
              </a:endParaRPr>
            </a:p>
          </p:txBody>
        </p:sp>
      </p:grpSp>
      <p:grpSp>
        <p:nvGrpSpPr>
          <p:cNvPr id="24" name="组合 23">
            <a:extLst>
              <a:ext uri="{FF2B5EF4-FFF2-40B4-BE49-F238E27FC236}">
                <a16:creationId xmlns:a16="http://schemas.microsoft.com/office/drawing/2014/main" xmlns="" id="{88BEA2A0-CA76-4BC2-834C-C6DA73966A2C}"/>
              </a:ext>
            </a:extLst>
          </p:cNvPr>
          <p:cNvGrpSpPr/>
          <p:nvPr/>
        </p:nvGrpSpPr>
        <p:grpSpPr>
          <a:xfrm>
            <a:off x="3118463" y="3639900"/>
            <a:ext cx="1758828" cy="468086"/>
            <a:chOff x="3218051" y="3911504"/>
            <a:chExt cx="1758828" cy="468086"/>
          </a:xfrm>
        </p:grpSpPr>
        <p:sp>
          <p:nvSpPr>
            <p:cNvPr id="25" name="燕尾形 8">
              <a:extLst>
                <a:ext uri="{FF2B5EF4-FFF2-40B4-BE49-F238E27FC236}">
                  <a16:creationId xmlns:a16="http://schemas.microsoft.com/office/drawing/2014/main" xmlns="" id="{162C7C60-DFB3-4410-83EC-7C54F4455EF1}"/>
                </a:ext>
              </a:extLst>
            </p:cNvPr>
            <p:cNvSpPr/>
            <p:nvPr/>
          </p:nvSpPr>
          <p:spPr>
            <a:xfrm>
              <a:off x="3218051" y="3911504"/>
              <a:ext cx="1393371" cy="468086"/>
            </a:xfrm>
            <a:prstGeom prst="chevron">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cxnSp>
          <p:nvCxnSpPr>
            <p:cNvPr id="26" name="直接连接符 25">
              <a:extLst>
                <a:ext uri="{FF2B5EF4-FFF2-40B4-BE49-F238E27FC236}">
                  <a16:creationId xmlns:a16="http://schemas.microsoft.com/office/drawing/2014/main" xmlns="" id="{2474175A-AE49-4D82-A657-DEECC407E75D}"/>
                </a:ext>
              </a:extLst>
            </p:cNvPr>
            <p:cNvCxnSpPr/>
            <p:nvPr/>
          </p:nvCxnSpPr>
          <p:spPr>
            <a:xfrm flipV="1">
              <a:off x="4611421" y="4145546"/>
              <a:ext cx="31568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xmlns="" id="{1FD8CE5A-FC70-4C55-A9B7-05CECF8625C9}"/>
                </a:ext>
              </a:extLst>
            </p:cNvPr>
            <p:cNvSpPr/>
            <p:nvPr/>
          </p:nvSpPr>
          <p:spPr>
            <a:xfrm>
              <a:off x="4910160" y="4112184"/>
              <a:ext cx="66719" cy="66719"/>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8" name="Freeform 176">
              <a:extLst>
                <a:ext uri="{FF2B5EF4-FFF2-40B4-BE49-F238E27FC236}">
                  <a16:creationId xmlns:a16="http://schemas.microsoft.com/office/drawing/2014/main" xmlns="" id="{30748FD6-24CE-4D37-A5CD-767A45546AAA}"/>
                </a:ext>
              </a:extLst>
            </p:cNvPr>
            <p:cNvSpPr>
              <a:spLocks noEditPoints="1"/>
            </p:cNvSpPr>
            <p:nvPr/>
          </p:nvSpPr>
          <p:spPr bwMode="auto">
            <a:xfrm>
              <a:off x="3801696" y="4022909"/>
              <a:ext cx="275035" cy="24526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lIns="60222" tIns="30111" rIns="60222" bIns="30111"/>
            <a:lstStyle/>
            <a:p>
              <a:pPr>
                <a:defRPr/>
              </a:pPr>
              <a:endParaRPr lang="zh-CN" altLang="en-US" sz="1185">
                <a:solidFill>
                  <a:schemeClr val="bg1">
                    <a:lumMod val="65000"/>
                  </a:schemeClr>
                </a:solidFill>
                <a:latin typeface="Calibri" panose="020F0502020204030204"/>
              </a:endParaRPr>
            </a:p>
          </p:txBody>
        </p:sp>
      </p:grpSp>
      <p:grpSp>
        <p:nvGrpSpPr>
          <p:cNvPr id="29" name="组合 28">
            <a:extLst>
              <a:ext uri="{FF2B5EF4-FFF2-40B4-BE49-F238E27FC236}">
                <a16:creationId xmlns:a16="http://schemas.microsoft.com/office/drawing/2014/main" xmlns="" id="{B65EA72D-0638-4AD3-8FA2-90F1A7B34AEE}"/>
              </a:ext>
            </a:extLst>
          </p:cNvPr>
          <p:cNvGrpSpPr/>
          <p:nvPr/>
        </p:nvGrpSpPr>
        <p:grpSpPr>
          <a:xfrm>
            <a:off x="3118463" y="4319620"/>
            <a:ext cx="1758828" cy="468086"/>
            <a:chOff x="3218051" y="4591224"/>
            <a:chExt cx="1758828" cy="468086"/>
          </a:xfrm>
        </p:grpSpPr>
        <p:sp>
          <p:nvSpPr>
            <p:cNvPr id="30" name="燕尾形 9">
              <a:extLst>
                <a:ext uri="{FF2B5EF4-FFF2-40B4-BE49-F238E27FC236}">
                  <a16:creationId xmlns:a16="http://schemas.microsoft.com/office/drawing/2014/main" xmlns="" id="{9C3A3976-7538-4B3B-AB58-2AB8D138676D}"/>
                </a:ext>
              </a:extLst>
            </p:cNvPr>
            <p:cNvSpPr/>
            <p:nvPr/>
          </p:nvSpPr>
          <p:spPr>
            <a:xfrm>
              <a:off x="3218051" y="4591224"/>
              <a:ext cx="1393371" cy="468086"/>
            </a:xfrm>
            <a:prstGeom prst="chevron">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cxnSp>
          <p:nvCxnSpPr>
            <p:cNvPr id="31" name="直接连接符 30">
              <a:extLst>
                <a:ext uri="{FF2B5EF4-FFF2-40B4-BE49-F238E27FC236}">
                  <a16:creationId xmlns:a16="http://schemas.microsoft.com/office/drawing/2014/main" xmlns="" id="{FE923C25-A8B9-407F-A852-B505617549C5}"/>
                </a:ext>
              </a:extLst>
            </p:cNvPr>
            <p:cNvCxnSpPr/>
            <p:nvPr/>
          </p:nvCxnSpPr>
          <p:spPr>
            <a:xfrm flipV="1">
              <a:off x="4611421" y="4825267"/>
              <a:ext cx="31568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xmlns="" id="{E2CE0B80-20C9-452E-BE23-01009CF159E0}"/>
                </a:ext>
              </a:extLst>
            </p:cNvPr>
            <p:cNvSpPr/>
            <p:nvPr/>
          </p:nvSpPr>
          <p:spPr>
            <a:xfrm>
              <a:off x="4910160" y="4786396"/>
              <a:ext cx="66719" cy="66719"/>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3" name="Freeform 146">
              <a:extLst>
                <a:ext uri="{FF2B5EF4-FFF2-40B4-BE49-F238E27FC236}">
                  <a16:creationId xmlns:a16="http://schemas.microsoft.com/office/drawing/2014/main" xmlns="" id="{1036693E-5D3F-4FCB-90A0-9E52BEC780ED}"/>
                </a:ext>
              </a:extLst>
            </p:cNvPr>
            <p:cNvSpPr>
              <a:spLocks noEditPoints="1"/>
            </p:cNvSpPr>
            <p:nvPr/>
          </p:nvSpPr>
          <p:spPr bwMode="auto">
            <a:xfrm>
              <a:off x="3811815" y="4663932"/>
              <a:ext cx="246459" cy="300926"/>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1"/>
            </a:solidFill>
            <a:ln>
              <a:noFill/>
            </a:ln>
          </p:spPr>
          <p:txBody>
            <a:bodyPr lIns="60222" tIns="30111" rIns="60222" bIns="30111"/>
            <a:lstStyle/>
            <a:p>
              <a:pPr>
                <a:defRPr/>
              </a:pPr>
              <a:endParaRPr lang="zh-CN" altLang="en-US" sz="1185">
                <a:solidFill>
                  <a:schemeClr val="bg1">
                    <a:lumMod val="65000"/>
                  </a:schemeClr>
                </a:solidFill>
                <a:latin typeface="Calibri" panose="020F0502020204030204"/>
              </a:endParaRPr>
            </a:p>
          </p:txBody>
        </p:sp>
      </p:grpSp>
    </p:spTree>
    <p:extLst>
      <p:ext uri="{BB962C8B-B14F-4D97-AF65-F5344CB8AC3E}">
        <p14:creationId xmlns:p14="http://schemas.microsoft.com/office/powerpoint/2010/main" val="79785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xmlns="" id="{2E9D55C5-C93B-4270-BBCA-2FEAFF3F8D28}"/>
              </a:ext>
            </a:extLst>
          </p:cNvPr>
          <p:cNvGrpSpPr/>
          <p:nvPr/>
        </p:nvGrpSpPr>
        <p:grpSpPr>
          <a:xfrm>
            <a:off x="6692971" y="2977669"/>
            <a:ext cx="1058860" cy="1058860"/>
            <a:chOff x="6920034" y="3363158"/>
            <a:chExt cx="1338774" cy="1338773"/>
          </a:xfrm>
        </p:grpSpPr>
        <p:sp>
          <p:nvSpPr>
            <p:cNvPr id="3" name="Oval 7">
              <a:extLst>
                <a:ext uri="{FF2B5EF4-FFF2-40B4-BE49-F238E27FC236}">
                  <a16:creationId xmlns:a16="http://schemas.microsoft.com/office/drawing/2014/main" xmlns="" id="{BCDCF379-923B-4259-B47D-0CD7B369373B}"/>
                </a:ext>
              </a:extLst>
            </p:cNvPr>
            <p:cNvSpPr/>
            <p:nvPr/>
          </p:nvSpPr>
          <p:spPr>
            <a:xfrm>
              <a:off x="6920034" y="3363158"/>
              <a:ext cx="1338774" cy="1338773"/>
            </a:xfrm>
            <a:prstGeom prst="ellipse">
              <a:avLst/>
            </a:prstGeom>
            <a:solidFill>
              <a:srgbClr val="BAE3F9">
                <a:alpha val="5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solidFill>
                  <a:schemeClr val="bg1">
                    <a:lumMod val="50000"/>
                  </a:schemeClr>
                </a:solidFill>
                <a:ea typeface="+mj-ea"/>
                <a:cs typeface="Arial" panose="020B0604020202020204" pitchFamily="34" charset="0"/>
              </a:endParaRPr>
            </a:p>
          </p:txBody>
        </p:sp>
        <p:grpSp>
          <p:nvGrpSpPr>
            <p:cNvPr id="4" name="Group 20">
              <a:extLst>
                <a:ext uri="{FF2B5EF4-FFF2-40B4-BE49-F238E27FC236}">
                  <a16:creationId xmlns:a16="http://schemas.microsoft.com/office/drawing/2014/main" xmlns="" id="{4A9C697E-2785-4C3D-9443-23026A549557}"/>
                </a:ext>
              </a:extLst>
            </p:cNvPr>
            <p:cNvGrpSpPr/>
            <p:nvPr/>
          </p:nvGrpSpPr>
          <p:grpSpPr>
            <a:xfrm>
              <a:off x="7357246" y="3796320"/>
              <a:ext cx="464344" cy="465138"/>
              <a:chOff x="7287419" y="3505994"/>
              <a:chExt cx="464344" cy="465138"/>
            </a:xfrm>
            <a:solidFill>
              <a:schemeClr val="bg2"/>
            </a:solidFill>
          </p:grpSpPr>
          <p:sp>
            <p:nvSpPr>
              <p:cNvPr id="5" name="AutoShape 37">
                <a:extLst>
                  <a:ext uri="{FF2B5EF4-FFF2-40B4-BE49-F238E27FC236}">
                    <a16:creationId xmlns:a16="http://schemas.microsoft.com/office/drawing/2014/main" xmlns="" id="{8C4EF02A-D68D-4667-BFB7-44588AEB0667}"/>
                  </a:ext>
                </a:extLst>
              </p:cNvPr>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sp>
            <p:nvSpPr>
              <p:cNvPr id="6" name="AutoShape 38">
                <a:extLst>
                  <a:ext uri="{FF2B5EF4-FFF2-40B4-BE49-F238E27FC236}">
                    <a16:creationId xmlns:a16="http://schemas.microsoft.com/office/drawing/2014/main" xmlns="" id="{D7CF93A8-0C15-4240-9124-D98EC775FF0B}"/>
                  </a:ext>
                </a:extLst>
              </p:cNvPr>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sp>
            <p:nvSpPr>
              <p:cNvPr id="7" name="AutoShape 39">
                <a:extLst>
                  <a:ext uri="{FF2B5EF4-FFF2-40B4-BE49-F238E27FC236}">
                    <a16:creationId xmlns:a16="http://schemas.microsoft.com/office/drawing/2014/main" xmlns="" id="{410F46B7-04EC-49E0-A4F9-21F7CE964736}"/>
                  </a:ext>
                </a:extLst>
              </p:cNvPr>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sp>
            <p:nvSpPr>
              <p:cNvPr id="8" name="AutoShape 40">
                <a:extLst>
                  <a:ext uri="{FF2B5EF4-FFF2-40B4-BE49-F238E27FC236}">
                    <a16:creationId xmlns:a16="http://schemas.microsoft.com/office/drawing/2014/main" xmlns="" id="{C1BD28E5-A4A9-418C-A1F8-E005AC17207E}"/>
                  </a:ext>
                </a:extLst>
              </p:cNvPr>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sp>
            <p:nvSpPr>
              <p:cNvPr id="9" name="AutoShape 41">
                <a:extLst>
                  <a:ext uri="{FF2B5EF4-FFF2-40B4-BE49-F238E27FC236}">
                    <a16:creationId xmlns:a16="http://schemas.microsoft.com/office/drawing/2014/main" xmlns="" id="{92CF5A23-7864-4AF8-8F9D-0CB871045BE2}"/>
                  </a:ext>
                </a:extLst>
              </p:cNvPr>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sp>
            <p:nvSpPr>
              <p:cNvPr id="10" name="AutoShape 42">
                <a:extLst>
                  <a:ext uri="{FF2B5EF4-FFF2-40B4-BE49-F238E27FC236}">
                    <a16:creationId xmlns:a16="http://schemas.microsoft.com/office/drawing/2014/main" xmlns="" id="{976B6DE1-AFFA-4090-B847-3837C8B374F0}"/>
                  </a:ext>
                </a:extLst>
              </p:cNvPr>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013">
                  <a:solidFill>
                    <a:schemeClr val="bg1">
                      <a:lumMod val="50000"/>
                    </a:schemeClr>
                  </a:solidFill>
                  <a:ea typeface="+mj-ea"/>
                  <a:cs typeface="Arial" panose="020B0604020202020204" pitchFamily="34" charset="0"/>
                  <a:sym typeface="Gill Sans" charset="0"/>
                </a:endParaRPr>
              </a:p>
            </p:txBody>
          </p:sp>
        </p:grpSp>
      </p:grpSp>
      <p:grpSp>
        <p:nvGrpSpPr>
          <p:cNvPr id="11" name="Group 11">
            <a:extLst>
              <a:ext uri="{FF2B5EF4-FFF2-40B4-BE49-F238E27FC236}">
                <a16:creationId xmlns:a16="http://schemas.microsoft.com/office/drawing/2014/main" xmlns="" id="{3029AB5A-CB88-45DE-9CC6-9009E530B370}"/>
              </a:ext>
            </a:extLst>
          </p:cNvPr>
          <p:cNvGrpSpPr/>
          <p:nvPr/>
        </p:nvGrpSpPr>
        <p:grpSpPr>
          <a:xfrm>
            <a:off x="6041232" y="2347880"/>
            <a:ext cx="1058860" cy="1058860"/>
            <a:chOff x="6096000" y="2566881"/>
            <a:chExt cx="1338773" cy="1338773"/>
          </a:xfrm>
        </p:grpSpPr>
        <p:sp>
          <p:nvSpPr>
            <p:cNvPr id="12" name="Oval 6">
              <a:extLst>
                <a:ext uri="{FF2B5EF4-FFF2-40B4-BE49-F238E27FC236}">
                  <a16:creationId xmlns:a16="http://schemas.microsoft.com/office/drawing/2014/main" xmlns="" id="{8C95DD8B-7E4B-45E5-89AB-AC17796BD6B7}"/>
                </a:ext>
              </a:extLst>
            </p:cNvPr>
            <p:cNvSpPr/>
            <p:nvPr/>
          </p:nvSpPr>
          <p:spPr>
            <a:xfrm>
              <a:off x="6096000" y="2566881"/>
              <a:ext cx="1338773" cy="1338773"/>
            </a:xfrm>
            <a:prstGeom prst="ellipse">
              <a:avLst/>
            </a:prstGeom>
            <a:solidFill>
              <a:srgbClr val="F8C8CE">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solidFill>
                  <a:schemeClr val="bg1">
                    <a:lumMod val="50000"/>
                  </a:schemeClr>
                </a:solidFill>
                <a:ea typeface="+mj-ea"/>
                <a:cs typeface="Arial" panose="020B0604020202020204" pitchFamily="34" charset="0"/>
              </a:endParaRPr>
            </a:p>
          </p:txBody>
        </p:sp>
        <p:grpSp>
          <p:nvGrpSpPr>
            <p:cNvPr id="13" name="Group 27">
              <a:extLst>
                <a:ext uri="{FF2B5EF4-FFF2-40B4-BE49-F238E27FC236}">
                  <a16:creationId xmlns:a16="http://schemas.microsoft.com/office/drawing/2014/main" xmlns="" id="{D5F1AC0C-E28F-409E-87FF-9CA7882C9B9C}"/>
                </a:ext>
              </a:extLst>
            </p:cNvPr>
            <p:cNvGrpSpPr/>
            <p:nvPr/>
          </p:nvGrpSpPr>
          <p:grpSpPr>
            <a:xfrm>
              <a:off x="6551978" y="3004095"/>
              <a:ext cx="434975" cy="464344"/>
              <a:chOff x="9159875" y="1647825"/>
              <a:chExt cx="434975" cy="464344"/>
            </a:xfrm>
            <a:solidFill>
              <a:schemeClr val="bg2"/>
            </a:solidFill>
          </p:grpSpPr>
          <p:sp>
            <p:nvSpPr>
              <p:cNvPr id="14" name="AutoShape 78">
                <a:extLst>
                  <a:ext uri="{FF2B5EF4-FFF2-40B4-BE49-F238E27FC236}">
                    <a16:creationId xmlns:a16="http://schemas.microsoft.com/office/drawing/2014/main" xmlns="" id="{2083A098-8BF0-406D-9DAE-5BA952E1E10E}"/>
                  </a:ext>
                </a:extLst>
              </p:cNvPr>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15" name="AutoShape 79">
                <a:extLst>
                  <a:ext uri="{FF2B5EF4-FFF2-40B4-BE49-F238E27FC236}">
                    <a16:creationId xmlns:a16="http://schemas.microsoft.com/office/drawing/2014/main" xmlns="" id="{9E28718B-5FEE-4842-A7C5-3D554B1754F5}"/>
                  </a:ext>
                </a:extLst>
              </p:cNvPr>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16" name="AutoShape 80">
                <a:extLst>
                  <a:ext uri="{FF2B5EF4-FFF2-40B4-BE49-F238E27FC236}">
                    <a16:creationId xmlns:a16="http://schemas.microsoft.com/office/drawing/2014/main" xmlns="" id="{AFB689C8-9F23-4B11-994A-B9B935F16BF2}"/>
                  </a:ext>
                </a:extLst>
              </p:cNvPr>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grpSp>
      </p:grpSp>
      <p:grpSp>
        <p:nvGrpSpPr>
          <p:cNvPr id="17" name="Group 12">
            <a:extLst>
              <a:ext uri="{FF2B5EF4-FFF2-40B4-BE49-F238E27FC236}">
                <a16:creationId xmlns:a16="http://schemas.microsoft.com/office/drawing/2014/main" xmlns="" id="{935BC7DD-38F8-4876-AEA7-49FE8975F8D9}"/>
              </a:ext>
            </a:extLst>
          </p:cNvPr>
          <p:cNvGrpSpPr/>
          <p:nvPr/>
        </p:nvGrpSpPr>
        <p:grpSpPr>
          <a:xfrm>
            <a:off x="4669901" y="1722816"/>
            <a:ext cx="1550277" cy="1550277"/>
            <a:chOff x="4362154" y="1776581"/>
            <a:chExt cx="1960098" cy="1960098"/>
          </a:xfrm>
        </p:grpSpPr>
        <p:sp>
          <p:nvSpPr>
            <p:cNvPr id="18" name="Oval 5">
              <a:extLst>
                <a:ext uri="{FF2B5EF4-FFF2-40B4-BE49-F238E27FC236}">
                  <a16:creationId xmlns:a16="http://schemas.microsoft.com/office/drawing/2014/main" xmlns="" id="{638569F5-1087-4E32-96BA-67EA7D81CA0B}"/>
                </a:ext>
              </a:extLst>
            </p:cNvPr>
            <p:cNvSpPr/>
            <p:nvPr/>
          </p:nvSpPr>
          <p:spPr>
            <a:xfrm>
              <a:off x="4362154" y="1776581"/>
              <a:ext cx="1960098" cy="1960098"/>
            </a:xfrm>
            <a:prstGeom prst="ellipse">
              <a:avLst/>
            </a:prstGeom>
            <a:solidFill>
              <a:srgbClr val="BAE3F9">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solidFill>
                  <a:schemeClr val="bg1">
                    <a:lumMod val="50000"/>
                  </a:schemeClr>
                </a:solidFill>
                <a:ea typeface="+mj-ea"/>
                <a:cs typeface="Arial" panose="020B0604020202020204" pitchFamily="34" charset="0"/>
              </a:endParaRPr>
            </a:p>
          </p:txBody>
        </p:sp>
        <p:sp>
          <p:nvSpPr>
            <p:cNvPr id="19" name="Freeform 43">
              <a:extLst>
                <a:ext uri="{FF2B5EF4-FFF2-40B4-BE49-F238E27FC236}">
                  <a16:creationId xmlns:a16="http://schemas.microsoft.com/office/drawing/2014/main" xmlns="" id="{FFDF5FED-82CD-445A-B872-BEBC67571124}"/>
                </a:ext>
              </a:extLst>
            </p:cNvPr>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72322" tIns="36161" rIns="72322" bIns="36161" numCol="1" anchor="t" anchorCtr="0" compatLnSpc="1">
              <a:prstTxWarp prst="textNoShape">
                <a:avLst/>
              </a:prstTxWarp>
            </a:bodyPr>
            <a:lstStyle/>
            <a:p>
              <a:endParaRPr lang="en-GB" sz="1013">
                <a:solidFill>
                  <a:schemeClr val="bg1">
                    <a:lumMod val="50000"/>
                  </a:schemeClr>
                </a:solidFill>
                <a:ea typeface="+mj-ea"/>
                <a:cs typeface="Arial" panose="020B0604020202020204" pitchFamily="34" charset="0"/>
              </a:endParaRPr>
            </a:p>
          </p:txBody>
        </p:sp>
      </p:grpSp>
      <p:grpSp>
        <p:nvGrpSpPr>
          <p:cNvPr id="20" name="Group 9">
            <a:extLst>
              <a:ext uri="{FF2B5EF4-FFF2-40B4-BE49-F238E27FC236}">
                <a16:creationId xmlns:a16="http://schemas.microsoft.com/office/drawing/2014/main" xmlns="" id="{0DD229CE-59DB-40E5-94B7-660E674B5AD2}"/>
              </a:ext>
            </a:extLst>
          </p:cNvPr>
          <p:cNvGrpSpPr/>
          <p:nvPr/>
        </p:nvGrpSpPr>
        <p:grpSpPr>
          <a:xfrm>
            <a:off x="6041233" y="3798020"/>
            <a:ext cx="1409342" cy="1409342"/>
            <a:chOff x="6096000" y="4400370"/>
            <a:chExt cx="1781907" cy="1781907"/>
          </a:xfrm>
        </p:grpSpPr>
        <p:sp>
          <p:nvSpPr>
            <p:cNvPr id="21" name="Oval 8">
              <a:extLst>
                <a:ext uri="{FF2B5EF4-FFF2-40B4-BE49-F238E27FC236}">
                  <a16:creationId xmlns:a16="http://schemas.microsoft.com/office/drawing/2014/main" xmlns="" id="{C7B90BA4-7A3E-4E3D-A03B-9FBF2E038BE0}"/>
                </a:ext>
              </a:extLst>
            </p:cNvPr>
            <p:cNvSpPr/>
            <p:nvPr/>
          </p:nvSpPr>
          <p:spPr>
            <a:xfrm>
              <a:off x="6096000" y="4400370"/>
              <a:ext cx="1781907" cy="1781907"/>
            </a:xfrm>
            <a:prstGeom prst="ellipse">
              <a:avLst/>
            </a:prstGeom>
            <a:solidFill>
              <a:srgbClr val="F8C8CE">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solidFill>
                  <a:schemeClr val="bg1">
                    <a:lumMod val="50000"/>
                  </a:schemeClr>
                </a:solidFill>
                <a:ea typeface="+mj-ea"/>
                <a:cs typeface="Arial" panose="020B0604020202020204" pitchFamily="34" charset="0"/>
              </a:endParaRPr>
            </a:p>
          </p:txBody>
        </p:sp>
        <p:grpSp>
          <p:nvGrpSpPr>
            <p:cNvPr id="22" name="Group 44">
              <a:extLst>
                <a:ext uri="{FF2B5EF4-FFF2-40B4-BE49-F238E27FC236}">
                  <a16:creationId xmlns:a16="http://schemas.microsoft.com/office/drawing/2014/main" xmlns="" id="{6E1E34D8-59B3-4BD2-862A-C9C927384973}"/>
                </a:ext>
              </a:extLst>
            </p:cNvPr>
            <p:cNvGrpSpPr/>
            <p:nvPr/>
          </p:nvGrpSpPr>
          <p:grpSpPr>
            <a:xfrm>
              <a:off x="6612822" y="4917650"/>
              <a:ext cx="632375" cy="747345"/>
              <a:chOff x="1325323" y="3586519"/>
              <a:chExt cx="632375" cy="747345"/>
            </a:xfrm>
            <a:solidFill>
              <a:schemeClr val="bg2"/>
            </a:solidFill>
          </p:grpSpPr>
          <p:sp>
            <p:nvSpPr>
              <p:cNvPr id="23" name="Freeform 45">
                <a:extLst>
                  <a:ext uri="{FF2B5EF4-FFF2-40B4-BE49-F238E27FC236}">
                    <a16:creationId xmlns:a16="http://schemas.microsoft.com/office/drawing/2014/main" xmlns="" id="{184CDD51-EB05-4093-89C6-8B5DBAA4D9A4}"/>
                  </a:ext>
                </a:extLst>
              </p:cNvPr>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2" tIns="36161" rIns="72322" bIns="36161" numCol="1" anchor="t" anchorCtr="0" compatLnSpc="1">
                <a:prstTxWarp prst="textNoShape">
                  <a:avLst/>
                </a:prstTxWarp>
              </a:bodyPr>
              <a:lstStyle/>
              <a:p>
                <a:endParaRPr lang="en-GB" sz="1013">
                  <a:solidFill>
                    <a:schemeClr val="bg1">
                      <a:lumMod val="50000"/>
                    </a:schemeClr>
                  </a:solidFill>
                  <a:ea typeface="+mj-ea"/>
                  <a:cs typeface="Arial" panose="020B0604020202020204" pitchFamily="34" charset="0"/>
                </a:endParaRPr>
              </a:p>
            </p:txBody>
          </p:sp>
          <p:sp>
            <p:nvSpPr>
              <p:cNvPr id="24" name="Freeform 46">
                <a:extLst>
                  <a:ext uri="{FF2B5EF4-FFF2-40B4-BE49-F238E27FC236}">
                    <a16:creationId xmlns:a16="http://schemas.microsoft.com/office/drawing/2014/main" xmlns="" id="{6BE1A1FB-B4BC-4DA0-BAAA-ACC32A17FAF4}"/>
                  </a:ext>
                </a:extLst>
              </p:cNvPr>
              <p:cNvSpPr>
                <a:spLocks/>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2" tIns="36161" rIns="72322" bIns="36161" numCol="1" anchor="t" anchorCtr="0" compatLnSpc="1">
                <a:prstTxWarp prst="textNoShape">
                  <a:avLst/>
                </a:prstTxWarp>
              </a:bodyPr>
              <a:lstStyle/>
              <a:p>
                <a:endParaRPr lang="en-GB" sz="1013">
                  <a:solidFill>
                    <a:schemeClr val="bg1">
                      <a:lumMod val="50000"/>
                    </a:schemeClr>
                  </a:solidFill>
                  <a:ea typeface="+mj-ea"/>
                  <a:cs typeface="Arial" panose="020B0604020202020204" pitchFamily="34" charset="0"/>
                </a:endParaRPr>
              </a:p>
            </p:txBody>
          </p:sp>
        </p:grpSp>
      </p:grpSp>
      <p:grpSp>
        <p:nvGrpSpPr>
          <p:cNvPr id="25" name="Group 13">
            <a:extLst>
              <a:ext uri="{FF2B5EF4-FFF2-40B4-BE49-F238E27FC236}">
                <a16:creationId xmlns:a16="http://schemas.microsoft.com/office/drawing/2014/main" xmlns="" id="{58054A94-41CC-4F5A-A00B-7473864C9E0C}"/>
              </a:ext>
            </a:extLst>
          </p:cNvPr>
          <p:cNvGrpSpPr/>
          <p:nvPr/>
        </p:nvGrpSpPr>
        <p:grpSpPr>
          <a:xfrm>
            <a:off x="4330632" y="2957515"/>
            <a:ext cx="1058860" cy="1058860"/>
            <a:chOff x="3933196" y="3337676"/>
            <a:chExt cx="1338773" cy="1338773"/>
          </a:xfrm>
        </p:grpSpPr>
        <p:sp>
          <p:nvSpPr>
            <p:cNvPr id="26" name="Oval 4">
              <a:extLst>
                <a:ext uri="{FF2B5EF4-FFF2-40B4-BE49-F238E27FC236}">
                  <a16:creationId xmlns:a16="http://schemas.microsoft.com/office/drawing/2014/main" xmlns="" id="{E279C412-53EB-4D61-9E16-50153174CBFB}"/>
                </a:ext>
              </a:extLst>
            </p:cNvPr>
            <p:cNvSpPr/>
            <p:nvPr/>
          </p:nvSpPr>
          <p:spPr>
            <a:xfrm>
              <a:off x="3933196" y="3337676"/>
              <a:ext cx="1338773" cy="1338773"/>
            </a:xfrm>
            <a:prstGeom prst="ellipse">
              <a:avLst/>
            </a:prstGeom>
            <a:solidFill>
              <a:srgbClr val="F8C8CE">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solidFill>
                  <a:schemeClr val="bg1">
                    <a:lumMod val="50000"/>
                  </a:schemeClr>
                </a:solidFill>
                <a:ea typeface="+mj-ea"/>
                <a:cs typeface="Arial" panose="020B0604020202020204" pitchFamily="34" charset="0"/>
              </a:endParaRPr>
            </a:p>
          </p:txBody>
        </p:sp>
        <p:grpSp>
          <p:nvGrpSpPr>
            <p:cNvPr id="27" name="Group 31">
              <a:extLst>
                <a:ext uri="{FF2B5EF4-FFF2-40B4-BE49-F238E27FC236}">
                  <a16:creationId xmlns:a16="http://schemas.microsoft.com/office/drawing/2014/main" xmlns="" id="{E3F5D803-A2DE-4644-981C-5B23935A119E}"/>
                </a:ext>
              </a:extLst>
            </p:cNvPr>
            <p:cNvGrpSpPr/>
            <p:nvPr/>
          </p:nvGrpSpPr>
          <p:grpSpPr>
            <a:xfrm>
              <a:off x="4370013" y="3811402"/>
              <a:ext cx="465138" cy="391319"/>
              <a:chOff x="5368132" y="2625725"/>
              <a:chExt cx="465138" cy="391319"/>
            </a:xfrm>
            <a:solidFill>
              <a:schemeClr val="bg2"/>
            </a:solidFill>
          </p:grpSpPr>
          <p:sp>
            <p:nvSpPr>
              <p:cNvPr id="28" name="AutoShape 120">
                <a:extLst>
                  <a:ext uri="{FF2B5EF4-FFF2-40B4-BE49-F238E27FC236}">
                    <a16:creationId xmlns:a16="http://schemas.microsoft.com/office/drawing/2014/main" xmlns="" id="{C8945961-3DBB-4F4E-8AD4-7B8BD8931C65}"/>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29" name="AutoShape 121">
                <a:extLst>
                  <a:ext uri="{FF2B5EF4-FFF2-40B4-BE49-F238E27FC236}">
                    <a16:creationId xmlns:a16="http://schemas.microsoft.com/office/drawing/2014/main" xmlns="" id="{ABA53413-E94D-43EE-BC2A-50E430B8402E}"/>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0" name="AutoShape 122">
                <a:extLst>
                  <a:ext uri="{FF2B5EF4-FFF2-40B4-BE49-F238E27FC236}">
                    <a16:creationId xmlns:a16="http://schemas.microsoft.com/office/drawing/2014/main" xmlns="" id="{933965A1-AB5F-4AD8-8E90-C4DB38E19119}"/>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grpSp>
      </p:grpSp>
      <p:grpSp>
        <p:nvGrpSpPr>
          <p:cNvPr id="31" name="Group 14">
            <a:extLst>
              <a:ext uri="{FF2B5EF4-FFF2-40B4-BE49-F238E27FC236}">
                <a16:creationId xmlns:a16="http://schemas.microsoft.com/office/drawing/2014/main" xmlns="" id="{B96B96D3-174B-4FD5-9703-B0105436E17D}"/>
              </a:ext>
            </a:extLst>
          </p:cNvPr>
          <p:cNvGrpSpPr/>
          <p:nvPr/>
        </p:nvGrpSpPr>
        <p:grpSpPr>
          <a:xfrm>
            <a:off x="4593953" y="3926106"/>
            <a:ext cx="795537" cy="795537"/>
            <a:chOff x="4266129" y="4562318"/>
            <a:chExt cx="1005840" cy="1005840"/>
          </a:xfrm>
        </p:grpSpPr>
        <p:sp>
          <p:nvSpPr>
            <p:cNvPr id="32" name="Oval 3">
              <a:extLst>
                <a:ext uri="{FF2B5EF4-FFF2-40B4-BE49-F238E27FC236}">
                  <a16:creationId xmlns:a16="http://schemas.microsoft.com/office/drawing/2014/main" xmlns="" id="{04C0DC51-F648-4FE7-BEDA-D27A0EEF043B}"/>
                </a:ext>
              </a:extLst>
            </p:cNvPr>
            <p:cNvSpPr/>
            <p:nvPr/>
          </p:nvSpPr>
          <p:spPr>
            <a:xfrm>
              <a:off x="4266129" y="4562318"/>
              <a:ext cx="1005840" cy="1005840"/>
            </a:xfrm>
            <a:prstGeom prst="ellipse">
              <a:avLst/>
            </a:prstGeom>
            <a:solidFill>
              <a:srgbClr val="BAE3F9">
                <a:alpha val="8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solidFill>
                  <a:schemeClr val="bg1">
                    <a:lumMod val="50000"/>
                  </a:schemeClr>
                </a:solidFill>
                <a:ea typeface="+mj-ea"/>
                <a:cs typeface="Arial" panose="020B0604020202020204" pitchFamily="34" charset="0"/>
              </a:endParaRPr>
            </a:p>
          </p:txBody>
        </p:sp>
        <p:grpSp>
          <p:nvGrpSpPr>
            <p:cNvPr id="33" name="Group 35">
              <a:extLst>
                <a:ext uri="{FF2B5EF4-FFF2-40B4-BE49-F238E27FC236}">
                  <a16:creationId xmlns:a16="http://schemas.microsoft.com/office/drawing/2014/main" xmlns="" id="{316663BD-04E9-4F31-8F73-C2BD3B906637}"/>
                </a:ext>
              </a:extLst>
            </p:cNvPr>
            <p:cNvGrpSpPr/>
            <p:nvPr/>
          </p:nvGrpSpPr>
          <p:grpSpPr>
            <a:xfrm>
              <a:off x="4536877" y="4882511"/>
              <a:ext cx="464344" cy="362744"/>
              <a:chOff x="2581275" y="1710532"/>
              <a:chExt cx="464344" cy="362744"/>
            </a:xfrm>
            <a:solidFill>
              <a:schemeClr val="bg2"/>
            </a:solidFill>
          </p:grpSpPr>
          <p:sp>
            <p:nvSpPr>
              <p:cNvPr id="34" name="AutoShape 140">
                <a:extLst>
                  <a:ext uri="{FF2B5EF4-FFF2-40B4-BE49-F238E27FC236}">
                    <a16:creationId xmlns:a16="http://schemas.microsoft.com/office/drawing/2014/main" xmlns="" id="{98655FB4-F956-4E1B-884B-DA41D761F262}"/>
                  </a:ext>
                </a:extLst>
              </p:cNvPr>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5" name="AutoShape 141">
                <a:extLst>
                  <a:ext uri="{FF2B5EF4-FFF2-40B4-BE49-F238E27FC236}">
                    <a16:creationId xmlns:a16="http://schemas.microsoft.com/office/drawing/2014/main" xmlns="" id="{86CA1449-6422-4E11-A705-D1ED65DAF674}"/>
                  </a:ext>
                </a:extLst>
              </p:cNvPr>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6" name="AutoShape 142">
                <a:extLst>
                  <a:ext uri="{FF2B5EF4-FFF2-40B4-BE49-F238E27FC236}">
                    <a16:creationId xmlns:a16="http://schemas.microsoft.com/office/drawing/2014/main" xmlns="" id="{AC7B7382-1F9D-467D-8361-0D3A5A03703F}"/>
                  </a:ext>
                </a:extLst>
              </p:cNvPr>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7" name="AutoShape 143">
                <a:extLst>
                  <a:ext uri="{FF2B5EF4-FFF2-40B4-BE49-F238E27FC236}">
                    <a16:creationId xmlns:a16="http://schemas.microsoft.com/office/drawing/2014/main" xmlns="" id="{42B27730-494E-4A18-99B7-33F4A63C0399}"/>
                  </a:ext>
                </a:extLst>
              </p:cNvPr>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8" name="AutoShape 144">
                <a:extLst>
                  <a:ext uri="{FF2B5EF4-FFF2-40B4-BE49-F238E27FC236}">
                    <a16:creationId xmlns:a16="http://schemas.microsoft.com/office/drawing/2014/main" xmlns="" id="{7C02770E-7FDE-422F-9C30-280941019190}"/>
                  </a:ext>
                </a:extLst>
              </p:cNvPr>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39" name="AutoShape 145">
                <a:extLst>
                  <a:ext uri="{FF2B5EF4-FFF2-40B4-BE49-F238E27FC236}">
                    <a16:creationId xmlns:a16="http://schemas.microsoft.com/office/drawing/2014/main" xmlns="" id="{CEE6D929-A209-4979-AD42-A5D183068712}"/>
                  </a:ext>
                </a:extLst>
              </p:cNvPr>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sp>
            <p:nvSpPr>
              <p:cNvPr id="40" name="AutoShape 146">
                <a:extLst>
                  <a:ext uri="{FF2B5EF4-FFF2-40B4-BE49-F238E27FC236}">
                    <a16:creationId xmlns:a16="http://schemas.microsoft.com/office/drawing/2014/main" xmlns="" id="{14D971F6-81D7-4ADE-A40C-C76D12CF65B0}"/>
                  </a:ext>
                </a:extLst>
              </p:cNvPr>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7" tIns="15067" rIns="15067" bIns="15067" anchor="ctr"/>
              <a:lstStyle/>
              <a:p>
                <a:pPr algn="ctr" defTabSz="180812" hangingPunct="0"/>
                <a:endParaRPr lang="en-US" sz="1187">
                  <a:solidFill>
                    <a:schemeClr val="bg1">
                      <a:lumMod val="50000"/>
                    </a:schemeClr>
                  </a:solidFill>
                  <a:effectLst>
                    <a:outerShdw blurRad="38100" dist="38100" dir="2700000" algn="tl">
                      <a:srgbClr val="000000"/>
                    </a:outerShdw>
                  </a:effectLst>
                  <a:ea typeface="+mj-ea"/>
                  <a:cs typeface="Arial" panose="020B0604020202020204" pitchFamily="34" charset="0"/>
                  <a:sym typeface="Gill Sans" charset="0"/>
                </a:endParaRPr>
              </a:p>
            </p:txBody>
          </p:sp>
        </p:grpSp>
      </p:grpSp>
      <p:sp>
        <p:nvSpPr>
          <p:cNvPr id="41" name="TextBox 41">
            <a:extLst>
              <a:ext uri="{FF2B5EF4-FFF2-40B4-BE49-F238E27FC236}">
                <a16:creationId xmlns:a16="http://schemas.microsoft.com/office/drawing/2014/main" xmlns="" id="{6AB3A6B6-1BD6-4FE5-AE5A-B79101DBA84C}"/>
              </a:ext>
            </a:extLst>
          </p:cNvPr>
          <p:cNvSpPr txBox="1"/>
          <p:nvPr/>
        </p:nvSpPr>
        <p:spPr>
          <a:xfrm>
            <a:off x="2258700" y="4388126"/>
            <a:ext cx="1988844" cy="480378"/>
          </a:xfrm>
          <a:prstGeom prst="rect">
            <a:avLst/>
          </a:prstGeom>
          <a:noFill/>
        </p:spPr>
        <p:txBody>
          <a:bodyPr wrap="square" lIns="64250" tIns="32126" rIns="64250" bIns="32126" rtlCol="0">
            <a:spAutoFit/>
          </a:bodyPr>
          <a:lstStyle/>
          <a:p>
            <a:pPr algn="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42" name="TextBox 170">
            <a:extLst>
              <a:ext uri="{FF2B5EF4-FFF2-40B4-BE49-F238E27FC236}">
                <a16:creationId xmlns:a16="http://schemas.microsoft.com/office/drawing/2014/main" xmlns="" id="{63096D6E-3C16-4C17-8674-5ACD3965D593}"/>
              </a:ext>
            </a:extLst>
          </p:cNvPr>
          <p:cNvSpPr txBox="1"/>
          <p:nvPr/>
        </p:nvSpPr>
        <p:spPr>
          <a:xfrm>
            <a:off x="2424875" y="4172964"/>
            <a:ext cx="1822670" cy="254425"/>
          </a:xfrm>
          <a:prstGeom prst="rect">
            <a:avLst/>
          </a:prstGeom>
          <a:noFill/>
        </p:spPr>
        <p:txBody>
          <a:bodyPr wrap="square" lIns="72323" tIns="36161" rIns="72323" bIns="36161" rtlCol="0">
            <a:spAutoFit/>
          </a:bodyPr>
          <a:lstStyle/>
          <a:p>
            <a:pPr algn="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
        <p:nvSpPr>
          <p:cNvPr id="43" name="TextBox 41">
            <a:extLst>
              <a:ext uri="{FF2B5EF4-FFF2-40B4-BE49-F238E27FC236}">
                <a16:creationId xmlns:a16="http://schemas.microsoft.com/office/drawing/2014/main" xmlns="" id="{035D9CBA-F138-4281-933A-988C815F3083}"/>
              </a:ext>
            </a:extLst>
          </p:cNvPr>
          <p:cNvSpPr txBox="1"/>
          <p:nvPr/>
        </p:nvSpPr>
        <p:spPr>
          <a:xfrm>
            <a:off x="2247985" y="3059389"/>
            <a:ext cx="1988844" cy="480378"/>
          </a:xfrm>
          <a:prstGeom prst="rect">
            <a:avLst/>
          </a:prstGeom>
          <a:noFill/>
        </p:spPr>
        <p:txBody>
          <a:bodyPr wrap="square" lIns="64250" tIns="32126" rIns="64250" bIns="32126" rtlCol="0">
            <a:spAutoFit/>
          </a:bodyPr>
          <a:lstStyle/>
          <a:p>
            <a:pPr algn="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44" name="TextBox 170">
            <a:extLst>
              <a:ext uri="{FF2B5EF4-FFF2-40B4-BE49-F238E27FC236}">
                <a16:creationId xmlns:a16="http://schemas.microsoft.com/office/drawing/2014/main" xmlns="" id="{4C12C2B1-F8F9-4943-81A3-16348428C60C}"/>
              </a:ext>
            </a:extLst>
          </p:cNvPr>
          <p:cNvSpPr txBox="1"/>
          <p:nvPr/>
        </p:nvSpPr>
        <p:spPr>
          <a:xfrm>
            <a:off x="2414160" y="2844227"/>
            <a:ext cx="1822670" cy="254425"/>
          </a:xfrm>
          <a:prstGeom prst="rect">
            <a:avLst/>
          </a:prstGeom>
          <a:noFill/>
        </p:spPr>
        <p:txBody>
          <a:bodyPr wrap="square" lIns="72323" tIns="36161" rIns="72323" bIns="36161" rtlCol="0">
            <a:spAutoFit/>
          </a:bodyPr>
          <a:lstStyle/>
          <a:p>
            <a:pPr algn="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
        <p:nvSpPr>
          <p:cNvPr id="45" name="TextBox 41">
            <a:extLst>
              <a:ext uri="{FF2B5EF4-FFF2-40B4-BE49-F238E27FC236}">
                <a16:creationId xmlns:a16="http://schemas.microsoft.com/office/drawing/2014/main" xmlns="" id="{9F0817E4-0BF1-4510-A223-545D66CF72CB}"/>
              </a:ext>
            </a:extLst>
          </p:cNvPr>
          <p:cNvSpPr txBox="1"/>
          <p:nvPr/>
        </p:nvSpPr>
        <p:spPr>
          <a:xfrm>
            <a:off x="2247985" y="1719936"/>
            <a:ext cx="1988844" cy="480378"/>
          </a:xfrm>
          <a:prstGeom prst="rect">
            <a:avLst/>
          </a:prstGeom>
          <a:noFill/>
        </p:spPr>
        <p:txBody>
          <a:bodyPr wrap="square" lIns="64250" tIns="32126" rIns="64250" bIns="32126" rtlCol="0">
            <a:spAutoFit/>
          </a:bodyPr>
          <a:lstStyle/>
          <a:p>
            <a:pPr algn="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46" name="TextBox 170">
            <a:extLst>
              <a:ext uri="{FF2B5EF4-FFF2-40B4-BE49-F238E27FC236}">
                <a16:creationId xmlns:a16="http://schemas.microsoft.com/office/drawing/2014/main" xmlns="" id="{6AD50D16-4B29-4D93-B882-62515F8397FF}"/>
              </a:ext>
            </a:extLst>
          </p:cNvPr>
          <p:cNvSpPr txBox="1"/>
          <p:nvPr/>
        </p:nvSpPr>
        <p:spPr>
          <a:xfrm>
            <a:off x="2414160" y="1504774"/>
            <a:ext cx="1822670" cy="254425"/>
          </a:xfrm>
          <a:prstGeom prst="rect">
            <a:avLst/>
          </a:prstGeom>
          <a:noFill/>
        </p:spPr>
        <p:txBody>
          <a:bodyPr wrap="square" lIns="72323" tIns="36161" rIns="72323" bIns="36161" rtlCol="0">
            <a:spAutoFit/>
          </a:bodyPr>
          <a:lstStyle/>
          <a:p>
            <a:pPr algn="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
        <p:nvSpPr>
          <p:cNvPr id="47" name="TextBox 41">
            <a:extLst>
              <a:ext uri="{FF2B5EF4-FFF2-40B4-BE49-F238E27FC236}">
                <a16:creationId xmlns:a16="http://schemas.microsoft.com/office/drawing/2014/main" xmlns="" id="{2530F830-F941-4A79-898A-7DDFB76E45F5}"/>
              </a:ext>
            </a:extLst>
          </p:cNvPr>
          <p:cNvSpPr txBox="1"/>
          <p:nvPr/>
        </p:nvSpPr>
        <p:spPr>
          <a:xfrm>
            <a:off x="7712954" y="4355980"/>
            <a:ext cx="1988844" cy="480378"/>
          </a:xfrm>
          <a:prstGeom prst="rect">
            <a:avLst/>
          </a:prstGeom>
          <a:noFill/>
        </p:spPr>
        <p:txBody>
          <a:bodyPr wrap="square" lIns="64250" tIns="32126" rIns="64250" bIns="32126" rtlCol="0">
            <a:spAutoFit/>
          </a:bodyPr>
          <a:lstStyle/>
          <a:p>
            <a:pP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48" name="TextBox 170">
            <a:extLst>
              <a:ext uri="{FF2B5EF4-FFF2-40B4-BE49-F238E27FC236}">
                <a16:creationId xmlns:a16="http://schemas.microsoft.com/office/drawing/2014/main" xmlns="" id="{671B44ED-2CBD-4DCE-8A56-37A615B20116}"/>
              </a:ext>
            </a:extLst>
          </p:cNvPr>
          <p:cNvSpPr txBox="1"/>
          <p:nvPr/>
        </p:nvSpPr>
        <p:spPr>
          <a:xfrm>
            <a:off x="7712955" y="4163240"/>
            <a:ext cx="1822670" cy="254425"/>
          </a:xfrm>
          <a:prstGeom prst="rect">
            <a:avLst/>
          </a:prstGeom>
          <a:noFill/>
        </p:spPr>
        <p:txBody>
          <a:bodyPr wrap="square" lIns="72323" tIns="36161" rIns="72323" bIns="36161" rtlCol="0">
            <a:spAutoFit/>
          </a:bodyPr>
          <a:lstStyle/>
          <a:p>
            <a:pP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
        <p:nvSpPr>
          <p:cNvPr id="49" name="TextBox 41">
            <a:extLst>
              <a:ext uri="{FF2B5EF4-FFF2-40B4-BE49-F238E27FC236}">
                <a16:creationId xmlns:a16="http://schemas.microsoft.com/office/drawing/2014/main" xmlns="" id="{F8FA273F-3CBE-4091-B871-8EE94DBB6AFC}"/>
              </a:ext>
            </a:extLst>
          </p:cNvPr>
          <p:cNvSpPr txBox="1"/>
          <p:nvPr/>
        </p:nvSpPr>
        <p:spPr>
          <a:xfrm>
            <a:off x="7905835" y="3091536"/>
            <a:ext cx="1988844" cy="480378"/>
          </a:xfrm>
          <a:prstGeom prst="rect">
            <a:avLst/>
          </a:prstGeom>
          <a:noFill/>
        </p:spPr>
        <p:txBody>
          <a:bodyPr wrap="square" lIns="64250" tIns="32126" rIns="64250" bIns="32126" rtlCol="0">
            <a:spAutoFit/>
          </a:bodyPr>
          <a:lstStyle/>
          <a:p>
            <a:pP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50" name="TextBox 170">
            <a:extLst>
              <a:ext uri="{FF2B5EF4-FFF2-40B4-BE49-F238E27FC236}">
                <a16:creationId xmlns:a16="http://schemas.microsoft.com/office/drawing/2014/main" xmlns="" id="{49E4D3E5-D587-4A8B-8AE0-731DCB2B6602}"/>
              </a:ext>
            </a:extLst>
          </p:cNvPr>
          <p:cNvSpPr txBox="1"/>
          <p:nvPr/>
        </p:nvSpPr>
        <p:spPr>
          <a:xfrm>
            <a:off x="7905836" y="2854974"/>
            <a:ext cx="1822670" cy="254425"/>
          </a:xfrm>
          <a:prstGeom prst="rect">
            <a:avLst/>
          </a:prstGeom>
          <a:noFill/>
        </p:spPr>
        <p:txBody>
          <a:bodyPr wrap="square" lIns="72323" tIns="36161" rIns="72323" bIns="36161" rtlCol="0">
            <a:spAutoFit/>
          </a:bodyPr>
          <a:lstStyle/>
          <a:p>
            <a:pP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
        <p:nvSpPr>
          <p:cNvPr id="51" name="TextBox 41">
            <a:extLst>
              <a:ext uri="{FF2B5EF4-FFF2-40B4-BE49-F238E27FC236}">
                <a16:creationId xmlns:a16="http://schemas.microsoft.com/office/drawing/2014/main" xmlns="" id="{5FCEA52C-F9E7-43AF-B63B-5BE2661C8D84}"/>
              </a:ext>
            </a:extLst>
          </p:cNvPr>
          <p:cNvSpPr txBox="1"/>
          <p:nvPr/>
        </p:nvSpPr>
        <p:spPr>
          <a:xfrm>
            <a:off x="7080731" y="1867115"/>
            <a:ext cx="1988844" cy="480378"/>
          </a:xfrm>
          <a:prstGeom prst="rect">
            <a:avLst/>
          </a:prstGeom>
          <a:noFill/>
        </p:spPr>
        <p:txBody>
          <a:bodyPr wrap="square" lIns="64250" tIns="32126" rIns="64250" bIns="32126" rtlCol="0">
            <a:spAutoFit/>
          </a:bodyPr>
          <a:lstStyle/>
          <a:p>
            <a:pPr>
              <a:lnSpc>
                <a:spcPct val="150000"/>
              </a:lnSpc>
            </a:pPr>
            <a:r>
              <a:rPr lang="zh-CN" altLang="en-US" sz="600" dirty="0">
                <a:solidFill>
                  <a:schemeClr val="bg1">
                    <a:lumMod val="50000"/>
                  </a:schemeClr>
                </a:solidFill>
                <a:ea typeface="+mj-ea"/>
                <a:cs typeface="+mn-ea"/>
                <a:sym typeface="+mn-lt"/>
              </a:rPr>
              <a:t>点击添加相关标题文字，点击添加相关标题文字，点击添加相关标题文字，点击添加相关标题文字，点击添加相关标题文字，点击添加相关标题文字。</a:t>
            </a:r>
            <a:endParaRPr lang="en-GB" altLang="zh-CN" sz="600" dirty="0">
              <a:solidFill>
                <a:schemeClr val="bg1">
                  <a:lumMod val="50000"/>
                </a:schemeClr>
              </a:solidFill>
              <a:ea typeface="+mj-ea"/>
              <a:cs typeface="+mn-ea"/>
              <a:sym typeface="+mn-lt"/>
            </a:endParaRPr>
          </a:p>
        </p:txBody>
      </p:sp>
      <p:sp>
        <p:nvSpPr>
          <p:cNvPr id="52" name="TextBox 170">
            <a:extLst>
              <a:ext uri="{FF2B5EF4-FFF2-40B4-BE49-F238E27FC236}">
                <a16:creationId xmlns:a16="http://schemas.microsoft.com/office/drawing/2014/main" xmlns="" id="{613BD5FF-D422-43D5-A575-BA9181E80BB1}"/>
              </a:ext>
            </a:extLst>
          </p:cNvPr>
          <p:cNvSpPr txBox="1"/>
          <p:nvPr/>
        </p:nvSpPr>
        <p:spPr>
          <a:xfrm>
            <a:off x="7080733" y="1612922"/>
            <a:ext cx="1822670" cy="254425"/>
          </a:xfrm>
          <a:prstGeom prst="rect">
            <a:avLst/>
          </a:prstGeom>
          <a:noFill/>
        </p:spPr>
        <p:txBody>
          <a:bodyPr wrap="square" lIns="72323" tIns="36161" rIns="72323" bIns="36161" rtlCol="0">
            <a:spAutoFit/>
          </a:bodyPr>
          <a:lstStyle/>
          <a:p>
            <a:pPr>
              <a:lnSpc>
                <a:spcPct val="120000"/>
              </a:lnSpc>
            </a:pPr>
            <a:r>
              <a:rPr lang="zh-CN" altLang="en-US" sz="1050" dirty="0">
                <a:solidFill>
                  <a:schemeClr val="bg1">
                    <a:lumMod val="50000"/>
                  </a:schemeClr>
                </a:solidFill>
                <a:ea typeface="+mj-ea"/>
                <a:cs typeface="+mn-ea"/>
                <a:sym typeface="Arial" panose="020B0604020202020204" pitchFamily="34" charset="0"/>
              </a:rPr>
              <a:t>请替换文字内容</a:t>
            </a:r>
            <a:endParaRPr lang="en-US" altLang="zh-CN" sz="1050" dirty="0">
              <a:solidFill>
                <a:schemeClr val="bg1">
                  <a:lumMod val="50000"/>
                </a:schemeClr>
              </a:solidFill>
              <a:ea typeface="+mj-ea"/>
              <a:cs typeface="+mn-ea"/>
              <a:sym typeface="Arial" panose="020B0604020202020204" pitchFamily="34" charset="0"/>
            </a:endParaRPr>
          </a:p>
        </p:txBody>
      </p:sp>
    </p:spTree>
    <p:extLst>
      <p:ext uri="{BB962C8B-B14F-4D97-AF65-F5344CB8AC3E}">
        <p14:creationId xmlns:p14="http://schemas.microsoft.com/office/powerpoint/2010/main" val="2691585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anim calcmode="lin" valueType="num">
                                      <p:cBhvr>
                                        <p:cTn id="44" dur="500" fill="hold"/>
                                        <p:tgtEl>
                                          <p:spTgt spid="48"/>
                                        </p:tgtEl>
                                        <p:attrNameLst>
                                          <p:attrName>ppt_x</p:attrName>
                                        </p:attrNameLst>
                                      </p:cBhvr>
                                      <p:tavLst>
                                        <p:tav tm="0">
                                          <p:val>
                                            <p:strVal val="#ppt_x"/>
                                          </p:val>
                                        </p:tav>
                                        <p:tav tm="100000">
                                          <p:val>
                                            <p:strVal val="#ppt_x"/>
                                          </p:val>
                                        </p:tav>
                                      </p:tavLst>
                                    </p:anim>
                                    <p:anim calcmode="lin" valueType="num">
                                      <p:cBhvr>
                                        <p:cTn id="45" dur="500" fill="hold"/>
                                        <p:tgtEl>
                                          <p:spTgt spid="4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anim calcmode="lin" valueType="num">
                                      <p:cBhvr>
                                        <p:cTn id="49" dur="500" fill="hold"/>
                                        <p:tgtEl>
                                          <p:spTgt spid="47"/>
                                        </p:tgtEl>
                                        <p:attrNameLst>
                                          <p:attrName>ppt_x</p:attrName>
                                        </p:attrNameLst>
                                      </p:cBhvr>
                                      <p:tavLst>
                                        <p:tav tm="0">
                                          <p:val>
                                            <p:strVal val="#ppt_x"/>
                                          </p:val>
                                        </p:tav>
                                        <p:tav tm="100000">
                                          <p:val>
                                            <p:strVal val="#ppt_x"/>
                                          </p:val>
                                        </p:tav>
                                      </p:tavLst>
                                    </p:anim>
                                    <p:anim calcmode="lin" valueType="num">
                                      <p:cBhvr>
                                        <p:cTn id="50" dur="500" fill="hold"/>
                                        <p:tgtEl>
                                          <p:spTgt spid="47"/>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anim calcmode="lin" valueType="num">
                                      <p:cBhvr>
                                        <p:cTn id="55" dur="500" fill="hold"/>
                                        <p:tgtEl>
                                          <p:spTgt spid="50"/>
                                        </p:tgtEl>
                                        <p:attrNameLst>
                                          <p:attrName>ppt_x</p:attrName>
                                        </p:attrNameLst>
                                      </p:cBhvr>
                                      <p:tavLst>
                                        <p:tav tm="0">
                                          <p:val>
                                            <p:strVal val="#ppt_x"/>
                                          </p:val>
                                        </p:tav>
                                        <p:tav tm="100000">
                                          <p:val>
                                            <p:strVal val="#ppt_x"/>
                                          </p:val>
                                        </p:tav>
                                      </p:tavLst>
                                    </p:anim>
                                    <p:anim calcmode="lin" valueType="num">
                                      <p:cBhvr>
                                        <p:cTn id="56" dur="5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ppt_x</p:attrName>
                                        </p:attrNameLst>
                                      </p:cBhvr>
                                      <p:tavLst>
                                        <p:tav tm="0">
                                          <p:val>
                                            <p:strVal val="#ppt_x"/>
                                          </p:val>
                                        </p:tav>
                                        <p:tav tm="100000">
                                          <p:val>
                                            <p:strVal val="#ppt_x"/>
                                          </p:val>
                                        </p:tav>
                                      </p:tavLst>
                                    </p:anim>
                                    <p:anim calcmode="lin" valueType="num">
                                      <p:cBhvr>
                                        <p:cTn id="61" dur="500" fill="hold"/>
                                        <p:tgtEl>
                                          <p:spTgt spid="49"/>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anim calcmode="lin" valueType="num">
                                      <p:cBhvr>
                                        <p:cTn id="66" dur="500" fill="hold"/>
                                        <p:tgtEl>
                                          <p:spTgt spid="52"/>
                                        </p:tgtEl>
                                        <p:attrNameLst>
                                          <p:attrName>ppt_x</p:attrName>
                                        </p:attrNameLst>
                                      </p:cBhvr>
                                      <p:tavLst>
                                        <p:tav tm="0">
                                          <p:val>
                                            <p:strVal val="#ppt_x"/>
                                          </p:val>
                                        </p:tav>
                                        <p:tav tm="100000">
                                          <p:val>
                                            <p:strVal val="#ppt_x"/>
                                          </p:val>
                                        </p:tav>
                                      </p:tavLst>
                                    </p:anim>
                                    <p:anim calcmode="lin" valueType="num">
                                      <p:cBhvr>
                                        <p:cTn id="67" dur="500" fill="hold"/>
                                        <p:tgtEl>
                                          <p:spTgt spid="5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anim calcmode="lin" valueType="num">
                                      <p:cBhvr>
                                        <p:cTn id="71" dur="500" fill="hold"/>
                                        <p:tgtEl>
                                          <p:spTgt spid="51"/>
                                        </p:tgtEl>
                                        <p:attrNameLst>
                                          <p:attrName>ppt_x</p:attrName>
                                        </p:attrNameLst>
                                      </p:cBhvr>
                                      <p:tavLst>
                                        <p:tav tm="0">
                                          <p:val>
                                            <p:strVal val="#ppt_x"/>
                                          </p:val>
                                        </p:tav>
                                        <p:tav tm="100000">
                                          <p:val>
                                            <p:strVal val="#ppt_x"/>
                                          </p:val>
                                        </p:tav>
                                      </p:tavLst>
                                    </p:anim>
                                    <p:anim calcmode="lin" valueType="num">
                                      <p:cBhvr>
                                        <p:cTn id="72" dur="500" fill="hold"/>
                                        <p:tgtEl>
                                          <p:spTgt spid="51"/>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anim calcmode="lin" valueType="num">
                                      <p:cBhvr>
                                        <p:cTn id="77" dur="500" fill="hold"/>
                                        <p:tgtEl>
                                          <p:spTgt spid="46"/>
                                        </p:tgtEl>
                                        <p:attrNameLst>
                                          <p:attrName>ppt_x</p:attrName>
                                        </p:attrNameLst>
                                      </p:cBhvr>
                                      <p:tavLst>
                                        <p:tav tm="0">
                                          <p:val>
                                            <p:strVal val="#ppt_x"/>
                                          </p:val>
                                        </p:tav>
                                        <p:tav tm="100000">
                                          <p:val>
                                            <p:strVal val="#ppt_x"/>
                                          </p:val>
                                        </p:tav>
                                      </p:tavLst>
                                    </p:anim>
                                    <p:anim calcmode="lin" valueType="num">
                                      <p:cBhvr>
                                        <p:cTn id="78" dur="500" fill="hold"/>
                                        <p:tgtEl>
                                          <p:spTgt spid="4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anim calcmode="lin" valueType="num">
                                      <p:cBhvr>
                                        <p:cTn id="82" dur="500" fill="hold"/>
                                        <p:tgtEl>
                                          <p:spTgt spid="45"/>
                                        </p:tgtEl>
                                        <p:attrNameLst>
                                          <p:attrName>ppt_x</p:attrName>
                                        </p:attrNameLst>
                                      </p:cBhvr>
                                      <p:tavLst>
                                        <p:tav tm="0">
                                          <p:val>
                                            <p:strVal val="#ppt_x"/>
                                          </p:val>
                                        </p:tav>
                                        <p:tav tm="100000">
                                          <p:val>
                                            <p:strVal val="#ppt_x"/>
                                          </p:val>
                                        </p:tav>
                                      </p:tavLst>
                                    </p:anim>
                                    <p:anim calcmode="lin" valueType="num">
                                      <p:cBhvr>
                                        <p:cTn id="83" dur="500" fill="hold"/>
                                        <p:tgtEl>
                                          <p:spTgt spid="45"/>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500"/>
                                        <p:tgtEl>
                                          <p:spTgt spid="44"/>
                                        </p:tgtEl>
                                      </p:cBhvr>
                                    </p:animEffect>
                                    <p:anim calcmode="lin" valueType="num">
                                      <p:cBhvr>
                                        <p:cTn id="88" dur="500" fill="hold"/>
                                        <p:tgtEl>
                                          <p:spTgt spid="44"/>
                                        </p:tgtEl>
                                        <p:attrNameLst>
                                          <p:attrName>ppt_x</p:attrName>
                                        </p:attrNameLst>
                                      </p:cBhvr>
                                      <p:tavLst>
                                        <p:tav tm="0">
                                          <p:val>
                                            <p:strVal val="#ppt_x"/>
                                          </p:val>
                                        </p:tav>
                                        <p:tav tm="100000">
                                          <p:val>
                                            <p:strVal val="#ppt_x"/>
                                          </p:val>
                                        </p:tav>
                                      </p:tavLst>
                                    </p:anim>
                                    <p:anim calcmode="lin" valueType="num">
                                      <p:cBhvr>
                                        <p:cTn id="89" dur="500" fill="hold"/>
                                        <p:tgtEl>
                                          <p:spTgt spid="4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anim calcmode="lin" valueType="num">
                                      <p:cBhvr>
                                        <p:cTn id="93" dur="500" fill="hold"/>
                                        <p:tgtEl>
                                          <p:spTgt spid="43"/>
                                        </p:tgtEl>
                                        <p:attrNameLst>
                                          <p:attrName>ppt_x</p:attrName>
                                        </p:attrNameLst>
                                      </p:cBhvr>
                                      <p:tavLst>
                                        <p:tav tm="0">
                                          <p:val>
                                            <p:strVal val="#ppt_x"/>
                                          </p:val>
                                        </p:tav>
                                        <p:tav tm="100000">
                                          <p:val>
                                            <p:strVal val="#ppt_x"/>
                                          </p:val>
                                        </p:tav>
                                      </p:tavLst>
                                    </p:anim>
                                    <p:anim calcmode="lin" valueType="num">
                                      <p:cBhvr>
                                        <p:cTn id="94" dur="500" fill="hold"/>
                                        <p:tgtEl>
                                          <p:spTgt spid="43"/>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anim calcmode="lin" valueType="num">
                                      <p:cBhvr>
                                        <p:cTn id="99" dur="500" fill="hold"/>
                                        <p:tgtEl>
                                          <p:spTgt spid="42"/>
                                        </p:tgtEl>
                                        <p:attrNameLst>
                                          <p:attrName>ppt_x</p:attrName>
                                        </p:attrNameLst>
                                      </p:cBhvr>
                                      <p:tavLst>
                                        <p:tav tm="0">
                                          <p:val>
                                            <p:strVal val="#ppt_x"/>
                                          </p:val>
                                        </p:tav>
                                        <p:tav tm="100000">
                                          <p:val>
                                            <p:strVal val="#ppt_x"/>
                                          </p:val>
                                        </p:tav>
                                      </p:tavLst>
                                    </p:anim>
                                    <p:anim calcmode="lin" valueType="num">
                                      <p:cBhvr>
                                        <p:cTn id="100" dur="500" fill="hold"/>
                                        <p:tgtEl>
                                          <p:spTgt spid="4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anim calcmode="lin" valueType="num">
                                      <p:cBhvr>
                                        <p:cTn id="104" dur="500" fill="hold"/>
                                        <p:tgtEl>
                                          <p:spTgt spid="41"/>
                                        </p:tgtEl>
                                        <p:attrNameLst>
                                          <p:attrName>ppt_x</p:attrName>
                                        </p:attrNameLst>
                                      </p:cBhvr>
                                      <p:tavLst>
                                        <p:tav tm="0">
                                          <p:val>
                                            <p:strVal val="#ppt_x"/>
                                          </p:val>
                                        </p:tav>
                                        <p:tav tm="100000">
                                          <p:val>
                                            <p:strVal val="#ppt_x"/>
                                          </p:val>
                                        </p:tav>
                                      </p:tavLst>
                                    </p:anim>
                                    <p:anim calcmode="lin" valueType="num">
                                      <p:cBhvr>
                                        <p:cTn id="105"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p:bldP spid="50"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xmlns="" id="{6771CAD0-5860-4DCA-835A-80D52632090D}"/>
              </a:ext>
            </a:extLst>
          </p:cNvPr>
          <p:cNvGrpSpPr/>
          <p:nvPr/>
        </p:nvGrpSpPr>
        <p:grpSpPr>
          <a:xfrm>
            <a:off x="2764717" y="2332121"/>
            <a:ext cx="946926" cy="946926"/>
            <a:chOff x="1071014" y="2141084"/>
            <a:chExt cx="914400" cy="914400"/>
          </a:xfrm>
        </p:grpSpPr>
        <p:sp>
          <p:nvSpPr>
            <p:cNvPr id="3" name="Teardrop 1">
              <a:extLst>
                <a:ext uri="{FF2B5EF4-FFF2-40B4-BE49-F238E27FC236}">
                  <a16:creationId xmlns:a16="http://schemas.microsoft.com/office/drawing/2014/main" xmlns="" id="{D0671EB4-2C6E-4B94-80F7-4ED651470F81}"/>
                </a:ext>
              </a:extLst>
            </p:cNvPr>
            <p:cNvSpPr/>
            <p:nvPr/>
          </p:nvSpPr>
          <p:spPr>
            <a:xfrm rot="2714409">
              <a:off x="1071014" y="2141084"/>
              <a:ext cx="914400" cy="914400"/>
            </a:xfrm>
            <a:prstGeom prst="teardrop">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solidFill>
                  <a:schemeClr val="bg2">
                    <a:lumMod val="25000"/>
                  </a:schemeClr>
                </a:solidFill>
              </a:endParaRPr>
            </a:p>
          </p:txBody>
        </p:sp>
        <p:grpSp>
          <p:nvGrpSpPr>
            <p:cNvPr id="4" name="Group 26">
              <a:extLst>
                <a:ext uri="{FF2B5EF4-FFF2-40B4-BE49-F238E27FC236}">
                  <a16:creationId xmlns:a16="http://schemas.microsoft.com/office/drawing/2014/main" xmlns="" id="{57E1CD21-7187-414F-ABD9-67A42FA46DB4}"/>
                </a:ext>
              </a:extLst>
            </p:cNvPr>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5" name="Freeform 36">
                <a:extLst>
                  <a:ext uri="{FF2B5EF4-FFF2-40B4-BE49-F238E27FC236}">
                    <a16:creationId xmlns:a16="http://schemas.microsoft.com/office/drawing/2014/main" xmlns="" id="{056697DC-6010-4A6F-BF15-7386E48B9C76}"/>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6" name="Freeform 37">
                <a:extLst>
                  <a:ext uri="{FF2B5EF4-FFF2-40B4-BE49-F238E27FC236}">
                    <a16:creationId xmlns:a16="http://schemas.microsoft.com/office/drawing/2014/main" xmlns="" id="{119D9BB3-957F-4A6D-B86B-2221923A5875}"/>
                  </a:ext>
                </a:extLst>
              </p:cNvPr>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7" name="Freeform 38">
                <a:extLst>
                  <a:ext uri="{FF2B5EF4-FFF2-40B4-BE49-F238E27FC236}">
                    <a16:creationId xmlns:a16="http://schemas.microsoft.com/office/drawing/2014/main" xmlns="" id="{EAC6C057-BD02-4C5E-8B4B-31ED80A5E032}"/>
                  </a:ext>
                </a:extLst>
              </p:cNvPr>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grpSp>
      </p:grpSp>
      <p:sp>
        <p:nvSpPr>
          <p:cNvPr id="8" name="Freeform 57">
            <a:extLst>
              <a:ext uri="{FF2B5EF4-FFF2-40B4-BE49-F238E27FC236}">
                <a16:creationId xmlns:a16="http://schemas.microsoft.com/office/drawing/2014/main" xmlns="" id="{E5AADB88-E9B7-4E27-98D3-2A879181B627}"/>
              </a:ext>
            </a:extLst>
          </p:cNvPr>
          <p:cNvSpPr/>
          <p:nvPr/>
        </p:nvSpPr>
        <p:spPr>
          <a:xfrm>
            <a:off x="3238180" y="2483828"/>
            <a:ext cx="5176371" cy="371349"/>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1425" tIns="21425" rIns="21425" bIns="21425" numCol="1" spcCol="1270" anchor="b" anchorCtr="0">
            <a:noAutofit/>
          </a:bodyPr>
          <a:lstStyle/>
          <a:p>
            <a:pPr defTabSz="666750">
              <a:lnSpc>
                <a:spcPct val="90000"/>
              </a:lnSpc>
              <a:spcBef>
                <a:spcPct val="0"/>
              </a:spcBef>
              <a:spcAft>
                <a:spcPct val="35000"/>
              </a:spcAft>
            </a:pPr>
            <a:endParaRPr lang="id-ID" sz="1125">
              <a:solidFill>
                <a:schemeClr val="bg2">
                  <a:lumMod val="25000"/>
                </a:schemeClr>
              </a:solidFill>
            </a:endParaRPr>
          </a:p>
        </p:txBody>
      </p:sp>
      <p:sp>
        <p:nvSpPr>
          <p:cNvPr id="9" name="Freeform 67">
            <a:extLst>
              <a:ext uri="{FF2B5EF4-FFF2-40B4-BE49-F238E27FC236}">
                <a16:creationId xmlns:a16="http://schemas.microsoft.com/office/drawing/2014/main" xmlns="" id="{A58ABDD5-27BF-4FF6-BB3A-69345E2E38BB}"/>
              </a:ext>
            </a:extLst>
          </p:cNvPr>
          <p:cNvSpPr/>
          <p:nvPr/>
        </p:nvSpPr>
        <p:spPr>
          <a:xfrm>
            <a:off x="3601782" y="2907698"/>
            <a:ext cx="5176371" cy="371349"/>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1425" tIns="21425" rIns="21425" bIns="21425" numCol="1" spcCol="1270" anchor="b" anchorCtr="0">
            <a:noAutofit/>
          </a:bodyPr>
          <a:lstStyle/>
          <a:p>
            <a:pPr defTabSz="666750">
              <a:lnSpc>
                <a:spcPct val="90000"/>
              </a:lnSpc>
              <a:spcBef>
                <a:spcPct val="0"/>
              </a:spcBef>
              <a:spcAft>
                <a:spcPct val="35000"/>
              </a:spcAft>
            </a:pPr>
            <a:endParaRPr lang="id-ID" sz="1125">
              <a:solidFill>
                <a:schemeClr val="bg2">
                  <a:lumMod val="25000"/>
                </a:schemeClr>
              </a:solidFill>
            </a:endParaRPr>
          </a:p>
        </p:txBody>
      </p:sp>
      <p:sp>
        <p:nvSpPr>
          <p:cNvPr id="10" name="Freeform 69">
            <a:extLst>
              <a:ext uri="{FF2B5EF4-FFF2-40B4-BE49-F238E27FC236}">
                <a16:creationId xmlns:a16="http://schemas.microsoft.com/office/drawing/2014/main" xmlns="" id="{C20A079D-0855-4F84-9BD1-BD46CD85C075}"/>
              </a:ext>
            </a:extLst>
          </p:cNvPr>
          <p:cNvSpPr/>
          <p:nvPr/>
        </p:nvSpPr>
        <p:spPr>
          <a:xfrm>
            <a:off x="3642593" y="3106543"/>
            <a:ext cx="5176371" cy="371349"/>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1425" tIns="21425" rIns="21425" bIns="21425" numCol="1" spcCol="1270" anchor="b" anchorCtr="0">
            <a:noAutofit/>
          </a:bodyPr>
          <a:lstStyle/>
          <a:p>
            <a:pPr defTabSz="666750">
              <a:lnSpc>
                <a:spcPct val="90000"/>
              </a:lnSpc>
              <a:spcBef>
                <a:spcPct val="0"/>
              </a:spcBef>
              <a:spcAft>
                <a:spcPct val="35000"/>
              </a:spcAft>
            </a:pPr>
            <a:endParaRPr lang="id-ID" sz="1125">
              <a:solidFill>
                <a:schemeClr val="bg2">
                  <a:lumMod val="25000"/>
                </a:schemeClr>
              </a:solidFill>
            </a:endParaRPr>
          </a:p>
        </p:txBody>
      </p:sp>
      <p:grpSp>
        <p:nvGrpSpPr>
          <p:cNvPr id="11" name="Group 85">
            <a:extLst>
              <a:ext uri="{FF2B5EF4-FFF2-40B4-BE49-F238E27FC236}">
                <a16:creationId xmlns:a16="http://schemas.microsoft.com/office/drawing/2014/main" xmlns="" id="{F95AC3A7-77E5-4232-B6AC-797B334264F9}"/>
              </a:ext>
            </a:extLst>
          </p:cNvPr>
          <p:cNvGrpSpPr/>
          <p:nvPr/>
        </p:nvGrpSpPr>
        <p:grpSpPr>
          <a:xfrm>
            <a:off x="4141607" y="3135926"/>
            <a:ext cx="946926" cy="946926"/>
            <a:chOff x="1052366" y="3635704"/>
            <a:chExt cx="914400" cy="914400"/>
          </a:xfrm>
        </p:grpSpPr>
        <p:sp>
          <p:nvSpPr>
            <p:cNvPr id="12" name="Teardrop 56">
              <a:extLst>
                <a:ext uri="{FF2B5EF4-FFF2-40B4-BE49-F238E27FC236}">
                  <a16:creationId xmlns:a16="http://schemas.microsoft.com/office/drawing/2014/main" xmlns="" id="{1C43C78B-1DA2-4286-A574-5129219681BE}"/>
                </a:ext>
              </a:extLst>
            </p:cNvPr>
            <p:cNvSpPr/>
            <p:nvPr/>
          </p:nvSpPr>
          <p:spPr>
            <a:xfrm rot="2714409">
              <a:off x="1052366" y="3635704"/>
              <a:ext cx="914400" cy="914400"/>
            </a:xfrm>
            <a:prstGeom prst="teardrop">
              <a:avLst/>
            </a:prstGeom>
            <a:solidFill>
              <a:srgbClr val="F8C8CE"/>
            </a:solidFill>
            <a:ln>
              <a:solidFill>
                <a:srgbClr val="F8C8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solidFill>
                  <a:schemeClr val="bg2">
                    <a:lumMod val="25000"/>
                  </a:schemeClr>
                </a:solidFill>
              </a:endParaRPr>
            </a:p>
          </p:txBody>
        </p:sp>
        <p:grpSp>
          <p:nvGrpSpPr>
            <p:cNvPr id="13" name="Group 76">
              <a:extLst>
                <a:ext uri="{FF2B5EF4-FFF2-40B4-BE49-F238E27FC236}">
                  <a16:creationId xmlns:a16="http://schemas.microsoft.com/office/drawing/2014/main" xmlns="" id="{C14ABAD4-81F4-4A7A-8332-0E9065859F3C}"/>
                </a:ext>
              </a:extLst>
            </p:cNvPr>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14" name="Freeform 84">
                <a:extLst>
                  <a:ext uri="{FF2B5EF4-FFF2-40B4-BE49-F238E27FC236}">
                    <a16:creationId xmlns:a16="http://schemas.microsoft.com/office/drawing/2014/main" xmlns="" id="{E32DE9E6-5C70-441B-A0F5-41865DE794E0}"/>
                  </a:ext>
                </a:extLst>
              </p:cNvPr>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15" name="Freeform 85">
                <a:extLst>
                  <a:ext uri="{FF2B5EF4-FFF2-40B4-BE49-F238E27FC236}">
                    <a16:creationId xmlns:a16="http://schemas.microsoft.com/office/drawing/2014/main" xmlns="" id="{26023A29-A6B2-4010-8774-3808919CC6A0}"/>
                  </a:ext>
                </a:extLst>
              </p:cNvPr>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16" name="Freeform 86">
                <a:extLst>
                  <a:ext uri="{FF2B5EF4-FFF2-40B4-BE49-F238E27FC236}">
                    <a16:creationId xmlns:a16="http://schemas.microsoft.com/office/drawing/2014/main" xmlns="" id="{7085D978-C6D5-45C2-88BF-3A2248F9B444}"/>
                  </a:ext>
                </a:extLst>
              </p:cNvPr>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17" name="Freeform 87">
                <a:extLst>
                  <a:ext uri="{FF2B5EF4-FFF2-40B4-BE49-F238E27FC236}">
                    <a16:creationId xmlns:a16="http://schemas.microsoft.com/office/drawing/2014/main" xmlns="" id="{919E9EB4-85E9-4C6E-AAE7-1EF9C5AA4695}"/>
                  </a:ext>
                </a:extLst>
              </p:cNvPr>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sp>
            <p:nvSpPr>
              <p:cNvPr id="18" name="Freeform 88">
                <a:extLst>
                  <a:ext uri="{FF2B5EF4-FFF2-40B4-BE49-F238E27FC236}">
                    <a16:creationId xmlns:a16="http://schemas.microsoft.com/office/drawing/2014/main" xmlns="" id="{DCB7A5B7-7997-45CB-8B0E-03127ECCD79E}"/>
                  </a:ext>
                </a:extLst>
              </p:cNvPr>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22" tIns="25711" rIns="51422" bIns="25711" numCol="1" anchor="t" anchorCtr="0" compatLnSpc="1"/>
              <a:lstStyle/>
              <a:p>
                <a:endParaRPr lang="en-US" sz="1013">
                  <a:solidFill>
                    <a:schemeClr val="bg2">
                      <a:lumMod val="25000"/>
                    </a:schemeClr>
                  </a:solidFill>
                </a:endParaRPr>
              </a:p>
            </p:txBody>
          </p:sp>
        </p:grpSp>
      </p:grpSp>
      <p:grpSp>
        <p:nvGrpSpPr>
          <p:cNvPr id="19" name="Group 86">
            <a:extLst>
              <a:ext uri="{FF2B5EF4-FFF2-40B4-BE49-F238E27FC236}">
                <a16:creationId xmlns:a16="http://schemas.microsoft.com/office/drawing/2014/main" xmlns="" id="{1FC1B2EE-FE00-49A4-81DF-22BF143443A8}"/>
              </a:ext>
            </a:extLst>
          </p:cNvPr>
          <p:cNvGrpSpPr/>
          <p:nvPr/>
        </p:nvGrpSpPr>
        <p:grpSpPr>
          <a:xfrm>
            <a:off x="3022546" y="4160906"/>
            <a:ext cx="946926" cy="946926"/>
            <a:chOff x="4418" y="4391874"/>
            <a:chExt cx="914400" cy="914400"/>
          </a:xfrm>
        </p:grpSpPr>
        <p:sp>
          <p:nvSpPr>
            <p:cNvPr id="20" name="Teardrop 66">
              <a:extLst>
                <a:ext uri="{FF2B5EF4-FFF2-40B4-BE49-F238E27FC236}">
                  <a16:creationId xmlns:a16="http://schemas.microsoft.com/office/drawing/2014/main" xmlns="" id="{60CF5F8E-725B-4445-A5D9-E03F3E3D1435}"/>
                </a:ext>
              </a:extLst>
            </p:cNvPr>
            <p:cNvSpPr/>
            <p:nvPr/>
          </p:nvSpPr>
          <p:spPr>
            <a:xfrm rot="2714409">
              <a:off x="4418" y="4391874"/>
              <a:ext cx="914400" cy="914400"/>
            </a:xfrm>
            <a:prstGeom prst="teardrop">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dirty="0">
                <a:solidFill>
                  <a:schemeClr val="bg2">
                    <a:lumMod val="25000"/>
                  </a:schemeClr>
                </a:solidFill>
              </a:endParaRPr>
            </a:p>
          </p:txBody>
        </p:sp>
        <p:sp>
          <p:nvSpPr>
            <p:cNvPr id="21" name="Freeform 16">
              <a:extLst>
                <a:ext uri="{FF2B5EF4-FFF2-40B4-BE49-F238E27FC236}">
                  <a16:creationId xmlns:a16="http://schemas.microsoft.com/office/drawing/2014/main" xmlns="" id="{028297DE-E34F-4D71-B031-136508D8C0D7}"/>
                </a:ext>
              </a:extLst>
            </p:cNvPr>
            <p:cNvSpPr>
              <a:spLocks noChangeAspect="1" noEditPoints="1"/>
            </p:cNvSpPr>
            <p:nvPr/>
          </p:nvSpPr>
          <p:spPr bwMode="auto">
            <a:xfrm>
              <a:off x="296542" y="4625379"/>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51422" tIns="25711" rIns="51422" bIns="25711" numCol="1" anchor="t" anchorCtr="0" compatLnSpc="1"/>
            <a:lstStyle/>
            <a:p>
              <a:endParaRPr lang="en-US" sz="1013" dirty="0">
                <a:solidFill>
                  <a:schemeClr val="bg2">
                    <a:lumMod val="25000"/>
                  </a:schemeClr>
                </a:solidFill>
              </a:endParaRPr>
            </a:p>
          </p:txBody>
        </p:sp>
      </p:grpSp>
      <p:grpSp>
        <p:nvGrpSpPr>
          <p:cNvPr id="22" name="Group 84">
            <a:extLst>
              <a:ext uri="{FF2B5EF4-FFF2-40B4-BE49-F238E27FC236}">
                <a16:creationId xmlns:a16="http://schemas.microsoft.com/office/drawing/2014/main" xmlns="" id="{1230C271-D14D-44B2-8CC8-EC5B086AB13E}"/>
              </a:ext>
            </a:extLst>
          </p:cNvPr>
          <p:cNvGrpSpPr/>
          <p:nvPr/>
        </p:nvGrpSpPr>
        <p:grpSpPr>
          <a:xfrm>
            <a:off x="3993047" y="1297081"/>
            <a:ext cx="946926" cy="946926"/>
            <a:chOff x="1717587" y="2894826"/>
            <a:chExt cx="914400" cy="914400"/>
          </a:xfrm>
        </p:grpSpPr>
        <p:sp>
          <p:nvSpPr>
            <p:cNvPr id="23" name="Teardrop 46">
              <a:extLst>
                <a:ext uri="{FF2B5EF4-FFF2-40B4-BE49-F238E27FC236}">
                  <a16:creationId xmlns:a16="http://schemas.microsoft.com/office/drawing/2014/main" xmlns="" id="{B1A5AE5D-BB97-4712-A663-EB1AEC24FC57}"/>
                </a:ext>
              </a:extLst>
            </p:cNvPr>
            <p:cNvSpPr/>
            <p:nvPr/>
          </p:nvSpPr>
          <p:spPr>
            <a:xfrm rot="2714409">
              <a:off x="1717587" y="2894826"/>
              <a:ext cx="914400" cy="914400"/>
            </a:xfrm>
            <a:prstGeom prst="teardrop">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solidFill>
                  <a:schemeClr val="bg2">
                    <a:lumMod val="25000"/>
                  </a:schemeClr>
                </a:solidFill>
              </a:endParaRPr>
            </a:p>
          </p:txBody>
        </p:sp>
        <p:sp>
          <p:nvSpPr>
            <p:cNvPr id="24" name="Freeform 6">
              <a:extLst>
                <a:ext uri="{FF2B5EF4-FFF2-40B4-BE49-F238E27FC236}">
                  <a16:creationId xmlns:a16="http://schemas.microsoft.com/office/drawing/2014/main" xmlns="" id="{AEB3BF6A-99E6-4103-809F-A828FF9A17CD}"/>
                </a:ext>
              </a:extLst>
            </p:cNvPr>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51422" tIns="25711" rIns="51422" bIns="25711" numCol="1" anchor="t" anchorCtr="0" compatLnSpc="1"/>
            <a:lstStyle/>
            <a:p>
              <a:endParaRPr lang="en-US" sz="1013" dirty="0">
                <a:solidFill>
                  <a:schemeClr val="bg2">
                    <a:lumMod val="25000"/>
                  </a:schemeClr>
                </a:solidFill>
              </a:endParaRPr>
            </a:p>
          </p:txBody>
        </p:sp>
      </p:grpSp>
      <p:sp>
        <p:nvSpPr>
          <p:cNvPr id="25" name="TextBox 35">
            <a:extLst>
              <a:ext uri="{FF2B5EF4-FFF2-40B4-BE49-F238E27FC236}">
                <a16:creationId xmlns:a16="http://schemas.microsoft.com/office/drawing/2014/main" xmlns="" id="{C64076AA-E6AD-415A-99BC-DA0823ECAC6E}"/>
              </a:ext>
            </a:extLst>
          </p:cNvPr>
          <p:cNvSpPr txBox="1"/>
          <p:nvPr/>
        </p:nvSpPr>
        <p:spPr>
          <a:xfrm>
            <a:off x="6469226" y="1614042"/>
            <a:ext cx="2966477" cy="384977"/>
          </a:xfrm>
          <a:prstGeom prst="rect">
            <a:avLst/>
          </a:prstGeom>
          <a:noFill/>
        </p:spPr>
        <p:txBody>
          <a:bodyPr wrap="square" rtlCol="0">
            <a:spAutoFit/>
          </a:bodyPr>
          <a:lstStyle/>
          <a:p>
            <a:pPr>
              <a:lnSpc>
                <a:spcPct val="120000"/>
              </a:lnSpc>
            </a:pPr>
            <a:r>
              <a:rPr lang="zh-CN" altLang="en-US" sz="825" dirty="0">
                <a:solidFill>
                  <a:schemeClr val="tx1">
                    <a:lumMod val="50000"/>
                    <a:lumOff val="50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endParaRPr lang="en-US" altLang="zh-CN" sz="825"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6" name="文本框 25">
            <a:extLst>
              <a:ext uri="{FF2B5EF4-FFF2-40B4-BE49-F238E27FC236}">
                <a16:creationId xmlns:a16="http://schemas.microsoft.com/office/drawing/2014/main" xmlns="" id="{290721B1-0E4F-43F5-9C31-E986B5C11552}"/>
              </a:ext>
            </a:extLst>
          </p:cNvPr>
          <p:cNvSpPr txBox="1"/>
          <p:nvPr/>
        </p:nvSpPr>
        <p:spPr>
          <a:xfrm>
            <a:off x="5850408" y="1602212"/>
            <a:ext cx="638131" cy="523220"/>
          </a:xfrm>
          <a:prstGeom prst="rect">
            <a:avLst/>
          </a:prstGeom>
          <a:noFill/>
        </p:spPr>
        <p:txBody>
          <a:bodyPr wrap="square" rtlCol="0">
            <a:spAutoFit/>
          </a:bodyPr>
          <a:lstStyle/>
          <a:p>
            <a:pPr>
              <a:defRPr/>
            </a:pPr>
            <a:r>
              <a:rPr lang="zh-CN" altLang="en-US" sz="1400" b="1" kern="0" dirty="0">
                <a:solidFill>
                  <a:schemeClr val="tx1">
                    <a:lumMod val="50000"/>
                    <a:lumOff val="50000"/>
                  </a:schemeClr>
                </a:solidFill>
                <a:latin typeface="等线" panose="02010600030101010101" charset="-122"/>
                <a:ea typeface="等线" panose="02010600030101010101" charset="-122"/>
              </a:rPr>
              <a:t>添加文字</a:t>
            </a:r>
          </a:p>
        </p:txBody>
      </p:sp>
      <p:sp>
        <p:nvSpPr>
          <p:cNvPr id="27" name="TextBox 35">
            <a:extLst>
              <a:ext uri="{FF2B5EF4-FFF2-40B4-BE49-F238E27FC236}">
                <a16:creationId xmlns:a16="http://schemas.microsoft.com/office/drawing/2014/main" xmlns="" id="{8294BEE2-A8F3-416D-A5FA-A9E2FB6DD1F6}"/>
              </a:ext>
            </a:extLst>
          </p:cNvPr>
          <p:cNvSpPr txBox="1"/>
          <p:nvPr/>
        </p:nvSpPr>
        <p:spPr>
          <a:xfrm>
            <a:off x="5367599" y="2660178"/>
            <a:ext cx="2966477" cy="384977"/>
          </a:xfrm>
          <a:prstGeom prst="rect">
            <a:avLst/>
          </a:prstGeom>
          <a:noFill/>
        </p:spPr>
        <p:txBody>
          <a:bodyPr wrap="square" rtlCol="0">
            <a:spAutoFit/>
          </a:bodyPr>
          <a:lstStyle/>
          <a:p>
            <a:pPr>
              <a:lnSpc>
                <a:spcPct val="120000"/>
              </a:lnSpc>
            </a:pPr>
            <a:r>
              <a:rPr lang="zh-CN" altLang="en-US" sz="825" dirty="0">
                <a:solidFill>
                  <a:schemeClr val="tx1">
                    <a:lumMod val="50000"/>
                    <a:lumOff val="50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endParaRPr lang="en-US" altLang="zh-CN" sz="825"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8" name="文本框 27">
            <a:extLst>
              <a:ext uri="{FF2B5EF4-FFF2-40B4-BE49-F238E27FC236}">
                <a16:creationId xmlns:a16="http://schemas.microsoft.com/office/drawing/2014/main" xmlns="" id="{8096FF30-9DDA-4F90-9D53-ECAA1BE8AB62}"/>
              </a:ext>
            </a:extLst>
          </p:cNvPr>
          <p:cNvSpPr txBox="1"/>
          <p:nvPr/>
        </p:nvSpPr>
        <p:spPr>
          <a:xfrm>
            <a:off x="4748781" y="2648347"/>
            <a:ext cx="638131" cy="523220"/>
          </a:xfrm>
          <a:prstGeom prst="rect">
            <a:avLst/>
          </a:prstGeom>
          <a:noFill/>
        </p:spPr>
        <p:txBody>
          <a:bodyPr wrap="square" rtlCol="0">
            <a:spAutoFit/>
          </a:bodyPr>
          <a:lstStyle/>
          <a:p>
            <a:pPr>
              <a:defRPr/>
            </a:pPr>
            <a:r>
              <a:rPr lang="zh-CN" altLang="en-US" sz="1400" b="1" kern="0" dirty="0">
                <a:solidFill>
                  <a:schemeClr val="tx1">
                    <a:lumMod val="50000"/>
                    <a:lumOff val="50000"/>
                  </a:schemeClr>
                </a:solidFill>
                <a:latin typeface="等线" panose="02010600030101010101" charset="-122"/>
                <a:ea typeface="等线" panose="02010600030101010101" charset="-122"/>
              </a:rPr>
              <a:t>添加文字</a:t>
            </a:r>
          </a:p>
        </p:txBody>
      </p:sp>
      <p:sp>
        <p:nvSpPr>
          <p:cNvPr id="29" name="TextBox 35">
            <a:extLst>
              <a:ext uri="{FF2B5EF4-FFF2-40B4-BE49-F238E27FC236}">
                <a16:creationId xmlns:a16="http://schemas.microsoft.com/office/drawing/2014/main" xmlns="" id="{A4B46FFE-58C9-43A5-8CD7-7C844F2A93CA}"/>
              </a:ext>
            </a:extLst>
          </p:cNvPr>
          <p:cNvSpPr txBox="1"/>
          <p:nvPr/>
        </p:nvSpPr>
        <p:spPr>
          <a:xfrm>
            <a:off x="6554440" y="3536872"/>
            <a:ext cx="2966477" cy="384977"/>
          </a:xfrm>
          <a:prstGeom prst="rect">
            <a:avLst/>
          </a:prstGeom>
          <a:noFill/>
        </p:spPr>
        <p:txBody>
          <a:bodyPr wrap="square" rtlCol="0">
            <a:spAutoFit/>
          </a:bodyPr>
          <a:lstStyle/>
          <a:p>
            <a:pPr>
              <a:lnSpc>
                <a:spcPct val="120000"/>
              </a:lnSpc>
            </a:pPr>
            <a:r>
              <a:rPr lang="zh-CN" altLang="en-US" sz="825" dirty="0">
                <a:solidFill>
                  <a:schemeClr val="tx1">
                    <a:lumMod val="50000"/>
                    <a:lumOff val="50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endParaRPr lang="en-US" altLang="zh-CN" sz="825"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0" name="文本框 29">
            <a:extLst>
              <a:ext uri="{FF2B5EF4-FFF2-40B4-BE49-F238E27FC236}">
                <a16:creationId xmlns:a16="http://schemas.microsoft.com/office/drawing/2014/main" xmlns="" id="{8BF60BCD-A8B5-48D4-AA2F-717766927613}"/>
              </a:ext>
            </a:extLst>
          </p:cNvPr>
          <p:cNvSpPr txBox="1"/>
          <p:nvPr/>
        </p:nvSpPr>
        <p:spPr>
          <a:xfrm>
            <a:off x="5935623" y="3525041"/>
            <a:ext cx="638131" cy="523220"/>
          </a:xfrm>
          <a:prstGeom prst="rect">
            <a:avLst/>
          </a:prstGeom>
          <a:noFill/>
        </p:spPr>
        <p:txBody>
          <a:bodyPr wrap="square" rtlCol="0">
            <a:spAutoFit/>
          </a:bodyPr>
          <a:lstStyle/>
          <a:p>
            <a:pPr>
              <a:defRPr/>
            </a:pPr>
            <a:r>
              <a:rPr lang="zh-CN" altLang="en-US" sz="1400" b="1" kern="0" dirty="0">
                <a:solidFill>
                  <a:schemeClr val="tx1">
                    <a:lumMod val="50000"/>
                    <a:lumOff val="50000"/>
                  </a:schemeClr>
                </a:solidFill>
                <a:latin typeface="等线" panose="02010600030101010101" charset="-122"/>
                <a:ea typeface="等线" panose="02010600030101010101" charset="-122"/>
              </a:rPr>
              <a:t>添加文字</a:t>
            </a:r>
          </a:p>
        </p:txBody>
      </p:sp>
      <p:sp>
        <p:nvSpPr>
          <p:cNvPr id="31" name="TextBox 35">
            <a:extLst>
              <a:ext uri="{FF2B5EF4-FFF2-40B4-BE49-F238E27FC236}">
                <a16:creationId xmlns:a16="http://schemas.microsoft.com/office/drawing/2014/main" xmlns="" id="{44134B70-950D-44B1-89F6-36E1E8A71AA8}"/>
              </a:ext>
            </a:extLst>
          </p:cNvPr>
          <p:cNvSpPr txBox="1"/>
          <p:nvPr/>
        </p:nvSpPr>
        <p:spPr>
          <a:xfrm>
            <a:off x="5421131" y="4548708"/>
            <a:ext cx="2966477" cy="384977"/>
          </a:xfrm>
          <a:prstGeom prst="rect">
            <a:avLst/>
          </a:prstGeom>
          <a:noFill/>
        </p:spPr>
        <p:txBody>
          <a:bodyPr wrap="square" rtlCol="0">
            <a:spAutoFit/>
          </a:bodyPr>
          <a:lstStyle/>
          <a:p>
            <a:pPr>
              <a:lnSpc>
                <a:spcPct val="120000"/>
              </a:lnSpc>
            </a:pPr>
            <a:r>
              <a:rPr lang="zh-CN" altLang="en-US" sz="825" dirty="0">
                <a:solidFill>
                  <a:schemeClr val="tx1">
                    <a:lumMod val="50000"/>
                    <a:lumOff val="50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请在此处添加详细描述文本，尽量与标题文本语言风格相符合，语言描述尽量简洁生动。</a:t>
            </a:r>
            <a:endParaRPr lang="en-US" altLang="zh-CN" sz="825"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2" name="文本框 31">
            <a:extLst>
              <a:ext uri="{FF2B5EF4-FFF2-40B4-BE49-F238E27FC236}">
                <a16:creationId xmlns:a16="http://schemas.microsoft.com/office/drawing/2014/main" xmlns="" id="{AE3336B1-E05C-4C4E-935E-03D055EF5082}"/>
              </a:ext>
            </a:extLst>
          </p:cNvPr>
          <p:cNvSpPr txBox="1"/>
          <p:nvPr/>
        </p:nvSpPr>
        <p:spPr>
          <a:xfrm>
            <a:off x="4802313" y="4536877"/>
            <a:ext cx="638131" cy="523220"/>
          </a:xfrm>
          <a:prstGeom prst="rect">
            <a:avLst/>
          </a:prstGeom>
          <a:noFill/>
        </p:spPr>
        <p:txBody>
          <a:bodyPr wrap="square" rtlCol="0">
            <a:spAutoFit/>
          </a:bodyPr>
          <a:lstStyle/>
          <a:p>
            <a:pPr>
              <a:defRPr/>
            </a:pPr>
            <a:r>
              <a:rPr lang="zh-CN" altLang="en-US" sz="1400" b="1" kern="0" dirty="0">
                <a:solidFill>
                  <a:schemeClr val="tx1">
                    <a:lumMod val="50000"/>
                    <a:lumOff val="50000"/>
                  </a:schemeClr>
                </a:solidFill>
                <a:latin typeface="等线" panose="02010600030101010101" charset="-122"/>
                <a:ea typeface="等线" panose="02010600030101010101" charset="-122"/>
              </a:rPr>
              <a:t>添加文字</a:t>
            </a:r>
          </a:p>
        </p:txBody>
      </p:sp>
    </p:spTree>
    <p:extLst>
      <p:ext uri="{BB962C8B-B14F-4D97-AF65-F5344CB8AC3E}">
        <p14:creationId xmlns:p14="http://schemas.microsoft.com/office/powerpoint/2010/main" val="2308400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150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1500"/>
                                  </p:stCondLst>
                                  <p:endCondLst>
                                    <p:cond evt="begin" delay="0">
                                      <p:tn val="21"/>
                                    </p:cond>
                                  </p:end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1000"/>
                                        <p:tgtEl>
                                          <p:spTgt spid="32"/>
                                        </p:tgtEl>
                                      </p:cBhvr>
                                    </p:animEffect>
                                    <p:anim calcmode="lin" valueType="num">
                                      <p:cBhvr>
                                        <p:cTn id="67" dur="1000" fill="hold"/>
                                        <p:tgtEl>
                                          <p:spTgt spid="32"/>
                                        </p:tgtEl>
                                        <p:attrNameLst>
                                          <p:attrName>ppt_x</p:attrName>
                                        </p:attrNameLst>
                                      </p:cBhvr>
                                      <p:tavLst>
                                        <p:tav tm="0">
                                          <p:val>
                                            <p:strVal val="#ppt_x"/>
                                          </p:val>
                                        </p:tav>
                                        <p:tav tm="100000">
                                          <p:val>
                                            <p:strVal val="#ppt_x"/>
                                          </p:val>
                                        </p:tav>
                                      </p:tavLst>
                                    </p:anim>
                                    <p:anim calcmode="lin" valueType="num">
                                      <p:cBhvr>
                                        <p:cTn id="6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p:bldP spid="10" grpId="0" bldLvl="0"/>
      <p:bldP spid="25" grpId="0"/>
      <p:bldP spid="26" grpId="0"/>
      <p:bldP spid="27" grpId="0"/>
      <p:bldP spid="28" grpId="0"/>
      <p:bldP spid="29" grpId="0"/>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732911" y="1365299"/>
            <a:ext cx="6623083" cy="3932657"/>
          </a:xfrm>
          <a:prstGeom prst="rect">
            <a:avLst/>
          </a:prstGeom>
        </p:spPr>
      </p:pic>
      <p:sp>
        <p:nvSpPr>
          <p:cNvPr id="10" name="文本框 9">
            <a:extLst>
              <a:ext uri="{FF2B5EF4-FFF2-40B4-BE49-F238E27FC236}">
                <a16:creationId xmlns:a16="http://schemas.microsoft.com/office/drawing/2014/main" xmlns="" id="{72305C62-B68C-4834-A7EA-229E94D20559}"/>
              </a:ext>
            </a:extLst>
          </p:cNvPr>
          <p:cNvSpPr txBox="1"/>
          <p:nvPr/>
        </p:nvSpPr>
        <p:spPr>
          <a:xfrm>
            <a:off x="4530341" y="60029"/>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4987570" y="527026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xmlns="" id="{3488CD4F-8F73-45DC-9361-9807808349AF}"/>
              </a:ext>
            </a:extLst>
          </p:cNvPr>
          <p:cNvGrpSpPr/>
          <p:nvPr/>
        </p:nvGrpSpPr>
        <p:grpSpPr>
          <a:xfrm>
            <a:off x="4981157" y="906236"/>
            <a:ext cx="1992853" cy="1169551"/>
            <a:chOff x="5258744" y="792650"/>
            <a:chExt cx="1992853" cy="1169551"/>
          </a:xfrm>
        </p:grpSpPr>
        <p:sp>
          <p:nvSpPr>
            <p:cNvPr id="2" name="文本框 1">
              <a:extLst>
                <a:ext uri="{FF2B5EF4-FFF2-40B4-BE49-F238E27FC236}">
                  <a16:creationId xmlns:a16="http://schemas.microsoft.com/office/drawing/2014/main" xmlns="" id="{9B0545E5-FB6A-48D9-8BFA-61EC0DECF83B}"/>
                </a:ext>
              </a:extLst>
            </p:cNvPr>
            <p:cNvSpPr txBox="1"/>
            <p:nvPr/>
          </p:nvSpPr>
          <p:spPr>
            <a:xfrm>
              <a:off x="5258744" y="792650"/>
              <a:ext cx="1992853" cy="769441"/>
            </a:xfrm>
            <a:prstGeom prst="rect">
              <a:avLst/>
            </a:prstGeom>
            <a:noFill/>
          </p:spPr>
          <p:txBody>
            <a:bodyPr wrap="none" rtlCol="0">
              <a:spAutoFit/>
            </a:bodyPr>
            <a:lstStyle/>
            <a:p>
              <a:r>
                <a:rPr lang="en-US" altLang="zh-CN" sz="4400" dirty="0">
                  <a:solidFill>
                    <a:srgbClr val="7FB4D3"/>
                  </a:solidFill>
                  <a:latin typeface="微软雅黑" panose="020B0503020204020204" pitchFamily="34" charset="-122"/>
                  <a:ea typeface="微软雅黑" panose="020B0503020204020204" pitchFamily="34" charset="-122"/>
                </a:rPr>
                <a:t>THRRE</a:t>
              </a:r>
              <a:endParaRPr lang="zh-CN" altLang="en-US" sz="4400" dirty="0">
                <a:solidFill>
                  <a:srgbClr val="7FB4D3"/>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7E1A22DE-CA3F-4512-B1CA-D5A100A7FF5D}"/>
                </a:ext>
              </a:extLst>
            </p:cNvPr>
            <p:cNvSpPr/>
            <p:nvPr/>
          </p:nvSpPr>
          <p:spPr>
            <a:xfrm>
              <a:off x="5271568" y="1562091"/>
              <a:ext cx="1980029" cy="400110"/>
            </a:xfrm>
            <a:prstGeom prst="rect">
              <a:avLst/>
            </a:prstGeom>
          </p:spPr>
          <p:txBody>
            <a:bodyPr wrap="non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grpSp>
      <p:sp>
        <p:nvSpPr>
          <p:cNvPr id="4" name="矩形 3">
            <a:extLst>
              <a:ext uri="{FF2B5EF4-FFF2-40B4-BE49-F238E27FC236}">
                <a16:creationId xmlns:a16="http://schemas.microsoft.com/office/drawing/2014/main" xmlns="" id="{B67C308B-2A2A-40FC-A7A1-6EF2B655AE35}"/>
              </a:ext>
            </a:extLst>
          </p:cNvPr>
          <p:cNvSpPr/>
          <p:nvPr/>
        </p:nvSpPr>
        <p:spPr>
          <a:xfrm>
            <a:off x="5152084" y="2171600"/>
            <a:ext cx="1651000" cy="3285900"/>
          </a:xfrm>
          <a:prstGeom prst="rect">
            <a:avLst/>
          </a:prstGeom>
        </p:spPr>
        <p:txBody>
          <a:bodyPr wrap="square">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4239189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B47DABC-8569-49E4-8AF8-536D2CD20B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44" y="2288564"/>
            <a:ext cx="4215841" cy="2808530"/>
          </a:xfrm>
          <a:prstGeom prst="rect">
            <a:avLst/>
          </a:prstGeom>
        </p:spPr>
      </p:pic>
      <p:grpSp>
        <p:nvGrpSpPr>
          <p:cNvPr id="3" name="组合 2">
            <a:extLst>
              <a:ext uri="{FF2B5EF4-FFF2-40B4-BE49-F238E27FC236}">
                <a16:creationId xmlns:a16="http://schemas.microsoft.com/office/drawing/2014/main" xmlns="" id="{FFBAD986-B042-4A10-B19C-4ED1B636BAE3}"/>
              </a:ext>
            </a:extLst>
          </p:cNvPr>
          <p:cNvGrpSpPr/>
          <p:nvPr/>
        </p:nvGrpSpPr>
        <p:grpSpPr>
          <a:xfrm>
            <a:off x="6234966" y="2288564"/>
            <a:ext cx="4338845" cy="2808530"/>
            <a:chOff x="6133366" y="2631464"/>
            <a:chExt cx="4338845" cy="2808530"/>
          </a:xfrm>
        </p:grpSpPr>
        <p:sp>
          <p:nvSpPr>
            <p:cNvPr id="4" name="矩形 3">
              <a:extLst>
                <a:ext uri="{FF2B5EF4-FFF2-40B4-BE49-F238E27FC236}">
                  <a16:creationId xmlns:a16="http://schemas.microsoft.com/office/drawing/2014/main" xmlns="" id="{34BE7987-95A0-46E9-B54F-FBFE48432493}"/>
                </a:ext>
              </a:extLst>
            </p:cNvPr>
            <p:cNvSpPr/>
            <p:nvPr/>
          </p:nvSpPr>
          <p:spPr>
            <a:xfrm>
              <a:off x="6133366" y="2631464"/>
              <a:ext cx="4338845" cy="2808530"/>
            </a:xfrm>
            <a:prstGeom prst="rect">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文本框 5">
              <a:extLst>
                <a:ext uri="{FF2B5EF4-FFF2-40B4-BE49-F238E27FC236}">
                  <a16:creationId xmlns:a16="http://schemas.microsoft.com/office/drawing/2014/main" xmlns="" id="{808F0F52-BB22-4C48-8F7A-88F5DC0EDA02}"/>
                </a:ext>
              </a:extLst>
            </p:cNvPr>
            <p:cNvSpPr txBox="1">
              <a:spLocks noChangeArrowheads="1"/>
            </p:cNvSpPr>
            <p:nvPr/>
          </p:nvSpPr>
          <p:spPr bwMode="auto">
            <a:xfrm>
              <a:off x="6373748" y="2923722"/>
              <a:ext cx="17003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charset="0"/>
                  <a:ea typeface="方正宋刻本秀楷简体" panose="02000000000000000000" pitchFamily="2" charset="-122"/>
                </a:defRPr>
              </a:lvl1pPr>
              <a:lvl2pPr marL="742950" indent="-285750">
                <a:defRPr sz="1300">
                  <a:solidFill>
                    <a:schemeClr val="tx1"/>
                  </a:solidFill>
                  <a:latin typeface="Calibri Light" charset="0"/>
                  <a:ea typeface="方正宋刻本秀楷简体" panose="02000000000000000000" pitchFamily="2" charset="-122"/>
                </a:defRPr>
              </a:lvl2pPr>
              <a:lvl3pPr marL="1143000" indent="-228600">
                <a:defRPr sz="1300">
                  <a:solidFill>
                    <a:schemeClr val="tx1"/>
                  </a:solidFill>
                  <a:latin typeface="Calibri Light" charset="0"/>
                  <a:ea typeface="方正宋刻本秀楷简体" panose="02000000000000000000" pitchFamily="2" charset="-122"/>
                </a:defRPr>
              </a:lvl3pPr>
              <a:lvl4pPr marL="1600200" indent="-228600">
                <a:defRPr sz="1300">
                  <a:solidFill>
                    <a:schemeClr val="tx1"/>
                  </a:solidFill>
                  <a:latin typeface="Calibri Light" charset="0"/>
                  <a:ea typeface="方正宋刻本秀楷简体" panose="02000000000000000000" pitchFamily="2" charset="-122"/>
                </a:defRPr>
              </a:lvl4pPr>
              <a:lvl5pPr marL="2057400" indent="-228600">
                <a:defRPr sz="1300">
                  <a:solidFill>
                    <a:schemeClr val="tx1"/>
                  </a:solidFill>
                  <a:latin typeface="Calibri Light"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charset="0"/>
                  <a:ea typeface="方正宋刻本秀楷简体" panose="02000000000000000000" pitchFamily="2" charset="-122"/>
                </a:defRPr>
              </a:lvl9pPr>
            </a:lstStyle>
            <a:p>
              <a:pPr fontAlgn="base">
                <a:spcBef>
                  <a:spcPct val="0"/>
                </a:spcBef>
                <a:spcAft>
                  <a:spcPct val="0"/>
                </a:spcAft>
                <a:defRPr/>
              </a:pP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6" name="矩形 5">
              <a:extLst>
                <a:ext uri="{FF2B5EF4-FFF2-40B4-BE49-F238E27FC236}">
                  <a16:creationId xmlns:a16="http://schemas.microsoft.com/office/drawing/2014/main" xmlns="" id="{F52CD59E-B40C-42A9-89B5-64ED801062DC}"/>
                </a:ext>
              </a:extLst>
            </p:cNvPr>
            <p:cNvSpPr>
              <a:spLocks noChangeArrowheads="1"/>
            </p:cNvSpPr>
            <p:nvPr/>
          </p:nvSpPr>
          <p:spPr bwMode="auto">
            <a:xfrm>
              <a:off x="6378750" y="3477374"/>
              <a:ext cx="37120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sp>
          <p:nvSpPr>
            <p:cNvPr id="7" name="矩形 6">
              <a:extLst>
                <a:ext uri="{FF2B5EF4-FFF2-40B4-BE49-F238E27FC236}">
                  <a16:creationId xmlns:a16="http://schemas.microsoft.com/office/drawing/2014/main" xmlns="" id="{CB94F4EA-CCFD-41EF-A1B3-2421EB6B19EF}"/>
                </a:ext>
              </a:extLst>
            </p:cNvPr>
            <p:cNvSpPr>
              <a:spLocks noChangeArrowheads="1"/>
            </p:cNvSpPr>
            <p:nvPr/>
          </p:nvSpPr>
          <p:spPr bwMode="auto">
            <a:xfrm>
              <a:off x="6373748" y="4274594"/>
              <a:ext cx="3712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grpSp>
    </p:spTree>
    <p:extLst>
      <p:ext uri="{BB962C8B-B14F-4D97-AF65-F5344CB8AC3E}">
        <p14:creationId xmlns:p14="http://schemas.microsoft.com/office/powerpoint/2010/main" val="3522621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8">
            <a:extLst>
              <a:ext uri="{FF2B5EF4-FFF2-40B4-BE49-F238E27FC236}">
                <a16:creationId xmlns:a16="http://schemas.microsoft.com/office/drawing/2014/main" xmlns="" id="{5D7B58BA-2127-44E8-8182-0824C9C2CABA}"/>
              </a:ext>
            </a:extLst>
          </p:cNvPr>
          <p:cNvSpPr txBox="1">
            <a:spLocks noChangeArrowheads="1"/>
          </p:cNvSpPr>
          <p:nvPr/>
        </p:nvSpPr>
        <p:spPr bwMode="auto">
          <a:xfrm>
            <a:off x="6738938" y="2308225"/>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chemeClr val="bg1">
                    <a:lumMod val="65000"/>
                  </a:schemeClr>
                </a:solidFill>
              </a:rPr>
              <a:t>请在此处添加您需要的文字内容请在此处添加您需要的文字内容请在此处添加您需要的文字内容</a:t>
            </a:r>
            <a:endParaRPr lang="en-US" altLang="zh-CN" sz="1000" b="0">
              <a:solidFill>
                <a:schemeClr val="bg1">
                  <a:lumMod val="65000"/>
                </a:schemeClr>
              </a:solidFill>
            </a:endParaRPr>
          </a:p>
        </p:txBody>
      </p:sp>
      <p:sp>
        <p:nvSpPr>
          <p:cNvPr id="3" name="TextBox 39">
            <a:extLst>
              <a:ext uri="{FF2B5EF4-FFF2-40B4-BE49-F238E27FC236}">
                <a16:creationId xmlns:a16="http://schemas.microsoft.com/office/drawing/2014/main" xmlns="" id="{0D9E95DD-AF8C-4507-9E20-064E547926E3}"/>
              </a:ext>
            </a:extLst>
          </p:cNvPr>
          <p:cNvSpPr txBox="1">
            <a:spLocks noChangeArrowheads="1"/>
          </p:cNvSpPr>
          <p:nvPr/>
        </p:nvSpPr>
        <p:spPr bwMode="auto">
          <a:xfrm>
            <a:off x="5464175" y="2297113"/>
            <a:ext cx="998538" cy="369332"/>
          </a:xfrm>
          <a:prstGeom prst="rect">
            <a:avLst/>
          </a:prstGeom>
          <a:noFill/>
          <a:ln w="9525">
            <a:noFill/>
            <a:miter lim="800000"/>
            <a:headEnd/>
            <a:tailEnd/>
          </a:ln>
        </p:spPr>
        <p:txBody>
          <a:bodyPr>
            <a:spAutoFit/>
          </a:bodyPr>
          <a:lstStyle/>
          <a:p>
            <a:pPr algn="ctr"/>
            <a:r>
              <a:rPr lang="zh-CN" altLang="en-US">
                <a:solidFill>
                  <a:schemeClr val="bg1">
                    <a:lumMod val="65000"/>
                  </a:schemeClr>
                </a:solidFill>
                <a:latin typeface="微软雅黑" pitchFamily="34" charset="-122"/>
              </a:rPr>
              <a:t>标题</a:t>
            </a:r>
          </a:p>
        </p:txBody>
      </p:sp>
      <p:cxnSp>
        <p:nvCxnSpPr>
          <p:cNvPr id="4" name="直接连接符 3">
            <a:extLst>
              <a:ext uri="{FF2B5EF4-FFF2-40B4-BE49-F238E27FC236}">
                <a16:creationId xmlns:a16="http://schemas.microsoft.com/office/drawing/2014/main" xmlns="" id="{5CB7BECF-89FD-4ADA-94C7-BC67D39BCAAC}"/>
              </a:ext>
            </a:extLst>
          </p:cNvPr>
          <p:cNvCxnSpPr/>
          <p:nvPr/>
        </p:nvCxnSpPr>
        <p:spPr>
          <a:xfrm>
            <a:off x="6584950" y="2271713"/>
            <a:ext cx="0" cy="3984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1">
            <a:extLst>
              <a:ext uri="{FF2B5EF4-FFF2-40B4-BE49-F238E27FC236}">
                <a16:creationId xmlns:a16="http://schemas.microsoft.com/office/drawing/2014/main" xmlns="" id="{2112C166-FEA3-41F8-8326-BB094FC30755}"/>
              </a:ext>
            </a:extLst>
          </p:cNvPr>
          <p:cNvSpPr txBox="1">
            <a:spLocks noChangeArrowheads="1"/>
          </p:cNvSpPr>
          <p:nvPr/>
        </p:nvSpPr>
        <p:spPr bwMode="auto">
          <a:xfrm>
            <a:off x="6108700" y="297338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chemeClr val="bg1">
                    <a:lumMod val="65000"/>
                  </a:schemeClr>
                </a:solidFill>
              </a:rPr>
              <a:t>请在此处添加您需要的文字内容请在此处添加您需要的文字内容请在此处添加您需要的文字内容</a:t>
            </a:r>
            <a:endParaRPr lang="en-US" altLang="zh-CN" sz="1000" b="0">
              <a:solidFill>
                <a:schemeClr val="bg1">
                  <a:lumMod val="65000"/>
                </a:schemeClr>
              </a:solidFill>
            </a:endParaRPr>
          </a:p>
        </p:txBody>
      </p:sp>
      <p:sp>
        <p:nvSpPr>
          <p:cNvPr id="6" name="TextBox 42">
            <a:extLst>
              <a:ext uri="{FF2B5EF4-FFF2-40B4-BE49-F238E27FC236}">
                <a16:creationId xmlns:a16="http://schemas.microsoft.com/office/drawing/2014/main" xmlns="" id="{57A5931D-C564-4179-A79D-3881D317C577}"/>
              </a:ext>
            </a:extLst>
          </p:cNvPr>
          <p:cNvSpPr txBox="1">
            <a:spLocks noChangeArrowheads="1"/>
          </p:cNvSpPr>
          <p:nvPr/>
        </p:nvSpPr>
        <p:spPr bwMode="auto">
          <a:xfrm>
            <a:off x="4833938" y="2962275"/>
            <a:ext cx="998537" cy="381000"/>
          </a:xfrm>
          <a:prstGeom prst="rect">
            <a:avLst/>
          </a:prstGeom>
          <a:noFill/>
          <a:ln w="9525">
            <a:noFill/>
            <a:miter lim="800000"/>
            <a:headEnd/>
            <a:tailEnd/>
          </a:ln>
        </p:spPr>
        <p:txBody>
          <a:bodyPr>
            <a:spAutoFit/>
          </a:bodyPr>
          <a:lstStyle/>
          <a:p>
            <a:pPr algn="ctr"/>
            <a:r>
              <a:rPr lang="zh-CN" altLang="en-US">
                <a:solidFill>
                  <a:schemeClr val="bg1">
                    <a:lumMod val="65000"/>
                  </a:schemeClr>
                </a:solidFill>
                <a:latin typeface="微软雅黑" pitchFamily="34" charset="-122"/>
              </a:rPr>
              <a:t>标题</a:t>
            </a:r>
          </a:p>
        </p:txBody>
      </p:sp>
      <p:cxnSp>
        <p:nvCxnSpPr>
          <p:cNvPr id="7" name="直接连接符 6">
            <a:extLst>
              <a:ext uri="{FF2B5EF4-FFF2-40B4-BE49-F238E27FC236}">
                <a16:creationId xmlns:a16="http://schemas.microsoft.com/office/drawing/2014/main" xmlns="" id="{CB77EBA1-EA60-48B0-8803-9D92A029FF4E}"/>
              </a:ext>
            </a:extLst>
          </p:cNvPr>
          <p:cNvCxnSpPr/>
          <p:nvPr/>
        </p:nvCxnSpPr>
        <p:spPr>
          <a:xfrm>
            <a:off x="5956300" y="2936875"/>
            <a:ext cx="0" cy="400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44">
            <a:extLst>
              <a:ext uri="{FF2B5EF4-FFF2-40B4-BE49-F238E27FC236}">
                <a16:creationId xmlns:a16="http://schemas.microsoft.com/office/drawing/2014/main" xmlns="" id="{BEA79FD3-AEC7-47B5-84C8-86107C220CEB}"/>
              </a:ext>
            </a:extLst>
          </p:cNvPr>
          <p:cNvSpPr txBox="1">
            <a:spLocks noChangeArrowheads="1"/>
          </p:cNvSpPr>
          <p:nvPr/>
        </p:nvSpPr>
        <p:spPr bwMode="auto">
          <a:xfrm>
            <a:off x="5316538" y="3690938"/>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chemeClr val="bg1">
                    <a:lumMod val="65000"/>
                  </a:schemeClr>
                </a:solidFill>
              </a:rPr>
              <a:t>请在此处添加您需要的文字内容请在此处添加您需要的文字内容请在此处添加您需要的文字内容</a:t>
            </a:r>
            <a:endParaRPr lang="en-US" altLang="zh-CN" sz="1000" b="0">
              <a:solidFill>
                <a:schemeClr val="bg1">
                  <a:lumMod val="65000"/>
                </a:schemeClr>
              </a:solidFill>
            </a:endParaRPr>
          </a:p>
        </p:txBody>
      </p:sp>
      <p:sp>
        <p:nvSpPr>
          <p:cNvPr id="9" name="TextBox 45">
            <a:extLst>
              <a:ext uri="{FF2B5EF4-FFF2-40B4-BE49-F238E27FC236}">
                <a16:creationId xmlns:a16="http://schemas.microsoft.com/office/drawing/2014/main" xmlns="" id="{D9ED2F95-C0EB-4749-BC30-67F9A6E230B5}"/>
              </a:ext>
            </a:extLst>
          </p:cNvPr>
          <p:cNvSpPr txBox="1">
            <a:spLocks noChangeArrowheads="1"/>
          </p:cNvSpPr>
          <p:nvPr/>
        </p:nvSpPr>
        <p:spPr bwMode="auto">
          <a:xfrm>
            <a:off x="4041775" y="3678238"/>
            <a:ext cx="998538" cy="381000"/>
          </a:xfrm>
          <a:prstGeom prst="rect">
            <a:avLst/>
          </a:prstGeom>
          <a:noFill/>
          <a:ln w="9525">
            <a:noFill/>
            <a:miter lim="800000"/>
            <a:headEnd/>
            <a:tailEnd/>
          </a:ln>
        </p:spPr>
        <p:txBody>
          <a:bodyPr>
            <a:spAutoFit/>
          </a:bodyPr>
          <a:lstStyle/>
          <a:p>
            <a:pPr algn="ctr"/>
            <a:r>
              <a:rPr lang="zh-CN" altLang="en-US">
                <a:solidFill>
                  <a:schemeClr val="bg1">
                    <a:lumMod val="65000"/>
                  </a:schemeClr>
                </a:solidFill>
                <a:latin typeface="微软雅黑" pitchFamily="34" charset="-122"/>
              </a:rPr>
              <a:t>标题</a:t>
            </a:r>
          </a:p>
        </p:txBody>
      </p:sp>
      <p:cxnSp>
        <p:nvCxnSpPr>
          <p:cNvPr id="10" name="直接连接符 9">
            <a:extLst>
              <a:ext uri="{FF2B5EF4-FFF2-40B4-BE49-F238E27FC236}">
                <a16:creationId xmlns:a16="http://schemas.microsoft.com/office/drawing/2014/main" xmlns="" id="{02488271-274D-4EB5-98BD-ACBB5363DF52}"/>
              </a:ext>
            </a:extLst>
          </p:cNvPr>
          <p:cNvCxnSpPr/>
          <p:nvPr/>
        </p:nvCxnSpPr>
        <p:spPr>
          <a:xfrm>
            <a:off x="5162550" y="3654425"/>
            <a:ext cx="0" cy="3984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47">
            <a:extLst>
              <a:ext uri="{FF2B5EF4-FFF2-40B4-BE49-F238E27FC236}">
                <a16:creationId xmlns:a16="http://schemas.microsoft.com/office/drawing/2014/main" xmlns="" id="{EDA86BE6-132E-4C8A-8CB3-D3C71D3347E9}"/>
              </a:ext>
            </a:extLst>
          </p:cNvPr>
          <p:cNvSpPr txBox="1">
            <a:spLocks noChangeArrowheads="1"/>
          </p:cNvSpPr>
          <p:nvPr/>
        </p:nvSpPr>
        <p:spPr bwMode="auto">
          <a:xfrm>
            <a:off x="4651375" y="4360863"/>
            <a:ext cx="3470275" cy="355600"/>
          </a:xfrm>
          <a:prstGeom prst="rect">
            <a:avLst/>
          </a:prstGeom>
          <a:noFill/>
          <a:ln w="9525">
            <a:noFill/>
            <a:miter lim="800000"/>
            <a:headEnd/>
            <a:tailEnd/>
          </a:ln>
        </p:spPr>
        <p:txBody>
          <a:bodyPr lIns="0" tIns="0" rIns="0" bIns="0">
            <a:spAutoFit/>
          </a:bodyPr>
          <a:lstStyle/>
          <a:p>
            <a:pPr algn="just">
              <a:lnSpc>
                <a:spcPts val="1400"/>
              </a:lnSpc>
            </a:pPr>
            <a:r>
              <a:rPr lang="zh-CN" altLang="en-US" sz="1000" b="0">
                <a:solidFill>
                  <a:schemeClr val="bg1">
                    <a:lumMod val="65000"/>
                  </a:schemeClr>
                </a:solidFill>
              </a:rPr>
              <a:t>请在此处添加您需要的文字内容请在此处添加您需要的文字内容请在此处添加您需要的文字内容</a:t>
            </a:r>
            <a:endParaRPr lang="en-US" altLang="zh-CN" sz="1000" b="0">
              <a:solidFill>
                <a:schemeClr val="bg1">
                  <a:lumMod val="65000"/>
                </a:schemeClr>
              </a:solidFill>
            </a:endParaRPr>
          </a:p>
        </p:txBody>
      </p:sp>
      <p:sp>
        <p:nvSpPr>
          <p:cNvPr id="12" name="TextBox 48">
            <a:extLst>
              <a:ext uri="{FF2B5EF4-FFF2-40B4-BE49-F238E27FC236}">
                <a16:creationId xmlns:a16="http://schemas.microsoft.com/office/drawing/2014/main" xmlns="" id="{997E627B-831E-447F-B2B4-D184254E9838}"/>
              </a:ext>
            </a:extLst>
          </p:cNvPr>
          <p:cNvSpPr txBox="1">
            <a:spLocks noChangeArrowheads="1"/>
          </p:cNvSpPr>
          <p:nvPr/>
        </p:nvSpPr>
        <p:spPr bwMode="auto">
          <a:xfrm>
            <a:off x="3376613" y="4348163"/>
            <a:ext cx="998537" cy="381000"/>
          </a:xfrm>
          <a:prstGeom prst="rect">
            <a:avLst/>
          </a:prstGeom>
          <a:noFill/>
          <a:ln w="9525">
            <a:noFill/>
            <a:miter lim="800000"/>
            <a:headEnd/>
            <a:tailEnd/>
          </a:ln>
        </p:spPr>
        <p:txBody>
          <a:bodyPr>
            <a:spAutoFit/>
          </a:bodyPr>
          <a:lstStyle/>
          <a:p>
            <a:pPr algn="ctr"/>
            <a:r>
              <a:rPr lang="zh-CN" altLang="en-US">
                <a:solidFill>
                  <a:schemeClr val="bg1">
                    <a:lumMod val="65000"/>
                  </a:schemeClr>
                </a:solidFill>
                <a:latin typeface="微软雅黑" pitchFamily="34" charset="-122"/>
              </a:rPr>
              <a:t>标题</a:t>
            </a:r>
          </a:p>
        </p:txBody>
      </p:sp>
      <p:cxnSp>
        <p:nvCxnSpPr>
          <p:cNvPr id="13" name="直接连接符 12">
            <a:extLst>
              <a:ext uri="{FF2B5EF4-FFF2-40B4-BE49-F238E27FC236}">
                <a16:creationId xmlns:a16="http://schemas.microsoft.com/office/drawing/2014/main" xmlns="" id="{74A8AB3A-978E-4C8D-A7B3-CD1BA558F28A}"/>
              </a:ext>
            </a:extLst>
          </p:cNvPr>
          <p:cNvCxnSpPr/>
          <p:nvPr/>
        </p:nvCxnSpPr>
        <p:spPr>
          <a:xfrm>
            <a:off x="4498975" y="4324350"/>
            <a:ext cx="0" cy="3984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AutoShape 18">
            <a:extLst>
              <a:ext uri="{FF2B5EF4-FFF2-40B4-BE49-F238E27FC236}">
                <a16:creationId xmlns:a16="http://schemas.microsoft.com/office/drawing/2014/main" xmlns="" id="{0F2D7E49-EA41-463B-9F70-D10837F121B7}"/>
              </a:ext>
            </a:extLst>
          </p:cNvPr>
          <p:cNvSpPr>
            <a:spLocks noChangeArrowheads="1"/>
          </p:cNvSpPr>
          <p:nvPr/>
        </p:nvSpPr>
        <p:spPr bwMode="auto">
          <a:xfrm>
            <a:off x="2089150" y="2136775"/>
            <a:ext cx="3384550" cy="585788"/>
          </a:xfrm>
          <a:prstGeom prst="homePlate">
            <a:avLst>
              <a:gd name="adj" fmla="val 69842"/>
            </a:avLst>
          </a:prstGeom>
          <a:solidFill>
            <a:srgbClr val="F8C8CE"/>
          </a:solidFill>
          <a:ln w="9525">
            <a:noFill/>
            <a:miter lim="800000"/>
            <a:headEnd/>
            <a:tailEnd/>
          </a:ln>
        </p:spPr>
        <p:txBody>
          <a:bodyPr wrap="none" anchor="ctr"/>
          <a:lstStyle/>
          <a:p>
            <a:endParaRPr lang="zh-CN" altLang="en-US" b="0">
              <a:solidFill>
                <a:schemeClr val="bg1">
                  <a:lumMod val="65000"/>
                </a:schemeClr>
              </a:solidFill>
              <a:ea typeface="宋体" charset="-122"/>
            </a:endParaRPr>
          </a:p>
        </p:txBody>
      </p:sp>
      <p:sp>
        <p:nvSpPr>
          <p:cNvPr id="15" name="AutoShape 19">
            <a:extLst>
              <a:ext uri="{FF2B5EF4-FFF2-40B4-BE49-F238E27FC236}">
                <a16:creationId xmlns:a16="http://schemas.microsoft.com/office/drawing/2014/main" xmlns="" id="{FBF90384-A547-4648-B6C6-10979C212214}"/>
              </a:ext>
            </a:extLst>
          </p:cNvPr>
          <p:cNvSpPr>
            <a:spLocks noChangeArrowheads="1"/>
          </p:cNvSpPr>
          <p:nvPr/>
        </p:nvSpPr>
        <p:spPr bwMode="auto">
          <a:xfrm>
            <a:off x="2089150" y="2870200"/>
            <a:ext cx="2663825" cy="561975"/>
          </a:xfrm>
          <a:prstGeom prst="homePlate">
            <a:avLst>
              <a:gd name="adj" fmla="val 70904"/>
            </a:avLst>
          </a:prstGeom>
          <a:solidFill>
            <a:srgbClr val="BAE3F9"/>
          </a:solidFill>
          <a:ln w="9525">
            <a:noFill/>
            <a:miter lim="800000"/>
            <a:headEnd/>
            <a:tailEnd/>
          </a:ln>
        </p:spPr>
        <p:txBody>
          <a:bodyPr wrap="none" anchor="ctr"/>
          <a:lstStyle/>
          <a:p>
            <a:endParaRPr lang="zh-CN" altLang="en-US" b="0">
              <a:solidFill>
                <a:schemeClr val="bg1">
                  <a:lumMod val="65000"/>
                </a:schemeClr>
              </a:solidFill>
              <a:ea typeface="宋体" charset="-122"/>
            </a:endParaRPr>
          </a:p>
        </p:txBody>
      </p:sp>
      <p:sp>
        <p:nvSpPr>
          <p:cNvPr id="16" name="AutoShape 20">
            <a:extLst>
              <a:ext uri="{FF2B5EF4-FFF2-40B4-BE49-F238E27FC236}">
                <a16:creationId xmlns:a16="http://schemas.microsoft.com/office/drawing/2014/main" xmlns="" id="{1C17B8A6-0552-4D60-9CFF-99393DBC9DDA}"/>
              </a:ext>
            </a:extLst>
          </p:cNvPr>
          <p:cNvSpPr>
            <a:spLocks noChangeArrowheads="1"/>
          </p:cNvSpPr>
          <p:nvPr/>
        </p:nvSpPr>
        <p:spPr bwMode="auto">
          <a:xfrm>
            <a:off x="2089150" y="3576638"/>
            <a:ext cx="1944688" cy="561975"/>
          </a:xfrm>
          <a:prstGeom prst="homePlate">
            <a:avLst>
              <a:gd name="adj" fmla="val 66662"/>
            </a:avLst>
          </a:prstGeom>
          <a:solidFill>
            <a:srgbClr val="F8C8CE"/>
          </a:solidFill>
          <a:ln w="9525">
            <a:noFill/>
            <a:miter lim="800000"/>
            <a:headEnd/>
            <a:tailEnd/>
          </a:ln>
        </p:spPr>
        <p:txBody>
          <a:bodyPr wrap="none" anchor="ctr"/>
          <a:lstStyle/>
          <a:p>
            <a:endParaRPr lang="zh-CN" altLang="en-US" b="0">
              <a:solidFill>
                <a:schemeClr val="bg1">
                  <a:lumMod val="65000"/>
                </a:schemeClr>
              </a:solidFill>
              <a:ea typeface="宋体" charset="-122"/>
            </a:endParaRPr>
          </a:p>
        </p:txBody>
      </p:sp>
      <p:sp>
        <p:nvSpPr>
          <p:cNvPr id="17" name="AutoShape 21">
            <a:extLst>
              <a:ext uri="{FF2B5EF4-FFF2-40B4-BE49-F238E27FC236}">
                <a16:creationId xmlns:a16="http://schemas.microsoft.com/office/drawing/2014/main" xmlns="" id="{1302E4F0-95CC-4513-A533-6CE75D5B1274}"/>
              </a:ext>
            </a:extLst>
          </p:cNvPr>
          <p:cNvSpPr>
            <a:spLocks noChangeArrowheads="1"/>
          </p:cNvSpPr>
          <p:nvPr/>
        </p:nvSpPr>
        <p:spPr bwMode="auto">
          <a:xfrm>
            <a:off x="2089150" y="4238625"/>
            <a:ext cx="1295400" cy="561975"/>
          </a:xfrm>
          <a:prstGeom prst="homePlate">
            <a:avLst>
              <a:gd name="adj" fmla="val 48300"/>
            </a:avLst>
          </a:prstGeom>
          <a:solidFill>
            <a:srgbClr val="BAE3F9"/>
          </a:solidFill>
          <a:ln w="9525">
            <a:noFill/>
            <a:miter lim="800000"/>
            <a:headEnd/>
            <a:tailEnd/>
          </a:ln>
        </p:spPr>
        <p:txBody>
          <a:bodyPr wrap="none" anchor="ctr"/>
          <a:lstStyle/>
          <a:p>
            <a:endParaRPr lang="zh-CN" altLang="en-US" b="0">
              <a:solidFill>
                <a:schemeClr val="bg1">
                  <a:lumMod val="65000"/>
                </a:schemeClr>
              </a:solidFill>
              <a:ea typeface="宋体" charset="-122"/>
            </a:endParaRPr>
          </a:p>
        </p:txBody>
      </p:sp>
    </p:spTree>
    <p:extLst>
      <p:ext uri="{BB962C8B-B14F-4D97-AF65-F5344CB8AC3E}">
        <p14:creationId xmlns:p14="http://schemas.microsoft.com/office/powerpoint/2010/main" val="3463646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outHorizontal)">
                                      <p:cBhvr>
                                        <p:cTn id="31" dur="500"/>
                                        <p:tgtEl>
                                          <p:spTgt spid="4"/>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outHorizontal)">
                                      <p:cBhvr>
                                        <p:cTn id="42" dur="500"/>
                                        <p:tgtEl>
                                          <p:spTgt spid="7"/>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arn(outHorizontal)">
                                      <p:cBhvr>
                                        <p:cTn id="53" dur="500"/>
                                        <p:tgtEl>
                                          <p:spTgt spid="10"/>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arn(outHorizontal)">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8" grpId="0"/>
      <p:bldP spid="9" grpId="0"/>
      <p:bldP spid="11" grpId="0"/>
      <p:bldP spid="12" grpId="0"/>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FDD2B1B-97C6-4F03-9109-34780DEFA865}"/>
              </a:ext>
            </a:extLst>
          </p:cNvPr>
          <p:cNvGrpSpPr/>
          <p:nvPr/>
        </p:nvGrpSpPr>
        <p:grpSpPr>
          <a:xfrm>
            <a:off x="2283819" y="2750419"/>
            <a:ext cx="1159002" cy="1159002"/>
            <a:chOff x="2283819" y="2750419"/>
            <a:chExt cx="1159002" cy="1159002"/>
          </a:xfrm>
        </p:grpSpPr>
        <p:sp>
          <p:nvSpPr>
            <p:cNvPr id="3" name="Oval 16">
              <a:extLst>
                <a:ext uri="{FF2B5EF4-FFF2-40B4-BE49-F238E27FC236}">
                  <a16:creationId xmlns:a16="http://schemas.microsoft.com/office/drawing/2014/main" xmlns="" id="{C6AF8692-D101-4126-802F-4C6138479AFE}"/>
                </a:ext>
              </a:extLst>
            </p:cNvPr>
            <p:cNvSpPr/>
            <p:nvPr/>
          </p:nvSpPr>
          <p:spPr>
            <a:xfrm>
              <a:off x="2424161" y="2890761"/>
              <a:ext cx="875785" cy="875785"/>
            </a:xfrm>
            <a:prstGeom prst="ellipse">
              <a:avLst/>
            </a:prstGeom>
            <a:noFill/>
            <a:ln w="6350">
              <a:solidFill>
                <a:srgbClr val="BAE3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Arc 20">
              <a:extLst>
                <a:ext uri="{FF2B5EF4-FFF2-40B4-BE49-F238E27FC236}">
                  <a16:creationId xmlns:a16="http://schemas.microsoft.com/office/drawing/2014/main" xmlns="" id="{9D155819-24DE-4EFB-82DD-E80E0F5B6D47}"/>
                </a:ext>
              </a:extLst>
            </p:cNvPr>
            <p:cNvSpPr/>
            <p:nvPr/>
          </p:nvSpPr>
          <p:spPr>
            <a:xfrm>
              <a:off x="2283819" y="2750419"/>
              <a:ext cx="1159002" cy="1159002"/>
            </a:xfrm>
            <a:prstGeom prst="arc">
              <a:avLst>
                <a:gd name="adj1" fmla="val 20172577"/>
                <a:gd name="adj2" fmla="val 16297434"/>
              </a:avLst>
            </a:prstGeom>
            <a:ln w="76200">
              <a:solidFill>
                <a:srgbClr val="BAE3F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24">
              <a:extLst>
                <a:ext uri="{FF2B5EF4-FFF2-40B4-BE49-F238E27FC236}">
                  <a16:creationId xmlns:a16="http://schemas.microsoft.com/office/drawing/2014/main" xmlns="" id="{214BC225-F459-441F-8FBC-66AE79C938B8}"/>
                </a:ext>
              </a:extLst>
            </p:cNvPr>
            <p:cNvSpPr txBox="1"/>
            <p:nvPr/>
          </p:nvSpPr>
          <p:spPr>
            <a:xfrm>
              <a:off x="2572779" y="3155528"/>
              <a:ext cx="646331" cy="369332"/>
            </a:xfrm>
            <a:prstGeom prst="rect">
              <a:avLst/>
            </a:prstGeom>
            <a:noFill/>
            <a:ln>
              <a:noFill/>
            </a:ln>
          </p:spPr>
          <p:txBody>
            <a:bodyPr wrap="none" rtlCol="0">
              <a:spAutoFit/>
            </a:bodyPr>
            <a:lstStyle/>
            <a:p>
              <a:r>
                <a:rPr lang="en-US" sz="18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85%</a:t>
              </a:r>
            </a:p>
          </p:txBody>
        </p:sp>
      </p:grpSp>
      <p:grpSp>
        <p:nvGrpSpPr>
          <p:cNvPr id="6" name="组合 5">
            <a:extLst>
              <a:ext uri="{FF2B5EF4-FFF2-40B4-BE49-F238E27FC236}">
                <a16:creationId xmlns:a16="http://schemas.microsoft.com/office/drawing/2014/main" xmlns="" id="{3DFA10C5-B61E-4022-8A9A-1C6CFA235FDF}"/>
              </a:ext>
            </a:extLst>
          </p:cNvPr>
          <p:cNvGrpSpPr/>
          <p:nvPr/>
        </p:nvGrpSpPr>
        <p:grpSpPr>
          <a:xfrm>
            <a:off x="4323240" y="2747886"/>
            <a:ext cx="1159002" cy="1159002"/>
            <a:chOff x="4323240" y="2747886"/>
            <a:chExt cx="1159002" cy="1159002"/>
          </a:xfrm>
        </p:grpSpPr>
        <p:sp>
          <p:nvSpPr>
            <p:cNvPr id="7" name="Oval 17">
              <a:extLst>
                <a:ext uri="{FF2B5EF4-FFF2-40B4-BE49-F238E27FC236}">
                  <a16:creationId xmlns:a16="http://schemas.microsoft.com/office/drawing/2014/main" xmlns="" id="{C56D5326-3E98-4690-91A7-4F8A53EBCAEB}"/>
                </a:ext>
              </a:extLst>
            </p:cNvPr>
            <p:cNvSpPr/>
            <p:nvPr/>
          </p:nvSpPr>
          <p:spPr>
            <a:xfrm>
              <a:off x="4466114" y="2890761"/>
              <a:ext cx="875785" cy="875785"/>
            </a:xfrm>
            <a:prstGeom prst="ellipse">
              <a:avLst/>
            </a:prstGeom>
            <a:noFill/>
            <a:ln w="6350">
              <a:solidFill>
                <a:srgbClr val="F8C8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Arc 21">
              <a:extLst>
                <a:ext uri="{FF2B5EF4-FFF2-40B4-BE49-F238E27FC236}">
                  <a16:creationId xmlns:a16="http://schemas.microsoft.com/office/drawing/2014/main" xmlns="" id="{534ADF80-D78A-46E1-95A6-A268D6EB80C1}"/>
                </a:ext>
              </a:extLst>
            </p:cNvPr>
            <p:cNvSpPr/>
            <p:nvPr/>
          </p:nvSpPr>
          <p:spPr>
            <a:xfrm>
              <a:off x="4323240" y="2747886"/>
              <a:ext cx="1159002" cy="1159002"/>
            </a:xfrm>
            <a:prstGeom prst="arc">
              <a:avLst>
                <a:gd name="adj1" fmla="val 17379292"/>
                <a:gd name="adj2" fmla="val 8825709"/>
              </a:avLst>
            </a:prstGeom>
            <a:ln w="76200">
              <a:solidFill>
                <a:srgbClr val="F8C8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27">
              <a:extLst>
                <a:ext uri="{FF2B5EF4-FFF2-40B4-BE49-F238E27FC236}">
                  <a16:creationId xmlns:a16="http://schemas.microsoft.com/office/drawing/2014/main" xmlns="" id="{387EF687-ACDE-4AE0-9052-7DB75F2669CE}"/>
                </a:ext>
              </a:extLst>
            </p:cNvPr>
            <p:cNvSpPr txBox="1"/>
            <p:nvPr/>
          </p:nvSpPr>
          <p:spPr>
            <a:xfrm>
              <a:off x="4631834" y="3155528"/>
              <a:ext cx="646331" cy="369332"/>
            </a:xfrm>
            <a:prstGeom prst="rect">
              <a:avLst/>
            </a:prstGeom>
            <a:noFill/>
            <a:ln>
              <a:noFill/>
            </a:ln>
          </p:spPr>
          <p:txBody>
            <a:bodyPr wrap="none" rtlCol="0">
              <a:spAutoFit/>
            </a:bodyPr>
            <a:lstStyle/>
            <a:p>
              <a:r>
                <a:rPr lang="en-US" sz="18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73%</a:t>
              </a:r>
            </a:p>
          </p:txBody>
        </p:sp>
      </p:grpSp>
      <p:grpSp>
        <p:nvGrpSpPr>
          <p:cNvPr id="10" name="组合 9">
            <a:extLst>
              <a:ext uri="{FF2B5EF4-FFF2-40B4-BE49-F238E27FC236}">
                <a16:creationId xmlns:a16="http://schemas.microsoft.com/office/drawing/2014/main" xmlns="" id="{2313AA95-078C-46D0-B6B4-A318EAA12F5C}"/>
              </a:ext>
            </a:extLst>
          </p:cNvPr>
          <p:cNvGrpSpPr/>
          <p:nvPr/>
        </p:nvGrpSpPr>
        <p:grpSpPr>
          <a:xfrm>
            <a:off x="6362661" y="2747886"/>
            <a:ext cx="1159002" cy="1159002"/>
            <a:chOff x="6362661" y="2747886"/>
            <a:chExt cx="1159002" cy="1159002"/>
          </a:xfrm>
        </p:grpSpPr>
        <p:sp>
          <p:nvSpPr>
            <p:cNvPr id="11" name="Oval 18">
              <a:extLst>
                <a:ext uri="{FF2B5EF4-FFF2-40B4-BE49-F238E27FC236}">
                  <a16:creationId xmlns:a16="http://schemas.microsoft.com/office/drawing/2014/main" xmlns="" id="{8E0C15AF-70C2-4407-8066-4C9EF35C6531}"/>
                </a:ext>
              </a:extLst>
            </p:cNvPr>
            <p:cNvSpPr/>
            <p:nvPr/>
          </p:nvSpPr>
          <p:spPr>
            <a:xfrm>
              <a:off x="6508068" y="2890761"/>
              <a:ext cx="875785" cy="875785"/>
            </a:xfrm>
            <a:prstGeom prst="ellipse">
              <a:avLst/>
            </a:prstGeom>
            <a:noFill/>
            <a:ln w="6350">
              <a:solidFill>
                <a:srgbClr val="BAE3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rc 22">
              <a:extLst>
                <a:ext uri="{FF2B5EF4-FFF2-40B4-BE49-F238E27FC236}">
                  <a16:creationId xmlns:a16="http://schemas.microsoft.com/office/drawing/2014/main" xmlns="" id="{FC214E1D-9AC4-4E64-AA39-3C0245CF78C3}"/>
                </a:ext>
              </a:extLst>
            </p:cNvPr>
            <p:cNvSpPr/>
            <p:nvPr/>
          </p:nvSpPr>
          <p:spPr>
            <a:xfrm>
              <a:off x="6362661" y="2747886"/>
              <a:ext cx="1159002" cy="1159002"/>
            </a:xfrm>
            <a:prstGeom prst="arc">
              <a:avLst>
                <a:gd name="adj1" fmla="val 14283035"/>
                <a:gd name="adj2" fmla="val 8268073"/>
              </a:avLst>
            </a:prstGeom>
            <a:ln w="76200">
              <a:solidFill>
                <a:srgbClr val="BAE3F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28">
              <a:extLst>
                <a:ext uri="{FF2B5EF4-FFF2-40B4-BE49-F238E27FC236}">
                  <a16:creationId xmlns:a16="http://schemas.microsoft.com/office/drawing/2014/main" xmlns="" id="{17CAAC4C-0935-477E-930E-6EA0F44B6DC0}"/>
                </a:ext>
              </a:extLst>
            </p:cNvPr>
            <p:cNvSpPr txBox="1"/>
            <p:nvPr/>
          </p:nvSpPr>
          <p:spPr>
            <a:xfrm>
              <a:off x="6650681" y="3156943"/>
              <a:ext cx="646331" cy="369332"/>
            </a:xfrm>
            <a:prstGeom prst="rect">
              <a:avLst/>
            </a:prstGeom>
            <a:noFill/>
            <a:ln>
              <a:noFill/>
            </a:ln>
          </p:spPr>
          <p:txBody>
            <a:bodyPr wrap="none" rtlCol="0">
              <a:spAutoFit/>
            </a:bodyPr>
            <a:lstStyle/>
            <a:p>
              <a:r>
                <a:rPr lang="en-US" sz="18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78%</a:t>
              </a:r>
            </a:p>
          </p:txBody>
        </p:sp>
      </p:grpSp>
      <p:grpSp>
        <p:nvGrpSpPr>
          <p:cNvPr id="14" name="组合 13">
            <a:extLst>
              <a:ext uri="{FF2B5EF4-FFF2-40B4-BE49-F238E27FC236}">
                <a16:creationId xmlns:a16="http://schemas.microsoft.com/office/drawing/2014/main" xmlns="" id="{ED7A1580-0BBB-410A-A846-77CF0EC136E8}"/>
              </a:ext>
            </a:extLst>
          </p:cNvPr>
          <p:cNvGrpSpPr/>
          <p:nvPr/>
        </p:nvGrpSpPr>
        <p:grpSpPr>
          <a:xfrm>
            <a:off x="8409680" y="2747886"/>
            <a:ext cx="1159002" cy="1159002"/>
            <a:chOff x="8409680" y="2747886"/>
            <a:chExt cx="1159002" cy="1159002"/>
          </a:xfrm>
        </p:grpSpPr>
        <p:sp>
          <p:nvSpPr>
            <p:cNvPr id="15" name="Oval 19">
              <a:extLst>
                <a:ext uri="{FF2B5EF4-FFF2-40B4-BE49-F238E27FC236}">
                  <a16:creationId xmlns:a16="http://schemas.microsoft.com/office/drawing/2014/main" xmlns="" id="{45DF6DF1-63B3-4FF5-BF5A-C535E3B41F90}"/>
                </a:ext>
              </a:extLst>
            </p:cNvPr>
            <p:cNvSpPr/>
            <p:nvPr/>
          </p:nvSpPr>
          <p:spPr>
            <a:xfrm>
              <a:off x="8550022" y="2890761"/>
              <a:ext cx="875785" cy="875785"/>
            </a:xfrm>
            <a:prstGeom prst="ellipse">
              <a:avLst/>
            </a:prstGeom>
            <a:noFill/>
            <a:ln w="6350">
              <a:solidFill>
                <a:srgbClr val="F8C8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rc 23">
              <a:extLst>
                <a:ext uri="{FF2B5EF4-FFF2-40B4-BE49-F238E27FC236}">
                  <a16:creationId xmlns:a16="http://schemas.microsoft.com/office/drawing/2014/main" xmlns="" id="{8FF78CB8-2417-4C10-B716-3B886921141D}"/>
                </a:ext>
              </a:extLst>
            </p:cNvPr>
            <p:cNvSpPr/>
            <p:nvPr/>
          </p:nvSpPr>
          <p:spPr>
            <a:xfrm>
              <a:off x="8409680" y="2747886"/>
              <a:ext cx="1159002" cy="1159002"/>
            </a:xfrm>
            <a:prstGeom prst="arc">
              <a:avLst>
                <a:gd name="adj1" fmla="val 17026676"/>
                <a:gd name="adj2" fmla="val 13044588"/>
              </a:avLst>
            </a:prstGeom>
            <a:ln w="76200">
              <a:solidFill>
                <a:srgbClr val="F8C8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013">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9">
              <a:extLst>
                <a:ext uri="{FF2B5EF4-FFF2-40B4-BE49-F238E27FC236}">
                  <a16:creationId xmlns:a16="http://schemas.microsoft.com/office/drawing/2014/main" xmlns="" id="{4A18C805-3CF3-4415-8A7D-821D0FC4263C}"/>
                </a:ext>
              </a:extLst>
            </p:cNvPr>
            <p:cNvSpPr txBox="1"/>
            <p:nvPr/>
          </p:nvSpPr>
          <p:spPr>
            <a:xfrm>
              <a:off x="8696433" y="3155528"/>
              <a:ext cx="646331" cy="369332"/>
            </a:xfrm>
            <a:prstGeom prst="rect">
              <a:avLst/>
            </a:prstGeom>
            <a:noFill/>
            <a:ln>
              <a:noFill/>
            </a:ln>
          </p:spPr>
          <p:txBody>
            <a:bodyPr wrap="none" rtlCol="0">
              <a:spAutoFit/>
            </a:bodyPr>
            <a:lstStyle/>
            <a:p>
              <a:r>
                <a:rPr lang="en-US" sz="18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90%</a:t>
              </a:r>
            </a:p>
          </p:txBody>
        </p:sp>
      </p:grpSp>
      <p:sp>
        <p:nvSpPr>
          <p:cNvPr id="18" name="TextBox 13">
            <a:extLst>
              <a:ext uri="{FF2B5EF4-FFF2-40B4-BE49-F238E27FC236}">
                <a16:creationId xmlns:a16="http://schemas.microsoft.com/office/drawing/2014/main" xmlns="" id="{086FEEDB-E274-4EB1-802F-B1478B552EAD}"/>
              </a:ext>
            </a:extLst>
          </p:cNvPr>
          <p:cNvSpPr txBox="1"/>
          <p:nvPr/>
        </p:nvSpPr>
        <p:spPr>
          <a:xfrm>
            <a:off x="1912300" y="4114543"/>
            <a:ext cx="1753560" cy="184666"/>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a:extLst>
              <a:ext uri="{FF2B5EF4-FFF2-40B4-BE49-F238E27FC236}">
                <a16:creationId xmlns:a16="http://schemas.microsoft.com/office/drawing/2014/main" xmlns="" id="{8E529E18-B683-4810-8404-2DA6619A35F4}"/>
              </a:ext>
            </a:extLst>
          </p:cNvPr>
          <p:cNvSpPr txBox="1"/>
          <p:nvPr/>
        </p:nvSpPr>
        <p:spPr>
          <a:xfrm>
            <a:off x="1915362" y="4328973"/>
            <a:ext cx="1750499" cy="276999"/>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a:extLst>
              <a:ext uri="{FF2B5EF4-FFF2-40B4-BE49-F238E27FC236}">
                <a16:creationId xmlns:a16="http://schemas.microsoft.com/office/drawing/2014/main" xmlns="" id="{04CCBAF6-F5B9-41D3-BE4D-6471DEB8DD14}"/>
              </a:ext>
            </a:extLst>
          </p:cNvPr>
          <p:cNvSpPr txBox="1"/>
          <p:nvPr/>
        </p:nvSpPr>
        <p:spPr>
          <a:xfrm>
            <a:off x="4017325" y="4114543"/>
            <a:ext cx="1753560" cy="184666"/>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a:extLst>
              <a:ext uri="{FF2B5EF4-FFF2-40B4-BE49-F238E27FC236}">
                <a16:creationId xmlns:a16="http://schemas.microsoft.com/office/drawing/2014/main" xmlns="" id="{758ED6CB-BCD3-45E9-91C9-76C38DE720F8}"/>
              </a:ext>
            </a:extLst>
          </p:cNvPr>
          <p:cNvSpPr txBox="1"/>
          <p:nvPr/>
        </p:nvSpPr>
        <p:spPr>
          <a:xfrm>
            <a:off x="4020387" y="4328973"/>
            <a:ext cx="1750499" cy="276999"/>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a16="http://schemas.microsoft.com/office/drawing/2014/main" xmlns="" id="{ABFEDCEA-8890-43BD-9ACD-ADDD76B41028}"/>
              </a:ext>
            </a:extLst>
          </p:cNvPr>
          <p:cNvSpPr txBox="1"/>
          <p:nvPr/>
        </p:nvSpPr>
        <p:spPr>
          <a:xfrm>
            <a:off x="6119290" y="4114543"/>
            <a:ext cx="1753560" cy="184666"/>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a:extLst>
              <a:ext uri="{FF2B5EF4-FFF2-40B4-BE49-F238E27FC236}">
                <a16:creationId xmlns:a16="http://schemas.microsoft.com/office/drawing/2014/main" xmlns="" id="{538535CD-2AC3-46E1-B29D-0954045BE70C}"/>
              </a:ext>
            </a:extLst>
          </p:cNvPr>
          <p:cNvSpPr txBox="1"/>
          <p:nvPr/>
        </p:nvSpPr>
        <p:spPr>
          <a:xfrm>
            <a:off x="6122351" y="4328973"/>
            <a:ext cx="1750499" cy="276999"/>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a:extLst>
              <a:ext uri="{FF2B5EF4-FFF2-40B4-BE49-F238E27FC236}">
                <a16:creationId xmlns:a16="http://schemas.microsoft.com/office/drawing/2014/main" xmlns="" id="{01FB3EFD-5CB9-4055-956D-B2A90808D854}"/>
              </a:ext>
            </a:extLst>
          </p:cNvPr>
          <p:cNvSpPr txBox="1"/>
          <p:nvPr/>
        </p:nvSpPr>
        <p:spPr>
          <a:xfrm>
            <a:off x="8218193" y="4114543"/>
            <a:ext cx="1753560" cy="184666"/>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a:extLst>
              <a:ext uri="{FF2B5EF4-FFF2-40B4-BE49-F238E27FC236}">
                <a16:creationId xmlns:a16="http://schemas.microsoft.com/office/drawing/2014/main" xmlns="" id="{2320C0BB-F4B0-486B-99DA-0B5EACFBFC54}"/>
              </a:ext>
            </a:extLst>
          </p:cNvPr>
          <p:cNvSpPr txBox="1"/>
          <p:nvPr/>
        </p:nvSpPr>
        <p:spPr>
          <a:xfrm>
            <a:off x="8221254" y="4328973"/>
            <a:ext cx="1750499" cy="276999"/>
          </a:xfrm>
          <a:prstGeom prst="rect">
            <a:avLst/>
          </a:prstGeom>
          <a:noFill/>
          <a:ln>
            <a:noFill/>
          </a:ln>
        </p:spPr>
        <p:txBody>
          <a:bodyPr wrap="square" lIns="0" tIns="0" rIns="0" bIns="0" rtlCol="0" anchor="t" anchorCtr="0">
            <a:spAutoFit/>
          </a:bodyPr>
          <a:lstStyle/>
          <a:p>
            <a:pPr algn="ctr" defTabSz="912495">
              <a:spcBef>
                <a:spcPct val="20000"/>
              </a:spcBef>
              <a:defRPr/>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18190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3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F9EF2E8-D5DC-4DF1-92D4-CB633B452C11}"/>
              </a:ext>
            </a:extLst>
          </p:cNvPr>
          <p:cNvGrpSpPr/>
          <p:nvPr/>
        </p:nvGrpSpPr>
        <p:grpSpPr>
          <a:xfrm>
            <a:off x="2821676" y="2156872"/>
            <a:ext cx="2735706" cy="892350"/>
            <a:chOff x="2821676" y="2156872"/>
            <a:chExt cx="2735706" cy="892350"/>
          </a:xfrm>
        </p:grpSpPr>
        <p:grpSp>
          <p:nvGrpSpPr>
            <p:cNvPr id="3" name="组合 10">
              <a:extLst>
                <a:ext uri="{FF2B5EF4-FFF2-40B4-BE49-F238E27FC236}">
                  <a16:creationId xmlns:a16="http://schemas.microsoft.com/office/drawing/2014/main" xmlns="" id="{5EE3CB97-D2DB-4D35-9E42-EDF37FDA51BA}"/>
                </a:ext>
              </a:extLst>
            </p:cNvPr>
            <p:cNvGrpSpPr/>
            <p:nvPr/>
          </p:nvGrpSpPr>
          <p:grpSpPr bwMode="auto">
            <a:xfrm rot="21285695">
              <a:off x="2821676" y="2283296"/>
              <a:ext cx="536464" cy="543547"/>
              <a:chOff x="1369378" y="1862976"/>
              <a:chExt cx="2321218" cy="2351881"/>
            </a:xfrm>
            <a:solidFill>
              <a:srgbClr val="295696"/>
            </a:solidFill>
          </p:grpSpPr>
          <p:sp>
            <p:nvSpPr>
              <p:cNvPr id="6" name="Freeform 7">
                <a:extLst>
                  <a:ext uri="{FF2B5EF4-FFF2-40B4-BE49-F238E27FC236}">
                    <a16:creationId xmlns:a16="http://schemas.microsoft.com/office/drawing/2014/main" xmlns="" id="{DD0DE303-63F3-401A-949F-1B3654953240}"/>
                  </a:ext>
                </a:extLst>
              </p:cNvPr>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Freeform 19">
                <a:extLst>
                  <a:ext uri="{FF2B5EF4-FFF2-40B4-BE49-F238E27FC236}">
                    <a16:creationId xmlns:a16="http://schemas.microsoft.com/office/drawing/2014/main" xmlns="" id="{61819CAE-7A5B-4814-8555-C12DDBA5685B}"/>
                  </a:ext>
                </a:extLst>
              </p:cNvPr>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Freeform 29">
                <a:extLst>
                  <a:ext uri="{FF2B5EF4-FFF2-40B4-BE49-F238E27FC236}">
                    <a16:creationId xmlns:a16="http://schemas.microsoft.com/office/drawing/2014/main" xmlns="" id="{F203E8F9-3F11-41E6-A3CF-85A26D84A42E}"/>
                  </a:ext>
                </a:extLst>
              </p:cNvPr>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Freeform 30">
                <a:extLst>
                  <a:ext uri="{FF2B5EF4-FFF2-40B4-BE49-F238E27FC236}">
                    <a16:creationId xmlns:a16="http://schemas.microsoft.com/office/drawing/2014/main" xmlns="" id="{11E87F94-C71A-4967-967B-DBFE22AFB9DF}"/>
                  </a:ext>
                </a:extLst>
              </p:cNvPr>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Freeform 31">
                <a:extLst>
                  <a:ext uri="{FF2B5EF4-FFF2-40B4-BE49-F238E27FC236}">
                    <a16:creationId xmlns:a16="http://schemas.microsoft.com/office/drawing/2014/main" xmlns="" id="{49D3622A-D6E6-4E0A-BBFB-C17E39C0D172}"/>
                  </a:ext>
                </a:extLst>
              </p:cNvPr>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Freeform 32">
                <a:extLst>
                  <a:ext uri="{FF2B5EF4-FFF2-40B4-BE49-F238E27FC236}">
                    <a16:creationId xmlns:a16="http://schemas.microsoft.com/office/drawing/2014/main" xmlns="" id="{87878261-CF85-498E-9B8D-E9C350E2BBAA}"/>
                  </a:ext>
                </a:extLst>
              </p:cNvPr>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Freeform 33">
                <a:extLst>
                  <a:ext uri="{FF2B5EF4-FFF2-40B4-BE49-F238E27FC236}">
                    <a16:creationId xmlns:a16="http://schemas.microsoft.com/office/drawing/2014/main" xmlns="" id="{7942BEC5-D5E2-4948-8C07-4DC42B781634}"/>
                  </a:ext>
                </a:extLst>
              </p:cNvPr>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4" name="文本框 3">
              <a:extLst>
                <a:ext uri="{FF2B5EF4-FFF2-40B4-BE49-F238E27FC236}">
                  <a16:creationId xmlns:a16="http://schemas.microsoft.com/office/drawing/2014/main" xmlns="" id="{54F2D423-D205-4AFA-B74B-536A0811023C}"/>
                </a:ext>
              </a:extLst>
            </p:cNvPr>
            <p:cNvSpPr txBox="1"/>
            <p:nvPr/>
          </p:nvSpPr>
          <p:spPr>
            <a:xfrm>
              <a:off x="3465834" y="2156872"/>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5" name="矩形 4">
              <a:extLst>
                <a:ext uri="{FF2B5EF4-FFF2-40B4-BE49-F238E27FC236}">
                  <a16:creationId xmlns:a16="http://schemas.microsoft.com/office/drawing/2014/main" xmlns="" id="{E5FDF86E-0147-4B96-AA78-95E2D6F53B70}"/>
                </a:ext>
              </a:extLst>
            </p:cNvPr>
            <p:cNvSpPr/>
            <p:nvPr/>
          </p:nvSpPr>
          <p:spPr>
            <a:xfrm>
              <a:off x="3465834" y="2472141"/>
              <a:ext cx="2091548" cy="577081"/>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13" name="组合 12">
            <a:extLst>
              <a:ext uri="{FF2B5EF4-FFF2-40B4-BE49-F238E27FC236}">
                <a16:creationId xmlns:a16="http://schemas.microsoft.com/office/drawing/2014/main" xmlns="" id="{87A746FE-A814-4E8B-93CB-965EF510D826}"/>
              </a:ext>
            </a:extLst>
          </p:cNvPr>
          <p:cNvGrpSpPr/>
          <p:nvPr/>
        </p:nvGrpSpPr>
        <p:grpSpPr>
          <a:xfrm>
            <a:off x="2867689" y="4525802"/>
            <a:ext cx="2689693" cy="902037"/>
            <a:chOff x="2867689" y="4525802"/>
            <a:chExt cx="2689693" cy="902037"/>
          </a:xfrm>
        </p:grpSpPr>
        <p:grpSp>
          <p:nvGrpSpPr>
            <p:cNvPr id="14" name="组合 10">
              <a:extLst>
                <a:ext uri="{FF2B5EF4-FFF2-40B4-BE49-F238E27FC236}">
                  <a16:creationId xmlns:a16="http://schemas.microsoft.com/office/drawing/2014/main" xmlns="" id="{7987256D-CB2D-437D-84C7-D3579E427A78}"/>
                </a:ext>
              </a:extLst>
            </p:cNvPr>
            <p:cNvGrpSpPr/>
            <p:nvPr/>
          </p:nvGrpSpPr>
          <p:grpSpPr bwMode="auto">
            <a:xfrm rot="21285695">
              <a:off x="2867689" y="4525802"/>
              <a:ext cx="536464" cy="543547"/>
              <a:chOff x="1369378" y="1862976"/>
              <a:chExt cx="2321218" cy="2351881"/>
            </a:xfrm>
            <a:solidFill>
              <a:srgbClr val="295696"/>
            </a:solidFill>
          </p:grpSpPr>
          <p:sp>
            <p:nvSpPr>
              <p:cNvPr id="17" name="Freeform 7">
                <a:extLst>
                  <a:ext uri="{FF2B5EF4-FFF2-40B4-BE49-F238E27FC236}">
                    <a16:creationId xmlns:a16="http://schemas.microsoft.com/office/drawing/2014/main" xmlns="" id="{E9666913-3E96-41BC-B6F3-38934BB73B24}"/>
                  </a:ext>
                </a:extLst>
              </p:cNvPr>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Freeform 19">
                <a:extLst>
                  <a:ext uri="{FF2B5EF4-FFF2-40B4-BE49-F238E27FC236}">
                    <a16:creationId xmlns:a16="http://schemas.microsoft.com/office/drawing/2014/main" xmlns="" id="{1368BED9-6E95-4087-9D3A-DFC1CFBBD703}"/>
                  </a:ext>
                </a:extLst>
              </p:cNvPr>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Freeform 29">
                <a:extLst>
                  <a:ext uri="{FF2B5EF4-FFF2-40B4-BE49-F238E27FC236}">
                    <a16:creationId xmlns:a16="http://schemas.microsoft.com/office/drawing/2014/main" xmlns="" id="{2DC2418C-9FCF-4EA4-81B4-2443EC88BED4}"/>
                  </a:ext>
                </a:extLst>
              </p:cNvPr>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Freeform 30">
                <a:extLst>
                  <a:ext uri="{FF2B5EF4-FFF2-40B4-BE49-F238E27FC236}">
                    <a16:creationId xmlns:a16="http://schemas.microsoft.com/office/drawing/2014/main" xmlns="" id="{F83F9CCB-C6D7-4633-A2A2-F4DE0FC7511C}"/>
                  </a:ext>
                </a:extLst>
              </p:cNvPr>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Freeform 31">
                <a:extLst>
                  <a:ext uri="{FF2B5EF4-FFF2-40B4-BE49-F238E27FC236}">
                    <a16:creationId xmlns:a16="http://schemas.microsoft.com/office/drawing/2014/main" xmlns="" id="{A574AC0D-6379-4F71-8DC3-D76CC63E9F48}"/>
                  </a:ext>
                </a:extLst>
              </p:cNvPr>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Freeform 32">
                <a:extLst>
                  <a:ext uri="{FF2B5EF4-FFF2-40B4-BE49-F238E27FC236}">
                    <a16:creationId xmlns:a16="http://schemas.microsoft.com/office/drawing/2014/main" xmlns="" id="{5699F793-45EC-4ED2-BF75-5AC0C1A57050}"/>
                  </a:ext>
                </a:extLst>
              </p:cNvPr>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Freeform 33">
                <a:extLst>
                  <a:ext uri="{FF2B5EF4-FFF2-40B4-BE49-F238E27FC236}">
                    <a16:creationId xmlns:a16="http://schemas.microsoft.com/office/drawing/2014/main" xmlns="" id="{6235082F-D3E0-4CF1-976D-1496BACC3AD7}"/>
                  </a:ext>
                </a:extLst>
              </p:cNvPr>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solidFill>
                <a:srgbClr val="F8C8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5" name="矩形 14">
              <a:extLst>
                <a:ext uri="{FF2B5EF4-FFF2-40B4-BE49-F238E27FC236}">
                  <a16:creationId xmlns:a16="http://schemas.microsoft.com/office/drawing/2014/main" xmlns="" id="{F8C9F397-9A44-426F-A5D0-0E2077F6F137}"/>
                </a:ext>
              </a:extLst>
            </p:cNvPr>
            <p:cNvSpPr/>
            <p:nvPr/>
          </p:nvSpPr>
          <p:spPr>
            <a:xfrm>
              <a:off x="3465834" y="4850758"/>
              <a:ext cx="2091548" cy="577081"/>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sp>
          <p:nvSpPr>
            <p:cNvPr id="16" name="文本框 15">
              <a:extLst>
                <a:ext uri="{FF2B5EF4-FFF2-40B4-BE49-F238E27FC236}">
                  <a16:creationId xmlns:a16="http://schemas.microsoft.com/office/drawing/2014/main" xmlns="" id="{0CE8865B-0C8F-41FF-AF71-1ACDA7668F0B}"/>
                </a:ext>
              </a:extLst>
            </p:cNvPr>
            <p:cNvSpPr txBox="1"/>
            <p:nvPr/>
          </p:nvSpPr>
          <p:spPr>
            <a:xfrm>
              <a:off x="3484954" y="4549418"/>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grpSp>
      <p:cxnSp>
        <p:nvCxnSpPr>
          <p:cNvPr id="24" name="直接连接符 23">
            <a:extLst>
              <a:ext uri="{FF2B5EF4-FFF2-40B4-BE49-F238E27FC236}">
                <a16:creationId xmlns:a16="http://schemas.microsoft.com/office/drawing/2014/main" xmlns="" id="{A26E19EA-369F-48B5-8B7F-26D18AED824F}"/>
              </a:ext>
            </a:extLst>
          </p:cNvPr>
          <p:cNvCxnSpPr/>
          <p:nvPr/>
        </p:nvCxnSpPr>
        <p:spPr>
          <a:xfrm>
            <a:off x="5720341" y="2249061"/>
            <a:ext cx="0" cy="766198"/>
          </a:xfrm>
          <a:prstGeom prst="line">
            <a:avLst/>
          </a:prstGeom>
          <a:ln>
            <a:solidFill>
              <a:srgbClr val="F8C8CE"/>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C9F1FC88-7AE0-456E-AFCC-330C6D7DAFC4}"/>
              </a:ext>
            </a:extLst>
          </p:cNvPr>
          <p:cNvGrpSpPr/>
          <p:nvPr/>
        </p:nvGrpSpPr>
        <p:grpSpPr>
          <a:xfrm>
            <a:off x="2868649" y="3355097"/>
            <a:ext cx="2688733" cy="878420"/>
            <a:chOff x="2868649" y="3355097"/>
            <a:chExt cx="2688733" cy="878420"/>
          </a:xfrm>
        </p:grpSpPr>
        <p:grpSp>
          <p:nvGrpSpPr>
            <p:cNvPr id="26" name="组合 10">
              <a:extLst>
                <a:ext uri="{FF2B5EF4-FFF2-40B4-BE49-F238E27FC236}">
                  <a16:creationId xmlns:a16="http://schemas.microsoft.com/office/drawing/2014/main" xmlns="" id="{8B151689-638E-4B09-A060-4A8BB174D3C3}"/>
                </a:ext>
              </a:extLst>
            </p:cNvPr>
            <p:cNvGrpSpPr/>
            <p:nvPr/>
          </p:nvGrpSpPr>
          <p:grpSpPr bwMode="auto">
            <a:xfrm rot="21285695">
              <a:off x="2868649" y="3410639"/>
              <a:ext cx="536464" cy="543547"/>
              <a:chOff x="1369378" y="1862976"/>
              <a:chExt cx="2321218" cy="2351881"/>
            </a:xfrm>
            <a:solidFill>
              <a:srgbClr val="BBCFE1"/>
            </a:solidFill>
          </p:grpSpPr>
          <p:sp>
            <p:nvSpPr>
              <p:cNvPr id="29" name="Freeform 7">
                <a:extLst>
                  <a:ext uri="{FF2B5EF4-FFF2-40B4-BE49-F238E27FC236}">
                    <a16:creationId xmlns:a16="http://schemas.microsoft.com/office/drawing/2014/main" xmlns="" id="{03838639-2AFA-4767-9F31-E2D9B477881A}"/>
                  </a:ext>
                </a:extLst>
              </p:cNvPr>
              <p:cNvSpPr>
                <a:spLocks noEditPoints="1"/>
              </p:cNvSpPr>
              <p:nvPr/>
            </p:nvSpPr>
            <p:spPr bwMode="auto">
              <a:xfrm>
                <a:off x="2169692" y="1862976"/>
                <a:ext cx="1520904" cy="1523970"/>
              </a:xfrm>
              <a:custGeom>
                <a:avLst/>
                <a:gdLst>
                  <a:gd name="T0" fmla="*/ 2147483646 w 483"/>
                  <a:gd name="T1" fmla="*/ 0 h 483"/>
                  <a:gd name="T2" fmla="*/ 0 w 483"/>
                  <a:gd name="T3" fmla="*/ 2147483646 h 483"/>
                  <a:gd name="T4" fmla="*/ 2147483646 w 483"/>
                  <a:gd name="T5" fmla="*/ 2147483646 h 483"/>
                  <a:gd name="T6" fmla="*/ 2147483646 w 483"/>
                  <a:gd name="T7" fmla="*/ 2147483646 h 483"/>
                  <a:gd name="T8" fmla="*/ 2147483646 w 483"/>
                  <a:gd name="T9" fmla="*/ 0 h 483"/>
                  <a:gd name="T10" fmla="*/ 2147483646 w 483"/>
                  <a:gd name="T11" fmla="*/ 2147483646 h 483"/>
                  <a:gd name="T12" fmla="*/ 585006434 w 483"/>
                  <a:gd name="T13" fmla="*/ 2147483646 h 483"/>
                  <a:gd name="T14" fmla="*/ 2147483646 w 483"/>
                  <a:gd name="T15" fmla="*/ 587368959 h 483"/>
                  <a:gd name="T16" fmla="*/ 2147483646 w 483"/>
                  <a:gd name="T17" fmla="*/ 2147483646 h 483"/>
                  <a:gd name="T18" fmla="*/ 2147483646 w 483"/>
                  <a:gd name="T19" fmla="*/ 2147483646 h 4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3" h="483">
                    <a:moveTo>
                      <a:pt x="241" y="0"/>
                    </a:moveTo>
                    <a:cubicBezTo>
                      <a:pt x="108" y="0"/>
                      <a:pt x="0" y="108"/>
                      <a:pt x="0" y="242"/>
                    </a:cubicBezTo>
                    <a:cubicBezTo>
                      <a:pt x="0" y="375"/>
                      <a:pt x="108" y="483"/>
                      <a:pt x="241" y="483"/>
                    </a:cubicBezTo>
                    <a:cubicBezTo>
                      <a:pt x="375" y="483"/>
                      <a:pt x="483" y="375"/>
                      <a:pt x="483" y="242"/>
                    </a:cubicBezTo>
                    <a:cubicBezTo>
                      <a:pt x="483" y="108"/>
                      <a:pt x="375" y="0"/>
                      <a:pt x="241" y="0"/>
                    </a:cubicBezTo>
                    <a:moveTo>
                      <a:pt x="241" y="424"/>
                    </a:moveTo>
                    <a:cubicBezTo>
                      <a:pt x="141" y="424"/>
                      <a:pt x="59" y="342"/>
                      <a:pt x="59" y="242"/>
                    </a:cubicBezTo>
                    <a:cubicBezTo>
                      <a:pt x="59" y="141"/>
                      <a:pt x="141" y="59"/>
                      <a:pt x="241" y="59"/>
                    </a:cubicBezTo>
                    <a:cubicBezTo>
                      <a:pt x="342" y="59"/>
                      <a:pt x="424" y="141"/>
                      <a:pt x="424" y="242"/>
                    </a:cubicBezTo>
                    <a:cubicBezTo>
                      <a:pt x="424" y="342"/>
                      <a:pt x="342" y="424"/>
                      <a:pt x="241" y="424"/>
                    </a:cubicBezTo>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Freeform 19">
                <a:extLst>
                  <a:ext uri="{FF2B5EF4-FFF2-40B4-BE49-F238E27FC236}">
                    <a16:creationId xmlns:a16="http://schemas.microsoft.com/office/drawing/2014/main" xmlns="" id="{046E208F-FD4F-45AE-9D44-86A8F77034B4}"/>
                  </a:ext>
                </a:extLst>
              </p:cNvPr>
              <p:cNvSpPr/>
              <p:nvPr/>
            </p:nvSpPr>
            <p:spPr bwMode="auto">
              <a:xfrm>
                <a:off x="2169692" y="2638759"/>
                <a:ext cx="1520904" cy="748186"/>
              </a:xfrm>
              <a:custGeom>
                <a:avLst/>
                <a:gdLst>
                  <a:gd name="T0" fmla="*/ 2147483646 w 483"/>
                  <a:gd name="T1" fmla="*/ 0 h 237"/>
                  <a:gd name="T2" fmla="*/ 2147483646 w 483"/>
                  <a:gd name="T3" fmla="*/ 1773955320 h 237"/>
                  <a:gd name="T4" fmla="*/ 585006434 w 483"/>
                  <a:gd name="T5" fmla="*/ 0 h 237"/>
                  <a:gd name="T6" fmla="*/ 0 w 483"/>
                  <a:gd name="T7" fmla="*/ 0 h 237"/>
                  <a:gd name="T8" fmla="*/ 2147483646 w 483"/>
                  <a:gd name="T9" fmla="*/ 2147483646 h 237"/>
                  <a:gd name="T10" fmla="*/ 2147483646 w 483"/>
                  <a:gd name="T11" fmla="*/ 0 h 237"/>
                  <a:gd name="T12" fmla="*/ 2147483646 w 483"/>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3" h="237">
                    <a:moveTo>
                      <a:pt x="424" y="0"/>
                    </a:moveTo>
                    <a:cubicBezTo>
                      <a:pt x="421" y="99"/>
                      <a:pt x="341" y="178"/>
                      <a:pt x="241" y="178"/>
                    </a:cubicBezTo>
                    <a:cubicBezTo>
                      <a:pt x="142" y="178"/>
                      <a:pt x="61" y="99"/>
                      <a:pt x="59" y="0"/>
                    </a:cubicBezTo>
                    <a:cubicBezTo>
                      <a:pt x="0" y="0"/>
                      <a:pt x="0" y="0"/>
                      <a:pt x="0" y="0"/>
                    </a:cubicBezTo>
                    <a:cubicBezTo>
                      <a:pt x="2" y="132"/>
                      <a:pt x="109" y="237"/>
                      <a:pt x="241" y="237"/>
                    </a:cubicBezTo>
                    <a:cubicBezTo>
                      <a:pt x="373" y="237"/>
                      <a:pt x="481" y="132"/>
                      <a:pt x="483" y="0"/>
                    </a:cubicBezTo>
                    <a:cubicBezTo>
                      <a:pt x="424" y="0"/>
                      <a:pt x="424" y="0"/>
                      <a:pt x="424" y="0"/>
                    </a:cubicBezTo>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Freeform 29">
                <a:extLst>
                  <a:ext uri="{FF2B5EF4-FFF2-40B4-BE49-F238E27FC236}">
                    <a16:creationId xmlns:a16="http://schemas.microsoft.com/office/drawing/2014/main" xmlns="" id="{EC3A45F1-9442-4BBC-9400-2465BC8FD165}"/>
                  </a:ext>
                </a:extLst>
              </p:cNvPr>
              <p:cNvSpPr/>
              <p:nvPr/>
            </p:nvSpPr>
            <p:spPr bwMode="auto">
              <a:xfrm>
                <a:off x="2301545" y="3149304"/>
                <a:ext cx="131853" cy="133386"/>
              </a:xfrm>
              <a:custGeom>
                <a:avLst/>
                <a:gdLst>
                  <a:gd name="T0" fmla="*/ 110479015 w 86"/>
                  <a:gd name="T1" fmla="*/ 204503736 h 87"/>
                  <a:gd name="T2" fmla="*/ 0 w 86"/>
                  <a:gd name="T3" fmla="*/ 91674511 h 87"/>
                  <a:gd name="T4" fmla="*/ 91674631 w 86"/>
                  <a:gd name="T5" fmla="*/ 0 h 87"/>
                  <a:gd name="T6" fmla="*/ 202153647 w 86"/>
                  <a:gd name="T7" fmla="*/ 112829224 h 87"/>
                  <a:gd name="T8" fmla="*/ 110479015 w 86"/>
                  <a:gd name="T9" fmla="*/ 204503736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7">
                    <a:moveTo>
                      <a:pt x="47" y="87"/>
                    </a:moveTo>
                    <a:lnTo>
                      <a:pt x="0" y="39"/>
                    </a:lnTo>
                    <a:lnTo>
                      <a:pt x="39" y="0"/>
                    </a:lnTo>
                    <a:lnTo>
                      <a:pt x="86" y="48"/>
                    </a:lnTo>
                    <a:lnTo>
                      <a:pt x="4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Freeform 30">
                <a:extLst>
                  <a:ext uri="{FF2B5EF4-FFF2-40B4-BE49-F238E27FC236}">
                    <a16:creationId xmlns:a16="http://schemas.microsoft.com/office/drawing/2014/main" xmlns="" id="{B19356F5-6D0A-4957-A337-B1386F008FAA}"/>
                  </a:ext>
                </a:extLst>
              </p:cNvPr>
              <p:cNvSpPr/>
              <p:nvPr/>
            </p:nvSpPr>
            <p:spPr bwMode="auto">
              <a:xfrm>
                <a:off x="1369378" y="3238228"/>
                <a:ext cx="976629" cy="976629"/>
              </a:xfrm>
              <a:custGeom>
                <a:avLst/>
                <a:gdLst>
                  <a:gd name="T0" fmla="*/ 2147483646 w 310"/>
                  <a:gd name="T1" fmla="*/ 0 h 310"/>
                  <a:gd name="T2" fmla="*/ 178650647 w 310"/>
                  <a:gd name="T3" fmla="*/ 2147483646 h 310"/>
                  <a:gd name="T4" fmla="*/ 178650647 w 310"/>
                  <a:gd name="T5" fmla="*/ 2147483646 h 310"/>
                  <a:gd name="T6" fmla="*/ 833710372 w 310"/>
                  <a:gd name="T7" fmla="*/ 2147483646 h 310"/>
                  <a:gd name="T8" fmla="*/ 2147483646 w 310"/>
                  <a:gd name="T9" fmla="*/ 456555155 h 310"/>
                  <a:gd name="T10" fmla="*/ 2147483646 w 310"/>
                  <a:gd name="T11" fmla="*/ 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 h="310">
                    <a:moveTo>
                      <a:pt x="263" y="0"/>
                    </a:moveTo>
                    <a:cubicBezTo>
                      <a:pt x="18" y="226"/>
                      <a:pt x="18" y="226"/>
                      <a:pt x="18" y="226"/>
                    </a:cubicBezTo>
                    <a:cubicBezTo>
                      <a:pt x="0" y="244"/>
                      <a:pt x="0" y="273"/>
                      <a:pt x="18" y="291"/>
                    </a:cubicBezTo>
                    <a:cubicBezTo>
                      <a:pt x="36" y="310"/>
                      <a:pt x="66" y="310"/>
                      <a:pt x="84" y="291"/>
                    </a:cubicBezTo>
                    <a:cubicBezTo>
                      <a:pt x="310" y="46"/>
                      <a:pt x="310" y="46"/>
                      <a:pt x="310" y="46"/>
                    </a:cubicBezTo>
                    <a:cubicBezTo>
                      <a:pt x="263" y="0"/>
                      <a:pt x="263" y="0"/>
                      <a:pt x="263" y="0"/>
                    </a:cubicBezTo>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Freeform 31">
                <a:extLst>
                  <a:ext uri="{FF2B5EF4-FFF2-40B4-BE49-F238E27FC236}">
                    <a16:creationId xmlns:a16="http://schemas.microsoft.com/office/drawing/2014/main" xmlns="" id="{1800DFF6-49E6-4A01-9B28-65CA88CEA1CE}"/>
                  </a:ext>
                </a:extLst>
              </p:cNvPr>
              <p:cNvSpPr/>
              <p:nvPr/>
            </p:nvSpPr>
            <p:spPr bwMode="auto">
              <a:xfrm>
                <a:off x="2197289" y="3169236"/>
                <a:ext cx="217710" cy="217710"/>
              </a:xfrm>
              <a:custGeom>
                <a:avLst/>
                <a:gdLst>
                  <a:gd name="T0" fmla="*/ 467902963 w 69"/>
                  <a:gd name="T1" fmla="*/ 686922378 h 69"/>
                  <a:gd name="T2" fmla="*/ 627190958 w 69"/>
                  <a:gd name="T3" fmla="*/ 537592250 h 69"/>
                  <a:gd name="T4" fmla="*/ 627190958 w 69"/>
                  <a:gd name="T5" fmla="*/ 298663413 h 69"/>
                  <a:gd name="T6" fmla="*/ 388258966 w 69"/>
                  <a:gd name="T7" fmla="*/ 59731420 h 69"/>
                  <a:gd name="T8" fmla="*/ 149330129 w 69"/>
                  <a:gd name="T9" fmla="*/ 59731420 h 69"/>
                  <a:gd name="T10" fmla="*/ 0 w 69"/>
                  <a:gd name="T11" fmla="*/ 219019415 h 69"/>
                  <a:gd name="T12" fmla="*/ 467902963 w 69"/>
                  <a:gd name="T13" fmla="*/ 686922378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69">
                    <a:moveTo>
                      <a:pt x="47" y="69"/>
                    </a:moveTo>
                    <a:cubicBezTo>
                      <a:pt x="63" y="54"/>
                      <a:pt x="63" y="54"/>
                      <a:pt x="63" y="54"/>
                    </a:cubicBezTo>
                    <a:cubicBezTo>
                      <a:pt x="69" y="47"/>
                      <a:pt x="69" y="37"/>
                      <a:pt x="63" y="30"/>
                    </a:cubicBezTo>
                    <a:cubicBezTo>
                      <a:pt x="39" y="6"/>
                      <a:pt x="39" y="6"/>
                      <a:pt x="39" y="6"/>
                    </a:cubicBezTo>
                    <a:cubicBezTo>
                      <a:pt x="32" y="0"/>
                      <a:pt x="22" y="0"/>
                      <a:pt x="15" y="6"/>
                    </a:cubicBezTo>
                    <a:cubicBezTo>
                      <a:pt x="0" y="22"/>
                      <a:pt x="0" y="22"/>
                      <a:pt x="0" y="22"/>
                    </a:cubicBezTo>
                    <a:cubicBezTo>
                      <a:pt x="47" y="69"/>
                      <a:pt x="47" y="69"/>
                      <a:pt x="47" y="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4" name="Freeform 32">
                <a:extLst>
                  <a:ext uri="{FF2B5EF4-FFF2-40B4-BE49-F238E27FC236}">
                    <a16:creationId xmlns:a16="http://schemas.microsoft.com/office/drawing/2014/main" xmlns="" id="{D7CBC477-5BED-4CFA-8D69-5DECF2E50A36}"/>
                  </a:ext>
                </a:extLst>
              </p:cNvPr>
              <p:cNvSpPr/>
              <p:nvPr/>
            </p:nvSpPr>
            <p:spPr bwMode="auto">
              <a:xfrm>
                <a:off x="2280081" y="3229029"/>
                <a:ext cx="134919" cy="157917"/>
              </a:xfrm>
              <a:custGeom>
                <a:avLst/>
                <a:gdLst>
                  <a:gd name="T0" fmla="*/ 364259336 w 43"/>
                  <a:gd name="T1" fmla="*/ 109727048 h 50"/>
                  <a:gd name="T2" fmla="*/ 246120495 w 43"/>
                  <a:gd name="T3" fmla="*/ 0 h 50"/>
                  <a:gd name="T4" fmla="*/ 177208262 w 43"/>
                  <a:gd name="T5" fmla="*/ 99749852 h 50"/>
                  <a:gd name="T6" fmla="*/ 0 w 43"/>
                  <a:gd name="T7" fmla="*/ 279304640 h 50"/>
                  <a:gd name="T8" fmla="*/ 206742973 w 43"/>
                  <a:gd name="T9" fmla="*/ 498755578 h 50"/>
                  <a:gd name="T10" fmla="*/ 364259336 w 43"/>
                  <a:gd name="T11" fmla="*/ 339155183 h 50"/>
                  <a:gd name="T12" fmla="*/ 364259336 w 43"/>
                  <a:gd name="T13" fmla="*/ 109727048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50">
                    <a:moveTo>
                      <a:pt x="37" y="11"/>
                    </a:moveTo>
                    <a:cubicBezTo>
                      <a:pt x="25" y="0"/>
                      <a:pt x="25" y="0"/>
                      <a:pt x="25" y="0"/>
                    </a:cubicBezTo>
                    <a:cubicBezTo>
                      <a:pt x="24" y="2"/>
                      <a:pt x="22" y="6"/>
                      <a:pt x="18" y="10"/>
                    </a:cubicBezTo>
                    <a:cubicBezTo>
                      <a:pt x="11" y="17"/>
                      <a:pt x="4" y="24"/>
                      <a:pt x="0" y="28"/>
                    </a:cubicBezTo>
                    <a:cubicBezTo>
                      <a:pt x="21" y="50"/>
                      <a:pt x="21" y="50"/>
                      <a:pt x="21" y="50"/>
                    </a:cubicBezTo>
                    <a:cubicBezTo>
                      <a:pt x="37" y="34"/>
                      <a:pt x="37" y="34"/>
                      <a:pt x="37" y="34"/>
                    </a:cubicBezTo>
                    <a:cubicBezTo>
                      <a:pt x="43" y="28"/>
                      <a:pt x="43" y="18"/>
                      <a:pt x="37" y="11"/>
                    </a:cubicBezTo>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Freeform 33">
                <a:extLst>
                  <a:ext uri="{FF2B5EF4-FFF2-40B4-BE49-F238E27FC236}">
                    <a16:creationId xmlns:a16="http://schemas.microsoft.com/office/drawing/2014/main" xmlns="" id="{277E2F52-7FD2-425F-9B52-ADC943832DF8}"/>
                  </a:ext>
                </a:extLst>
              </p:cNvPr>
              <p:cNvSpPr/>
              <p:nvPr/>
            </p:nvSpPr>
            <p:spPr bwMode="auto">
              <a:xfrm>
                <a:off x="1403108" y="3247427"/>
                <a:ext cx="870840" cy="814113"/>
              </a:xfrm>
              <a:custGeom>
                <a:avLst/>
                <a:gdLst>
                  <a:gd name="T0" fmla="*/ 2147483646 w 276"/>
                  <a:gd name="T1" fmla="*/ 0 h 258"/>
                  <a:gd name="T2" fmla="*/ 258841414 w 276"/>
                  <a:gd name="T3" fmla="*/ 2100935349 h 258"/>
                  <a:gd name="T4" fmla="*/ 149330129 w 276"/>
                  <a:gd name="T5" fmla="*/ 2147483646 h 258"/>
                  <a:gd name="T6" fmla="*/ 308618123 w 276"/>
                  <a:gd name="T7" fmla="*/ 2147483646 h 258"/>
                  <a:gd name="T8" fmla="*/ 507724962 w 276"/>
                  <a:gd name="T9" fmla="*/ 2147483646 h 258"/>
                  <a:gd name="T10" fmla="*/ 2147483646 w 276"/>
                  <a:gd name="T11" fmla="*/ 248926094 h 258"/>
                  <a:gd name="T12" fmla="*/ 2147483646 w 276"/>
                  <a:gd name="T13" fmla="*/ 0 h 2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6" h="258">
                    <a:moveTo>
                      <a:pt x="251" y="0"/>
                    </a:moveTo>
                    <a:cubicBezTo>
                      <a:pt x="26" y="211"/>
                      <a:pt x="26" y="211"/>
                      <a:pt x="26" y="211"/>
                    </a:cubicBezTo>
                    <a:cubicBezTo>
                      <a:pt x="26" y="211"/>
                      <a:pt x="0" y="232"/>
                      <a:pt x="15" y="250"/>
                    </a:cubicBezTo>
                    <a:cubicBezTo>
                      <a:pt x="20" y="256"/>
                      <a:pt x="26" y="258"/>
                      <a:pt x="31" y="258"/>
                    </a:cubicBezTo>
                    <a:cubicBezTo>
                      <a:pt x="42" y="258"/>
                      <a:pt x="51" y="249"/>
                      <a:pt x="51" y="249"/>
                    </a:cubicBezTo>
                    <a:cubicBezTo>
                      <a:pt x="276" y="25"/>
                      <a:pt x="276" y="25"/>
                      <a:pt x="276" y="25"/>
                    </a:cubicBezTo>
                    <a:cubicBezTo>
                      <a:pt x="251" y="0"/>
                      <a:pt x="251" y="0"/>
                      <a:pt x="251" y="0"/>
                    </a:cubicBezTo>
                  </a:path>
                </a:pathLst>
              </a:custGeom>
              <a:solidFill>
                <a:srgbClr val="BAE3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7" name="矩形 26">
              <a:extLst>
                <a:ext uri="{FF2B5EF4-FFF2-40B4-BE49-F238E27FC236}">
                  <a16:creationId xmlns:a16="http://schemas.microsoft.com/office/drawing/2014/main" xmlns="" id="{37F8D344-CA43-4238-9C3A-CC1A4B59FFC0}"/>
                </a:ext>
              </a:extLst>
            </p:cNvPr>
            <p:cNvSpPr/>
            <p:nvPr/>
          </p:nvSpPr>
          <p:spPr>
            <a:xfrm>
              <a:off x="3465834" y="3656436"/>
              <a:ext cx="2091548" cy="577081"/>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sp>
          <p:nvSpPr>
            <p:cNvPr id="28" name="文本框 27">
              <a:extLst>
                <a:ext uri="{FF2B5EF4-FFF2-40B4-BE49-F238E27FC236}">
                  <a16:creationId xmlns:a16="http://schemas.microsoft.com/office/drawing/2014/main" xmlns="" id="{03D4D667-4CE2-4AD4-891B-96FAF15B01DC}"/>
                </a:ext>
              </a:extLst>
            </p:cNvPr>
            <p:cNvSpPr txBox="1"/>
            <p:nvPr/>
          </p:nvSpPr>
          <p:spPr>
            <a:xfrm>
              <a:off x="3484954" y="3355097"/>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grpSp>
      <p:cxnSp>
        <p:nvCxnSpPr>
          <p:cNvPr id="36" name="直接连接符 35">
            <a:extLst>
              <a:ext uri="{FF2B5EF4-FFF2-40B4-BE49-F238E27FC236}">
                <a16:creationId xmlns:a16="http://schemas.microsoft.com/office/drawing/2014/main" xmlns="" id="{3B955134-A9A6-48D3-85C6-1573B614D2E8}"/>
              </a:ext>
            </a:extLst>
          </p:cNvPr>
          <p:cNvCxnSpPr/>
          <p:nvPr/>
        </p:nvCxnSpPr>
        <p:spPr>
          <a:xfrm>
            <a:off x="5710681" y="3375182"/>
            <a:ext cx="0" cy="766198"/>
          </a:xfrm>
          <a:prstGeom prst="line">
            <a:avLst/>
          </a:prstGeom>
          <a:ln>
            <a:solidFill>
              <a:srgbClr val="BAE3F9"/>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E34820F-E981-4DE5-A3CB-70FC3DAED900}"/>
              </a:ext>
            </a:extLst>
          </p:cNvPr>
          <p:cNvCxnSpPr/>
          <p:nvPr/>
        </p:nvCxnSpPr>
        <p:spPr>
          <a:xfrm>
            <a:off x="5710425" y="4593011"/>
            <a:ext cx="0" cy="766198"/>
          </a:xfrm>
          <a:prstGeom prst="line">
            <a:avLst/>
          </a:prstGeom>
          <a:ln>
            <a:solidFill>
              <a:srgbClr val="F8C8CE"/>
            </a:solidFill>
            <a:prstDash val="dash"/>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77057C45-2476-4FE5-93CA-6B8CAFD610D1}"/>
              </a:ext>
            </a:extLst>
          </p:cNvPr>
          <p:cNvSpPr/>
          <p:nvPr/>
        </p:nvSpPr>
        <p:spPr>
          <a:xfrm>
            <a:off x="5904824" y="2348403"/>
            <a:ext cx="3437268" cy="415498"/>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sp>
        <p:nvSpPr>
          <p:cNvPr id="39" name="矩形 38">
            <a:extLst>
              <a:ext uri="{FF2B5EF4-FFF2-40B4-BE49-F238E27FC236}">
                <a16:creationId xmlns:a16="http://schemas.microsoft.com/office/drawing/2014/main" xmlns="" id="{4829EC3F-C09E-4D46-B88A-BC4ADDA0BC9F}"/>
              </a:ext>
            </a:extLst>
          </p:cNvPr>
          <p:cNvSpPr/>
          <p:nvPr/>
        </p:nvSpPr>
        <p:spPr>
          <a:xfrm>
            <a:off x="5863982" y="3594207"/>
            <a:ext cx="3437268" cy="415498"/>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sp>
        <p:nvSpPr>
          <p:cNvPr id="40" name="矩形 39">
            <a:extLst>
              <a:ext uri="{FF2B5EF4-FFF2-40B4-BE49-F238E27FC236}">
                <a16:creationId xmlns:a16="http://schemas.microsoft.com/office/drawing/2014/main" xmlns="" id="{A66F6B5D-9679-4FE7-A7F6-151136CE9121}"/>
              </a:ext>
            </a:extLst>
          </p:cNvPr>
          <p:cNvSpPr/>
          <p:nvPr/>
        </p:nvSpPr>
        <p:spPr>
          <a:xfrm>
            <a:off x="5904824" y="4783132"/>
            <a:ext cx="3437268" cy="415498"/>
          </a:xfrm>
          <a:prstGeom prst="rect">
            <a:avLst/>
          </a:prstGeom>
        </p:spPr>
        <p:txBody>
          <a:bodyPr wrap="square">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spTree>
    <p:extLst>
      <p:ext uri="{BB962C8B-B14F-4D97-AF65-F5344CB8AC3E}">
        <p14:creationId xmlns:p14="http://schemas.microsoft.com/office/powerpoint/2010/main" val="25748173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outHorizontal)">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outHorizontal)">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1+#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42"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barn(outHorizontal)">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1+#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02688DE7-671F-4B35-82E6-5C908B5073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9854" y="594007"/>
            <a:ext cx="9283699" cy="5512478"/>
          </a:xfrm>
          <a:prstGeom prst="rect">
            <a:avLst/>
          </a:prstGeom>
        </p:spPr>
      </p:pic>
      <p:pic>
        <p:nvPicPr>
          <p:cNvPr id="4" name="图片 3">
            <a:extLst>
              <a:ext uri="{FF2B5EF4-FFF2-40B4-BE49-F238E27FC236}">
                <a16:creationId xmlns:a16="http://schemas.microsoft.com/office/drawing/2014/main" xmlns="" id="{F63E53F2-6982-4EA1-A621-86C6A9EC2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 y="0"/>
            <a:ext cx="6053328" cy="6858000"/>
          </a:xfrm>
          <a:prstGeom prst="rect">
            <a:avLst/>
          </a:prstGeom>
        </p:spPr>
      </p:pic>
      <p:sp>
        <p:nvSpPr>
          <p:cNvPr id="5" name="文本框 4">
            <a:extLst>
              <a:ext uri="{FF2B5EF4-FFF2-40B4-BE49-F238E27FC236}">
                <a16:creationId xmlns:a16="http://schemas.microsoft.com/office/drawing/2014/main" xmlns="" id="{7E569685-8D88-4640-AEB1-0D90051F552F}"/>
              </a:ext>
            </a:extLst>
          </p:cNvPr>
          <p:cNvSpPr txBox="1"/>
          <p:nvPr/>
        </p:nvSpPr>
        <p:spPr>
          <a:xfrm>
            <a:off x="2603863" y="994116"/>
            <a:ext cx="3724096" cy="2215991"/>
          </a:xfrm>
          <a:prstGeom prst="rect">
            <a:avLst/>
          </a:prstGeom>
          <a:noFill/>
        </p:spPr>
        <p:txBody>
          <a:bodyPr wrap="none" rtlCol="0">
            <a:spAutoFit/>
          </a:bodyPr>
          <a:lstStyle/>
          <a:p>
            <a:r>
              <a:rPr lang="zh-CN" altLang="en-US" sz="13800" dirty="0">
                <a:solidFill>
                  <a:schemeClr val="bg1"/>
                </a:solidFill>
                <a:latin typeface="微软雅黑" panose="020B0503020204020204" pitchFamily="34" charset="-122"/>
                <a:ea typeface="微软雅黑" panose="020B0503020204020204" pitchFamily="34" charset="-122"/>
              </a:rPr>
              <a:t>目录</a:t>
            </a:r>
          </a:p>
        </p:txBody>
      </p:sp>
      <p:sp>
        <p:nvSpPr>
          <p:cNvPr id="6" name="文本框 5">
            <a:extLst>
              <a:ext uri="{FF2B5EF4-FFF2-40B4-BE49-F238E27FC236}">
                <a16:creationId xmlns:a16="http://schemas.microsoft.com/office/drawing/2014/main" xmlns="" id="{0C46CF5E-6162-4345-B216-0ABF71860D5C}"/>
              </a:ext>
            </a:extLst>
          </p:cNvPr>
          <p:cNvSpPr txBox="1"/>
          <p:nvPr/>
        </p:nvSpPr>
        <p:spPr>
          <a:xfrm>
            <a:off x="6060257" y="1117227"/>
            <a:ext cx="3735318" cy="1569660"/>
          </a:xfrm>
          <a:prstGeom prst="rect">
            <a:avLst/>
          </a:prstGeom>
          <a:noFill/>
        </p:spPr>
        <p:txBody>
          <a:bodyPr wrap="none" rtlCol="0">
            <a:spAutoFit/>
          </a:bodyPr>
          <a:lstStyle/>
          <a:p>
            <a:r>
              <a:rPr lang="en-US" altLang="zh-CN" sz="9600" dirty="0">
                <a:solidFill>
                  <a:srgbClr val="7FB4D3"/>
                </a:solidFill>
              </a:rPr>
              <a:t>HELLO</a:t>
            </a:r>
            <a:endParaRPr lang="zh-CN" altLang="en-US" sz="9600" dirty="0">
              <a:solidFill>
                <a:srgbClr val="7FB4D3"/>
              </a:solidFill>
            </a:endParaRPr>
          </a:p>
        </p:txBody>
      </p:sp>
      <p:sp>
        <p:nvSpPr>
          <p:cNvPr id="7" name="文本框 6">
            <a:extLst>
              <a:ext uri="{FF2B5EF4-FFF2-40B4-BE49-F238E27FC236}">
                <a16:creationId xmlns:a16="http://schemas.microsoft.com/office/drawing/2014/main" xmlns="" id="{CE6B33C8-F5B2-4CFE-9B5B-A61AA2A72A8D}"/>
              </a:ext>
            </a:extLst>
          </p:cNvPr>
          <p:cNvSpPr txBox="1"/>
          <p:nvPr/>
        </p:nvSpPr>
        <p:spPr>
          <a:xfrm>
            <a:off x="6600470" y="1730218"/>
            <a:ext cx="3145413" cy="1107996"/>
          </a:xfrm>
          <a:prstGeom prst="rect">
            <a:avLst/>
          </a:prstGeom>
          <a:noFill/>
        </p:spPr>
        <p:txBody>
          <a:bodyPr wrap="none" rtlCol="0">
            <a:spAutoFit/>
          </a:bodyPr>
          <a:lstStyle/>
          <a:p>
            <a:r>
              <a:rPr lang="en-US" altLang="zh-CN" sz="6600" dirty="0">
                <a:solidFill>
                  <a:srgbClr val="7FB4D3"/>
                </a:solidFill>
                <a:latin typeface="微软雅黑" panose="020B0503020204020204" pitchFamily="34" charset="-122"/>
                <a:ea typeface="微软雅黑" panose="020B0503020204020204" pitchFamily="34" charset="-122"/>
              </a:rPr>
              <a:t>………….</a:t>
            </a:r>
            <a:endParaRPr lang="zh-CN" altLang="en-US" sz="6600" dirty="0">
              <a:solidFill>
                <a:srgbClr val="7FB4D3"/>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EC49ABAE-C15F-4962-89A7-55C4CC7B8314}"/>
              </a:ext>
            </a:extLst>
          </p:cNvPr>
          <p:cNvSpPr txBox="1"/>
          <p:nvPr/>
        </p:nvSpPr>
        <p:spPr>
          <a:xfrm>
            <a:off x="6105141" y="594007"/>
            <a:ext cx="3145413" cy="1107996"/>
          </a:xfrm>
          <a:prstGeom prst="rect">
            <a:avLst/>
          </a:prstGeom>
          <a:noFill/>
        </p:spPr>
        <p:txBody>
          <a:bodyPr wrap="none" rtlCol="0">
            <a:spAutoFit/>
          </a:bodyPr>
          <a:lstStyle/>
          <a:p>
            <a:r>
              <a:rPr lang="en-US" altLang="zh-CN" sz="66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6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0DC491E8-6F21-49C7-97A5-27AAB6C9EBB0}"/>
              </a:ext>
            </a:extLst>
          </p:cNvPr>
          <p:cNvSpPr/>
          <p:nvPr/>
        </p:nvSpPr>
        <p:spPr>
          <a:xfrm>
            <a:off x="2554337" y="3044279"/>
            <a:ext cx="3344762" cy="769441"/>
          </a:xfrm>
          <a:prstGeom prst="rect">
            <a:avLst/>
          </a:prstGeom>
        </p:spPr>
        <p:txBody>
          <a:bodyPr wrap="non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CONTENTS</a:t>
            </a:r>
          </a:p>
        </p:txBody>
      </p:sp>
      <p:sp>
        <p:nvSpPr>
          <p:cNvPr id="11" name="矩形 10">
            <a:extLst>
              <a:ext uri="{FF2B5EF4-FFF2-40B4-BE49-F238E27FC236}">
                <a16:creationId xmlns:a16="http://schemas.microsoft.com/office/drawing/2014/main" xmlns="" id="{FBFD9A02-49CC-4DB1-BD41-211AB6BD1D71}"/>
              </a:ext>
            </a:extLst>
          </p:cNvPr>
          <p:cNvSpPr/>
          <p:nvPr/>
        </p:nvSpPr>
        <p:spPr>
          <a:xfrm>
            <a:off x="6723099" y="2859613"/>
            <a:ext cx="2207656" cy="369332"/>
          </a:xfrm>
          <a:prstGeom prst="rect">
            <a:avLst/>
          </a:prstGeom>
        </p:spPr>
        <p:txBody>
          <a:bodyPr wrap="none">
            <a:spAutoFit/>
          </a:bodyPr>
          <a:lstStyle/>
          <a:p>
            <a:r>
              <a:rPr lang="en-US" altLang="zh-CN" dirty="0">
                <a:solidFill>
                  <a:schemeClr val="bg1">
                    <a:lumMod val="65000"/>
                  </a:schemeClr>
                </a:solidFill>
                <a:latin typeface="微软雅黑" panose="020B0503020204020204" pitchFamily="34" charset="-122"/>
                <a:ea typeface="微软雅黑" panose="020B0503020204020204" pitchFamily="34" charset="-122"/>
              </a:rPr>
              <a:t>01  </a:t>
            </a:r>
            <a:r>
              <a:rPr lang="zh-CN" altLang="en-US"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12" name="矩形 11">
            <a:extLst>
              <a:ext uri="{FF2B5EF4-FFF2-40B4-BE49-F238E27FC236}">
                <a16:creationId xmlns:a16="http://schemas.microsoft.com/office/drawing/2014/main" xmlns="" id="{66B8FE65-7A82-403F-9D8F-AC366BEA8DD0}"/>
              </a:ext>
            </a:extLst>
          </p:cNvPr>
          <p:cNvSpPr/>
          <p:nvPr/>
        </p:nvSpPr>
        <p:spPr>
          <a:xfrm>
            <a:off x="6723099" y="3477110"/>
            <a:ext cx="2207656" cy="369332"/>
          </a:xfrm>
          <a:prstGeom prst="rect">
            <a:avLst/>
          </a:prstGeom>
        </p:spPr>
        <p:txBody>
          <a:bodyPr wrap="none">
            <a:spAutoFit/>
          </a:bodyPr>
          <a:lstStyle/>
          <a:p>
            <a:r>
              <a:rPr lang="en-US" altLang="zh-CN" dirty="0">
                <a:solidFill>
                  <a:srgbClr val="7FB4D3"/>
                </a:solidFill>
                <a:latin typeface="微软雅黑" panose="020B0503020204020204" pitchFamily="34" charset="-122"/>
                <a:ea typeface="微软雅黑" panose="020B0503020204020204" pitchFamily="34" charset="-122"/>
              </a:rPr>
              <a:t>02  </a:t>
            </a:r>
            <a:r>
              <a:rPr lang="zh-CN" altLang="en-US" dirty="0">
                <a:solidFill>
                  <a:srgbClr val="7FB4D3"/>
                </a:solidFill>
                <a:latin typeface="微软雅黑" panose="020B0503020204020204" pitchFamily="34" charset="-122"/>
                <a:ea typeface="微软雅黑" panose="020B0503020204020204" pitchFamily="34" charset="-122"/>
              </a:rPr>
              <a:t>请输入你的题目</a:t>
            </a:r>
          </a:p>
        </p:txBody>
      </p:sp>
      <p:sp>
        <p:nvSpPr>
          <p:cNvPr id="13" name="矩形 12">
            <a:extLst>
              <a:ext uri="{FF2B5EF4-FFF2-40B4-BE49-F238E27FC236}">
                <a16:creationId xmlns:a16="http://schemas.microsoft.com/office/drawing/2014/main" xmlns="" id="{7DA8E5E5-C918-47B4-885C-AA4DCCD021A3}"/>
              </a:ext>
            </a:extLst>
          </p:cNvPr>
          <p:cNvSpPr/>
          <p:nvPr/>
        </p:nvSpPr>
        <p:spPr>
          <a:xfrm>
            <a:off x="6723099" y="4094607"/>
            <a:ext cx="2207656" cy="369332"/>
          </a:xfrm>
          <a:prstGeom prst="rect">
            <a:avLst/>
          </a:prstGeom>
        </p:spPr>
        <p:txBody>
          <a:bodyPr wrap="none">
            <a:spAutoFit/>
          </a:bodyPr>
          <a:lstStyle/>
          <a:p>
            <a:r>
              <a:rPr lang="en-US" altLang="zh-CN" dirty="0">
                <a:solidFill>
                  <a:schemeClr val="bg1">
                    <a:lumMod val="65000"/>
                  </a:schemeClr>
                </a:solidFill>
                <a:latin typeface="微软雅黑" panose="020B0503020204020204" pitchFamily="34" charset="-122"/>
                <a:ea typeface="微软雅黑" panose="020B0503020204020204" pitchFamily="34" charset="-122"/>
              </a:rPr>
              <a:t>03  </a:t>
            </a:r>
            <a:r>
              <a:rPr lang="zh-CN" altLang="en-US"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14" name="矩形 13">
            <a:extLst>
              <a:ext uri="{FF2B5EF4-FFF2-40B4-BE49-F238E27FC236}">
                <a16:creationId xmlns:a16="http://schemas.microsoft.com/office/drawing/2014/main" xmlns="" id="{E385032D-F512-4210-9676-A4C2753A8378}"/>
              </a:ext>
            </a:extLst>
          </p:cNvPr>
          <p:cNvSpPr/>
          <p:nvPr/>
        </p:nvSpPr>
        <p:spPr>
          <a:xfrm>
            <a:off x="6723099" y="4712104"/>
            <a:ext cx="2207656" cy="369332"/>
          </a:xfrm>
          <a:prstGeom prst="rect">
            <a:avLst/>
          </a:prstGeom>
        </p:spPr>
        <p:txBody>
          <a:bodyPr wrap="none">
            <a:spAutoFit/>
          </a:bodyPr>
          <a:lstStyle/>
          <a:p>
            <a:r>
              <a:rPr lang="en-US" altLang="zh-CN" dirty="0">
                <a:solidFill>
                  <a:srgbClr val="7FB4D3"/>
                </a:solidFill>
                <a:latin typeface="微软雅黑" panose="020B0503020204020204" pitchFamily="34" charset="-122"/>
                <a:ea typeface="微软雅黑" panose="020B0503020204020204" pitchFamily="34" charset="-122"/>
              </a:rPr>
              <a:t>04  </a:t>
            </a:r>
            <a:r>
              <a:rPr lang="zh-CN" altLang="en-US" dirty="0">
                <a:solidFill>
                  <a:srgbClr val="7FB4D3"/>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8643481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anim calcmode="lin" valueType="num">
                                      <p:cBhvr>
                                        <p:cTn id="3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6"/>
                                        </p:tgtEl>
                                      </p:cBhvr>
                                    </p:animEffect>
                                  </p:childTnLst>
                                </p:cTn>
                              </p:par>
                            </p:childTnLst>
                          </p:cTn>
                        </p:par>
                        <p:par>
                          <p:cTn id="39" fill="hold">
                            <p:stCondLst>
                              <p:cond delay="7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12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par>
                          <p:cTn id="47" fill="hold">
                            <p:stCondLst>
                              <p:cond delay="17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22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732911" y="1365299"/>
            <a:ext cx="6623083" cy="3932657"/>
          </a:xfrm>
          <a:prstGeom prst="rect">
            <a:avLst/>
          </a:prstGeom>
        </p:spPr>
      </p:pic>
      <p:sp>
        <p:nvSpPr>
          <p:cNvPr id="10" name="文本框 9">
            <a:extLst>
              <a:ext uri="{FF2B5EF4-FFF2-40B4-BE49-F238E27FC236}">
                <a16:creationId xmlns:a16="http://schemas.microsoft.com/office/drawing/2014/main" xmlns="" id="{72305C62-B68C-4834-A7EA-229E94D20559}"/>
              </a:ext>
            </a:extLst>
          </p:cNvPr>
          <p:cNvSpPr txBox="1"/>
          <p:nvPr/>
        </p:nvSpPr>
        <p:spPr>
          <a:xfrm>
            <a:off x="4530341" y="60029"/>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4987570" y="527026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xmlns="" id="{3488CD4F-8F73-45DC-9361-9807808349AF}"/>
              </a:ext>
            </a:extLst>
          </p:cNvPr>
          <p:cNvGrpSpPr/>
          <p:nvPr/>
        </p:nvGrpSpPr>
        <p:grpSpPr>
          <a:xfrm>
            <a:off x="4987570" y="823427"/>
            <a:ext cx="1984626" cy="1138774"/>
            <a:chOff x="4987570" y="823427"/>
            <a:chExt cx="1984626" cy="1138774"/>
          </a:xfrm>
        </p:grpSpPr>
        <p:sp>
          <p:nvSpPr>
            <p:cNvPr id="2" name="文本框 1">
              <a:extLst>
                <a:ext uri="{FF2B5EF4-FFF2-40B4-BE49-F238E27FC236}">
                  <a16:creationId xmlns:a16="http://schemas.microsoft.com/office/drawing/2014/main" xmlns="" id="{9B0545E5-FB6A-48D9-8BFA-61EC0DECF83B}"/>
                </a:ext>
              </a:extLst>
            </p:cNvPr>
            <p:cNvSpPr txBox="1"/>
            <p:nvPr/>
          </p:nvSpPr>
          <p:spPr>
            <a:xfrm>
              <a:off x="5237426" y="823427"/>
              <a:ext cx="1734770" cy="769441"/>
            </a:xfrm>
            <a:prstGeom prst="rect">
              <a:avLst/>
            </a:prstGeom>
            <a:noFill/>
          </p:spPr>
          <p:txBody>
            <a:bodyPr wrap="none" rtlCol="0">
              <a:spAutoFit/>
            </a:bodyPr>
            <a:lstStyle/>
            <a:p>
              <a:r>
                <a:rPr lang="en-US" altLang="zh-CN" sz="4400" dirty="0">
                  <a:solidFill>
                    <a:srgbClr val="7FB4D3"/>
                  </a:solidFill>
                  <a:latin typeface="微软雅黑" panose="020B0503020204020204" pitchFamily="34" charset="-122"/>
                  <a:ea typeface="微软雅黑" panose="020B0503020204020204" pitchFamily="34" charset="-122"/>
                </a:rPr>
                <a:t>FOUR</a:t>
              </a:r>
              <a:endParaRPr lang="zh-CN" altLang="en-US" sz="4400" dirty="0">
                <a:solidFill>
                  <a:srgbClr val="7FB4D3"/>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7E1A22DE-CA3F-4512-B1CA-D5A100A7FF5D}"/>
                </a:ext>
              </a:extLst>
            </p:cNvPr>
            <p:cNvSpPr/>
            <p:nvPr/>
          </p:nvSpPr>
          <p:spPr>
            <a:xfrm>
              <a:off x="4987570" y="1562091"/>
              <a:ext cx="1980029" cy="400110"/>
            </a:xfrm>
            <a:prstGeom prst="rect">
              <a:avLst/>
            </a:prstGeom>
          </p:spPr>
          <p:txBody>
            <a:bodyPr wrap="non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grpSp>
      <p:sp>
        <p:nvSpPr>
          <p:cNvPr id="4" name="矩形 3">
            <a:extLst>
              <a:ext uri="{FF2B5EF4-FFF2-40B4-BE49-F238E27FC236}">
                <a16:creationId xmlns:a16="http://schemas.microsoft.com/office/drawing/2014/main" xmlns="" id="{B67C308B-2A2A-40FC-A7A1-6EF2B655AE35}"/>
              </a:ext>
            </a:extLst>
          </p:cNvPr>
          <p:cNvSpPr/>
          <p:nvPr/>
        </p:nvSpPr>
        <p:spPr>
          <a:xfrm>
            <a:off x="5152084" y="2171600"/>
            <a:ext cx="1651000" cy="3285900"/>
          </a:xfrm>
          <a:prstGeom prst="rect">
            <a:avLst/>
          </a:prstGeom>
        </p:spPr>
        <p:txBody>
          <a:bodyPr wrap="square">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4016661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a:extLst>
              <a:ext uri="{FF2B5EF4-FFF2-40B4-BE49-F238E27FC236}">
                <a16:creationId xmlns:a16="http://schemas.microsoft.com/office/drawing/2014/main" xmlns="" id="{02328D02-294C-469F-9FFA-8A92E09B8C4D}"/>
              </a:ext>
            </a:extLst>
          </p:cNvPr>
          <p:cNvGrpSpPr/>
          <p:nvPr/>
        </p:nvGrpSpPr>
        <p:grpSpPr>
          <a:xfrm>
            <a:off x="3558680" y="2630578"/>
            <a:ext cx="5281500" cy="2200648"/>
            <a:chOff x="3960309" y="3165179"/>
            <a:chExt cx="4579147" cy="1908000"/>
          </a:xfrm>
        </p:grpSpPr>
        <p:sp>
          <p:nvSpPr>
            <p:cNvPr id="3" name="Freeform 17">
              <a:extLst>
                <a:ext uri="{FF2B5EF4-FFF2-40B4-BE49-F238E27FC236}">
                  <a16:creationId xmlns:a16="http://schemas.microsoft.com/office/drawing/2014/main" xmlns="" id="{B6C2F4E8-06BF-4DAB-AC20-735A51BDBDBE}"/>
                </a:ext>
              </a:extLst>
            </p:cNvPr>
            <p:cNvSpPr>
              <a:spLocks noChangeAspect="1"/>
            </p:cNvSpPr>
            <p:nvPr/>
          </p:nvSpPr>
          <p:spPr bwMode="auto">
            <a:xfrm>
              <a:off x="6601270" y="3165179"/>
              <a:ext cx="1938186" cy="190800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BAE3F9"/>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17">
              <a:extLst>
                <a:ext uri="{FF2B5EF4-FFF2-40B4-BE49-F238E27FC236}">
                  <a16:creationId xmlns:a16="http://schemas.microsoft.com/office/drawing/2014/main" xmlns="" id="{F0BF4447-41D6-45A6-AB0E-35ABC08586D1}"/>
                </a:ext>
              </a:extLst>
            </p:cNvPr>
            <p:cNvSpPr>
              <a:spLocks/>
            </p:cNvSpPr>
            <p:nvPr/>
          </p:nvSpPr>
          <p:spPr bwMode="auto">
            <a:xfrm>
              <a:off x="5601916" y="3404365"/>
              <a:ext cx="1481733" cy="1458656"/>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F8C8CE"/>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18">
              <a:extLst>
                <a:ext uri="{FF2B5EF4-FFF2-40B4-BE49-F238E27FC236}">
                  <a16:creationId xmlns:a16="http://schemas.microsoft.com/office/drawing/2014/main" xmlns="" id="{9D053B75-3EB0-4232-990C-27B5BB6DE97E}"/>
                </a:ext>
              </a:extLst>
            </p:cNvPr>
            <p:cNvSpPr>
              <a:spLocks/>
            </p:cNvSpPr>
            <p:nvPr/>
          </p:nvSpPr>
          <p:spPr bwMode="auto">
            <a:xfrm>
              <a:off x="4682222" y="3523355"/>
              <a:ext cx="1295485" cy="126581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BAE3F9"/>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9">
              <a:extLst>
                <a:ext uri="{FF2B5EF4-FFF2-40B4-BE49-F238E27FC236}">
                  <a16:creationId xmlns:a16="http://schemas.microsoft.com/office/drawing/2014/main" xmlns="" id="{868254A7-14B2-4E35-B4FA-D09B53B64B45}"/>
                </a:ext>
              </a:extLst>
            </p:cNvPr>
            <p:cNvSpPr>
              <a:spLocks/>
            </p:cNvSpPr>
            <p:nvPr/>
          </p:nvSpPr>
          <p:spPr bwMode="auto">
            <a:xfrm>
              <a:off x="3960309" y="3649946"/>
              <a:ext cx="1028477" cy="104166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F8C8CE"/>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2001"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任意多边形 100">
            <a:extLst>
              <a:ext uri="{FF2B5EF4-FFF2-40B4-BE49-F238E27FC236}">
                <a16:creationId xmlns:a16="http://schemas.microsoft.com/office/drawing/2014/main" xmlns="" id="{727D758B-72F5-476A-9DB8-0D4FE0F00F1E}"/>
              </a:ext>
            </a:extLst>
          </p:cNvPr>
          <p:cNvSpPr/>
          <p:nvPr/>
        </p:nvSpPr>
        <p:spPr bwMode="auto">
          <a:xfrm>
            <a:off x="8143913" y="3094644"/>
            <a:ext cx="2940853" cy="330773"/>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9525" cap="flat" cmpd="sng" algn="ctr">
            <a:solidFill>
              <a:srgbClr val="0796A5"/>
            </a:solidFill>
            <a:prstDash val="solid"/>
            <a:headEnd type="oval" w="med" len="med"/>
            <a:tailEnd type="stealth" w="med" len="med"/>
          </a:ln>
          <a:effectLst/>
        </p:spPr>
        <p:txBody>
          <a:bodyPr anchor="ctr"/>
          <a:lstStyle/>
          <a:p>
            <a:pPr algn="ctr" defTabSz="1054737">
              <a:lnSpc>
                <a:spcPct val="130000"/>
              </a:lnSpc>
              <a:defRPr/>
            </a:pPr>
            <a:endParaRPr lang="zh-CN" altLang="en-US" sz="115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108">
            <a:extLst>
              <a:ext uri="{FF2B5EF4-FFF2-40B4-BE49-F238E27FC236}">
                <a16:creationId xmlns:a16="http://schemas.microsoft.com/office/drawing/2014/main" xmlns="" id="{EBD3D712-A441-48EB-AA65-79E1ABF28215}"/>
              </a:ext>
            </a:extLst>
          </p:cNvPr>
          <p:cNvSpPr/>
          <p:nvPr/>
        </p:nvSpPr>
        <p:spPr bwMode="auto">
          <a:xfrm flipH="1">
            <a:off x="939111" y="3450131"/>
            <a:ext cx="2942752" cy="330773"/>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9525" cap="flat" cmpd="sng" algn="ctr">
            <a:solidFill>
              <a:srgbClr val="0796A5"/>
            </a:solidFill>
            <a:prstDash val="solid"/>
            <a:headEnd type="oval" w="med" len="med"/>
            <a:tailEnd type="stealth" w="med" len="med"/>
          </a:ln>
          <a:effectLst/>
        </p:spPr>
        <p:txBody>
          <a:bodyPr anchor="ctr"/>
          <a:lstStyle/>
          <a:p>
            <a:pPr algn="ctr" defTabSz="1054737">
              <a:lnSpc>
                <a:spcPct val="130000"/>
              </a:lnSpc>
              <a:defRPr/>
            </a:pPr>
            <a:endParaRPr lang="zh-CN" altLang="en-US" sz="115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112">
            <a:extLst>
              <a:ext uri="{FF2B5EF4-FFF2-40B4-BE49-F238E27FC236}">
                <a16:creationId xmlns:a16="http://schemas.microsoft.com/office/drawing/2014/main" xmlns="" id="{B51AF387-7829-4F30-9323-BFF462288F31}"/>
              </a:ext>
            </a:extLst>
          </p:cNvPr>
          <p:cNvSpPr/>
          <p:nvPr/>
        </p:nvSpPr>
        <p:spPr>
          <a:xfrm>
            <a:off x="6307536" y="2286717"/>
            <a:ext cx="775609" cy="11558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9525" cap="flat" cmpd="sng" algn="ctr">
            <a:solidFill>
              <a:srgbClr val="0796A5"/>
            </a:solidFill>
            <a:prstDash val="solid"/>
            <a:headEnd type="oval" w="med" len="med"/>
            <a:tailEnd type="stealth" w="med" len="med"/>
          </a:ln>
          <a:effectLst/>
        </p:spPr>
        <p:txBody>
          <a:bodyPr anchor="ctr"/>
          <a:lstStyle/>
          <a:p>
            <a:pPr algn="ctr" defTabSz="1054737">
              <a:lnSpc>
                <a:spcPct val="130000"/>
              </a:lnSpc>
              <a:defRPr/>
            </a:pPr>
            <a:endParaRPr lang="zh-CN" altLang="en-US" sz="115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113">
            <a:extLst>
              <a:ext uri="{FF2B5EF4-FFF2-40B4-BE49-F238E27FC236}">
                <a16:creationId xmlns:a16="http://schemas.microsoft.com/office/drawing/2014/main" xmlns="" id="{4A1B3F81-66D2-42B5-B51C-B4F297FCA567}"/>
              </a:ext>
            </a:extLst>
          </p:cNvPr>
          <p:cNvSpPr/>
          <p:nvPr/>
        </p:nvSpPr>
        <p:spPr>
          <a:xfrm flipH="1">
            <a:off x="4332396" y="2279114"/>
            <a:ext cx="775609" cy="11558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9525" cap="flat" cmpd="sng" algn="ctr">
            <a:solidFill>
              <a:srgbClr val="0796A5"/>
            </a:solidFill>
            <a:prstDash val="solid"/>
            <a:headEnd type="oval" w="med" len="med"/>
            <a:tailEnd type="stealth" w="med" len="med"/>
          </a:ln>
          <a:effectLst/>
        </p:spPr>
        <p:txBody>
          <a:bodyPr anchor="ctr"/>
          <a:lstStyle/>
          <a:p>
            <a:pPr algn="ctr" defTabSz="1054737">
              <a:lnSpc>
                <a:spcPct val="130000"/>
              </a:lnSpc>
              <a:defRPr/>
            </a:pPr>
            <a:endParaRPr lang="zh-CN" altLang="en-US" sz="1156" ker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
            <a:extLst>
              <a:ext uri="{FF2B5EF4-FFF2-40B4-BE49-F238E27FC236}">
                <a16:creationId xmlns:a16="http://schemas.microsoft.com/office/drawing/2014/main" xmlns="" id="{1A35BC53-0EB0-40D6-B9E1-F98D5EF99CFA}"/>
              </a:ext>
            </a:extLst>
          </p:cNvPr>
          <p:cNvSpPr>
            <a:spLocks noChangeAspect="1" noEditPoints="1"/>
          </p:cNvSpPr>
          <p:nvPr/>
        </p:nvSpPr>
        <p:spPr bwMode="auto">
          <a:xfrm>
            <a:off x="4070680" y="3634116"/>
            <a:ext cx="261721" cy="27879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105467" tIns="52732" rIns="105467" bIns="52732" numCol="1" anchor="t" anchorCtr="0" compatLnSpc="1">
            <a:prstTxWarp prst="textNoShape">
              <a:avLst/>
            </a:prstTxWarp>
          </a:bodyPr>
          <a:lstStyle/>
          <a:p>
            <a:pPr>
              <a:lnSpc>
                <a:spcPct val="130000"/>
              </a:lnSpc>
            </a:pPr>
            <a:endParaRPr lang="en-US" sz="207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a:extLst>
              <a:ext uri="{FF2B5EF4-FFF2-40B4-BE49-F238E27FC236}">
                <a16:creationId xmlns:a16="http://schemas.microsoft.com/office/drawing/2014/main" xmlns="" id="{83B8B5AF-EC31-4561-9B1D-35DD999DF013}"/>
              </a:ext>
            </a:extLst>
          </p:cNvPr>
          <p:cNvSpPr>
            <a:spLocks noChangeAspect="1" noEditPoints="1"/>
          </p:cNvSpPr>
          <p:nvPr/>
        </p:nvSpPr>
        <p:spPr bwMode="auto">
          <a:xfrm>
            <a:off x="5023970" y="3608499"/>
            <a:ext cx="337315" cy="337671"/>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105467" tIns="52732" rIns="105467" bIns="52732" numCol="1" anchor="t" anchorCtr="0" compatLnSpc="1">
            <a:prstTxWarp prst="textNoShape">
              <a:avLst/>
            </a:prstTxWarp>
          </a:bodyPr>
          <a:lstStyle/>
          <a:p>
            <a:pPr>
              <a:lnSpc>
                <a:spcPct val="130000"/>
              </a:lnSpc>
            </a:pPr>
            <a:endParaRPr lang="en-US" sz="207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1">
            <a:extLst>
              <a:ext uri="{FF2B5EF4-FFF2-40B4-BE49-F238E27FC236}">
                <a16:creationId xmlns:a16="http://schemas.microsoft.com/office/drawing/2014/main" xmlns="" id="{30D1F904-D9D8-4B9C-8146-0AAC7EC710AD}"/>
              </a:ext>
            </a:extLst>
          </p:cNvPr>
          <p:cNvSpPr>
            <a:spLocks noChangeAspect="1" noEditPoints="1"/>
          </p:cNvSpPr>
          <p:nvPr/>
        </p:nvSpPr>
        <p:spPr bwMode="auto">
          <a:xfrm>
            <a:off x="6297136" y="3623036"/>
            <a:ext cx="293878" cy="29480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105467" tIns="52732" rIns="105467" bIns="52732" numCol="1" anchor="t" anchorCtr="0" compatLnSpc="1">
            <a:prstTxWarp prst="textNoShape">
              <a:avLst/>
            </a:prstTxWarp>
          </a:bodyPr>
          <a:lstStyle/>
          <a:p>
            <a:pPr>
              <a:lnSpc>
                <a:spcPct val="130000"/>
              </a:lnSpc>
            </a:pPr>
            <a:endParaRPr lang="en-US" sz="207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6">
            <a:extLst>
              <a:ext uri="{FF2B5EF4-FFF2-40B4-BE49-F238E27FC236}">
                <a16:creationId xmlns:a16="http://schemas.microsoft.com/office/drawing/2014/main" xmlns="" id="{27270644-81C6-458A-A171-A04744F903E8}"/>
              </a:ext>
            </a:extLst>
          </p:cNvPr>
          <p:cNvSpPr>
            <a:spLocks noChangeAspect="1"/>
          </p:cNvSpPr>
          <p:nvPr/>
        </p:nvSpPr>
        <p:spPr bwMode="auto">
          <a:xfrm>
            <a:off x="7754323" y="3635468"/>
            <a:ext cx="280256" cy="29065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05467" tIns="52732" rIns="105467" bIns="52732" numCol="1" anchor="t" anchorCtr="0" compatLnSpc="1">
            <a:prstTxWarp prst="textNoShape">
              <a:avLst/>
            </a:prstTxWarp>
          </a:bodyPr>
          <a:lstStyle/>
          <a:p>
            <a:pPr>
              <a:lnSpc>
                <a:spcPct val="130000"/>
              </a:lnSpc>
            </a:pPr>
            <a:endParaRPr lang="en-US" sz="207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7">
            <a:extLst>
              <a:ext uri="{FF2B5EF4-FFF2-40B4-BE49-F238E27FC236}">
                <a16:creationId xmlns:a16="http://schemas.microsoft.com/office/drawing/2014/main" xmlns="" id="{194D1836-3026-422B-89A5-78DCA0C4B964}"/>
              </a:ext>
            </a:extLst>
          </p:cNvPr>
          <p:cNvSpPr txBox="1">
            <a:spLocks/>
          </p:cNvSpPr>
          <p:nvPr/>
        </p:nvSpPr>
        <p:spPr>
          <a:xfrm>
            <a:off x="797675" y="2248796"/>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bg1">
                    <a:lumMod val="65000"/>
                  </a:schemeClr>
                </a:solidFill>
                <a:ea typeface="微软雅黑" panose="020B0503020204020204" pitchFamily="34" charset="-122"/>
              </a:rPr>
              <a:t>请替换文字内容</a:t>
            </a:r>
          </a:p>
        </p:txBody>
      </p:sp>
      <p:sp>
        <p:nvSpPr>
          <p:cNvPr id="16" name="Text Placeholder 2">
            <a:extLst>
              <a:ext uri="{FF2B5EF4-FFF2-40B4-BE49-F238E27FC236}">
                <a16:creationId xmlns:a16="http://schemas.microsoft.com/office/drawing/2014/main" xmlns="" id="{AABC5065-E608-46D6-93F8-66D0D342C505}"/>
              </a:ext>
            </a:extLst>
          </p:cNvPr>
          <p:cNvSpPr txBox="1">
            <a:spLocks/>
          </p:cNvSpPr>
          <p:nvPr/>
        </p:nvSpPr>
        <p:spPr>
          <a:xfrm>
            <a:off x="1162905" y="2633642"/>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1"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b="1"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7" name="Text Placeholder 7">
            <a:extLst>
              <a:ext uri="{FF2B5EF4-FFF2-40B4-BE49-F238E27FC236}">
                <a16:creationId xmlns:a16="http://schemas.microsoft.com/office/drawing/2014/main" xmlns="" id="{9034BE90-8D0C-4F85-BBE0-A39622AFE010}"/>
              </a:ext>
            </a:extLst>
          </p:cNvPr>
          <p:cNvSpPr txBox="1">
            <a:spLocks/>
          </p:cNvSpPr>
          <p:nvPr/>
        </p:nvSpPr>
        <p:spPr>
          <a:xfrm>
            <a:off x="3474200" y="1448696"/>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bg1">
                    <a:lumMod val="65000"/>
                  </a:schemeClr>
                </a:solidFill>
                <a:ea typeface="微软雅黑" panose="020B0503020204020204" pitchFamily="34" charset="-122"/>
              </a:rPr>
              <a:t>请替换文字内容</a:t>
            </a:r>
          </a:p>
        </p:txBody>
      </p:sp>
      <p:sp>
        <p:nvSpPr>
          <p:cNvPr id="18" name="Text Placeholder 2">
            <a:extLst>
              <a:ext uri="{FF2B5EF4-FFF2-40B4-BE49-F238E27FC236}">
                <a16:creationId xmlns:a16="http://schemas.microsoft.com/office/drawing/2014/main" xmlns="" id="{6BC47BB6-DFDF-4723-BFB7-7A259BE41760}"/>
              </a:ext>
            </a:extLst>
          </p:cNvPr>
          <p:cNvSpPr txBox="1">
            <a:spLocks/>
          </p:cNvSpPr>
          <p:nvPr/>
        </p:nvSpPr>
        <p:spPr>
          <a:xfrm>
            <a:off x="3839430" y="1833542"/>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1"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b="1"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9" name="Text Placeholder 7">
            <a:extLst>
              <a:ext uri="{FF2B5EF4-FFF2-40B4-BE49-F238E27FC236}">
                <a16:creationId xmlns:a16="http://schemas.microsoft.com/office/drawing/2014/main" xmlns="" id="{C7F947F9-067F-43E9-A164-99FE1CE07E4D}"/>
              </a:ext>
            </a:extLst>
          </p:cNvPr>
          <p:cNvSpPr txBox="1">
            <a:spLocks/>
          </p:cNvSpPr>
          <p:nvPr/>
        </p:nvSpPr>
        <p:spPr>
          <a:xfrm>
            <a:off x="6817475" y="1705871"/>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bg1">
                    <a:lumMod val="65000"/>
                  </a:schemeClr>
                </a:solidFill>
                <a:ea typeface="微软雅黑" panose="020B0503020204020204" pitchFamily="34" charset="-122"/>
              </a:rPr>
              <a:t>请替换文字内容</a:t>
            </a:r>
          </a:p>
        </p:txBody>
      </p:sp>
      <p:sp>
        <p:nvSpPr>
          <p:cNvPr id="20" name="Text Placeholder 2">
            <a:extLst>
              <a:ext uri="{FF2B5EF4-FFF2-40B4-BE49-F238E27FC236}">
                <a16:creationId xmlns:a16="http://schemas.microsoft.com/office/drawing/2014/main" xmlns="" id="{A31ABFF1-CEBC-4521-BDB5-E81231ED07DC}"/>
              </a:ext>
            </a:extLst>
          </p:cNvPr>
          <p:cNvSpPr txBox="1">
            <a:spLocks/>
          </p:cNvSpPr>
          <p:nvPr/>
        </p:nvSpPr>
        <p:spPr>
          <a:xfrm>
            <a:off x="7182705" y="2090717"/>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1"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b="1"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1" name="Text Placeholder 7">
            <a:extLst>
              <a:ext uri="{FF2B5EF4-FFF2-40B4-BE49-F238E27FC236}">
                <a16:creationId xmlns:a16="http://schemas.microsoft.com/office/drawing/2014/main" xmlns="" id="{AAC4C758-80B4-46DE-AE96-AFE5EF4F3A1D}"/>
              </a:ext>
            </a:extLst>
          </p:cNvPr>
          <p:cNvSpPr txBox="1">
            <a:spLocks/>
          </p:cNvSpPr>
          <p:nvPr/>
        </p:nvSpPr>
        <p:spPr>
          <a:xfrm>
            <a:off x="8427300" y="3412435"/>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b="0" dirty="0">
                <a:solidFill>
                  <a:schemeClr val="bg1">
                    <a:lumMod val="65000"/>
                  </a:schemeClr>
                </a:solidFill>
                <a:ea typeface="微软雅黑" panose="020B0503020204020204" pitchFamily="34" charset="-122"/>
              </a:rPr>
              <a:t>请替换文字内容</a:t>
            </a:r>
          </a:p>
        </p:txBody>
      </p:sp>
      <p:sp>
        <p:nvSpPr>
          <p:cNvPr id="22" name="Text Placeholder 2">
            <a:extLst>
              <a:ext uri="{FF2B5EF4-FFF2-40B4-BE49-F238E27FC236}">
                <a16:creationId xmlns:a16="http://schemas.microsoft.com/office/drawing/2014/main" xmlns="" id="{1359D8B8-A40A-47F7-8C9D-3A323A2BE9D5}"/>
              </a:ext>
            </a:extLst>
          </p:cNvPr>
          <p:cNvSpPr txBox="1">
            <a:spLocks/>
          </p:cNvSpPr>
          <p:nvPr/>
        </p:nvSpPr>
        <p:spPr>
          <a:xfrm>
            <a:off x="8792530" y="3797281"/>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900" b="1"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b="1"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2197532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800"/>
                                        <p:tgtEl>
                                          <p:spTgt spid="2"/>
                                        </p:tgtEl>
                                      </p:cBhvr>
                                    </p:animEffect>
                                  </p:childTnLst>
                                </p:cTn>
                              </p:par>
                            </p:childTnLst>
                          </p:cTn>
                        </p:par>
                        <p:par>
                          <p:cTn id="8" fill="hold">
                            <p:stCondLst>
                              <p:cond delay="9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4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9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4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par>
                                <p:cTn id="27" presetID="22" presetClass="entr" presetSubtype="4"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 calcmode="lin" valueType="num">
                                      <p:cBhvr>
                                        <p:cTn id="39" dur="4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40" dur="4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41" dur="400"/>
                                        <p:tgtEl>
                                          <p:spTgt spid="15">
                                            <p:txEl>
                                              <p:pRg st="0" end="0"/>
                                            </p:txEl>
                                          </p:spTgt>
                                        </p:tgtEl>
                                      </p:cBhvr>
                                    </p:animEffect>
                                  </p:childTnLst>
                                </p:cTn>
                              </p:par>
                            </p:childTnLst>
                          </p:cTn>
                        </p:par>
                        <p:par>
                          <p:cTn id="42" fill="hold">
                            <p:stCondLst>
                              <p:cond delay="3800"/>
                            </p:stCondLst>
                            <p:childTnLst>
                              <p:par>
                                <p:cTn id="43" presetID="53" presetClass="entr" presetSubtype="16" fill="hold" grpId="0" nodeType="afterEffect">
                                  <p:stCondLst>
                                    <p:cond delay="0"/>
                                  </p:stCondLst>
                                  <p:childTnLst>
                                    <p:set>
                                      <p:cBhvr>
                                        <p:cTn id="44" dur="1" fill="hold">
                                          <p:stCondLst>
                                            <p:cond delay="0"/>
                                          </p:stCondLst>
                                        </p:cTn>
                                        <p:tgtEl>
                                          <p:spTgt spid="16">
                                            <p:txEl>
                                              <p:pRg st="0" end="0"/>
                                            </p:txEl>
                                          </p:spTgt>
                                        </p:tgtEl>
                                        <p:attrNameLst>
                                          <p:attrName>style.visibility</p:attrName>
                                        </p:attrNameLst>
                                      </p:cBhvr>
                                      <p:to>
                                        <p:strVal val="visible"/>
                                      </p:to>
                                    </p:set>
                                    <p:anim calcmode="lin" valueType="num">
                                      <p:cBhvr>
                                        <p:cTn id="45" dur="4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6" dur="4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7" dur="400"/>
                                        <p:tgtEl>
                                          <p:spTgt spid="16">
                                            <p:txEl>
                                              <p:pRg st="0" end="0"/>
                                            </p:txEl>
                                          </p:spTgt>
                                        </p:tgtEl>
                                      </p:cBhvr>
                                    </p:animEffect>
                                  </p:childTnLst>
                                </p:cTn>
                              </p:par>
                            </p:childTnLst>
                          </p:cTn>
                        </p:par>
                        <p:par>
                          <p:cTn id="48" fill="hold">
                            <p:stCondLst>
                              <p:cond delay="4200"/>
                            </p:stCondLst>
                            <p:childTnLst>
                              <p:par>
                                <p:cTn id="49" presetID="53" presetClass="entr" presetSubtype="16" fill="hold" grpId="0" nodeType="afterEffect">
                                  <p:stCondLst>
                                    <p:cond delay="0"/>
                                  </p:stCondLst>
                                  <p:childTnLst>
                                    <p:set>
                                      <p:cBhvr>
                                        <p:cTn id="50" dur="1" fill="hold">
                                          <p:stCondLst>
                                            <p:cond delay="0"/>
                                          </p:stCondLst>
                                        </p:cTn>
                                        <p:tgtEl>
                                          <p:spTgt spid="17">
                                            <p:txEl>
                                              <p:pRg st="0" end="0"/>
                                            </p:txEl>
                                          </p:spTgt>
                                        </p:tgtEl>
                                        <p:attrNameLst>
                                          <p:attrName>style.visibility</p:attrName>
                                        </p:attrNameLst>
                                      </p:cBhvr>
                                      <p:to>
                                        <p:strVal val="visible"/>
                                      </p:to>
                                    </p:set>
                                    <p:anim calcmode="lin" valueType="num">
                                      <p:cBhvr>
                                        <p:cTn id="51" dur="4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52" dur="4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53" dur="400"/>
                                        <p:tgtEl>
                                          <p:spTgt spid="17">
                                            <p:txEl>
                                              <p:pRg st="0" end="0"/>
                                            </p:txEl>
                                          </p:spTgt>
                                        </p:tgtEl>
                                      </p:cBhvr>
                                    </p:animEffect>
                                  </p:childTnLst>
                                </p:cTn>
                              </p:par>
                            </p:childTnLst>
                          </p:cTn>
                        </p:par>
                        <p:par>
                          <p:cTn id="54" fill="hold">
                            <p:stCondLst>
                              <p:cond delay="4600"/>
                            </p:stCondLst>
                            <p:childTnLst>
                              <p:par>
                                <p:cTn id="55" presetID="53" presetClass="entr" presetSubtype="16" fill="hold" grpId="0" nodeType="afterEffect">
                                  <p:stCondLst>
                                    <p:cond delay="0"/>
                                  </p:stCondLst>
                                  <p:childTnLst>
                                    <p:set>
                                      <p:cBhvr>
                                        <p:cTn id="56" dur="1" fill="hold">
                                          <p:stCondLst>
                                            <p:cond delay="0"/>
                                          </p:stCondLst>
                                        </p:cTn>
                                        <p:tgtEl>
                                          <p:spTgt spid="18">
                                            <p:txEl>
                                              <p:pRg st="0" end="0"/>
                                            </p:txEl>
                                          </p:spTgt>
                                        </p:tgtEl>
                                        <p:attrNameLst>
                                          <p:attrName>style.visibility</p:attrName>
                                        </p:attrNameLst>
                                      </p:cBhvr>
                                      <p:to>
                                        <p:strVal val="visible"/>
                                      </p:to>
                                    </p:set>
                                    <p:anim calcmode="lin" valueType="num">
                                      <p:cBhvr>
                                        <p:cTn id="57" dur="4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58" dur="4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59" dur="400"/>
                                        <p:tgtEl>
                                          <p:spTgt spid="18">
                                            <p:txEl>
                                              <p:pRg st="0" end="0"/>
                                            </p:txEl>
                                          </p:spTgt>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9">
                                            <p:txEl>
                                              <p:pRg st="0" end="0"/>
                                            </p:txEl>
                                          </p:spTgt>
                                        </p:tgtEl>
                                        <p:attrNameLst>
                                          <p:attrName>style.visibility</p:attrName>
                                        </p:attrNameLst>
                                      </p:cBhvr>
                                      <p:to>
                                        <p:strVal val="visible"/>
                                      </p:to>
                                    </p:set>
                                    <p:anim calcmode="lin" valueType="num">
                                      <p:cBhvr>
                                        <p:cTn id="63" dur="4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4" dur="4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5" dur="400"/>
                                        <p:tgtEl>
                                          <p:spTgt spid="19">
                                            <p:txEl>
                                              <p:pRg st="0" end="0"/>
                                            </p:txEl>
                                          </p:spTgt>
                                        </p:tgtEl>
                                      </p:cBhvr>
                                    </p:animEffect>
                                  </p:childTnLst>
                                </p:cTn>
                              </p:par>
                            </p:childTnLst>
                          </p:cTn>
                        </p:par>
                        <p:par>
                          <p:cTn id="66" fill="hold">
                            <p:stCondLst>
                              <p:cond delay="5400"/>
                            </p:stCondLst>
                            <p:childTnLst>
                              <p:par>
                                <p:cTn id="67" presetID="53" presetClass="entr" presetSubtype="16" fill="hold" grpId="0" nodeType="afterEffect">
                                  <p:stCondLst>
                                    <p:cond delay="0"/>
                                  </p:stCondLst>
                                  <p:childTnLst>
                                    <p:set>
                                      <p:cBhvr>
                                        <p:cTn id="68" dur="1" fill="hold">
                                          <p:stCondLst>
                                            <p:cond delay="0"/>
                                          </p:stCondLst>
                                        </p:cTn>
                                        <p:tgtEl>
                                          <p:spTgt spid="20">
                                            <p:txEl>
                                              <p:pRg st="0" end="0"/>
                                            </p:txEl>
                                          </p:spTgt>
                                        </p:tgtEl>
                                        <p:attrNameLst>
                                          <p:attrName>style.visibility</p:attrName>
                                        </p:attrNameLst>
                                      </p:cBhvr>
                                      <p:to>
                                        <p:strVal val="visible"/>
                                      </p:to>
                                    </p:set>
                                    <p:anim calcmode="lin" valueType="num">
                                      <p:cBhvr>
                                        <p:cTn id="69" dur="4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70" dur="4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71" dur="400"/>
                                        <p:tgtEl>
                                          <p:spTgt spid="20">
                                            <p:txEl>
                                              <p:pRg st="0" end="0"/>
                                            </p:txEl>
                                          </p:spTgt>
                                        </p:tgtEl>
                                      </p:cBhvr>
                                    </p:animEffect>
                                  </p:childTnLst>
                                </p:cTn>
                              </p:par>
                            </p:childTnLst>
                          </p:cTn>
                        </p:par>
                        <p:par>
                          <p:cTn id="72" fill="hold">
                            <p:stCondLst>
                              <p:cond delay="5800"/>
                            </p:stCondLst>
                            <p:childTnLst>
                              <p:par>
                                <p:cTn id="73" presetID="53" presetClass="entr" presetSubtype="16" fill="hold" grpId="0"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 calcmode="lin" valueType="num">
                                      <p:cBhvr>
                                        <p:cTn id="75" dur="4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76" dur="4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77" dur="400"/>
                                        <p:tgtEl>
                                          <p:spTgt spid="21">
                                            <p:txEl>
                                              <p:pRg st="0" end="0"/>
                                            </p:txEl>
                                          </p:spTgt>
                                        </p:tgtEl>
                                      </p:cBhvr>
                                    </p:animEffect>
                                  </p:childTnLst>
                                </p:cTn>
                              </p:par>
                            </p:childTnLst>
                          </p:cTn>
                        </p:par>
                        <p:par>
                          <p:cTn id="78" fill="hold">
                            <p:stCondLst>
                              <p:cond delay="6200"/>
                            </p:stCondLst>
                            <p:childTnLst>
                              <p:par>
                                <p:cTn id="79" presetID="53" presetClass="entr" presetSubtype="16" fill="hold" grpId="0" nodeType="afterEffect">
                                  <p:stCondLst>
                                    <p:cond delay="0"/>
                                  </p:stCondLst>
                                  <p:childTnLst>
                                    <p:set>
                                      <p:cBhvr>
                                        <p:cTn id="80" dur="1" fill="hold">
                                          <p:stCondLst>
                                            <p:cond delay="0"/>
                                          </p:stCondLst>
                                        </p:cTn>
                                        <p:tgtEl>
                                          <p:spTgt spid="22">
                                            <p:txEl>
                                              <p:pRg st="0" end="0"/>
                                            </p:txEl>
                                          </p:spTgt>
                                        </p:tgtEl>
                                        <p:attrNameLst>
                                          <p:attrName>style.visibility</p:attrName>
                                        </p:attrNameLst>
                                      </p:cBhvr>
                                      <p:to>
                                        <p:strVal val="visible"/>
                                      </p:to>
                                    </p:set>
                                    <p:anim calcmode="lin" valueType="num">
                                      <p:cBhvr>
                                        <p:cTn id="81" dur="4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2" dur="4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3" dur="4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400" fill="hold"/>
                        <p:tgtEl>
                          <p:spTgt spid="15"/>
                        </p:tgtEl>
                        <p:attrNameLst>
                          <p:attrName>ppt_w</p:attrName>
                        </p:attrNameLst>
                      </p:cBhvr>
                      <p:tavLst>
                        <p:tav tm="0">
                          <p:val>
                            <p:fltVal val="0"/>
                          </p:val>
                        </p:tav>
                        <p:tav tm="100000">
                          <p:val>
                            <p:strVal val="#ppt_w"/>
                          </p:val>
                        </p:tav>
                      </p:tavLst>
                    </p:anim>
                    <p:anim calcmode="lin" valueType="num">
                      <p:cBhvr>
                        <p:cTn dur="400" fill="hold"/>
                        <p:tgtEl>
                          <p:spTgt spid="15"/>
                        </p:tgtEl>
                        <p:attrNameLst>
                          <p:attrName>ppt_h</p:attrName>
                        </p:attrNameLst>
                      </p:cBhvr>
                      <p:tavLst>
                        <p:tav tm="0">
                          <p:val>
                            <p:fltVal val="0"/>
                          </p:val>
                        </p:tav>
                        <p:tav tm="100000">
                          <p:val>
                            <p:strVal val="#ppt_h"/>
                          </p:val>
                        </p:tav>
                      </p:tavLst>
                    </p:anim>
                    <p:animEffect transition="in" filter="fade">
                      <p:cBhvr>
                        <p:cTn dur="4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400" fill="hold"/>
                        <p:tgtEl>
                          <p:spTgt spid="16"/>
                        </p:tgtEl>
                        <p:attrNameLst>
                          <p:attrName>ppt_w</p:attrName>
                        </p:attrNameLst>
                      </p:cBhvr>
                      <p:tavLst>
                        <p:tav tm="0">
                          <p:val>
                            <p:fltVal val="0"/>
                          </p:val>
                        </p:tav>
                        <p:tav tm="100000">
                          <p:val>
                            <p:strVal val="#ppt_w"/>
                          </p:val>
                        </p:tav>
                      </p:tavLst>
                    </p:anim>
                    <p:anim calcmode="lin" valueType="num">
                      <p:cBhvr>
                        <p:cTn dur="400" fill="hold"/>
                        <p:tgtEl>
                          <p:spTgt spid="16"/>
                        </p:tgtEl>
                        <p:attrNameLst>
                          <p:attrName>ppt_h</p:attrName>
                        </p:attrNameLst>
                      </p:cBhvr>
                      <p:tavLst>
                        <p:tav tm="0">
                          <p:val>
                            <p:fltVal val="0"/>
                          </p:val>
                        </p:tav>
                        <p:tav tm="100000">
                          <p:val>
                            <p:strVal val="#ppt_h"/>
                          </p:val>
                        </p:tav>
                      </p:tavLst>
                    </p:anim>
                    <p:animEffect transition="in" filter="fade">
                      <p:cBhvr>
                        <p:cTn dur="400"/>
                        <p:tgtEl>
                          <p:spTgt spid="16"/>
                        </p:tgtEl>
                      </p:cBhvr>
                    </p:animEffect>
                  </p:childTnLst>
                </p:cTn>
              </p:par>
            </p:tnLst>
          </p:tmpl>
        </p:tmplLst>
      </p:bldP>
      <p:bldP spid="17" grpId="0" build="p">
        <p:tmplLst>
          <p:tmpl lvl="1">
            <p:tnLst>
              <p:par>
                <p:cTn presetID="53" presetClass="entr" presetSubtype="16"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p:cTn dur="400" fill="hold"/>
                        <p:tgtEl>
                          <p:spTgt spid="17"/>
                        </p:tgtEl>
                        <p:attrNameLst>
                          <p:attrName>ppt_w</p:attrName>
                        </p:attrNameLst>
                      </p:cBhvr>
                      <p:tavLst>
                        <p:tav tm="0">
                          <p:val>
                            <p:fltVal val="0"/>
                          </p:val>
                        </p:tav>
                        <p:tav tm="100000">
                          <p:val>
                            <p:strVal val="#ppt_w"/>
                          </p:val>
                        </p:tav>
                      </p:tavLst>
                    </p:anim>
                    <p:anim calcmode="lin" valueType="num">
                      <p:cBhvr>
                        <p:cTn dur="400" fill="hold"/>
                        <p:tgtEl>
                          <p:spTgt spid="17"/>
                        </p:tgtEl>
                        <p:attrNameLst>
                          <p:attrName>ppt_h</p:attrName>
                        </p:attrNameLst>
                      </p:cBhvr>
                      <p:tavLst>
                        <p:tav tm="0">
                          <p:val>
                            <p:fltVal val="0"/>
                          </p:val>
                        </p:tav>
                        <p:tav tm="100000">
                          <p:val>
                            <p:strVal val="#ppt_h"/>
                          </p:val>
                        </p:tav>
                      </p:tavLst>
                    </p:anim>
                    <p:animEffect transition="in" filter="fade">
                      <p:cBhvr>
                        <p:cTn dur="400"/>
                        <p:tgtEl>
                          <p:spTgt spid="17"/>
                        </p:tgtEl>
                      </p:cBhvr>
                    </p:animEffect>
                  </p:childTnLst>
                </p:cTn>
              </p:par>
            </p:tnLst>
          </p:tmpl>
        </p:tmplLst>
      </p:bldP>
      <p:bldP spid="18" grpId="0" build="p">
        <p:tmplLst>
          <p:tmpl lvl="1">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400" fill="hold"/>
                        <p:tgtEl>
                          <p:spTgt spid="18"/>
                        </p:tgtEl>
                        <p:attrNameLst>
                          <p:attrName>ppt_w</p:attrName>
                        </p:attrNameLst>
                      </p:cBhvr>
                      <p:tavLst>
                        <p:tav tm="0">
                          <p:val>
                            <p:fltVal val="0"/>
                          </p:val>
                        </p:tav>
                        <p:tav tm="100000">
                          <p:val>
                            <p:strVal val="#ppt_w"/>
                          </p:val>
                        </p:tav>
                      </p:tavLst>
                    </p:anim>
                    <p:anim calcmode="lin" valueType="num">
                      <p:cBhvr>
                        <p:cTn dur="400" fill="hold"/>
                        <p:tgtEl>
                          <p:spTgt spid="18"/>
                        </p:tgtEl>
                        <p:attrNameLst>
                          <p:attrName>ppt_h</p:attrName>
                        </p:attrNameLst>
                      </p:cBhvr>
                      <p:tavLst>
                        <p:tav tm="0">
                          <p:val>
                            <p:fltVal val="0"/>
                          </p:val>
                        </p:tav>
                        <p:tav tm="100000">
                          <p:val>
                            <p:strVal val="#ppt_h"/>
                          </p:val>
                        </p:tav>
                      </p:tavLst>
                    </p:anim>
                    <p:animEffect transition="in" filter="fade">
                      <p:cBhvr>
                        <p:cTn dur="4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400" fill="hold"/>
                        <p:tgtEl>
                          <p:spTgt spid="19"/>
                        </p:tgtEl>
                        <p:attrNameLst>
                          <p:attrName>ppt_w</p:attrName>
                        </p:attrNameLst>
                      </p:cBhvr>
                      <p:tavLst>
                        <p:tav tm="0">
                          <p:val>
                            <p:fltVal val="0"/>
                          </p:val>
                        </p:tav>
                        <p:tav tm="100000">
                          <p:val>
                            <p:strVal val="#ppt_w"/>
                          </p:val>
                        </p:tav>
                      </p:tavLst>
                    </p:anim>
                    <p:anim calcmode="lin" valueType="num">
                      <p:cBhvr>
                        <p:cTn dur="400" fill="hold"/>
                        <p:tgtEl>
                          <p:spTgt spid="19"/>
                        </p:tgtEl>
                        <p:attrNameLst>
                          <p:attrName>ppt_h</p:attrName>
                        </p:attrNameLst>
                      </p:cBhvr>
                      <p:tavLst>
                        <p:tav tm="0">
                          <p:val>
                            <p:fltVal val="0"/>
                          </p:val>
                        </p:tav>
                        <p:tav tm="100000">
                          <p:val>
                            <p:strVal val="#ppt_h"/>
                          </p:val>
                        </p:tav>
                      </p:tavLst>
                    </p:anim>
                    <p:animEffect transition="in" filter="fade">
                      <p:cBhvr>
                        <p:cTn dur="400"/>
                        <p:tgtEl>
                          <p:spTgt spid="19"/>
                        </p:tgtEl>
                      </p:cBhvr>
                    </p:animEffect>
                  </p:childTnLst>
                </p:cTn>
              </p:par>
            </p:tnLst>
          </p:tmpl>
        </p:tmplLst>
      </p:bldP>
      <p:bldP spid="20" grpId="0" build="p">
        <p:tmplLst>
          <p:tmpl lvl="1">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400" fill="hold"/>
                        <p:tgtEl>
                          <p:spTgt spid="20"/>
                        </p:tgtEl>
                        <p:attrNameLst>
                          <p:attrName>ppt_w</p:attrName>
                        </p:attrNameLst>
                      </p:cBhvr>
                      <p:tavLst>
                        <p:tav tm="0">
                          <p:val>
                            <p:fltVal val="0"/>
                          </p:val>
                        </p:tav>
                        <p:tav tm="100000">
                          <p:val>
                            <p:strVal val="#ppt_w"/>
                          </p:val>
                        </p:tav>
                      </p:tavLst>
                    </p:anim>
                    <p:anim calcmode="lin" valueType="num">
                      <p:cBhvr>
                        <p:cTn dur="400" fill="hold"/>
                        <p:tgtEl>
                          <p:spTgt spid="20"/>
                        </p:tgtEl>
                        <p:attrNameLst>
                          <p:attrName>ppt_h</p:attrName>
                        </p:attrNameLst>
                      </p:cBhvr>
                      <p:tavLst>
                        <p:tav tm="0">
                          <p:val>
                            <p:fltVal val="0"/>
                          </p:val>
                        </p:tav>
                        <p:tav tm="100000">
                          <p:val>
                            <p:strVal val="#ppt_h"/>
                          </p:val>
                        </p:tav>
                      </p:tavLst>
                    </p:anim>
                    <p:animEffect transition="in" filter="fade">
                      <p:cBhvr>
                        <p:cTn dur="400"/>
                        <p:tgtEl>
                          <p:spTgt spid="20"/>
                        </p:tgtEl>
                      </p:cBhvr>
                    </p:animEffect>
                  </p:childTnLst>
                </p:cTn>
              </p:par>
            </p:tnLst>
          </p:tmpl>
        </p:tmplLst>
      </p:bldP>
      <p:bldP spid="21" grpId="0" build="p">
        <p:tmplLst>
          <p:tmpl lvl="1">
            <p:tnLst>
              <p:par>
                <p:cTn presetID="53" presetClass="entr" presetSubtype="16"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400" fill="hold"/>
                        <p:tgtEl>
                          <p:spTgt spid="21"/>
                        </p:tgtEl>
                        <p:attrNameLst>
                          <p:attrName>ppt_w</p:attrName>
                        </p:attrNameLst>
                      </p:cBhvr>
                      <p:tavLst>
                        <p:tav tm="0">
                          <p:val>
                            <p:fltVal val="0"/>
                          </p:val>
                        </p:tav>
                        <p:tav tm="100000">
                          <p:val>
                            <p:strVal val="#ppt_w"/>
                          </p:val>
                        </p:tav>
                      </p:tavLst>
                    </p:anim>
                    <p:anim calcmode="lin" valueType="num">
                      <p:cBhvr>
                        <p:cTn dur="400" fill="hold"/>
                        <p:tgtEl>
                          <p:spTgt spid="21"/>
                        </p:tgtEl>
                        <p:attrNameLst>
                          <p:attrName>ppt_h</p:attrName>
                        </p:attrNameLst>
                      </p:cBhvr>
                      <p:tavLst>
                        <p:tav tm="0">
                          <p:val>
                            <p:fltVal val="0"/>
                          </p:val>
                        </p:tav>
                        <p:tav tm="100000">
                          <p:val>
                            <p:strVal val="#ppt_h"/>
                          </p:val>
                        </p:tav>
                      </p:tavLst>
                    </p:anim>
                    <p:animEffect transition="in" filter="fade">
                      <p:cBhvr>
                        <p:cTn dur="4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400" fill="hold"/>
                        <p:tgtEl>
                          <p:spTgt spid="22"/>
                        </p:tgtEl>
                        <p:attrNameLst>
                          <p:attrName>ppt_w</p:attrName>
                        </p:attrNameLst>
                      </p:cBhvr>
                      <p:tavLst>
                        <p:tav tm="0">
                          <p:val>
                            <p:fltVal val="0"/>
                          </p:val>
                        </p:tav>
                        <p:tav tm="100000">
                          <p:val>
                            <p:strVal val="#ppt_w"/>
                          </p:val>
                        </p:tav>
                      </p:tavLst>
                    </p:anim>
                    <p:anim calcmode="lin" valueType="num">
                      <p:cBhvr>
                        <p:cTn dur="400" fill="hold"/>
                        <p:tgtEl>
                          <p:spTgt spid="22"/>
                        </p:tgtEl>
                        <p:attrNameLst>
                          <p:attrName>ppt_h</p:attrName>
                        </p:attrNameLst>
                      </p:cBhvr>
                      <p:tavLst>
                        <p:tav tm="0">
                          <p:val>
                            <p:fltVal val="0"/>
                          </p:val>
                        </p:tav>
                        <p:tav tm="100000">
                          <p:val>
                            <p:strVal val="#ppt_h"/>
                          </p:val>
                        </p:tav>
                      </p:tavLst>
                    </p:anim>
                    <p:animEffect transition="in" filter="fade">
                      <p:cBhvr>
                        <p:cTn dur="400"/>
                        <p:tgtEl>
                          <p:spTgt spid="22"/>
                        </p:tgtEl>
                      </p:cBhvr>
                    </p:animEffect>
                  </p:childTnLst>
                </p:cTn>
              </p:par>
            </p:tnLst>
          </p:tmpl>
        </p:tmplLst>
      </p:b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42">
            <a:extLst>
              <a:ext uri="{FF2B5EF4-FFF2-40B4-BE49-F238E27FC236}">
                <a16:creationId xmlns:a16="http://schemas.microsoft.com/office/drawing/2014/main" xmlns="" id="{49CCE683-EECD-4C9A-9061-1F8294FCA81D}"/>
              </a:ext>
            </a:extLst>
          </p:cNvPr>
          <p:cNvSpPr/>
          <p:nvPr/>
        </p:nvSpPr>
        <p:spPr>
          <a:xfrm rot="16200000" flipH="1">
            <a:off x="3379784" y="2702365"/>
            <a:ext cx="208117" cy="1824386"/>
          </a:xfrm>
          <a:prstGeom prst="round2SameRect">
            <a:avLst>
              <a:gd name="adj1" fmla="val 50000"/>
              <a:gd name="adj2" fmla="val 0"/>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lIns="164564" tIns="82283" rIns="164564" bIns="82283" rtlCol="0" anchor="ctr"/>
          <a:lstStyle/>
          <a:p>
            <a:pPr algn="ctr"/>
            <a:endParaRPr lang="bg-BG" sz="1013" dirty="0">
              <a:solidFill>
                <a:schemeClr val="bg1">
                  <a:lumMod val="65000"/>
                </a:schemeClr>
              </a:solidFill>
              <a:latin typeface="Calibri Light" panose="020F0302020204030204"/>
            </a:endParaRPr>
          </a:p>
        </p:txBody>
      </p:sp>
      <p:sp>
        <p:nvSpPr>
          <p:cNvPr id="3" name="Freeform 734">
            <a:extLst>
              <a:ext uri="{FF2B5EF4-FFF2-40B4-BE49-F238E27FC236}">
                <a16:creationId xmlns:a16="http://schemas.microsoft.com/office/drawing/2014/main" xmlns="" id="{E3139643-91DF-4CD3-AF71-B38B5C76CF95}"/>
              </a:ext>
            </a:extLst>
          </p:cNvPr>
          <p:cNvSpPr>
            <a:spLocks noChangeArrowheads="1"/>
          </p:cNvSpPr>
          <p:nvPr/>
        </p:nvSpPr>
        <p:spPr bwMode="auto">
          <a:xfrm rot="5400000">
            <a:off x="3417199" y="3617655"/>
            <a:ext cx="221183" cy="338037"/>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rgbClr val="BAE3F9"/>
          </a:solidFill>
          <a:ln>
            <a:noFill/>
          </a:ln>
          <a:effectLst/>
        </p:spPr>
        <p:txBody>
          <a:bodyPr wrap="none" anchor="ctr"/>
          <a:lstStyle/>
          <a:p>
            <a:endParaRPr lang="en-US" sz="1013" dirty="0">
              <a:solidFill>
                <a:schemeClr val="bg1">
                  <a:lumMod val="65000"/>
                </a:schemeClr>
              </a:solidFill>
              <a:latin typeface="Calibri Light" panose="020F0302020204030204"/>
            </a:endParaRPr>
          </a:p>
        </p:txBody>
      </p:sp>
      <p:sp>
        <p:nvSpPr>
          <p:cNvPr id="4" name="Rectangle 40">
            <a:extLst>
              <a:ext uri="{FF2B5EF4-FFF2-40B4-BE49-F238E27FC236}">
                <a16:creationId xmlns:a16="http://schemas.microsoft.com/office/drawing/2014/main" xmlns="" id="{11B504D8-B4FD-4E6A-AC87-5506ECDB414D}"/>
              </a:ext>
            </a:extLst>
          </p:cNvPr>
          <p:cNvSpPr/>
          <p:nvPr/>
        </p:nvSpPr>
        <p:spPr>
          <a:xfrm>
            <a:off x="6285189" y="3510503"/>
            <a:ext cx="1824386" cy="208118"/>
          </a:xfrm>
          <a:prstGeom prst="rect">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lIns="164564" tIns="82283" rIns="164564" bIns="82283" rtlCol="0" anchor="ctr"/>
          <a:lstStyle/>
          <a:p>
            <a:pPr algn="ctr"/>
            <a:endParaRPr lang="bg-BG" sz="1013" dirty="0">
              <a:solidFill>
                <a:schemeClr val="bg1">
                  <a:lumMod val="65000"/>
                </a:schemeClr>
              </a:solidFill>
              <a:latin typeface="Calibri Light" panose="020F0302020204030204"/>
            </a:endParaRPr>
          </a:p>
        </p:txBody>
      </p:sp>
      <p:sp>
        <p:nvSpPr>
          <p:cNvPr id="5" name="Freeform 734">
            <a:extLst>
              <a:ext uri="{FF2B5EF4-FFF2-40B4-BE49-F238E27FC236}">
                <a16:creationId xmlns:a16="http://schemas.microsoft.com/office/drawing/2014/main" xmlns="" id="{D49C11D7-3C75-40D9-A464-F26C76D2AFF7}"/>
              </a:ext>
            </a:extLst>
          </p:cNvPr>
          <p:cNvSpPr>
            <a:spLocks noChangeArrowheads="1"/>
          </p:cNvSpPr>
          <p:nvPr/>
        </p:nvSpPr>
        <p:spPr bwMode="auto">
          <a:xfrm rot="5400000">
            <a:off x="7114123" y="3631384"/>
            <a:ext cx="221182" cy="338037"/>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rgbClr val="BAE3F9"/>
          </a:solidFill>
          <a:ln>
            <a:noFill/>
          </a:ln>
          <a:effectLst/>
        </p:spPr>
        <p:txBody>
          <a:bodyPr wrap="none" anchor="ctr"/>
          <a:lstStyle/>
          <a:p>
            <a:endParaRPr lang="en-US" sz="1013" dirty="0">
              <a:solidFill>
                <a:schemeClr val="bg1">
                  <a:lumMod val="65000"/>
                </a:schemeClr>
              </a:solidFill>
              <a:latin typeface="Calibri Light" panose="020F0302020204030204"/>
            </a:endParaRPr>
          </a:p>
        </p:txBody>
      </p:sp>
      <p:sp>
        <p:nvSpPr>
          <p:cNvPr id="6" name="Round Same Side Corner Rectangle 36">
            <a:extLst>
              <a:ext uri="{FF2B5EF4-FFF2-40B4-BE49-F238E27FC236}">
                <a16:creationId xmlns:a16="http://schemas.microsoft.com/office/drawing/2014/main" xmlns="" id="{A2F90BEC-8A90-4279-BEA5-569DE025B82D}"/>
              </a:ext>
            </a:extLst>
          </p:cNvPr>
          <p:cNvSpPr/>
          <p:nvPr/>
        </p:nvSpPr>
        <p:spPr>
          <a:xfrm rot="5400000">
            <a:off x="8945432" y="2702340"/>
            <a:ext cx="208116" cy="1824385"/>
          </a:xfrm>
          <a:prstGeom prst="round2SameRect">
            <a:avLst>
              <a:gd name="adj1" fmla="val 50000"/>
              <a:gd name="adj2" fmla="val 0"/>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lIns="164564" tIns="82283" rIns="164564" bIns="82283" rtlCol="0" anchor="ctr"/>
          <a:lstStyle/>
          <a:p>
            <a:pPr algn="ctr"/>
            <a:endParaRPr lang="bg-BG" sz="1013" dirty="0">
              <a:solidFill>
                <a:schemeClr val="bg1">
                  <a:lumMod val="65000"/>
                </a:schemeClr>
              </a:solidFill>
              <a:latin typeface="Calibri Light" panose="020F0302020204030204"/>
            </a:endParaRPr>
          </a:p>
        </p:txBody>
      </p:sp>
      <p:sp>
        <p:nvSpPr>
          <p:cNvPr id="7" name="Freeform 734">
            <a:extLst>
              <a:ext uri="{FF2B5EF4-FFF2-40B4-BE49-F238E27FC236}">
                <a16:creationId xmlns:a16="http://schemas.microsoft.com/office/drawing/2014/main" xmlns="" id="{C26A69DF-FBBB-4249-B545-F061DA55C850}"/>
              </a:ext>
            </a:extLst>
          </p:cNvPr>
          <p:cNvSpPr>
            <a:spLocks noChangeArrowheads="1"/>
          </p:cNvSpPr>
          <p:nvPr/>
        </p:nvSpPr>
        <p:spPr bwMode="auto">
          <a:xfrm rot="16200000">
            <a:off x="8943110" y="3274078"/>
            <a:ext cx="221182" cy="338038"/>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rgbClr val="F8C8CE"/>
          </a:solidFill>
          <a:ln>
            <a:noFill/>
          </a:ln>
          <a:effectLst/>
        </p:spPr>
        <p:txBody>
          <a:bodyPr wrap="none" anchor="ctr"/>
          <a:lstStyle/>
          <a:p>
            <a:endParaRPr lang="en-US" sz="1013" dirty="0">
              <a:solidFill>
                <a:schemeClr val="bg1">
                  <a:lumMod val="65000"/>
                </a:schemeClr>
              </a:solidFill>
              <a:latin typeface="Calibri Light" panose="020F0302020204030204"/>
            </a:endParaRPr>
          </a:p>
        </p:txBody>
      </p:sp>
      <p:sp>
        <p:nvSpPr>
          <p:cNvPr id="8" name="Rectangle 32">
            <a:extLst>
              <a:ext uri="{FF2B5EF4-FFF2-40B4-BE49-F238E27FC236}">
                <a16:creationId xmlns:a16="http://schemas.microsoft.com/office/drawing/2014/main" xmlns="" id="{5D08DA69-1A01-4FA7-9DF4-AFA1220EF8A9}"/>
              </a:ext>
            </a:extLst>
          </p:cNvPr>
          <p:cNvSpPr/>
          <p:nvPr/>
        </p:nvSpPr>
        <p:spPr>
          <a:xfrm>
            <a:off x="4428420" y="3510504"/>
            <a:ext cx="1824386" cy="208119"/>
          </a:xfrm>
          <a:prstGeom prst="rect">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lIns="164564" tIns="82283" rIns="164564" bIns="82283" rtlCol="0" anchor="ctr"/>
          <a:lstStyle/>
          <a:p>
            <a:pPr algn="ctr"/>
            <a:endParaRPr lang="bg-BG" sz="1013" dirty="0">
              <a:solidFill>
                <a:schemeClr val="bg1">
                  <a:lumMod val="65000"/>
                </a:schemeClr>
              </a:solidFill>
              <a:latin typeface="Calibri Light" panose="020F0302020204030204"/>
            </a:endParaRPr>
          </a:p>
        </p:txBody>
      </p:sp>
      <p:sp>
        <p:nvSpPr>
          <p:cNvPr id="9" name="Freeform 734">
            <a:extLst>
              <a:ext uri="{FF2B5EF4-FFF2-40B4-BE49-F238E27FC236}">
                <a16:creationId xmlns:a16="http://schemas.microsoft.com/office/drawing/2014/main" xmlns="" id="{1EF6ED97-64CC-4DBB-8315-FD875515F0B3}"/>
              </a:ext>
            </a:extLst>
          </p:cNvPr>
          <p:cNvSpPr>
            <a:spLocks noChangeArrowheads="1"/>
          </p:cNvSpPr>
          <p:nvPr/>
        </p:nvSpPr>
        <p:spPr bwMode="auto">
          <a:xfrm rot="16200000">
            <a:off x="5215168" y="3270216"/>
            <a:ext cx="221183" cy="338037"/>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rgbClr val="F8C8CE"/>
          </a:solidFill>
          <a:ln>
            <a:noFill/>
          </a:ln>
          <a:effectLst/>
        </p:spPr>
        <p:txBody>
          <a:bodyPr wrap="none" anchor="ctr"/>
          <a:lstStyle/>
          <a:p>
            <a:endParaRPr lang="en-US" sz="1013" dirty="0">
              <a:solidFill>
                <a:schemeClr val="bg1">
                  <a:lumMod val="65000"/>
                </a:schemeClr>
              </a:solidFill>
              <a:latin typeface="Calibri Light" panose="020F0302020204030204"/>
            </a:endParaRPr>
          </a:p>
        </p:txBody>
      </p:sp>
      <p:grpSp>
        <p:nvGrpSpPr>
          <p:cNvPr id="10" name="Group 4">
            <a:extLst>
              <a:ext uri="{FF2B5EF4-FFF2-40B4-BE49-F238E27FC236}">
                <a16:creationId xmlns:a16="http://schemas.microsoft.com/office/drawing/2014/main" xmlns="" id="{06C9DD7B-12E2-448D-8A65-573BF9429FEA}"/>
              </a:ext>
            </a:extLst>
          </p:cNvPr>
          <p:cNvGrpSpPr/>
          <p:nvPr/>
        </p:nvGrpSpPr>
        <p:grpSpPr>
          <a:xfrm>
            <a:off x="4906125" y="4060518"/>
            <a:ext cx="838471" cy="896825"/>
            <a:chOff x="4567826" y="4145475"/>
            <a:chExt cx="944072" cy="1009776"/>
          </a:xfrm>
          <a:solidFill>
            <a:srgbClr val="85C6A7"/>
          </a:solidFill>
        </p:grpSpPr>
        <p:grpSp>
          <p:nvGrpSpPr>
            <p:cNvPr id="11" name="Group 95">
              <a:extLst>
                <a:ext uri="{FF2B5EF4-FFF2-40B4-BE49-F238E27FC236}">
                  <a16:creationId xmlns:a16="http://schemas.microsoft.com/office/drawing/2014/main" xmlns="" id="{B07308CA-5D99-444C-976C-3730F75DC3C1}"/>
                </a:ext>
              </a:extLst>
            </p:cNvPr>
            <p:cNvGrpSpPr/>
            <p:nvPr/>
          </p:nvGrpSpPr>
          <p:grpSpPr>
            <a:xfrm>
              <a:off x="4567826" y="4145475"/>
              <a:ext cx="944072" cy="1009776"/>
              <a:chOff x="1633379" y="2569107"/>
              <a:chExt cx="1487165" cy="1590666"/>
            </a:xfrm>
            <a:grpFill/>
          </p:grpSpPr>
          <p:sp>
            <p:nvSpPr>
              <p:cNvPr id="13" name="Sev01">
                <a:extLst>
                  <a:ext uri="{FF2B5EF4-FFF2-40B4-BE49-F238E27FC236}">
                    <a16:creationId xmlns:a16="http://schemas.microsoft.com/office/drawing/2014/main" xmlns="" id="{42C32829-E481-494F-A8E2-BE1E89247EAD}"/>
                  </a:ext>
                </a:extLst>
              </p:cNvPr>
              <p:cNvSpPr/>
              <p:nvPr/>
            </p:nvSpPr>
            <p:spPr>
              <a:xfrm rot="18900000">
                <a:off x="1633379" y="2672608"/>
                <a:ext cx="1487165" cy="1487165"/>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sp>
            <p:nvSpPr>
              <p:cNvPr id="14" name="Sev01">
                <a:extLst>
                  <a:ext uri="{FF2B5EF4-FFF2-40B4-BE49-F238E27FC236}">
                    <a16:creationId xmlns:a16="http://schemas.microsoft.com/office/drawing/2014/main" xmlns="" id="{FF929092-3A96-4000-A541-DF863704065B}"/>
                  </a:ext>
                </a:extLst>
              </p:cNvPr>
              <p:cNvSpPr/>
              <p:nvPr/>
            </p:nvSpPr>
            <p:spPr>
              <a:xfrm rot="18900000">
                <a:off x="1633379" y="2569107"/>
                <a:ext cx="1487165" cy="1487165"/>
              </a:xfrm>
              <a:prstGeom prst="rect">
                <a:avLst/>
              </a:prstGeom>
              <a:solidFill>
                <a:srgbClr val="F8C8C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grpSp>
        <p:sp>
          <p:nvSpPr>
            <p:cNvPr id="12" name="Freeform 61">
              <a:extLst>
                <a:ext uri="{FF2B5EF4-FFF2-40B4-BE49-F238E27FC236}">
                  <a16:creationId xmlns:a16="http://schemas.microsoft.com/office/drawing/2014/main" xmlns="" id="{84B96E75-8E1A-4BF5-AF8A-C6E62BE4A49B}"/>
                </a:ext>
              </a:extLst>
            </p:cNvPr>
            <p:cNvSpPr/>
            <p:nvPr/>
          </p:nvSpPr>
          <p:spPr bwMode="auto">
            <a:xfrm>
              <a:off x="4850006" y="4424287"/>
              <a:ext cx="535141" cy="436765"/>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68580" tIns="34290" rIns="68580" bIns="34290" numCol="1" anchor="t" anchorCtr="0" compatLnSpc="1"/>
            <a:lstStyle/>
            <a:p>
              <a:endParaRPr lang="en-US" sz="1013" dirty="0">
                <a:solidFill>
                  <a:schemeClr val="bg1">
                    <a:lumMod val="65000"/>
                  </a:schemeClr>
                </a:solidFill>
              </a:endParaRPr>
            </a:p>
          </p:txBody>
        </p:sp>
      </p:grpSp>
      <p:grpSp>
        <p:nvGrpSpPr>
          <p:cNvPr id="15" name="Group 6">
            <a:extLst>
              <a:ext uri="{FF2B5EF4-FFF2-40B4-BE49-F238E27FC236}">
                <a16:creationId xmlns:a16="http://schemas.microsoft.com/office/drawing/2014/main" xmlns="" id="{D07E3B28-D00D-441A-A07C-13A4A261685C}"/>
              </a:ext>
            </a:extLst>
          </p:cNvPr>
          <p:cNvGrpSpPr/>
          <p:nvPr/>
        </p:nvGrpSpPr>
        <p:grpSpPr>
          <a:xfrm>
            <a:off x="6819632" y="2319630"/>
            <a:ext cx="838471" cy="896825"/>
            <a:chOff x="6722330" y="2185331"/>
            <a:chExt cx="944072" cy="1009776"/>
          </a:xfrm>
        </p:grpSpPr>
        <p:grpSp>
          <p:nvGrpSpPr>
            <p:cNvPr id="16" name="Group 85">
              <a:extLst>
                <a:ext uri="{FF2B5EF4-FFF2-40B4-BE49-F238E27FC236}">
                  <a16:creationId xmlns:a16="http://schemas.microsoft.com/office/drawing/2014/main" xmlns="" id="{E76B1373-4CC7-4AC6-A831-A650E246AEF6}"/>
                </a:ext>
              </a:extLst>
            </p:cNvPr>
            <p:cNvGrpSpPr/>
            <p:nvPr/>
          </p:nvGrpSpPr>
          <p:grpSpPr>
            <a:xfrm>
              <a:off x="6722330" y="2185331"/>
              <a:ext cx="944072" cy="1009776"/>
              <a:chOff x="1633379" y="2569107"/>
              <a:chExt cx="1487165" cy="1590666"/>
            </a:xfrm>
          </p:grpSpPr>
          <p:sp>
            <p:nvSpPr>
              <p:cNvPr id="18" name="Sev01">
                <a:extLst>
                  <a:ext uri="{FF2B5EF4-FFF2-40B4-BE49-F238E27FC236}">
                    <a16:creationId xmlns:a16="http://schemas.microsoft.com/office/drawing/2014/main" xmlns="" id="{696E21E9-BCDF-48A1-996A-BB21E9897826}"/>
                  </a:ext>
                </a:extLst>
              </p:cNvPr>
              <p:cNvSpPr/>
              <p:nvPr/>
            </p:nvSpPr>
            <p:spPr>
              <a:xfrm rot="18900000">
                <a:off x="1633379" y="2672608"/>
                <a:ext cx="1487165" cy="1487165"/>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sp>
            <p:nvSpPr>
              <p:cNvPr id="19" name="Sev01">
                <a:extLst>
                  <a:ext uri="{FF2B5EF4-FFF2-40B4-BE49-F238E27FC236}">
                    <a16:creationId xmlns:a16="http://schemas.microsoft.com/office/drawing/2014/main" xmlns="" id="{5F3D03AA-FA51-471D-8515-F74CDD07979F}"/>
                  </a:ext>
                </a:extLst>
              </p:cNvPr>
              <p:cNvSpPr/>
              <p:nvPr/>
            </p:nvSpPr>
            <p:spPr>
              <a:xfrm rot="18900000">
                <a:off x="1633379" y="2569107"/>
                <a:ext cx="1487165" cy="1487165"/>
              </a:xfrm>
              <a:prstGeom prst="rect">
                <a:avLst/>
              </a:prstGeom>
              <a:solidFill>
                <a:srgbClr val="BAE3F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grpSp>
        <p:sp>
          <p:nvSpPr>
            <p:cNvPr id="17" name="Freeform 28">
              <a:extLst>
                <a:ext uri="{FF2B5EF4-FFF2-40B4-BE49-F238E27FC236}">
                  <a16:creationId xmlns:a16="http://schemas.microsoft.com/office/drawing/2014/main" xmlns="" id="{AD4E5F8B-173A-403C-912F-0029CC2F917C}"/>
                </a:ext>
              </a:extLst>
            </p:cNvPr>
            <p:cNvSpPr/>
            <p:nvPr/>
          </p:nvSpPr>
          <p:spPr bwMode="auto">
            <a:xfrm>
              <a:off x="7030433" y="2433830"/>
              <a:ext cx="360876" cy="50870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68580" tIns="34290" rIns="68580" bIns="34290" numCol="1" anchor="t" anchorCtr="0" compatLnSpc="1"/>
            <a:lstStyle/>
            <a:p>
              <a:endParaRPr lang="en-US" sz="1013" dirty="0">
                <a:solidFill>
                  <a:schemeClr val="bg1">
                    <a:lumMod val="65000"/>
                  </a:schemeClr>
                </a:solidFill>
              </a:endParaRPr>
            </a:p>
          </p:txBody>
        </p:sp>
      </p:grpSp>
      <p:grpSp>
        <p:nvGrpSpPr>
          <p:cNvPr id="20" name="Group 8">
            <a:extLst>
              <a:ext uri="{FF2B5EF4-FFF2-40B4-BE49-F238E27FC236}">
                <a16:creationId xmlns:a16="http://schemas.microsoft.com/office/drawing/2014/main" xmlns="" id="{5D0A2C1B-FB94-488E-9AD2-F5D088165E55}"/>
              </a:ext>
            </a:extLst>
          </p:cNvPr>
          <p:cNvGrpSpPr/>
          <p:nvPr/>
        </p:nvGrpSpPr>
        <p:grpSpPr>
          <a:xfrm>
            <a:off x="8630253" y="4060518"/>
            <a:ext cx="838471" cy="896825"/>
            <a:chOff x="8760991" y="4145475"/>
            <a:chExt cx="944072" cy="1009776"/>
          </a:xfrm>
          <a:solidFill>
            <a:srgbClr val="47A7DC"/>
          </a:solidFill>
        </p:grpSpPr>
        <p:grpSp>
          <p:nvGrpSpPr>
            <p:cNvPr id="21" name="Group 100">
              <a:extLst>
                <a:ext uri="{FF2B5EF4-FFF2-40B4-BE49-F238E27FC236}">
                  <a16:creationId xmlns:a16="http://schemas.microsoft.com/office/drawing/2014/main" xmlns="" id="{C7C55AAF-D7E8-462D-8132-F040F2A9FFEE}"/>
                </a:ext>
              </a:extLst>
            </p:cNvPr>
            <p:cNvGrpSpPr/>
            <p:nvPr/>
          </p:nvGrpSpPr>
          <p:grpSpPr>
            <a:xfrm>
              <a:off x="8760991" y="4145475"/>
              <a:ext cx="944072" cy="1009776"/>
              <a:chOff x="1633379" y="2569107"/>
              <a:chExt cx="1487165" cy="1590666"/>
            </a:xfrm>
            <a:grpFill/>
          </p:grpSpPr>
          <p:sp>
            <p:nvSpPr>
              <p:cNvPr id="23" name="Sev01">
                <a:extLst>
                  <a:ext uri="{FF2B5EF4-FFF2-40B4-BE49-F238E27FC236}">
                    <a16:creationId xmlns:a16="http://schemas.microsoft.com/office/drawing/2014/main" xmlns="" id="{0B4AFB2B-91C1-4D9F-9706-DEAFCC3A09E7}"/>
                  </a:ext>
                </a:extLst>
              </p:cNvPr>
              <p:cNvSpPr/>
              <p:nvPr/>
            </p:nvSpPr>
            <p:spPr>
              <a:xfrm rot="18900000">
                <a:off x="1633379" y="2672608"/>
                <a:ext cx="1487165" cy="1487165"/>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sp>
            <p:nvSpPr>
              <p:cNvPr id="24" name="Sev01">
                <a:extLst>
                  <a:ext uri="{FF2B5EF4-FFF2-40B4-BE49-F238E27FC236}">
                    <a16:creationId xmlns:a16="http://schemas.microsoft.com/office/drawing/2014/main" xmlns="" id="{28392FDC-842B-4933-AA44-A76AF4CDADF9}"/>
                  </a:ext>
                </a:extLst>
              </p:cNvPr>
              <p:cNvSpPr/>
              <p:nvPr/>
            </p:nvSpPr>
            <p:spPr>
              <a:xfrm rot="18900000">
                <a:off x="1633379" y="2569107"/>
                <a:ext cx="1487165" cy="1487165"/>
              </a:xfrm>
              <a:prstGeom prst="rect">
                <a:avLst/>
              </a:prstGeom>
              <a:solidFill>
                <a:srgbClr val="F8C8C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grpSp>
        <p:sp>
          <p:nvSpPr>
            <p:cNvPr id="22" name="Shape 731">
              <a:extLst>
                <a:ext uri="{FF2B5EF4-FFF2-40B4-BE49-F238E27FC236}">
                  <a16:creationId xmlns:a16="http://schemas.microsoft.com/office/drawing/2014/main" xmlns="" id="{4899010E-7960-4D8D-BDE4-7F9E31FDEB48}"/>
                </a:ext>
              </a:extLst>
            </p:cNvPr>
            <p:cNvSpPr/>
            <p:nvPr/>
          </p:nvSpPr>
          <p:spPr>
            <a:xfrm>
              <a:off x="9047226" y="4424287"/>
              <a:ext cx="371601" cy="467130"/>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solidFill>
            <a:ln w="12700" cap="flat">
              <a:noFill/>
              <a:miter lim="400000"/>
            </a:ln>
            <a:effectLst/>
          </p:spPr>
          <p:txBody>
            <a:bodyPr wrap="square" lIns="28575" tIns="28575" rIns="28575" bIns="28575" numCol="1" anchor="ctr">
              <a:noAutofit/>
            </a:bodyPr>
            <a:lstStyle/>
            <a:p>
              <a:pPr lvl="0" algn="l">
                <a:defRPr sz="3100" b="1">
                  <a:latin typeface="Kontrapunkt Bob Bold"/>
                  <a:ea typeface="Kontrapunkt Bob Bold"/>
                  <a:cs typeface="Kontrapunkt Bob Bold"/>
                  <a:sym typeface="Kontrapunkt Bob Bold"/>
                </a:defRPr>
              </a:pPr>
              <a:endParaRPr sz="2325">
                <a:solidFill>
                  <a:schemeClr val="bg1">
                    <a:lumMod val="65000"/>
                  </a:schemeClr>
                </a:solidFill>
              </a:endParaRPr>
            </a:p>
          </p:txBody>
        </p:sp>
      </p:grpSp>
      <p:grpSp>
        <p:nvGrpSpPr>
          <p:cNvPr id="25" name="Group 1">
            <a:extLst>
              <a:ext uri="{FF2B5EF4-FFF2-40B4-BE49-F238E27FC236}">
                <a16:creationId xmlns:a16="http://schemas.microsoft.com/office/drawing/2014/main" xmlns="" id="{B6B5A707-F849-4200-8975-51788BE19A9C}"/>
              </a:ext>
            </a:extLst>
          </p:cNvPr>
          <p:cNvGrpSpPr/>
          <p:nvPr/>
        </p:nvGrpSpPr>
        <p:grpSpPr>
          <a:xfrm>
            <a:off x="3107785" y="2319630"/>
            <a:ext cx="838471" cy="896825"/>
            <a:chOff x="2542994" y="2185331"/>
            <a:chExt cx="944072" cy="1009776"/>
          </a:xfrm>
        </p:grpSpPr>
        <p:grpSp>
          <p:nvGrpSpPr>
            <p:cNvPr id="26" name="Group 60">
              <a:extLst>
                <a:ext uri="{FF2B5EF4-FFF2-40B4-BE49-F238E27FC236}">
                  <a16:creationId xmlns:a16="http://schemas.microsoft.com/office/drawing/2014/main" xmlns="" id="{DB0E3CB0-BA80-45C7-9A0C-DB44C8B2CC7A}"/>
                </a:ext>
              </a:extLst>
            </p:cNvPr>
            <p:cNvGrpSpPr/>
            <p:nvPr/>
          </p:nvGrpSpPr>
          <p:grpSpPr>
            <a:xfrm>
              <a:off x="2542994" y="2185331"/>
              <a:ext cx="944072" cy="1009776"/>
              <a:chOff x="1633379" y="2569107"/>
              <a:chExt cx="1487165" cy="1590666"/>
            </a:xfrm>
          </p:grpSpPr>
          <p:sp>
            <p:nvSpPr>
              <p:cNvPr id="28" name="Sev01">
                <a:extLst>
                  <a:ext uri="{FF2B5EF4-FFF2-40B4-BE49-F238E27FC236}">
                    <a16:creationId xmlns:a16="http://schemas.microsoft.com/office/drawing/2014/main" xmlns="" id="{35FC0186-67D0-48CF-BC26-49C7B49B4CCD}"/>
                  </a:ext>
                </a:extLst>
              </p:cNvPr>
              <p:cNvSpPr/>
              <p:nvPr/>
            </p:nvSpPr>
            <p:spPr>
              <a:xfrm rot="18900000">
                <a:off x="1633379" y="2672608"/>
                <a:ext cx="1487165" cy="1487165"/>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sp>
            <p:nvSpPr>
              <p:cNvPr id="29" name="Sev01">
                <a:extLst>
                  <a:ext uri="{FF2B5EF4-FFF2-40B4-BE49-F238E27FC236}">
                    <a16:creationId xmlns:a16="http://schemas.microsoft.com/office/drawing/2014/main" xmlns="" id="{FB8C1CC7-ECFB-4B19-98A2-F1BD73A18092}"/>
                  </a:ext>
                </a:extLst>
              </p:cNvPr>
              <p:cNvSpPr/>
              <p:nvPr/>
            </p:nvSpPr>
            <p:spPr>
              <a:xfrm rot="18900000">
                <a:off x="1633379" y="2569107"/>
                <a:ext cx="1487165" cy="1487165"/>
              </a:xfrm>
              <a:prstGeom prst="rect">
                <a:avLst/>
              </a:prstGeom>
              <a:solidFill>
                <a:srgbClr val="BAE3F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bg1">
                      <a:lumMod val="65000"/>
                    </a:schemeClr>
                  </a:solidFill>
                  <a:latin typeface="FontAwesome" pitchFamily="2" charset="0"/>
                </a:endParaRPr>
              </a:p>
            </p:txBody>
          </p:sp>
        </p:grpSp>
        <p:sp>
          <p:nvSpPr>
            <p:cNvPr id="27" name="AutoShape 49">
              <a:extLst>
                <a:ext uri="{FF2B5EF4-FFF2-40B4-BE49-F238E27FC236}">
                  <a16:creationId xmlns:a16="http://schemas.microsoft.com/office/drawing/2014/main" xmlns="" id="{214C6282-E062-467D-94DE-9CED136F9F40}"/>
                </a:ext>
              </a:extLst>
            </p:cNvPr>
            <p:cNvSpPr/>
            <p:nvPr/>
          </p:nvSpPr>
          <p:spPr bwMode="auto">
            <a:xfrm>
              <a:off x="2773297" y="2414164"/>
              <a:ext cx="386778" cy="388331"/>
            </a:xfrm>
            <a:custGeom>
              <a:avLst/>
              <a:gdLst>
                <a:gd name="T0" fmla="*/ 197644 w 21600"/>
                <a:gd name="T1" fmla="*/ 198438 h 21600"/>
                <a:gd name="T2" fmla="*/ 197644 w 21600"/>
                <a:gd name="T3" fmla="*/ 198438 h 21600"/>
                <a:gd name="T4" fmla="*/ 197644 w 21600"/>
                <a:gd name="T5" fmla="*/ 198438 h 21600"/>
                <a:gd name="T6" fmla="*/ 197644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solidFill>
            <a:ln>
              <a:noFill/>
            </a:ln>
            <a:effectLst/>
          </p:spPr>
          <p:txBody>
            <a:bodyPr lIns="28575" tIns="28575" rIns="28575" bIns="28575" anchor="ctr"/>
            <a:lstStyle/>
            <a:p>
              <a:endParaRPr lang="en-US" sz="1013">
                <a:solidFill>
                  <a:schemeClr val="bg1">
                    <a:lumMod val="65000"/>
                  </a:schemeClr>
                </a:solidFill>
              </a:endParaRPr>
            </a:p>
          </p:txBody>
        </p:sp>
      </p:grpSp>
      <p:sp>
        <p:nvSpPr>
          <p:cNvPr id="30" name="Text Placeholder 7">
            <a:extLst>
              <a:ext uri="{FF2B5EF4-FFF2-40B4-BE49-F238E27FC236}">
                <a16:creationId xmlns:a16="http://schemas.microsoft.com/office/drawing/2014/main" xmlns="" id="{10D5E178-B576-40A1-99F4-CA2EFEEB8DC4}"/>
              </a:ext>
            </a:extLst>
          </p:cNvPr>
          <p:cNvSpPr txBox="1">
            <a:spLocks/>
          </p:cNvSpPr>
          <p:nvPr/>
        </p:nvSpPr>
        <p:spPr>
          <a:xfrm>
            <a:off x="4253788" y="1937001"/>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bg1">
                    <a:lumMod val="65000"/>
                  </a:schemeClr>
                </a:solidFill>
                <a:ea typeface="微软雅黑" panose="020B0503020204020204" pitchFamily="34" charset="-122"/>
              </a:rPr>
              <a:t>请替换文字内容</a:t>
            </a:r>
          </a:p>
        </p:txBody>
      </p:sp>
      <p:sp>
        <p:nvSpPr>
          <p:cNvPr id="31" name="Text Placeholder 2">
            <a:extLst>
              <a:ext uri="{FF2B5EF4-FFF2-40B4-BE49-F238E27FC236}">
                <a16:creationId xmlns:a16="http://schemas.microsoft.com/office/drawing/2014/main" xmlns="" id="{5F5CE7D7-056D-4578-896B-DA0296E0265B}"/>
              </a:ext>
            </a:extLst>
          </p:cNvPr>
          <p:cNvSpPr txBox="1">
            <a:spLocks/>
          </p:cNvSpPr>
          <p:nvPr/>
        </p:nvSpPr>
        <p:spPr>
          <a:xfrm>
            <a:off x="4253788" y="2321847"/>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2" name="Text Placeholder 7">
            <a:extLst>
              <a:ext uri="{FF2B5EF4-FFF2-40B4-BE49-F238E27FC236}">
                <a16:creationId xmlns:a16="http://schemas.microsoft.com/office/drawing/2014/main" xmlns="" id="{75B678A1-F815-460F-AF1E-D7A1D20A928E}"/>
              </a:ext>
            </a:extLst>
          </p:cNvPr>
          <p:cNvSpPr txBox="1">
            <a:spLocks/>
          </p:cNvSpPr>
          <p:nvPr/>
        </p:nvSpPr>
        <p:spPr>
          <a:xfrm>
            <a:off x="7972718" y="1955476"/>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bg1">
                    <a:lumMod val="65000"/>
                  </a:schemeClr>
                </a:solidFill>
                <a:ea typeface="微软雅黑" panose="020B0503020204020204" pitchFamily="34" charset="-122"/>
              </a:rPr>
              <a:t>请替换文字内容</a:t>
            </a:r>
          </a:p>
        </p:txBody>
      </p:sp>
      <p:sp>
        <p:nvSpPr>
          <p:cNvPr id="33" name="Text Placeholder 2">
            <a:extLst>
              <a:ext uri="{FF2B5EF4-FFF2-40B4-BE49-F238E27FC236}">
                <a16:creationId xmlns:a16="http://schemas.microsoft.com/office/drawing/2014/main" xmlns="" id="{5755FEC9-7AA7-478B-B285-1A05F77E1B15}"/>
              </a:ext>
            </a:extLst>
          </p:cNvPr>
          <p:cNvSpPr txBox="1">
            <a:spLocks/>
          </p:cNvSpPr>
          <p:nvPr/>
        </p:nvSpPr>
        <p:spPr>
          <a:xfrm>
            <a:off x="7972718" y="2340322"/>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4" name="Text Placeholder 7">
            <a:extLst>
              <a:ext uri="{FF2B5EF4-FFF2-40B4-BE49-F238E27FC236}">
                <a16:creationId xmlns:a16="http://schemas.microsoft.com/office/drawing/2014/main" xmlns="" id="{5D1D299C-18F8-4F45-AEA6-A48BB4B33F39}"/>
              </a:ext>
            </a:extLst>
          </p:cNvPr>
          <p:cNvSpPr txBox="1">
            <a:spLocks/>
          </p:cNvSpPr>
          <p:nvPr/>
        </p:nvSpPr>
        <p:spPr>
          <a:xfrm>
            <a:off x="2386888" y="4318251"/>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bg1">
                    <a:lumMod val="65000"/>
                  </a:schemeClr>
                </a:solidFill>
                <a:ea typeface="微软雅黑" panose="020B0503020204020204" pitchFamily="34" charset="-122"/>
              </a:rPr>
              <a:t>请替换文字内容</a:t>
            </a:r>
          </a:p>
        </p:txBody>
      </p:sp>
      <p:sp>
        <p:nvSpPr>
          <p:cNvPr id="35" name="Text Placeholder 2">
            <a:extLst>
              <a:ext uri="{FF2B5EF4-FFF2-40B4-BE49-F238E27FC236}">
                <a16:creationId xmlns:a16="http://schemas.microsoft.com/office/drawing/2014/main" xmlns="" id="{6C8E6EA2-7EAF-4A33-AF15-A8979C6BED3E}"/>
              </a:ext>
            </a:extLst>
          </p:cNvPr>
          <p:cNvSpPr txBox="1">
            <a:spLocks/>
          </p:cNvSpPr>
          <p:nvPr/>
        </p:nvSpPr>
        <p:spPr>
          <a:xfrm>
            <a:off x="2386888" y="4703097"/>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6" name="Text Placeholder 7">
            <a:extLst>
              <a:ext uri="{FF2B5EF4-FFF2-40B4-BE49-F238E27FC236}">
                <a16:creationId xmlns:a16="http://schemas.microsoft.com/office/drawing/2014/main" xmlns="" id="{9A1859BA-C78B-4763-8673-7A93560EA42F}"/>
              </a:ext>
            </a:extLst>
          </p:cNvPr>
          <p:cNvSpPr txBox="1">
            <a:spLocks/>
          </p:cNvSpPr>
          <p:nvPr/>
        </p:nvSpPr>
        <p:spPr>
          <a:xfrm>
            <a:off x="6105818" y="4336726"/>
            <a:ext cx="2657466"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b="0" dirty="0">
                <a:solidFill>
                  <a:schemeClr val="bg1">
                    <a:lumMod val="65000"/>
                  </a:schemeClr>
                </a:solidFill>
                <a:ea typeface="微软雅黑" panose="020B0503020204020204" pitchFamily="34" charset="-122"/>
              </a:rPr>
              <a:t>请替换文字内容</a:t>
            </a:r>
          </a:p>
        </p:txBody>
      </p:sp>
      <p:sp>
        <p:nvSpPr>
          <p:cNvPr id="37" name="Text Placeholder 2">
            <a:extLst>
              <a:ext uri="{FF2B5EF4-FFF2-40B4-BE49-F238E27FC236}">
                <a16:creationId xmlns:a16="http://schemas.microsoft.com/office/drawing/2014/main" xmlns="" id="{7CDA6B75-76EB-4A10-8F38-174356ECDDAD}"/>
              </a:ext>
            </a:extLst>
          </p:cNvPr>
          <p:cNvSpPr txBox="1">
            <a:spLocks/>
          </p:cNvSpPr>
          <p:nvPr/>
        </p:nvSpPr>
        <p:spPr>
          <a:xfrm>
            <a:off x="6105818" y="4721572"/>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5173721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1000"/>
                                        <p:tgtEl>
                                          <p:spTgt spid="35"/>
                                        </p:tgtEl>
                                      </p:cBhvr>
                                    </p:animEffect>
                                    <p:anim calcmode="lin" valueType="num">
                                      <p:cBhvr>
                                        <p:cTn id="27" dur="1000" fill="hold"/>
                                        <p:tgtEl>
                                          <p:spTgt spid="35"/>
                                        </p:tgtEl>
                                        <p:attrNameLst>
                                          <p:attrName>ppt_x</p:attrName>
                                        </p:attrNameLst>
                                      </p:cBhvr>
                                      <p:tavLst>
                                        <p:tav tm="0">
                                          <p:val>
                                            <p:strVal val="#ppt_x"/>
                                          </p:val>
                                        </p:tav>
                                        <p:tav tm="100000">
                                          <p:val>
                                            <p:strVal val="#ppt_x"/>
                                          </p:val>
                                        </p:tav>
                                      </p:tavLst>
                                    </p:anim>
                                    <p:anim calcmode="lin" valueType="num">
                                      <p:cBhvr>
                                        <p:cTn id="2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anim calcmode="lin" valueType="num">
                                      <p:cBhvr>
                                        <p:cTn id="74" dur="1000" fill="hold"/>
                                        <p:tgtEl>
                                          <p:spTgt spid="36"/>
                                        </p:tgtEl>
                                        <p:attrNameLst>
                                          <p:attrName>ppt_x</p:attrName>
                                        </p:attrNameLst>
                                      </p:cBhvr>
                                      <p:tavLst>
                                        <p:tav tm="0">
                                          <p:val>
                                            <p:strVal val="#ppt_x"/>
                                          </p:val>
                                        </p:tav>
                                        <p:tav tm="100000">
                                          <p:val>
                                            <p:strVal val="#ppt_x"/>
                                          </p:val>
                                        </p:tav>
                                      </p:tavLst>
                                    </p:anim>
                                    <p:anim calcmode="lin" valueType="num">
                                      <p:cBhvr>
                                        <p:cTn id="75" dur="1000" fill="hold"/>
                                        <p:tgtEl>
                                          <p:spTgt spid="3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1000"/>
                                        <p:tgtEl>
                                          <p:spTgt spid="37"/>
                                        </p:tgtEl>
                                      </p:cBhvr>
                                    </p:animEffect>
                                    <p:anim calcmode="lin" valueType="num">
                                      <p:cBhvr>
                                        <p:cTn id="79" dur="1000" fill="hold"/>
                                        <p:tgtEl>
                                          <p:spTgt spid="37"/>
                                        </p:tgtEl>
                                        <p:attrNameLst>
                                          <p:attrName>ppt_x</p:attrName>
                                        </p:attrNameLst>
                                      </p:cBhvr>
                                      <p:tavLst>
                                        <p:tav tm="0">
                                          <p:val>
                                            <p:strVal val="#ppt_x"/>
                                          </p:val>
                                        </p:tav>
                                        <p:tav tm="100000">
                                          <p:val>
                                            <p:strVal val="#ppt_x"/>
                                          </p:val>
                                        </p:tav>
                                      </p:tavLst>
                                    </p:anim>
                                    <p:anim calcmode="lin" valueType="num">
                                      <p:cBhvr>
                                        <p:cTn id="8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6"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1+#ppt_w/2"/>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3" fill="hold" grpId="0" nodeType="with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1+#ppt_w/2"/>
                                          </p:val>
                                        </p:tav>
                                        <p:tav tm="100000">
                                          <p:val>
                                            <p:strVal val="#ppt_x"/>
                                          </p:val>
                                        </p:tav>
                                      </p:tavLst>
                                    </p:anim>
                                    <p:anim calcmode="lin" valueType="num">
                                      <p:cBhvr additive="base">
                                        <p:cTn id="90" dur="500" fill="hold"/>
                                        <p:tgtEl>
                                          <p:spTgt spid="6"/>
                                        </p:tgtEl>
                                        <p:attrNameLst>
                                          <p:attrName>ppt_y</p:attrName>
                                        </p:attrNameLst>
                                      </p:cBhvr>
                                      <p:tavLst>
                                        <p:tav tm="0">
                                          <p:val>
                                            <p:strVal val="0-#ppt_h/2"/>
                                          </p:val>
                                        </p:tav>
                                        <p:tav tm="100000">
                                          <p:val>
                                            <p:strVal val="#ppt_y"/>
                                          </p:val>
                                        </p:tav>
                                      </p:tavLst>
                                    </p:anim>
                                  </p:childTnLst>
                                </p:cTn>
                              </p:par>
                              <p:par>
                                <p:cTn id="91" presetID="2" presetClass="entr" presetSubtype="3" fill="hold" grpId="0" nodeType="with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additive="base">
                                        <p:cTn id="93" dur="500" fill="hold"/>
                                        <p:tgtEl>
                                          <p:spTgt spid="7"/>
                                        </p:tgtEl>
                                        <p:attrNameLst>
                                          <p:attrName>ppt_x</p:attrName>
                                        </p:attrNameLst>
                                      </p:cBhvr>
                                      <p:tavLst>
                                        <p:tav tm="0">
                                          <p:val>
                                            <p:strVal val="1+#ppt_w/2"/>
                                          </p:val>
                                        </p:tav>
                                        <p:tav tm="100000">
                                          <p:val>
                                            <p:strVal val="#ppt_x"/>
                                          </p:val>
                                        </p:tav>
                                      </p:tavLst>
                                    </p:anim>
                                    <p:anim calcmode="lin" valueType="num">
                                      <p:cBhvr additive="base">
                                        <p:cTn id="9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1000"/>
                                        <p:tgtEl>
                                          <p:spTgt spid="32"/>
                                        </p:tgtEl>
                                      </p:cBhvr>
                                    </p:animEffect>
                                    <p:anim calcmode="lin" valueType="num">
                                      <p:cBhvr>
                                        <p:cTn id="100" dur="1000" fill="hold"/>
                                        <p:tgtEl>
                                          <p:spTgt spid="32"/>
                                        </p:tgtEl>
                                        <p:attrNameLst>
                                          <p:attrName>ppt_x</p:attrName>
                                        </p:attrNameLst>
                                      </p:cBhvr>
                                      <p:tavLst>
                                        <p:tav tm="0">
                                          <p:val>
                                            <p:strVal val="#ppt_x"/>
                                          </p:val>
                                        </p:tav>
                                        <p:tav tm="100000">
                                          <p:val>
                                            <p:strVal val="#ppt_x"/>
                                          </p:val>
                                        </p:tav>
                                      </p:tavLst>
                                    </p:anim>
                                    <p:anim calcmode="lin" valueType="num">
                                      <p:cBhvr>
                                        <p:cTn id="101" dur="1000" fill="hold"/>
                                        <p:tgtEl>
                                          <p:spTgt spid="3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1000"/>
                                        <p:tgtEl>
                                          <p:spTgt spid="33"/>
                                        </p:tgtEl>
                                      </p:cBhvr>
                                    </p:animEffect>
                                    <p:anim calcmode="lin" valueType="num">
                                      <p:cBhvr>
                                        <p:cTn id="105" dur="1000" fill="hold"/>
                                        <p:tgtEl>
                                          <p:spTgt spid="33"/>
                                        </p:tgtEl>
                                        <p:attrNameLst>
                                          <p:attrName>ppt_x</p:attrName>
                                        </p:attrNameLst>
                                      </p:cBhvr>
                                      <p:tavLst>
                                        <p:tav tm="0">
                                          <p:val>
                                            <p:strVal val="#ppt_x"/>
                                          </p:val>
                                        </p:tav>
                                        <p:tav tm="100000">
                                          <p:val>
                                            <p:strVal val="#ppt_x"/>
                                          </p:val>
                                        </p:tav>
                                      </p:tavLst>
                                    </p:anim>
                                    <p:anim calcmode="lin" valueType="num">
                                      <p:cBhvr>
                                        <p:cTn id="10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30" grpId="0"/>
      <p:bldP spid="31" grpId="0"/>
      <p:bldP spid="32" grpId="0"/>
      <p:bldP spid="33" grpId="0"/>
      <p:bldP spid="34" grpId="0"/>
      <p:bldP spid="35" grpId="0"/>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a:extLst>
              <a:ext uri="{FF2B5EF4-FFF2-40B4-BE49-F238E27FC236}">
                <a16:creationId xmlns:a16="http://schemas.microsoft.com/office/drawing/2014/main" xmlns="" id="{A7EE6C9F-645C-454C-A352-9072D5B29C9B}"/>
              </a:ext>
            </a:extLst>
          </p:cNvPr>
          <p:cNvGrpSpPr>
            <a:grpSpLocks/>
          </p:cNvGrpSpPr>
          <p:nvPr/>
        </p:nvGrpSpPr>
        <p:grpSpPr bwMode="auto">
          <a:xfrm>
            <a:off x="4039824" y="2491844"/>
            <a:ext cx="4233515" cy="1658982"/>
            <a:chOff x="1930" y="1737"/>
            <a:chExt cx="3203" cy="1514"/>
          </a:xfrm>
        </p:grpSpPr>
        <p:sp>
          <p:nvSpPr>
            <p:cNvPr id="3" name="Line 20">
              <a:extLst>
                <a:ext uri="{FF2B5EF4-FFF2-40B4-BE49-F238E27FC236}">
                  <a16:creationId xmlns:a16="http://schemas.microsoft.com/office/drawing/2014/main" xmlns="" id="{929ECA19-9AFB-4073-842F-5D13D87787CA}"/>
                </a:ext>
              </a:extLst>
            </p:cNvPr>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Line 21">
              <a:extLst>
                <a:ext uri="{FF2B5EF4-FFF2-40B4-BE49-F238E27FC236}">
                  <a16:creationId xmlns:a16="http://schemas.microsoft.com/office/drawing/2014/main" xmlns="" id="{B6943FEA-5214-4888-9652-221A6FD95BC7}"/>
                </a:ext>
              </a:extLst>
            </p:cNvPr>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Line 22">
              <a:extLst>
                <a:ext uri="{FF2B5EF4-FFF2-40B4-BE49-F238E27FC236}">
                  <a16:creationId xmlns:a16="http://schemas.microsoft.com/office/drawing/2014/main" xmlns="" id="{CAA15CF6-B422-4CE6-AB2D-579300FFF037}"/>
                </a:ext>
              </a:extLst>
            </p:cNvPr>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 name="Text Box 13">
            <a:extLst>
              <a:ext uri="{FF2B5EF4-FFF2-40B4-BE49-F238E27FC236}">
                <a16:creationId xmlns:a16="http://schemas.microsoft.com/office/drawing/2014/main" xmlns="" id="{86CB85AF-C01A-453D-B801-7F87B17D19E0}"/>
              </a:ext>
            </a:extLst>
          </p:cNvPr>
          <p:cNvSpPr txBox="1">
            <a:spLocks noChangeArrowheads="1"/>
          </p:cNvSpPr>
          <p:nvPr/>
        </p:nvSpPr>
        <p:spPr bwMode="auto">
          <a:xfrm>
            <a:off x="5860107" y="2809411"/>
            <a:ext cx="4394236" cy="332399"/>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 Box 11">
            <a:extLst>
              <a:ext uri="{FF2B5EF4-FFF2-40B4-BE49-F238E27FC236}">
                <a16:creationId xmlns:a16="http://schemas.microsoft.com/office/drawing/2014/main" xmlns="" id="{041A325E-3D23-40F3-8135-E6FFBCB43B59}"/>
              </a:ext>
            </a:extLst>
          </p:cNvPr>
          <p:cNvSpPr txBox="1">
            <a:spLocks noChangeArrowheads="1"/>
          </p:cNvSpPr>
          <p:nvPr/>
        </p:nvSpPr>
        <p:spPr bwMode="auto">
          <a:xfrm>
            <a:off x="5860106" y="3629826"/>
            <a:ext cx="4465526" cy="332399"/>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 Box 10">
            <a:extLst>
              <a:ext uri="{FF2B5EF4-FFF2-40B4-BE49-F238E27FC236}">
                <a16:creationId xmlns:a16="http://schemas.microsoft.com/office/drawing/2014/main" xmlns="" id="{82C3E75D-2196-4E71-8AFD-5BF93289B2C8}"/>
              </a:ext>
            </a:extLst>
          </p:cNvPr>
          <p:cNvSpPr txBox="1">
            <a:spLocks noChangeArrowheads="1"/>
          </p:cNvSpPr>
          <p:nvPr/>
        </p:nvSpPr>
        <p:spPr bwMode="auto">
          <a:xfrm>
            <a:off x="5860107" y="4450241"/>
            <a:ext cx="4394236" cy="332399"/>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 Box 35">
            <a:extLst>
              <a:ext uri="{FF2B5EF4-FFF2-40B4-BE49-F238E27FC236}">
                <a16:creationId xmlns:a16="http://schemas.microsoft.com/office/drawing/2014/main" xmlns="" id="{2C3A0435-0DAA-4606-82EA-A9F81307AAE0}"/>
              </a:ext>
            </a:extLst>
          </p:cNvPr>
          <p:cNvSpPr txBox="1">
            <a:spLocks noChangeArrowheads="1"/>
          </p:cNvSpPr>
          <p:nvPr/>
        </p:nvSpPr>
        <p:spPr bwMode="auto">
          <a:xfrm>
            <a:off x="5860105" y="2601265"/>
            <a:ext cx="2617267"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36">
            <a:extLst>
              <a:ext uri="{FF2B5EF4-FFF2-40B4-BE49-F238E27FC236}">
                <a16:creationId xmlns:a16="http://schemas.microsoft.com/office/drawing/2014/main" xmlns="" id="{95F52342-0004-47CE-A839-4637842F1E7C}"/>
              </a:ext>
            </a:extLst>
          </p:cNvPr>
          <p:cNvSpPr>
            <a:spLocks noChangeArrowheads="1"/>
          </p:cNvSpPr>
          <p:nvPr/>
        </p:nvSpPr>
        <p:spPr bwMode="auto">
          <a:xfrm>
            <a:off x="5702953" y="4205901"/>
            <a:ext cx="2288411" cy="258532"/>
          </a:xfrm>
          <a:prstGeom prst="rect">
            <a:avLst/>
          </a:prstGeom>
          <a:noFill/>
          <a:ln w="9525" algn="ctr">
            <a:noFill/>
            <a:miter lim="800000"/>
            <a:headEnd/>
            <a:tailEnd/>
          </a:ln>
          <a:effectLst/>
        </p:spPr>
        <p:txBody>
          <a:bodyPr wrap="square" lIns="0" tIns="0" rIns="0" bIns="0" anchor="ctr">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37">
            <a:extLst>
              <a:ext uri="{FF2B5EF4-FFF2-40B4-BE49-F238E27FC236}">
                <a16:creationId xmlns:a16="http://schemas.microsoft.com/office/drawing/2014/main" xmlns="" id="{1D091CCC-C8FF-44CB-8F9A-DF99CE1E460D}"/>
              </a:ext>
            </a:extLst>
          </p:cNvPr>
          <p:cNvSpPr>
            <a:spLocks noChangeArrowheads="1"/>
          </p:cNvSpPr>
          <p:nvPr/>
        </p:nvSpPr>
        <p:spPr bwMode="auto">
          <a:xfrm>
            <a:off x="5702953" y="3363353"/>
            <a:ext cx="2288411" cy="258532"/>
          </a:xfrm>
          <a:prstGeom prst="rect">
            <a:avLst/>
          </a:prstGeom>
          <a:noFill/>
          <a:ln w="9525" algn="ctr">
            <a:noFill/>
            <a:miter lim="800000"/>
            <a:headEnd/>
            <a:tailEnd/>
          </a:ln>
          <a:effectLst/>
        </p:spPr>
        <p:txBody>
          <a:bodyPr wrap="square" lIns="0" tIns="0" rIns="0" bIns="0" anchor="ctr">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4">
            <a:extLst>
              <a:ext uri="{FF2B5EF4-FFF2-40B4-BE49-F238E27FC236}">
                <a16:creationId xmlns:a16="http://schemas.microsoft.com/office/drawing/2014/main" xmlns="" id="{966E581E-8F77-4C34-B2A3-0EA3F74D46A6}"/>
              </a:ext>
            </a:extLst>
          </p:cNvPr>
          <p:cNvGrpSpPr/>
          <p:nvPr/>
        </p:nvGrpSpPr>
        <p:grpSpPr>
          <a:xfrm>
            <a:off x="2659965" y="3395841"/>
            <a:ext cx="2759722" cy="1413255"/>
            <a:chOff x="1047907" y="3811318"/>
            <a:chExt cx="3673475" cy="1881188"/>
          </a:xfrm>
        </p:grpSpPr>
        <p:grpSp>
          <p:nvGrpSpPr>
            <p:cNvPr id="13" name="Group 5">
              <a:extLst>
                <a:ext uri="{FF2B5EF4-FFF2-40B4-BE49-F238E27FC236}">
                  <a16:creationId xmlns:a16="http://schemas.microsoft.com/office/drawing/2014/main" xmlns="" id="{21AC7780-E5D3-4070-9FFD-1BC54FBE1F2A}"/>
                </a:ext>
              </a:extLst>
            </p:cNvPr>
            <p:cNvGrpSpPr>
              <a:grpSpLocks/>
            </p:cNvGrpSpPr>
            <p:nvPr/>
          </p:nvGrpSpPr>
          <p:grpSpPr bwMode="auto">
            <a:xfrm>
              <a:off x="1047907" y="3965306"/>
              <a:ext cx="3673475" cy="1727200"/>
              <a:chOff x="1728" y="3024"/>
              <a:chExt cx="2304" cy="1080"/>
            </a:xfrm>
          </p:grpSpPr>
          <p:sp>
            <p:nvSpPr>
              <p:cNvPr id="15" name="Freeform 5">
                <a:extLst>
                  <a:ext uri="{FF2B5EF4-FFF2-40B4-BE49-F238E27FC236}">
                    <a16:creationId xmlns:a16="http://schemas.microsoft.com/office/drawing/2014/main" xmlns="" id="{6EB61A6A-62FF-442B-9500-0DA25DEA222A}"/>
                  </a:ext>
                </a:extLst>
              </p:cNvPr>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rgbClr val="F8C8C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6">
                <a:extLst>
                  <a:ext uri="{FF2B5EF4-FFF2-40B4-BE49-F238E27FC236}">
                    <a16:creationId xmlns:a16="http://schemas.microsoft.com/office/drawing/2014/main" xmlns="" id="{772F3B10-8163-4CFD-89D0-A3247812BE7F}"/>
                  </a:ext>
                </a:extLst>
              </p:cNvPr>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 name="Oval 7">
              <a:extLst>
                <a:ext uri="{FF2B5EF4-FFF2-40B4-BE49-F238E27FC236}">
                  <a16:creationId xmlns:a16="http://schemas.microsoft.com/office/drawing/2014/main" xmlns="" id="{BED5A313-401F-4DC8-9B5D-4059EA5AADA5}"/>
                </a:ext>
              </a:extLst>
            </p:cNvPr>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86994" eaLnBrk="1" fontAlgn="base" hangingPunct="1">
                <a:spcBef>
                  <a:spcPts val="0"/>
                </a:spcBef>
                <a:buClrTx/>
                <a:buSzTx/>
                <a:buNone/>
                <a:defRPr/>
              </a:pPr>
              <a:endParaRPr lang="zh-CN" altLang="en-US" sz="586" b="0" kern="0">
                <a:solidFill>
                  <a:srgbClr val="000000"/>
                </a:solidFill>
                <a:latin typeface="Arial" panose="020B0604020202020204" pitchFamily="34" charset="0"/>
                <a:cs typeface="+mn-ea"/>
                <a:sym typeface="Arial" panose="020B0604020202020204" pitchFamily="34" charset="0"/>
              </a:endParaRPr>
            </a:p>
          </p:txBody>
        </p:sp>
      </p:grpSp>
      <p:grpSp>
        <p:nvGrpSpPr>
          <p:cNvPr id="17" name="Group 9">
            <a:extLst>
              <a:ext uri="{FF2B5EF4-FFF2-40B4-BE49-F238E27FC236}">
                <a16:creationId xmlns:a16="http://schemas.microsoft.com/office/drawing/2014/main" xmlns="" id="{98A07040-7561-437C-9780-6BB0EC89EB6F}"/>
              </a:ext>
            </a:extLst>
          </p:cNvPr>
          <p:cNvGrpSpPr/>
          <p:nvPr/>
        </p:nvGrpSpPr>
        <p:grpSpPr>
          <a:xfrm>
            <a:off x="3119126" y="2627798"/>
            <a:ext cx="1866450" cy="1158033"/>
            <a:chOff x="1659095" y="2788969"/>
            <a:chExt cx="2484437" cy="1541462"/>
          </a:xfrm>
        </p:grpSpPr>
        <p:grpSp>
          <p:nvGrpSpPr>
            <p:cNvPr id="18" name="Group 8">
              <a:extLst>
                <a:ext uri="{FF2B5EF4-FFF2-40B4-BE49-F238E27FC236}">
                  <a16:creationId xmlns:a16="http://schemas.microsoft.com/office/drawing/2014/main" xmlns="" id="{558031DC-E424-4A36-BB2B-7BC942349D9D}"/>
                </a:ext>
              </a:extLst>
            </p:cNvPr>
            <p:cNvGrpSpPr>
              <a:grpSpLocks/>
            </p:cNvGrpSpPr>
            <p:nvPr/>
          </p:nvGrpSpPr>
          <p:grpSpPr bwMode="auto">
            <a:xfrm>
              <a:off x="1659095" y="2957244"/>
              <a:ext cx="2484437" cy="1373187"/>
              <a:chOff x="2016" y="1944"/>
              <a:chExt cx="1728" cy="936"/>
            </a:xfrm>
          </p:grpSpPr>
          <p:sp>
            <p:nvSpPr>
              <p:cNvPr id="20" name="Freeform 9">
                <a:extLst>
                  <a:ext uri="{FF2B5EF4-FFF2-40B4-BE49-F238E27FC236}">
                    <a16:creationId xmlns:a16="http://schemas.microsoft.com/office/drawing/2014/main" xmlns="" id="{FD676579-9619-49B1-82F8-EDCF6CDEEF7E}"/>
                  </a:ext>
                </a:extLst>
              </p:cNvPr>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rgbClr val="BAE3F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0">
                <a:extLst>
                  <a:ext uri="{FF2B5EF4-FFF2-40B4-BE49-F238E27FC236}">
                    <a16:creationId xmlns:a16="http://schemas.microsoft.com/office/drawing/2014/main" xmlns="" id="{12FE2641-A696-43D7-A339-C061C8A967FB}"/>
                  </a:ext>
                </a:extLst>
              </p:cNvPr>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Oval 11">
              <a:extLst>
                <a:ext uri="{FF2B5EF4-FFF2-40B4-BE49-F238E27FC236}">
                  <a16:creationId xmlns:a16="http://schemas.microsoft.com/office/drawing/2014/main" xmlns="" id="{11319E6C-06ED-49A2-ACB6-D40E0B368A50}"/>
                </a:ext>
              </a:extLst>
            </p:cNvPr>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86994" eaLnBrk="1" fontAlgn="base" hangingPunct="1">
                <a:spcBef>
                  <a:spcPts val="0"/>
                </a:spcBef>
                <a:buClrTx/>
                <a:buSzTx/>
                <a:buNone/>
                <a:defRPr/>
              </a:pPr>
              <a:endParaRPr lang="zh-CN" altLang="en-US" sz="586" b="0" kern="0">
                <a:solidFill>
                  <a:srgbClr val="000000"/>
                </a:solidFill>
                <a:latin typeface="Arial" panose="020B0604020202020204" pitchFamily="34" charset="0"/>
                <a:cs typeface="+mn-ea"/>
                <a:sym typeface="Arial" panose="020B0604020202020204" pitchFamily="34" charset="0"/>
              </a:endParaRPr>
            </a:p>
          </p:txBody>
        </p:sp>
      </p:grpSp>
      <p:sp>
        <p:nvSpPr>
          <p:cNvPr id="22" name="Freeform 12">
            <a:extLst>
              <a:ext uri="{FF2B5EF4-FFF2-40B4-BE49-F238E27FC236}">
                <a16:creationId xmlns:a16="http://schemas.microsoft.com/office/drawing/2014/main" xmlns="" id="{2601D9AC-1BA9-4B30-8D88-D883E5AF96EC}"/>
              </a:ext>
            </a:extLst>
          </p:cNvPr>
          <p:cNvSpPr>
            <a:spLocks/>
          </p:cNvSpPr>
          <p:nvPr/>
        </p:nvSpPr>
        <p:spPr bwMode="auto">
          <a:xfrm>
            <a:off x="3515071" y="1761950"/>
            <a:ext cx="1074551" cy="1101983"/>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F8C8CE"/>
          </a:solidFill>
          <a:ln>
            <a:noFill/>
          </a:ln>
          <a:extLst/>
        </p:spPr>
        <p:txBody>
          <a:bodyPr wrap="none" anchor="ctr"/>
          <a:lstStyle/>
          <a:p>
            <a:pPr algn="just" defTabSz="686994">
              <a:lnSpc>
                <a:spcPct val="120000"/>
              </a:lnSpc>
              <a:defRPr/>
            </a:pPr>
            <a:endParaRPr lang="zh-CN" altLang="en-US" sz="586"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9">
            <a:extLst>
              <a:ext uri="{FF2B5EF4-FFF2-40B4-BE49-F238E27FC236}">
                <a16:creationId xmlns:a16="http://schemas.microsoft.com/office/drawing/2014/main" xmlns="" id="{7DC92846-A3F2-4845-AB1B-63F869CB17BC}"/>
              </a:ext>
            </a:extLst>
          </p:cNvPr>
          <p:cNvSpPr>
            <a:spLocks noEditPoints="1"/>
          </p:cNvSpPr>
          <p:nvPr/>
        </p:nvSpPr>
        <p:spPr bwMode="auto">
          <a:xfrm>
            <a:off x="3913032" y="3256646"/>
            <a:ext cx="344557" cy="33271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1">
            <a:extLst>
              <a:ext uri="{FF2B5EF4-FFF2-40B4-BE49-F238E27FC236}">
                <a16:creationId xmlns:a16="http://schemas.microsoft.com/office/drawing/2014/main" xmlns="" id="{10F4273E-17A8-4369-AB78-8DD237EC73B9}"/>
              </a:ext>
            </a:extLst>
          </p:cNvPr>
          <p:cNvSpPr>
            <a:spLocks noChangeAspect="1" noEditPoints="1"/>
          </p:cNvSpPr>
          <p:nvPr/>
        </p:nvSpPr>
        <p:spPr bwMode="auto">
          <a:xfrm>
            <a:off x="3873570" y="2311900"/>
            <a:ext cx="360268" cy="360650"/>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8696" tIns="34347" rIns="68696" bIns="34347" numCol="1" anchor="t" anchorCtr="0" compatLnSpc="1">
            <a:prstTxWarp prst="textNoShape">
              <a:avLst/>
            </a:prstTxWarp>
          </a:bodyPr>
          <a:lstStyle/>
          <a:p>
            <a:pPr algn="just">
              <a:lnSpc>
                <a:spcPct val="120000"/>
              </a:lnSpc>
            </a:pPr>
            <a:endParaRPr lang="en-US" sz="586"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1">
            <a:extLst>
              <a:ext uri="{FF2B5EF4-FFF2-40B4-BE49-F238E27FC236}">
                <a16:creationId xmlns:a16="http://schemas.microsoft.com/office/drawing/2014/main" xmlns="" id="{DB3135AD-1C52-42ED-8A6D-25AB9E6EDAD3}"/>
              </a:ext>
            </a:extLst>
          </p:cNvPr>
          <p:cNvGrpSpPr/>
          <p:nvPr/>
        </p:nvGrpSpPr>
        <p:grpSpPr>
          <a:xfrm>
            <a:off x="3890855" y="4276833"/>
            <a:ext cx="339174" cy="332713"/>
            <a:chOff x="6786562" y="796925"/>
            <a:chExt cx="500063" cy="490538"/>
          </a:xfrm>
          <a:solidFill>
            <a:schemeClr val="bg1"/>
          </a:solidFill>
        </p:grpSpPr>
        <p:sp>
          <p:nvSpPr>
            <p:cNvPr id="26" name="Freeform 27">
              <a:extLst>
                <a:ext uri="{FF2B5EF4-FFF2-40B4-BE49-F238E27FC236}">
                  <a16:creationId xmlns:a16="http://schemas.microsoft.com/office/drawing/2014/main" xmlns="" id="{666E7A68-A054-4AB0-8DDC-F9BEAD0EC137}"/>
                </a:ext>
              </a:extLst>
            </p:cNvPr>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8">
              <a:extLst>
                <a:ext uri="{FF2B5EF4-FFF2-40B4-BE49-F238E27FC236}">
                  <a16:creationId xmlns:a16="http://schemas.microsoft.com/office/drawing/2014/main" xmlns="" id="{C0A7D214-F4DE-4832-86F8-758DFD769681}"/>
                </a:ext>
              </a:extLst>
            </p:cNvPr>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9">
              <a:extLst>
                <a:ext uri="{FF2B5EF4-FFF2-40B4-BE49-F238E27FC236}">
                  <a16:creationId xmlns:a16="http://schemas.microsoft.com/office/drawing/2014/main" xmlns="" id="{DAB207B5-996E-463F-A04A-10B87A94BD3E}"/>
                </a:ext>
              </a:extLst>
            </p:cNvPr>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0">
              <a:extLst>
                <a:ext uri="{FF2B5EF4-FFF2-40B4-BE49-F238E27FC236}">
                  <a16:creationId xmlns:a16="http://schemas.microsoft.com/office/drawing/2014/main" xmlns="" id="{A261ADB4-0BB3-4F71-88B0-981D807CD3CC}"/>
                </a:ext>
              </a:extLst>
            </p:cNvPr>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66011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900" fill="hold"/>
                                        <p:tgtEl>
                                          <p:spTgt spid="12"/>
                                        </p:tgtEl>
                                        <p:attrNameLst>
                                          <p:attrName>ppt_x</p:attrName>
                                        </p:attrNameLst>
                                      </p:cBhvr>
                                      <p:tavLst>
                                        <p:tav tm="0">
                                          <p:val>
                                            <p:strVal val="#ppt_x"/>
                                          </p:val>
                                        </p:tav>
                                        <p:tav tm="100000">
                                          <p:val>
                                            <p:strVal val="#ppt_x"/>
                                          </p:val>
                                        </p:tav>
                                      </p:tavLst>
                                    </p:anim>
                                    <p:anim calcmode="lin" valueType="num">
                                      <p:cBhvr additive="base">
                                        <p:cTn id="8" dur="19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ppt_x"/>
                                          </p:val>
                                        </p:tav>
                                        <p:tav tm="100000">
                                          <p:val>
                                            <p:strVal val="#ppt_x"/>
                                          </p:val>
                                        </p:tav>
                                      </p:tavLst>
                                    </p:anim>
                                    <p:anim calcmode="lin" valueType="num">
                                      <p:cBhvr additive="base">
                                        <p:cTn id="12" dur="10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par>
                                <p:cTn id="32" presetID="22" presetClass="entr" presetSubtype="8" fill="hold" nodeType="withEffect">
                                  <p:stCondLst>
                                    <p:cond delay="450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xmlns="" id="{534096CB-6806-482B-A850-7D1A243BD2A3}"/>
              </a:ext>
            </a:extLst>
          </p:cNvPr>
          <p:cNvGraphicFramePr/>
          <p:nvPr>
            <p:extLst>
              <p:ext uri="{D42A27DB-BD31-4B8C-83A1-F6EECF244321}">
                <p14:modId xmlns:p14="http://schemas.microsoft.com/office/powerpoint/2010/main" val="2727418233"/>
              </p:ext>
            </p:extLst>
          </p:nvPr>
        </p:nvGraphicFramePr>
        <p:xfrm>
          <a:off x="1909277" y="1734564"/>
          <a:ext cx="7992368" cy="32758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1808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6197" y="1420088"/>
            <a:ext cx="5791834" cy="3439077"/>
          </a:xfrm>
          <a:prstGeom prst="rect">
            <a:avLst/>
          </a:prstGeom>
        </p:spPr>
      </p:pic>
      <p:sp>
        <p:nvSpPr>
          <p:cNvPr id="9" name="文本框 8">
            <a:extLst>
              <a:ext uri="{FF2B5EF4-FFF2-40B4-BE49-F238E27FC236}">
                <a16:creationId xmlns:a16="http://schemas.microsoft.com/office/drawing/2014/main" xmlns="" id="{1987DC4C-AD8C-41A6-976F-1EF16CE474B3}"/>
              </a:ext>
            </a:extLst>
          </p:cNvPr>
          <p:cNvSpPr txBox="1"/>
          <p:nvPr/>
        </p:nvSpPr>
        <p:spPr>
          <a:xfrm>
            <a:off x="4672939" y="2262562"/>
            <a:ext cx="3921266" cy="1323439"/>
          </a:xfrm>
          <a:prstGeom prst="rect">
            <a:avLst/>
          </a:prstGeom>
          <a:noFill/>
        </p:spPr>
        <p:txBody>
          <a:bodyPr wrap="none" rtlCol="0">
            <a:spAutoFit/>
          </a:bodyPr>
          <a:lstStyle/>
          <a:p>
            <a:r>
              <a:rPr lang="en-US" altLang="zh-CN" sz="8000" dirty="0">
                <a:solidFill>
                  <a:schemeClr val="bg1">
                    <a:lumMod val="65000"/>
                  </a:schemeClr>
                </a:solidFill>
              </a:rPr>
              <a:t>THANKS</a:t>
            </a:r>
            <a:endParaRPr lang="zh-CN" altLang="en-US" sz="8000" dirty="0">
              <a:solidFill>
                <a:schemeClr val="bg1">
                  <a:lumMod val="65000"/>
                </a:schemeClr>
              </a:solidFill>
            </a:endParaRPr>
          </a:p>
        </p:txBody>
      </p:sp>
      <p:sp>
        <p:nvSpPr>
          <p:cNvPr id="10" name="文本框 9">
            <a:extLst>
              <a:ext uri="{FF2B5EF4-FFF2-40B4-BE49-F238E27FC236}">
                <a16:creationId xmlns:a16="http://schemas.microsoft.com/office/drawing/2014/main" xmlns="" id="{72305C62-B68C-4834-A7EA-229E94D20559}"/>
              </a:ext>
            </a:extLst>
          </p:cNvPr>
          <p:cNvSpPr txBox="1"/>
          <p:nvPr/>
        </p:nvSpPr>
        <p:spPr>
          <a:xfrm>
            <a:off x="5107122" y="1760912"/>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5602451" y="289712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245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360"/>
                                          </p:val>
                                        </p:tav>
                                        <p:tav tm="100000">
                                          <p:val>
                                            <p:fltVal val="0"/>
                                          </p:val>
                                        </p:tav>
                                      </p:tavLst>
                                    </p:anim>
                                    <p:animEffect transition="in" filter="fade">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7710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680DBB7-D220-4522-94BB-1CC06F5282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732911" y="1365299"/>
            <a:ext cx="6623083" cy="3932657"/>
          </a:xfrm>
          <a:prstGeom prst="rect">
            <a:avLst/>
          </a:prstGeom>
        </p:spPr>
      </p:pic>
      <p:sp>
        <p:nvSpPr>
          <p:cNvPr id="10" name="文本框 9">
            <a:extLst>
              <a:ext uri="{FF2B5EF4-FFF2-40B4-BE49-F238E27FC236}">
                <a16:creationId xmlns:a16="http://schemas.microsoft.com/office/drawing/2014/main" xmlns="" id="{72305C62-B68C-4834-A7EA-229E94D20559}"/>
              </a:ext>
            </a:extLst>
          </p:cNvPr>
          <p:cNvSpPr txBox="1"/>
          <p:nvPr/>
        </p:nvSpPr>
        <p:spPr>
          <a:xfrm>
            <a:off x="4530341" y="60029"/>
            <a:ext cx="2601994" cy="923330"/>
          </a:xfrm>
          <a:prstGeom prst="rect">
            <a:avLst/>
          </a:prstGeom>
          <a:noFill/>
        </p:spPr>
        <p:txBody>
          <a:bodyPr wrap="none" rtlCol="0">
            <a:spAutoFit/>
          </a:bodyPr>
          <a:lstStyle/>
          <a:p>
            <a:r>
              <a:rPr lang="en-US" altLang="zh-CN" sz="54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5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07FDE30D-D0A5-4494-A94D-D1275F8731AF}"/>
              </a:ext>
            </a:extLst>
          </p:cNvPr>
          <p:cNvSpPr txBox="1"/>
          <p:nvPr/>
        </p:nvSpPr>
        <p:spPr>
          <a:xfrm>
            <a:off x="4987570" y="5270263"/>
            <a:ext cx="2601994" cy="923330"/>
          </a:xfrm>
          <a:prstGeom prst="rect">
            <a:avLst/>
          </a:prstGeom>
          <a:noFill/>
        </p:spPr>
        <p:txBody>
          <a:bodyPr wrap="none" rtlCol="0">
            <a:spAutoFit/>
          </a:bodyPr>
          <a:lstStyle/>
          <a:p>
            <a:r>
              <a:rPr lang="en-US" altLang="zh-CN" sz="5400" dirty="0">
                <a:solidFill>
                  <a:srgbClr val="7FB4D3"/>
                </a:solidFill>
                <a:latin typeface="微软雅黑" panose="020B0503020204020204" pitchFamily="34" charset="-122"/>
                <a:ea typeface="微软雅黑" panose="020B0503020204020204" pitchFamily="34" charset="-122"/>
              </a:rPr>
              <a:t>………….</a:t>
            </a:r>
            <a:endParaRPr lang="zh-CN" altLang="en-US" sz="5400" dirty="0">
              <a:solidFill>
                <a:srgbClr val="7FB4D3"/>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xmlns="" id="{3488CD4F-8F73-45DC-9361-9807808349AF}"/>
              </a:ext>
            </a:extLst>
          </p:cNvPr>
          <p:cNvGrpSpPr/>
          <p:nvPr/>
        </p:nvGrpSpPr>
        <p:grpSpPr>
          <a:xfrm>
            <a:off x="4987570" y="823427"/>
            <a:ext cx="1980029" cy="1138774"/>
            <a:chOff x="4987570" y="823427"/>
            <a:chExt cx="1980029" cy="1138774"/>
          </a:xfrm>
        </p:grpSpPr>
        <p:sp>
          <p:nvSpPr>
            <p:cNvPr id="2" name="文本框 1">
              <a:extLst>
                <a:ext uri="{FF2B5EF4-FFF2-40B4-BE49-F238E27FC236}">
                  <a16:creationId xmlns:a16="http://schemas.microsoft.com/office/drawing/2014/main" xmlns="" id="{9B0545E5-FB6A-48D9-8BFA-61EC0DECF83B}"/>
                </a:ext>
              </a:extLst>
            </p:cNvPr>
            <p:cNvSpPr txBox="1"/>
            <p:nvPr/>
          </p:nvSpPr>
          <p:spPr>
            <a:xfrm>
              <a:off x="5237426" y="823427"/>
              <a:ext cx="1414170" cy="769441"/>
            </a:xfrm>
            <a:prstGeom prst="rect">
              <a:avLst/>
            </a:prstGeom>
            <a:noFill/>
          </p:spPr>
          <p:txBody>
            <a:bodyPr wrap="none" rtlCol="0">
              <a:spAutoFit/>
            </a:bodyPr>
            <a:lstStyle/>
            <a:p>
              <a:r>
                <a:rPr lang="en-US" altLang="zh-CN" sz="4400" dirty="0">
                  <a:solidFill>
                    <a:srgbClr val="7FB4D3"/>
                  </a:solidFill>
                  <a:latin typeface="微软雅黑" panose="020B0503020204020204" pitchFamily="34" charset="-122"/>
                  <a:ea typeface="微软雅黑" panose="020B0503020204020204" pitchFamily="34" charset="-122"/>
                </a:rPr>
                <a:t>ONE</a:t>
              </a:r>
              <a:endParaRPr lang="zh-CN" altLang="en-US" sz="4400" dirty="0">
                <a:solidFill>
                  <a:srgbClr val="7FB4D3"/>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7E1A22DE-CA3F-4512-B1CA-D5A100A7FF5D}"/>
                </a:ext>
              </a:extLst>
            </p:cNvPr>
            <p:cNvSpPr/>
            <p:nvPr/>
          </p:nvSpPr>
          <p:spPr>
            <a:xfrm>
              <a:off x="4987570" y="1562091"/>
              <a:ext cx="1980029" cy="400110"/>
            </a:xfrm>
            <a:prstGeom prst="rect">
              <a:avLst/>
            </a:prstGeom>
          </p:spPr>
          <p:txBody>
            <a:bodyPr wrap="non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grpSp>
      <p:sp>
        <p:nvSpPr>
          <p:cNvPr id="4" name="矩形 3">
            <a:extLst>
              <a:ext uri="{FF2B5EF4-FFF2-40B4-BE49-F238E27FC236}">
                <a16:creationId xmlns:a16="http://schemas.microsoft.com/office/drawing/2014/main" xmlns="" id="{B67C308B-2A2A-40FC-A7A1-6EF2B655AE35}"/>
              </a:ext>
            </a:extLst>
          </p:cNvPr>
          <p:cNvSpPr/>
          <p:nvPr/>
        </p:nvSpPr>
        <p:spPr>
          <a:xfrm>
            <a:off x="5152084" y="2171600"/>
            <a:ext cx="1651000" cy="3285900"/>
          </a:xfrm>
          <a:prstGeom prst="rect">
            <a:avLst/>
          </a:prstGeom>
        </p:spPr>
        <p:txBody>
          <a:bodyPr wrap="square">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4178735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弧形 3">
            <a:extLst>
              <a:ext uri="{FF2B5EF4-FFF2-40B4-BE49-F238E27FC236}">
                <a16:creationId xmlns:a16="http://schemas.microsoft.com/office/drawing/2014/main" xmlns="" id="{0CC5FD32-D686-4288-87B5-38E73EF560E2}"/>
              </a:ext>
            </a:extLst>
          </p:cNvPr>
          <p:cNvSpPr/>
          <p:nvPr/>
        </p:nvSpPr>
        <p:spPr>
          <a:xfrm>
            <a:off x="2180318" y="1843314"/>
            <a:ext cx="3429000" cy="3429000"/>
          </a:xfrm>
          <a:prstGeom prst="arc">
            <a:avLst>
              <a:gd name="adj1" fmla="val 17701833"/>
              <a:gd name="adj2" fmla="val 3846468"/>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7B7F71BD-DA1F-4093-8CB8-8FC1858DE230}"/>
              </a:ext>
            </a:extLst>
          </p:cNvPr>
          <p:cNvGrpSpPr/>
          <p:nvPr/>
        </p:nvGrpSpPr>
        <p:grpSpPr>
          <a:xfrm>
            <a:off x="4866368" y="2131445"/>
            <a:ext cx="4953000" cy="742950"/>
            <a:chOff x="5018768" y="2296545"/>
            <a:chExt cx="4953000" cy="742950"/>
          </a:xfrm>
        </p:grpSpPr>
        <p:sp>
          <p:nvSpPr>
            <p:cNvPr id="6" name="五边形 9">
              <a:extLst>
                <a:ext uri="{FF2B5EF4-FFF2-40B4-BE49-F238E27FC236}">
                  <a16:creationId xmlns:a16="http://schemas.microsoft.com/office/drawing/2014/main" xmlns="" id="{5E56B735-9082-449D-93A8-8C284B4E9230}"/>
                </a:ext>
              </a:extLst>
            </p:cNvPr>
            <p:cNvSpPr/>
            <p:nvPr/>
          </p:nvSpPr>
          <p:spPr>
            <a:xfrm>
              <a:off x="5428343" y="2296545"/>
              <a:ext cx="4543425" cy="742950"/>
            </a:xfrm>
            <a:prstGeom prst="homePlate">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7" name="椭圆 6">
              <a:extLst>
                <a:ext uri="{FF2B5EF4-FFF2-40B4-BE49-F238E27FC236}">
                  <a16:creationId xmlns:a16="http://schemas.microsoft.com/office/drawing/2014/main" xmlns="" id="{A1C68DD5-0471-4106-88BA-CD2A18822619}"/>
                </a:ext>
              </a:extLst>
            </p:cNvPr>
            <p:cNvSpPr/>
            <p:nvPr/>
          </p:nvSpPr>
          <p:spPr>
            <a:xfrm>
              <a:off x="5018768" y="2296545"/>
              <a:ext cx="742950" cy="742950"/>
            </a:xfrm>
            <a:prstGeom prst="ellipse">
              <a:avLst/>
            </a:prstGeom>
            <a:solidFill>
              <a:srgbClr val="BAE3F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8" name="Freeform 114">
              <a:extLst>
                <a:ext uri="{FF2B5EF4-FFF2-40B4-BE49-F238E27FC236}">
                  <a16:creationId xmlns:a16="http://schemas.microsoft.com/office/drawing/2014/main" xmlns="" id="{18B568F4-FC00-4364-A2E6-026EA122F78F}"/>
                </a:ext>
              </a:extLst>
            </p:cNvPr>
            <p:cNvSpPr>
              <a:spLocks noEditPoints="1"/>
            </p:cNvSpPr>
            <p:nvPr/>
          </p:nvSpPr>
          <p:spPr bwMode="auto">
            <a:xfrm>
              <a:off x="5259274" y="2487045"/>
              <a:ext cx="261938" cy="361950"/>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schemeClr val="bg1">
                    <a:lumMod val="65000"/>
                  </a:schemeClr>
                </a:solidFill>
                <a:latin typeface="幼圆" panose="02010509060101010101" pitchFamily="49" charset="-122"/>
                <a:ea typeface="幼圆" panose="02010509060101010101" pitchFamily="49" charset="-122"/>
              </a:endParaRPr>
            </a:p>
          </p:txBody>
        </p:sp>
        <p:sp>
          <p:nvSpPr>
            <p:cNvPr id="9" name="矩形 8">
              <a:extLst>
                <a:ext uri="{FF2B5EF4-FFF2-40B4-BE49-F238E27FC236}">
                  <a16:creationId xmlns:a16="http://schemas.microsoft.com/office/drawing/2014/main" xmlns="" id="{B108FA7C-63BA-4031-9D15-1B53947A2BFB}"/>
                </a:ext>
              </a:extLst>
            </p:cNvPr>
            <p:cNvSpPr/>
            <p:nvPr/>
          </p:nvSpPr>
          <p:spPr>
            <a:xfrm>
              <a:off x="5799818" y="2356992"/>
              <a:ext cx="3422748" cy="646331"/>
            </a:xfrm>
            <a:prstGeom prst="rect">
              <a:avLst/>
            </a:prstGeom>
          </p:spPr>
          <p:txBody>
            <a:bodyPr wrap="square">
              <a:spAutoFit/>
            </a:bodyPr>
            <a:lstStyle/>
            <a:p>
              <a:r>
                <a:rPr lang="zh-CN" altLang="en-US" sz="120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本模板的所有素材和逻辑图表，均可自由编辑替换和移动。作品中目录框架完整，您可以根据实际进行增添。</a:t>
              </a:r>
            </a:p>
          </p:txBody>
        </p:sp>
      </p:grpSp>
      <p:grpSp>
        <p:nvGrpSpPr>
          <p:cNvPr id="10" name="组合 9">
            <a:extLst>
              <a:ext uri="{FF2B5EF4-FFF2-40B4-BE49-F238E27FC236}">
                <a16:creationId xmlns:a16="http://schemas.microsoft.com/office/drawing/2014/main" xmlns="" id="{105B1507-5366-4BD7-A801-5F3E55A33C35}"/>
              </a:ext>
            </a:extLst>
          </p:cNvPr>
          <p:cNvGrpSpPr/>
          <p:nvPr/>
        </p:nvGrpSpPr>
        <p:grpSpPr>
          <a:xfrm>
            <a:off x="5237843" y="3213327"/>
            <a:ext cx="4876799" cy="742950"/>
            <a:chOff x="5390243" y="3378427"/>
            <a:chExt cx="4876799" cy="742950"/>
          </a:xfrm>
        </p:grpSpPr>
        <p:sp>
          <p:nvSpPr>
            <p:cNvPr id="11" name="五边形 8">
              <a:extLst>
                <a:ext uri="{FF2B5EF4-FFF2-40B4-BE49-F238E27FC236}">
                  <a16:creationId xmlns:a16="http://schemas.microsoft.com/office/drawing/2014/main" xmlns="" id="{273C0156-E311-4458-B52E-61C93D16DE03}"/>
                </a:ext>
              </a:extLst>
            </p:cNvPr>
            <p:cNvSpPr/>
            <p:nvPr/>
          </p:nvSpPr>
          <p:spPr>
            <a:xfrm>
              <a:off x="5723617" y="3378427"/>
              <a:ext cx="4543425" cy="742950"/>
            </a:xfrm>
            <a:prstGeom prst="homePlate">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12" name="椭圆 11">
              <a:extLst>
                <a:ext uri="{FF2B5EF4-FFF2-40B4-BE49-F238E27FC236}">
                  <a16:creationId xmlns:a16="http://schemas.microsoft.com/office/drawing/2014/main" xmlns="" id="{4057F496-2E0A-4473-BD88-B7F3C3CD647B}"/>
                </a:ext>
              </a:extLst>
            </p:cNvPr>
            <p:cNvSpPr/>
            <p:nvPr/>
          </p:nvSpPr>
          <p:spPr>
            <a:xfrm>
              <a:off x="5390243" y="3378427"/>
              <a:ext cx="742950" cy="742950"/>
            </a:xfrm>
            <a:prstGeom prst="ellipse">
              <a:avLst/>
            </a:prstGeom>
            <a:solidFill>
              <a:srgbClr val="F8C8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13" name="Freeform 176">
              <a:extLst>
                <a:ext uri="{FF2B5EF4-FFF2-40B4-BE49-F238E27FC236}">
                  <a16:creationId xmlns:a16="http://schemas.microsoft.com/office/drawing/2014/main" xmlns="" id="{8A47B7DA-275A-44A8-9C03-73D9C741854E}"/>
                </a:ext>
              </a:extLst>
            </p:cNvPr>
            <p:cNvSpPr>
              <a:spLocks noEditPoints="1"/>
            </p:cNvSpPr>
            <p:nvPr/>
          </p:nvSpPr>
          <p:spPr bwMode="auto">
            <a:xfrm>
              <a:off x="5578361" y="3586389"/>
              <a:ext cx="366713" cy="327025"/>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schemeClr val="bg1">
                    <a:lumMod val="65000"/>
                  </a:schemeClr>
                </a:solidFill>
                <a:latin typeface="幼圆" panose="02010509060101010101" pitchFamily="49" charset="-122"/>
                <a:ea typeface="幼圆" panose="02010509060101010101" pitchFamily="49" charset="-122"/>
              </a:endParaRPr>
            </a:p>
          </p:txBody>
        </p:sp>
        <p:sp>
          <p:nvSpPr>
            <p:cNvPr id="14" name="矩形 13">
              <a:extLst>
                <a:ext uri="{FF2B5EF4-FFF2-40B4-BE49-F238E27FC236}">
                  <a16:creationId xmlns:a16="http://schemas.microsoft.com/office/drawing/2014/main" xmlns="" id="{B0165BFA-900A-4AA9-B760-D058F9EAC6C3}"/>
                </a:ext>
              </a:extLst>
            </p:cNvPr>
            <p:cNvSpPr/>
            <p:nvPr/>
          </p:nvSpPr>
          <p:spPr>
            <a:xfrm>
              <a:off x="6155369" y="3426735"/>
              <a:ext cx="3422748" cy="646331"/>
            </a:xfrm>
            <a:prstGeom prst="rect">
              <a:avLst/>
            </a:prstGeom>
          </p:spPr>
          <p:txBody>
            <a:bodyPr wrap="square">
              <a:spAutoFit/>
            </a:bodyPr>
            <a:lstStyle/>
            <a:p>
              <a:r>
                <a:rPr lang="zh-CN" altLang="en-US" sz="120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本模板的所有素材和逻辑图表，均可自由编辑替换和移动。作品中目录框架完整，您可以根据实际进行增添。</a:t>
              </a:r>
            </a:p>
          </p:txBody>
        </p:sp>
      </p:grpSp>
      <p:grpSp>
        <p:nvGrpSpPr>
          <p:cNvPr id="15" name="组合 14">
            <a:extLst>
              <a:ext uri="{FF2B5EF4-FFF2-40B4-BE49-F238E27FC236}">
                <a16:creationId xmlns:a16="http://schemas.microsoft.com/office/drawing/2014/main" xmlns="" id="{DE40180F-2CBE-4201-92F1-59F8835E34B8}"/>
              </a:ext>
            </a:extLst>
          </p:cNvPr>
          <p:cNvGrpSpPr/>
          <p:nvPr/>
        </p:nvGrpSpPr>
        <p:grpSpPr>
          <a:xfrm>
            <a:off x="4904468" y="4222183"/>
            <a:ext cx="4914900" cy="742950"/>
            <a:chOff x="5056868" y="4387283"/>
            <a:chExt cx="4914900" cy="742950"/>
          </a:xfrm>
        </p:grpSpPr>
        <p:sp>
          <p:nvSpPr>
            <p:cNvPr id="16" name="五边形 7">
              <a:extLst>
                <a:ext uri="{FF2B5EF4-FFF2-40B4-BE49-F238E27FC236}">
                  <a16:creationId xmlns:a16="http://schemas.microsoft.com/office/drawing/2014/main" xmlns="" id="{CE229CCD-BDD1-4D4E-91A1-5AFE92CB3C8D}"/>
                </a:ext>
              </a:extLst>
            </p:cNvPr>
            <p:cNvSpPr/>
            <p:nvPr/>
          </p:nvSpPr>
          <p:spPr>
            <a:xfrm>
              <a:off x="5428343" y="4387283"/>
              <a:ext cx="4543425" cy="742950"/>
            </a:xfrm>
            <a:prstGeom prst="homePlate">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17" name="椭圆 16">
              <a:extLst>
                <a:ext uri="{FF2B5EF4-FFF2-40B4-BE49-F238E27FC236}">
                  <a16:creationId xmlns:a16="http://schemas.microsoft.com/office/drawing/2014/main" xmlns="" id="{F8B00BAC-DC65-406D-98B9-0D6BE9B8D6B2}"/>
                </a:ext>
              </a:extLst>
            </p:cNvPr>
            <p:cNvSpPr/>
            <p:nvPr/>
          </p:nvSpPr>
          <p:spPr>
            <a:xfrm>
              <a:off x="5056868" y="4387283"/>
              <a:ext cx="742950" cy="742950"/>
            </a:xfrm>
            <a:prstGeom prst="ellipse">
              <a:avLst/>
            </a:prstGeom>
            <a:solidFill>
              <a:srgbClr val="BAE3F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幼圆" panose="02010509060101010101" pitchFamily="49" charset="-122"/>
                <a:ea typeface="幼圆" panose="02010509060101010101" pitchFamily="49" charset="-122"/>
              </a:endParaRPr>
            </a:p>
          </p:txBody>
        </p:sp>
        <p:sp>
          <p:nvSpPr>
            <p:cNvPr id="18" name="Freeform 142">
              <a:extLst>
                <a:ext uri="{FF2B5EF4-FFF2-40B4-BE49-F238E27FC236}">
                  <a16:creationId xmlns:a16="http://schemas.microsoft.com/office/drawing/2014/main" xmlns="" id="{829E7A7B-920C-4935-971F-DF93BF0693AF}"/>
                </a:ext>
              </a:extLst>
            </p:cNvPr>
            <p:cNvSpPr>
              <a:spLocks noEditPoints="1"/>
            </p:cNvSpPr>
            <p:nvPr/>
          </p:nvSpPr>
          <p:spPr bwMode="auto">
            <a:xfrm>
              <a:off x="5225143" y="4563495"/>
              <a:ext cx="406400" cy="390525"/>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schemeClr val="bg1">
                    <a:lumMod val="65000"/>
                  </a:schemeClr>
                </a:solidFill>
                <a:latin typeface="幼圆" panose="02010509060101010101" pitchFamily="49" charset="-122"/>
                <a:ea typeface="幼圆" panose="02010509060101010101" pitchFamily="49" charset="-122"/>
              </a:endParaRPr>
            </a:p>
          </p:txBody>
        </p:sp>
        <p:sp>
          <p:nvSpPr>
            <p:cNvPr id="19" name="矩形 18">
              <a:extLst>
                <a:ext uri="{FF2B5EF4-FFF2-40B4-BE49-F238E27FC236}">
                  <a16:creationId xmlns:a16="http://schemas.microsoft.com/office/drawing/2014/main" xmlns="" id="{01D3E959-9707-4C97-9968-C552614D4D39}"/>
                </a:ext>
              </a:extLst>
            </p:cNvPr>
            <p:cNvSpPr/>
            <p:nvPr/>
          </p:nvSpPr>
          <p:spPr>
            <a:xfrm>
              <a:off x="5834743" y="4435591"/>
              <a:ext cx="3422748" cy="646331"/>
            </a:xfrm>
            <a:prstGeom prst="rect">
              <a:avLst/>
            </a:prstGeom>
          </p:spPr>
          <p:txBody>
            <a:bodyPr wrap="square">
              <a:spAutoFit/>
            </a:bodyPr>
            <a:lstStyle/>
            <a:p>
              <a:r>
                <a:rPr lang="zh-CN" altLang="en-US" sz="1200" dirty="0">
                  <a:solidFill>
                    <a:schemeClr val="bg1">
                      <a:lumMod val="65000"/>
                    </a:schemeClr>
                  </a:solidFill>
                  <a:latin typeface="幼圆" panose="02010509060101010101" pitchFamily="49" charset="-122"/>
                  <a:ea typeface="幼圆" panose="02010509060101010101" pitchFamily="49" charset="-122"/>
                </a:rPr>
                <a:t>本模板的所有素材和逻辑图表，均可自由编辑替换和移动。作品中目录框架完整，您可以根据实际进行增添。</a:t>
              </a:r>
            </a:p>
          </p:txBody>
        </p:sp>
      </p:grpSp>
      <p:grpSp>
        <p:nvGrpSpPr>
          <p:cNvPr id="20" name="组合 19">
            <a:extLst>
              <a:ext uri="{FF2B5EF4-FFF2-40B4-BE49-F238E27FC236}">
                <a16:creationId xmlns:a16="http://schemas.microsoft.com/office/drawing/2014/main" xmlns="" id="{D7B2D32E-A40F-4DB7-9F5F-F8D23026C9DF}"/>
              </a:ext>
            </a:extLst>
          </p:cNvPr>
          <p:cNvGrpSpPr/>
          <p:nvPr/>
        </p:nvGrpSpPr>
        <p:grpSpPr>
          <a:xfrm>
            <a:off x="2111795" y="2331498"/>
            <a:ext cx="2606935" cy="2534862"/>
            <a:chOff x="2264195" y="2496598"/>
            <a:chExt cx="2606935" cy="2534862"/>
          </a:xfrm>
        </p:grpSpPr>
        <p:sp>
          <p:nvSpPr>
            <p:cNvPr id="21" name="矩形 20">
              <a:extLst>
                <a:ext uri="{FF2B5EF4-FFF2-40B4-BE49-F238E27FC236}">
                  <a16:creationId xmlns:a16="http://schemas.microsoft.com/office/drawing/2014/main" xmlns="" id="{FFA24B8F-FB41-4C75-B0FF-3040ABBD530E}"/>
                </a:ext>
              </a:extLst>
            </p:cNvPr>
            <p:cNvSpPr/>
            <p:nvPr/>
          </p:nvSpPr>
          <p:spPr>
            <a:xfrm>
              <a:off x="2264195" y="3696927"/>
              <a:ext cx="2606935" cy="1334533"/>
            </a:xfrm>
            <a:prstGeom prst="rect">
              <a:avLst/>
            </a:prstGeom>
          </p:spPr>
          <p:txBody>
            <a:bodyPr wrap="square">
              <a:spAutoFit/>
            </a:bodyPr>
            <a:lstStyle/>
            <a:p>
              <a:pPr>
                <a:lnSpc>
                  <a:spcPct val="150000"/>
                </a:lnSpc>
              </a:pPr>
              <a:r>
                <a:rPr lang="zh-CN" altLang="en-US" sz="1400" dirty="0">
                  <a:solidFill>
                    <a:schemeClr val="bg1">
                      <a:lumMod val="65000"/>
                    </a:schemeClr>
                  </a:solidFill>
                  <a:latin typeface="幼圆" panose="02010509060101010101" pitchFamily="49" charset="-122"/>
                  <a:ea typeface="幼圆" panose="02010509060101010101" pitchFamily="49" charset="-122"/>
                </a:rPr>
                <a:t>单击此处添加您的文字内容。本模板的所有素材和逻辑图表，均可自由编辑替换和移动。</a:t>
              </a:r>
            </a:p>
          </p:txBody>
        </p:sp>
        <p:sp>
          <p:nvSpPr>
            <p:cNvPr id="22" name="文本框 21">
              <a:extLst>
                <a:ext uri="{FF2B5EF4-FFF2-40B4-BE49-F238E27FC236}">
                  <a16:creationId xmlns:a16="http://schemas.microsoft.com/office/drawing/2014/main" xmlns="" id="{3407A7A4-3544-4063-8C1F-5A75FD2D080E}"/>
                </a:ext>
              </a:extLst>
            </p:cNvPr>
            <p:cNvSpPr txBox="1"/>
            <p:nvPr/>
          </p:nvSpPr>
          <p:spPr>
            <a:xfrm>
              <a:off x="2270004" y="2496598"/>
              <a:ext cx="2359284" cy="1200329"/>
            </a:xfrm>
            <a:prstGeom prst="rect">
              <a:avLst/>
            </a:prstGeom>
            <a:noFill/>
          </p:spPr>
          <p:txBody>
            <a:bodyPr wrap="square" rtlCol="0">
              <a:spAutoFit/>
            </a:bodyPr>
            <a:lstStyle/>
            <a:p>
              <a:r>
                <a:rPr lang="zh-CN" altLang="en-US" sz="3600" b="1" dirty="0">
                  <a:solidFill>
                    <a:schemeClr val="bg1">
                      <a:lumMod val="65000"/>
                    </a:schemeClr>
                  </a:solidFill>
                  <a:latin typeface="幼圆" panose="02010509060101010101" pitchFamily="49" charset="-122"/>
                  <a:ea typeface="幼圆" panose="02010509060101010101" pitchFamily="49" charset="-122"/>
                </a:rPr>
                <a:t>单击</a:t>
              </a:r>
              <a:endParaRPr lang="en-US" altLang="zh-CN" sz="3600" b="1" dirty="0">
                <a:solidFill>
                  <a:schemeClr val="bg1">
                    <a:lumMod val="65000"/>
                  </a:schemeClr>
                </a:solidFill>
                <a:latin typeface="幼圆" panose="02010509060101010101" pitchFamily="49" charset="-122"/>
                <a:ea typeface="幼圆" panose="02010509060101010101" pitchFamily="49" charset="-122"/>
              </a:endParaRPr>
            </a:p>
            <a:p>
              <a:r>
                <a:rPr lang="zh-CN" altLang="en-US" sz="3600" b="1" dirty="0">
                  <a:solidFill>
                    <a:schemeClr val="bg1">
                      <a:lumMod val="65000"/>
                    </a:schemeClr>
                  </a:solidFill>
                  <a:latin typeface="幼圆" panose="02010509060101010101" pitchFamily="49" charset="-122"/>
                  <a:ea typeface="幼圆" panose="02010509060101010101" pitchFamily="49" charset="-122"/>
                </a:rPr>
                <a:t>添加标题</a:t>
              </a:r>
            </a:p>
          </p:txBody>
        </p:sp>
      </p:grpSp>
    </p:spTree>
    <p:extLst>
      <p:ext uri="{BB962C8B-B14F-4D97-AF65-F5344CB8AC3E}">
        <p14:creationId xmlns:p14="http://schemas.microsoft.com/office/powerpoint/2010/main" val="15286868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Horizontal)">
                                      <p:cBhvr>
                                        <p:cTn id="14" dur="500"/>
                                        <p:tgtEl>
                                          <p:spTgt spid="4"/>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5A2EBE2-4631-45FD-BBD0-F4A5671E8986}"/>
              </a:ext>
            </a:extLst>
          </p:cNvPr>
          <p:cNvGrpSpPr/>
          <p:nvPr/>
        </p:nvGrpSpPr>
        <p:grpSpPr>
          <a:xfrm>
            <a:off x="8040032" y="4246856"/>
            <a:ext cx="1352750" cy="1537725"/>
            <a:chOff x="8040032" y="4246856"/>
            <a:chExt cx="1352750" cy="1537725"/>
          </a:xfrm>
        </p:grpSpPr>
        <p:sp>
          <p:nvSpPr>
            <p:cNvPr id="3" name="文本框 2">
              <a:extLst>
                <a:ext uri="{FF2B5EF4-FFF2-40B4-BE49-F238E27FC236}">
                  <a16:creationId xmlns:a16="http://schemas.microsoft.com/office/drawing/2014/main" xmlns="" id="{1E2F7017-009C-467E-BC18-919CA611DACC}"/>
                </a:ext>
              </a:extLst>
            </p:cNvPr>
            <p:cNvSpPr txBox="1"/>
            <p:nvPr/>
          </p:nvSpPr>
          <p:spPr>
            <a:xfrm>
              <a:off x="8040032" y="4246856"/>
              <a:ext cx="1352750" cy="323165"/>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4" name="矩形 3">
              <a:extLst>
                <a:ext uri="{FF2B5EF4-FFF2-40B4-BE49-F238E27FC236}">
                  <a16:creationId xmlns:a16="http://schemas.microsoft.com/office/drawing/2014/main" xmlns="" id="{DF5167E9-215B-4ED0-BB54-CD116ACFF5FB}"/>
                </a:ext>
              </a:extLst>
            </p:cNvPr>
            <p:cNvSpPr/>
            <p:nvPr/>
          </p:nvSpPr>
          <p:spPr>
            <a:xfrm>
              <a:off x="8040032" y="4584252"/>
              <a:ext cx="1352750" cy="1200329"/>
            </a:xfrm>
            <a:prstGeom prst="rect">
              <a:avLst/>
            </a:prstGeom>
          </p:spPr>
          <p:txBody>
            <a:bodyPr wrap="square">
              <a:spAutoFit/>
            </a:bodyPr>
            <a:lstStyle/>
            <a:p>
              <a:pPr algn="ct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作品中目录框架完整，您可以根据实际进行增添。</a:t>
              </a:r>
            </a:p>
          </p:txBody>
        </p:sp>
      </p:grpSp>
      <p:grpSp>
        <p:nvGrpSpPr>
          <p:cNvPr id="5" name="组合 4">
            <a:extLst>
              <a:ext uri="{FF2B5EF4-FFF2-40B4-BE49-F238E27FC236}">
                <a16:creationId xmlns:a16="http://schemas.microsoft.com/office/drawing/2014/main" xmlns="" id="{560AF0CA-9A18-40AE-854C-C755A1CB338D}"/>
              </a:ext>
            </a:extLst>
          </p:cNvPr>
          <p:cNvGrpSpPr/>
          <p:nvPr/>
        </p:nvGrpSpPr>
        <p:grpSpPr>
          <a:xfrm>
            <a:off x="6407624" y="4246856"/>
            <a:ext cx="1352750" cy="1537725"/>
            <a:chOff x="6407624" y="4246856"/>
            <a:chExt cx="1352750" cy="1537725"/>
          </a:xfrm>
        </p:grpSpPr>
        <p:sp>
          <p:nvSpPr>
            <p:cNvPr id="6" name="文本框 5">
              <a:extLst>
                <a:ext uri="{FF2B5EF4-FFF2-40B4-BE49-F238E27FC236}">
                  <a16:creationId xmlns:a16="http://schemas.microsoft.com/office/drawing/2014/main" xmlns="" id="{AF9A7E47-FC07-4A9E-A9AC-BA20C46180E2}"/>
                </a:ext>
              </a:extLst>
            </p:cNvPr>
            <p:cNvSpPr txBox="1"/>
            <p:nvPr/>
          </p:nvSpPr>
          <p:spPr>
            <a:xfrm>
              <a:off x="6407624" y="4246856"/>
              <a:ext cx="1352750" cy="323165"/>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7" name="矩形 6">
              <a:extLst>
                <a:ext uri="{FF2B5EF4-FFF2-40B4-BE49-F238E27FC236}">
                  <a16:creationId xmlns:a16="http://schemas.microsoft.com/office/drawing/2014/main" xmlns="" id="{9EC0E00B-BA53-4C59-8506-98B41E6B4447}"/>
                </a:ext>
              </a:extLst>
            </p:cNvPr>
            <p:cNvSpPr/>
            <p:nvPr/>
          </p:nvSpPr>
          <p:spPr>
            <a:xfrm>
              <a:off x="6407624" y="4584252"/>
              <a:ext cx="1352750" cy="1200329"/>
            </a:xfrm>
            <a:prstGeom prst="rect">
              <a:avLst/>
            </a:prstGeom>
          </p:spPr>
          <p:txBody>
            <a:bodyPr wrap="square">
              <a:spAutoFit/>
            </a:bodyPr>
            <a:lstStyle/>
            <a:p>
              <a:pPr algn="ct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作品中目录框架完整，您可以根据实际进行增添。</a:t>
              </a:r>
            </a:p>
          </p:txBody>
        </p:sp>
      </p:grpSp>
      <p:grpSp>
        <p:nvGrpSpPr>
          <p:cNvPr id="8" name="组合 7">
            <a:extLst>
              <a:ext uri="{FF2B5EF4-FFF2-40B4-BE49-F238E27FC236}">
                <a16:creationId xmlns:a16="http://schemas.microsoft.com/office/drawing/2014/main" xmlns="" id="{F68C59C1-D1E0-425C-95A0-AF2CCF306AA7}"/>
              </a:ext>
            </a:extLst>
          </p:cNvPr>
          <p:cNvGrpSpPr/>
          <p:nvPr/>
        </p:nvGrpSpPr>
        <p:grpSpPr>
          <a:xfrm>
            <a:off x="4588250" y="4246856"/>
            <a:ext cx="1352750" cy="1537725"/>
            <a:chOff x="4588250" y="4246856"/>
            <a:chExt cx="1352750" cy="1537725"/>
          </a:xfrm>
        </p:grpSpPr>
        <p:sp>
          <p:nvSpPr>
            <p:cNvPr id="9" name="文本框 8">
              <a:extLst>
                <a:ext uri="{FF2B5EF4-FFF2-40B4-BE49-F238E27FC236}">
                  <a16:creationId xmlns:a16="http://schemas.microsoft.com/office/drawing/2014/main" xmlns="" id="{81F1AEA2-9AC5-4383-B124-07E822B143A9}"/>
                </a:ext>
              </a:extLst>
            </p:cNvPr>
            <p:cNvSpPr txBox="1"/>
            <p:nvPr/>
          </p:nvSpPr>
          <p:spPr>
            <a:xfrm>
              <a:off x="4588250" y="4246856"/>
              <a:ext cx="1352750" cy="323165"/>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10" name="矩形 9">
              <a:extLst>
                <a:ext uri="{FF2B5EF4-FFF2-40B4-BE49-F238E27FC236}">
                  <a16:creationId xmlns:a16="http://schemas.microsoft.com/office/drawing/2014/main" xmlns="" id="{EEE96422-A812-40E3-A9D9-6228C5BDDC64}"/>
                </a:ext>
              </a:extLst>
            </p:cNvPr>
            <p:cNvSpPr/>
            <p:nvPr/>
          </p:nvSpPr>
          <p:spPr>
            <a:xfrm>
              <a:off x="4588250" y="4584252"/>
              <a:ext cx="1352750" cy="1200329"/>
            </a:xfrm>
            <a:prstGeom prst="rect">
              <a:avLst/>
            </a:prstGeom>
          </p:spPr>
          <p:txBody>
            <a:bodyPr wrap="square">
              <a:spAutoFit/>
            </a:bodyPr>
            <a:lstStyle/>
            <a:p>
              <a:pPr algn="ct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作品中目录框架完整，您可以根据实际进行增添。</a:t>
              </a:r>
            </a:p>
          </p:txBody>
        </p:sp>
      </p:grpSp>
      <p:grpSp>
        <p:nvGrpSpPr>
          <p:cNvPr id="11" name="组合 10">
            <a:extLst>
              <a:ext uri="{FF2B5EF4-FFF2-40B4-BE49-F238E27FC236}">
                <a16:creationId xmlns:a16="http://schemas.microsoft.com/office/drawing/2014/main" xmlns="" id="{E30F3B67-C665-49E9-B67D-C7F7679BD1F9}"/>
              </a:ext>
            </a:extLst>
          </p:cNvPr>
          <p:cNvGrpSpPr/>
          <p:nvPr/>
        </p:nvGrpSpPr>
        <p:grpSpPr>
          <a:xfrm>
            <a:off x="2780734" y="4284170"/>
            <a:ext cx="1352750" cy="1537724"/>
            <a:chOff x="2780734" y="4284170"/>
            <a:chExt cx="1352750" cy="1537724"/>
          </a:xfrm>
        </p:grpSpPr>
        <p:sp>
          <p:nvSpPr>
            <p:cNvPr id="12" name="文本框 11">
              <a:extLst>
                <a:ext uri="{FF2B5EF4-FFF2-40B4-BE49-F238E27FC236}">
                  <a16:creationId xmlns:a16="http://schemas.microsoft.com/office/drawing/2014/main" xmlns="" id="{4DD0A5C5-D252-4154-9BEB-F6D95943B4E6}"/>
                </a:ext>
              </a:extLst>
            </p:cNvPr>
            <p:cNvSpPr txBox="1"/>
            <p:nvPr/>
          </p:nvSpPr>
          <p:spPr>
            <a:xfrm>
              <a:off x="2780734" y="4284170"/>
              <a:ext cx="1352750" cy="323165"/>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13" name="矩形 12">
              <a:extLst>
                <a:ext uri="{FF2B5EF4-FFF2-40B4-BE49-F238E27FC236}">
                  <a16:creationId xmlns:a16="http://schemas.microsoft.com/office/drawing/2014/main" xmlns="" id="{2FB6D908-DA6E-44E0-801B-FCC472F1FBBB}"/>
                </a:ext>
              </a:extLst>
            </p:cNvPr>
            <p:cNvSpPr/>
            <p:nvPr/>
          </p:nvSpPr>
          <p:spPr>
            <a:xfrm>
              <a:off x="2780734" y="4621565"/>
              <a:ext cx="1352750" cy="1200329"/>
            </a:xfrm>
            <a:prstGeom prst="rect">
              <a:avLst/>
            </a:prstGeom>
          </p:spPr>
          <p:txBody>
            <a:bodyPr wrap="square">
              <a:spAutoFit/>
            </a:bodyPr>
            <a:lstStyle/>
            <a:p>
              <a:pPr algn="ct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作品中目录框架完整，您可以根据实际进行增添。</a:t>
              </a:r>
            </a:p>
          </p:txBody>
        </p:sp>
      </p:grpSp>
      <p:grpSp>
        <p:nvGrpSpPr>
          <p:cNvPr id="14" name="组合 13">
            <a:extLst>
              <a:ext uri="{FF2B5EF4-FFF2-40B4-BE49-F238E27FC236}">
                <a16:creationId xmlns:a16="http://schemas.microsoft.com/office/drawing/2014/main" xmlns="" id="{11553B9E-B0FD-4011-BFD0-1BACC88B4002}"/>
              </a:ext>
            </a:extLst>
          </p:cNvPr>
          <p:cNvGrpSpPr/>
          <p:nvPr/>
        </p:nvGrpSpPr>
        <p:grpSpPr>
          <a:xfrm>
            <a:off x="3223195" y="1832426"/>
            <a:ext cx="5785566" cy="2180311"/>
            <a:chOff x="3223195" y="1832426"/>
            <a:chExt cx="5785566" cy="2180311"/>
          </a:xfrm>
        </p:grpSpPr>
        <p:cxnSp>
          <p:nvCxnSpPr>
            <p:cNvPr id="15" name="肘形连接符 6">
              <a:extLst>
                <a:ext uri="{FF2B5EF4-FFF2-40B4-BE49-F238E27FC236}">
                  <a16:creationId xmlns:a16="http://schemas.microsoft.com/office/drawing/2014/main" xmlns="" id="{9D966A10-DE86-4827-92DC-464725CBC1A0}"/>
                </a:ext>
              </a:extLst>
            </p:cNvPr>
            <p:cNvCxnSpPr>
              <a:endCxn id="17" idx="16"/>
            </p:cNvCxnSpPr>
            <p:nvPr/>
          </p:nvCxnSpPr>
          <p:spPr>
            <a:xfrm rot="10800000" flipV="1">
              <a:off x="3652062" y="2011063"/>
              <a:ext cx="1764383" cy="1723865"/>
            </a:xfrm>
            <a:prstGeom prst="bentConnector3">
              <a:avLst>
                <a:gd name="adj1" fmla="val 5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E0F2D338-80B0-4DD5-B79F-D759C575C9C9}"/>
                </a:ext>
              </a:extLst>
            </p:cNvPr>
            <p:cNvSpPr/>
            <p:nvPr/>
          </p:nvSpPr>
          <p:spPr>
            <a:xfrm>
              <a:off x="5416443" y="1832426"/>
              <a:ext cx="1592036" cy="391886"/>
            </a:xfrm>
            <a:prstGeom prst="rect">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7" name="Freeform 153">
              <a:extLst>
                <a:ext uri="{FF2B5EF4-FFF2-40B4-BE49-F238E27FC236}">
                  <a16:creationId xmlns:a16="http://schemas.microsoft.com/office/drawing/2014/main" xmlns="" id="{C2561A39-5058-43B7-8B65-6A3ED34E3BB0}"/>
                </a:ext>
              </a:extLst>
            </p:cNvPr>
            <p:cNvSpPr>
              <a:spLocks noEditPoints="1"/>
            </p:cNvSpPr>
            <p:nvPr/>
          </p:nvSpPr>
          <p:spPr bwMode="auto">
            <a:xfrm>
              <a:off x="3223195" y="3472140"/>
              <a:ext cx="528314" cy="525576"/>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F8C8CE"/>
            </a:solidFill>
            <a:ln>
              <a:noFill/>
            </a:ln>
          </p:spPr>
          <p:txBody>
            <a:bodyPr lIns="60222" tIns="30111" rIns="60222" bIns="30111"/>
            <a:lstStyle/>
            <a:p>
              <a:pPr>
                <a:defRPr/>
              </a:pPr>
              <a:endParaRPr lang="zh-CN" altLang="en-US" sz="1185">
                <a:solidFill>
                  <a:schemeClr val="bg1">
                    <a:lumMod val="65000"/>
                  </a:schemeClr>
                </a:solidFill>
                <a:latin typeface="幼圆" panose="02010509060101010101" pitchFamily="49" charset="-122"/>
                <a:ea typeface="幼圆" panose="02010509060101010101" pitchFamily="49" charset="-122"/>
              </a:endParaRPr>
            </a:p>
          </p:txBody>
        </p:sp>
        <p:sp>
          <p:nvSpPr>
            <p:cNvPr id="18" name="Freeform 356">
              <a:extLst>
                <a:ext uri="{FF2B5EF4-FFF2-40B4-BE49-F238E27FC236}">
                  <a16:creationId xmlns:a16="http://schemas.microsoft.com/office/drawing/2014/main" xmlns="" id="{6E5DF743-0C2D-42A9-A29F-7A32225FD98E}"/>
                </a:ext>
              </a:extLst>
            </p:cNvPr>
            <p:cNvSpPr>
              <a:spLocks noEditPoints="1"/>
            </p:cNvSpPr>
            <p:nvPr/>
          </p:nvSpPr>
          <p:spPr bwMode="auto">
            <a:xfrm>
              <a:off x="5037773" y="3399969"/>
              <a:ext cx="378671" cy="596799"/>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BAE3F9"/>
            </a:solidFill>
            <a:ln>
              <a:noFill/>
            </a:ln>
          </p:spPr>
          <p:txBody>
            <a:bodyPr lIns="60222" tIns="30111" rIns="60222" bIns="30111"/>
            <a:lstStyle/>
            <a:p>
              <a:pPr>
                <a:defRPr/>
              </a:pPr>
              <a:endParaRPr lang="zh-CN" altLang="en-US" sz="1185">
                <a:solidFill>
                  <a:schemeClr val="bg1">
                    <a:lumMod val="65000"/>
                  </a:schemeClr>
                </a:solidFill>
                <a:latin typeface="幼圆" panose="02010509060101010101" pitchFamily="49" charset="-122"/>
                <a:ea typeface="幼圆" panose="02010509060101010101" pitchFamily="49" charset="-122"/>
              </a:endParaRPr>
            </a:p>
          </p:txBody>
        </p:sp>
        <p:sp>
          <p:nvSpPr>
            <p:cNvPr id="19" name="KSO_Shape">
              <a:extLst>
                <a:ext uri="{FF2B5EF4-FFF2-40B4-BE49-F238E27FC236}">
                  <a16:creationId xmlns:a16="http://schemas.microsoft.com/office/drawing/2014/main" xmlns="" id="{04807406-16AA-4A14-9F00-442A2C337BFC}"/>
                </a:ext>
              </a:extLst>
            </p:cNvPr>
            <p:cNvSpPr/>
            <p:nvPr/>
          </p:nvSpPr>
          <p:spPr>
            <a:xfrm>
              <a:off x="6702707" y="3457119"/>
              <a:ext cx="545432" cy="555618"/>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85">
                <a:solidFill>
                  <a:schemeClr val="bg1">
                    <a:lumMod val="65000"/>
                  </a:schemeClr>
                </a:solidFill>
                <a:latin typeface="幼圆" panose="02010509060101010101" pitchFamily="49" charset="-122"/>
                <a:ea typeface="幼圆" panose="02010509060101010101" pitchFamily="49" charset="-122"/>
              </a:endParaRPr>
            </a:p>
          </p:txBody>
        </p:sp>
        <p:sp>
          <p:nvSpPr>
            <p:cNvPr id="20" name="Freeform 26">
              <a:extLst>
                <a:ext uri="{FF2B5EF4-FFF2-40B4-BE49-F238E27FC236}">
                  <a16:creationId xmlns:a16="http://schemas.microsoft.com/office/drawing/2014/main" xmlns="" id="{9B0F7965-E1B9-49E0-8CB4-6E89063C30E3}"/>
                </a:ext>
              </a:extLst>
            </p:cNvPr>
            <p:cNvSpPr>
              <a:spLocks noEditPoints="1"/>
            </p:cNvSpPr>
            <p:nvPr/>
          </p:nvSpPr>
          <p:spPr bwMode="auto">
            <a:xfrm>
              <a:off x="8534402" y="3443565"/>
              <a:ext cx="474359" cy="548116"/>
            </a:xfrm>
            <a:custGeom>
              <a:avLst/>
              <a:gdLst>
                <a:gd name="T0" fmla="*/ 1137 w 1137"/>
                <a:gd name="T1" fmla="*/ 1189 h 1313"/>
                <a:gd name="T2" fmla="*/ 802 w 1137"/>
                <a:gd name="T3" fmla="*/ 777 h 1313"/>
                <a:gd name="T4" fmla="*/ 655 w 1137"/>
                <a:gd name="T5" fmla="*/ 1245 h 1313"/>
                <a:gd name="T6" fmla="*/ 608 w 1137"/>
                <a:gd name="T7" fmla="*/ 958 h 1313"/>
                <a:gd name="T8" fmla="*/ 529 w 1137"/>
                <a:gd name="T9" fmla="*/ 958 h 1313"/>
                <a:gd name="T10" fmla="*/ 482 w 1137"/>
                <a:gd name="T11" fmla="*/ 1245 h 1313"/>
                <a:gd name="T12" fmla="*/ 335 w 1137"/>
                <a:gd name="T13" fmla="*/ 777 h 1313"/>
                <a:gd name="T14" fmla="*/ 0 w 1137"/>
                <a:gd name="T15" fmla="*/ 1189 h 1313"/>
                <a:gd name="T16" fmla="*/ 0 w 1137"/>
                <a:gd name="T17" fmla="*/ 1195 h 1313"/>
                <a:gd name="T18" fmla="*/ 0 w 1137"/>
                <a:gd name="T19" fmla="*/ 1198 h 1313"/>
                <a:gd name="T20" fmla="*/ 568 w 1137"/>
                <a:gd name="T21" fmla="*/ 1302 h 1313"/>
                <a:gd name="T22" fmla="*/ 1137 w 1137"/>
                <a:gd name="T23" fmla="*/ 1198 h 1313"/>
                <a:gd name="T24" fmla="*/ 1137 w 1137"/>
                <a:gd name="T25" fmla="*/ 1195 h 1313"/>
                <a:gd name="T26" fmla="*/ 1137 w 1137"/>
                <a:gd name="T27" fmla="*/ 1189 h 1313"/>
                <a:gd name="T28" fmla="*/ 598 w 1137"/>
                <a:gd name="T29" fmla="*/ 814 h 1313"/>
                <a:gd name="T30" fmla="*/ 539 w 1137"/>
                <a:gd name="T31" fmla="*/ 814 h 1313"/>
                <a:gd name="T32" fmla="*/ 523 w 1137"/>
                <a:gd name="T33" fmla="*/ 821 h 1313"/>
                <a:gd name="T34" fmla="*/ 500 w 1137"/>
                <a:gd name="T35" fmla="*/ 843 h 1313"/>
                <a:gd name="T36" fmla="*/ 496 w 1137"/>
                <a:gd name="T37" fmla="*/ 871 h 1313"/>
                <a:gd name="T38" fmla="*/ 525 w 1137"/>
                <a:gd name="T39" fmla="*/ 919 h 1313"/>
                <a:gd name="T40" fmla="*/ 544 w 1137"/>
                <a:gd name="T41" fmla="*/ 930 h 1313"/>
                <a:gd name="T42" fmla="*/ 593 w 1137"/>
                <a:gd name="T43" fmla="*/ 930 h 1313"/>
                <a:gd name="T44" fmla="*/ 612 w 1137"/>
                <a:gd name="T45" fmla="*/ 919 h 1313"/>
                <a:gd name="T46" fmla="*/ 641 w 1137"/>
                <a:gd name="T47" fmla="*/ 871 h 1313"/>
                <a:gd name="T48" fmla="*/ 637 w 1137"/>
                <a:gd name="T49" fmla="*/ 843 h 1313"/>
                <a:gd name="T50" fmla="*/ 614 w 1137"/>
                <a:gd name="T51" fmla="*/ 821 h 1313"/>
                <a:gd name="T52" fmla="*/ 598 w 1137"/>
                <a:gd name="T53" fmla="*/ 814 h 1313"/>
                <a:gd name="T54" fmla="*/ 568 w 1137"/>
                <a:gd name="T55" fmla="*/ 700 h 1313"/>
                <a:gd name="T56" fmla="*/ 822 w 1137"/>
                <a:gd name="T57" fmla="*/ 326 h 1313"/>
                <a:gd name="T58" fmla="*/ 568 w 1137"/>
                <a:gd name="T59" fmla="*/ 0 h 1313"/>
                <a:gd name="T60" fmla="*/ 315 w 1137"/>
                <a:gd name="T61" fmla="*/ 326 h 1313"/>
                <a:gd name="T62" fmla="*/ 568 w 1137"/>
                <a:gd name="T63" fmla="*/ 700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rgbClr val="BAE3F9"/>
            </a:solidFill>
            <a:ln>
              <a:noFill/>
            </a:ln>
          </p:spPr>
          <p:txBody>
            <a:bodyPr/>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cxnSp>
          <p:nvCxnSpPr>
            <p:cNvPr id="21" name="肘形连接符 12">
              <a:extLst>
                <a:ext uri="{FF2B5EF4-FFF2-40B4-BE49-F238E27FC236}">
                  <a16:creationId xmlns:a16="http://schemas.microsoft.com/office/drawing/2014/main" xmlns="" id="{35F8FA91-4C3D-4684-BCE8-1CDB54549B28}"/>
                </a:ext>
              </a:extLst>
            </p:cNvPr>
            <p:cNvCxnSpPr/>
            <p:nvPr/>
          </p:nvCxnSpPr>
          <p:spPr>
            <a:xfrm rot="5400000">
              <a:off x="5018233" y="2775602"/>
              <a:ext cx="1474057" cy="371475"/>
            </a:xfrm>
            <a:prstGeom prst="bentConnector3">
              <a:avLst>
                <a:gd name="adj1" fmla="val 10040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肘形连接符 14">
              <a:extLst>
                <a:ext uri="{FF2B5EF4-FFF2-40B4-BE49-F238E27FC236}">
                  <a16:creationId xmlns:a16="http://schemas.microsoft.com/office/drawing/2014/main" xmlns="" id="{BD3EAC9D-1BD6-4D4F-8F51-01E650EF7DF3}"/>
                </a:ext>
              </a:extLst>
            </p:cNvPr>
            <p:cNvCxnSpPr/>
            <p:nvPr/>
          </p:nvCxnSpPr>
          <p:spPr>
            <a:xfrm rot="16200000" flipH="1">
              <a:off x="5768326" y="2847040"/>
              <a:ext cx="1474058" cy="228600"/>
            </a:xfrm>
            <a:prstGeom prst="bentConnector3">
              <a:avLst>
                <a:gd name="adj1" fmla="val 99917"/>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BD3D98A2-5D82-48F2-8C71-0E4FC5421FED}"/>
                </a:ext>
              </a:extLst>
            </p:cNvPr>
            <p:cNvSpPr txBox="1"/>
            <p:nvPr/>
          </p:nvSpPr>
          <p:spPr>
            <a:xfrm>
              <a:off x="5778004" y="1889870"/>
              <a:ext cx="1018721"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cxnSp>
          <p:nvCxnSpPr>
            <p:cNvPr id="24" name="肘形连接符 25">
              <a:extLst>
                <a:ext uri="{FF2B5EF4-FFF2-40B4-BE49-F238E27FC236}">
                  <a16:creationId xmlns:a16="http://schemas.microsoft.com/office/drawing/2014/main" xmlns="" id="{DC1A89B8-07C6-408A-BA40-37C56676B2A3}"/>
                </a:ext>
              </a:extLst>
            </p:cNvPr>
            <p:cNvCxnSpPr>
              <a:stCxn id="16" idx="3"/>
            </p:cNvCxnSpPr>
            <p:nvPr/>
          </p:nvCxnSpPr>
          <p:spPr>
            <a:xfrm>
              <a:off x="7008479" y="2028369"/>
              <a:ext cx="1141640" cy="1670000"/>
            </a:xfrm>
            <a:prstGeom prst="bentConnector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BEACDBD-F6CB-4881-9776-5D0B6712FBB6}"/>
                </a:ext>
              </a:extLst>
            </p:cNvPr>
            <p:cNvCxnSpPr/>
            <p:nvPr/>
          </p:nvCxnSpPr>
          <p:spPr>
            <a:xfrm>
              <a:off x="8148417" y="3698368"/>
              <a:ext cx="3859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30769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CFA05B0-67C1-4E54-B37B-A4BFF99C6625}"/>
              </a:ext>
            </a:extLst>
          </p:cNvPr>
          <p:cNvGrpSpPr/>
          <p:nvPr/>
        </p:nvGrpSpPr>
        <p:grpSpPr>
          <a:xfrm>
            <a:off x="6505717" y="1882519"/>
            <a:ext cx="2910626" cy="877164"/>
            <a:chOff x="6505717" y="1882519"/>
            <a:chExt cx="2910626" cy="877164"/>
          </a:xfrm>
        </p:grpSpPr>
        <p:sp>
          <p:nvSpPr>
            <p:cNvPr id="3" name="文本框 2">
              <a:extLst>
                <a:ext uri="{FF2B5EF4-FFF2-40B4-BE49-F238E27FC236}">
                  <a16:creationId xmlns:a16="http://schemas.microsoft.com/office/drawing/2014/main" xmlns="" id="{DC0062B4-BC7D-4608-B556-AA6B3B6944A9}"/>
                </a:ext>
              </a:extLst>
            </p:cNvPr>
            <p:cNvSpPr txBox="1"/>
            <p:nvPr/>
          </p:nvSpPr>
          <p:spPr>
            <a:xfrm>
              <a:off x="6505718" y="1882519"/>
              <a:ext cx="1223412" cy="248209"/>
            </a:xfrm>
            <a:prstGeom prst="rect">
              <a:avLst/>
            </a:prstGeom>
            <a:noFill/>
          </p:spPr>
          <p:txBody>
            <a:bodyPr wrap="none" rtlCol="0">
              <a:spAutoFit/>
            </a:bodyPr>
            <a:lstStyle/>
            <a:p>
              <a:r>
                <a:rPr lang="zh-CN" altLang="en-US" sz="1013"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4" name="矩形 3">
              <a:extLst>
                <a:ext uri="{FF2B5EF4-FFF2-40B4-BE49-F238E27FC236}">
                  <a16:creationId xmlns:a16="http://schemas.microsoft.com/office/drawing/2014/main" xmlns="" id="{D8361726-C8E2-438C-A3A0-08463E517AC6}"/>
                </a:ext>
              </a:extLst>
            </p:cNvPr>
            <p:cNvSpPr/>
            <p:nvPr/>
          </p:nvSpPr>
          <p:spPr>
            <a:xfrm>
              <a:off x="6505717" y="2182602"/>
              <a:ext cx="2910626" cy="577081"/>
            </a:xfrm>
            <a:prstGeom prst="rect">
              <a:avLst/>
            </a:prstGeom>
          </p:spPr>
          <p:txBody>
            <a:bodyPr wrap="square">
              <a:spAutoFit/>
            </a:bodyPr>
            <a:lstStyle/>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5" name="组合 4">
            <a:extLst>
              <a:ext uri="{FF2B5EF4-FFF2-40B4-BE49-F238E27FC236}">
                <a16:creationId xmlns:a16="http://schemas.microsoft.com/office/drawing/2014/main" xmlns="" id="{4A29E757-AB26-4C8B-BAD0-10B153B433C6}"/>
              </a:ext>
            </a:extLst>
          </p:cNvPr>
          <p:cNvGrpSpPr/>
          <p:nvPr/>
        </p:nvGrpSpPr>
        <p:grpSpPr>
          <a:xfrm>
            <a:off x="5510102" y="3458520"/>
            <a:ext cx="2910626" cy="877163"/>
            <a:chOff x="5510102" y="3458520"/>
            <a:chExt cx="2910626" cy="877163"/>
          </a:xfrm>
        </p:grpSpPr>
        <p:sp>
          <p:nvSpPr>
            <p:cNvPr id="6" name="文本框 5">
              <a:extLst>
                <a:ext uri="{FF2B5EF4-FFF2-40B4-BE49-F238E27FC236}">
                  <a16:creationId xmlns:a16="http://schemas.microsoft.com/office/drawing/2014/main" xmlns="" id="{D49EB3EB-7EF9-4232-A64D-7BAF430432D2}"/>
                </a:ext>
              </a:extLst>
            </p:cNvPr>
            <p:cNvSpPr txBox="1"/>
            <p:nvPr/>
          </p:nvSpPr>
          <p:spPr>
            <a:xfrm>
              <a:off x="5510102" y="3458520"/>
              <a:ext cx="1223412" cy="248209"/>
            </a:xfrm>
            <a:prstGeom prst="rect">
              <a:avLst/>
            </a:prstGeom>
            <a:noFill/>
          </p:spPr>
          <p:txBody>
            <a:bodyPr wrap="none" rtlCol="0">
              <a:spAutoFit/>
            </a:bodyPr>
            <a:lstStyle/>
            <a:p>
              <a:r>
                <a:rPr lang="zh-CN" altLang="en-US" sz="1013"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7" name="矩形 6">
              <a:extLst>
                <a:ext uri="{FF2B5EF4-FFF2-40B4-BE49-F238E27FC236}">
                  <a16:creationId xmlns:a16="http://schemas.microsoft.com/office/drawing/2014/main" xmlns="" id="{294B450E-D187-472B-80F4-AD35E4A8742E}"/>
                </a:ext>
              </a:extLst>
            </p:cNvPr>
            <p:cNvSpPr/>
            <p:nvPr/>
          </p:nvSpPr>
          <p:spPr>
            <a:xfrm>
              <a:off x="5510102" y="3758602"/>
              <a:ext cx="2910626" cy="577081"/>
            </a:xfrm>
            <a:prstGeom prst="rect">
              <a:avLst/>
            </a:prstGeom>
          </p:spPr>
          <p:txBody>
            <a:bodyPr wrap="square">
              <a:spAutoFit/>
            </a:bodyPr>
            <a:lstStyle/>
            <a:p>
              <a:pP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8" name="组合 7">
            <a:extLst>
              <a:ext uri="{FF2B5EF4-FFF2-40B4-BE49-F238E27FC236}">
                <a16:creationId xmlns:a16="http://schemas.microsoft.com/office/drawing/2014/main" xmlns="" id="{807B4007-CD89-4554-B236-BA67843812C8}"/>
              </a:ext>
            </a:extLst>
          </p:cNvPr>
          <p:cNvGrpSpPr/>
          <p:nvPr/>
        </p:nvGrpSpPr>
        <p:grpSpPr>
          <a:xfrm>
            <a:off x="3270850" y="5137465"/>
            <a:ext cx="2910626" cy="812706"/>
            <a:chOff x="3270850" y="5137465"/>
            <a:chExt cx="2910626" cy="812706"/>
          </a:xfrm>
        </p:grpSpPr>
        <p:sp>
          <p:nvSpPr>
            <p:cNvPr id="9" name="文本框 8">
              <a:extLst>
                <a:ext uri="{FF2B5EF4-FFF2-40B4-BE49-F238E27FC236}">
                  <a16:creationId xmlns:a16="http://schemas.microsoft.com/office/drawing/2014/main" xmlns="" id="{C1550382-75C4-419D-AD42-1FEB6F930EC8}"/>
                </a:ext>
              </a:extLst>
            </p:cNvPr>
            <p:cNvSpPr txBox="1"/>
            <p:nvPr/>
          </p:nvSpPr>
          <p:spPr>
            <a:xfrm>
              <a:off x="4650194" y="5137465"/>
              <a:ext cx="1223412" cy="248209"/>
            </a:xfrm>
            <a:prstGeom prst="rect">
              <a:avLst/>
            </a:prstGeom>
            <a:noFill/>
          </p:spPr>
          <p:txBody>
            <a:bodyPr wrap="none" rtlCol="0">
              <a:spAutoFit/>
            </a:bodyPr>
            <a:lstStyle/>
            <a:p>
              <a:r>
                <a:rPr lang="zh-CN" altLang="en-US" sz="1013"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0" name="矩形 9">
              <a:extLst>
                <a:ext uri="{FF2B5EF4-FFF2-40B4-BE49-F238E27FC236}">
                  <a16:creationId xmlns:a16="http://schemas.microsoft.com/office/drawing/2014/main" xmlns="" id="{C04D5D09-8302-4D92-894C-7AECFEC9856D}"/>
                </a:ext>
              </a:extLst>
            </p:cNvPr>
            <p:cNvSpPr/>
            <p:nvPr/>
          </p:nvSpPr>
          <p:spPr>
            <a:xfrm>
              <a:off x="3270850" y="5373090"/>
              <a:ext cx="2910626" cy="577081"/>
            </a:xfrm>
            <a:prstGeom prst="rect">
              <a:avLst/>
            </a:prstGeom>
          </p:spPr>
          <p:txBody>
            <a:bodyPr wrap="square">
              <a:spAutoFit/>
            </a:bodyPr>
            <a:lstStyle/>
            <a:p>
              <a:pPr algn="r">
                <a:lnSpc>
                  <a:spcPct val="15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11" name="组合 10">
            <a:extLst>
              <a:ext uri="{FF2B5EF4-FFF2-40B4-BE49-F238E27FC236}">
                <a16:creationId xmlns:a16="http://schemas.microsoft.com/office/drawing/2014/main" xmlns="" id="{85653DC0-576A-48CF-9886-DAA7A9C3979E}"/>
              </a:ext>
            </a:extLst>
          </p:cNvPr>
          <p:cNvGrpSpPr/>
          <p:nvPr/>
        </p:nvGrpSpPr>
        <p:grpSpPr>
          <a:xfrm>
            <a:off x="4309952" y="1244338"/>
            <a:ext cx="2957513" cy="5024487"/>
            <a:chOff x="4309952" y="1244338"/>
            <a:chExt cx="2957513" cy="5024487"/>
          </a:xfrm>
        </p:grpSpPr>
        <p:sp>
          <p:nvSpPr>
            <p:cNvPr id="12" name="任意多边形 6">
              <a:extLst>
                <a:ext uri="{FF2B5EF4-FFF2-40B4-BE49-F238E27FC236}">
                  <a16:creationId xmlns:a16="http://schemas.microsoft.com/office/drawing/2014/main" xmlns="" id="{A6002F4A-B13F-4B2F-8A0C-371135BD4667}"/>
                </a:ext>
              </a:extLst>
            </p:cNvPr>
            <p:cNvSpPr/>
            <p:nvPr/>
          </p:nvSpPr>
          <p:spPr>
            <a:xfrm>
              <a:off x="4651329" y="1244338"/>
              <a:ext cx="2118177" cy="5024487"/>
            </a:xfrm>
            <a:custGeom>
              <a:avLst/>
              <a:gdLst>
                <a:gd name="connsiteX0" fmla="*/ 1299018 w 2824236"/>
                <a:gd name="connsiteY0" fmla="*/ 0 h 7600950"/>
                <a:gd name="connsiteX1" fmla="*/ 556068 w 2824236"/>
                <a:gd name="connsiteY1" fmla="*/ 723900 h 7600950"/>
                <a:gd name="connsiteX2" fmla="*/ 1584768 w 2824236"/>
                <a:gd name="connsiteY2" fmla="*/ 1733550 h 7600950"/>
                <a:gd name="connsiteX3" fmla="*/ 3618 w 2824236"/>
                <a:gd name="connsiteY3" fmla="*/ 3943350 h 7600950"/>
                <a:gd name="connsiteX4" fmla="*/ 2118168 w 2824236"/>
                <a:gd name="connsiteY4" fmla="*/ 5067300 h 7600950"/>
                <a:gd name="connsiteX5" fmla="*/ 2803968 w 2824236"/>
                <a:gd name="connsiteY5" fmla="*/ 6438900 h 7600950"/>
                <a:gd name="connsiteX6" fmla="*/ 2575368 w 2824236"/>
                <a:gd name="connsiteY6" fmla="*/ 7600950 h 760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4236" h="7600950">
                  <a:moveTo>
                    <a:pt x="1299018" y="0"/>
                  </a:moveTo>
                  <a:cubicBezTo>
                    <a:pt x="903730" y="217487"/>
                    <a:pt x="508443" y="434975"/>
                    <a:pt x="556068" y="723900"/>
                  </a:cubicBezTo>
                  <a:cubicBezTo>
                    <a:pt x="603693" y="1012825"/>
                    <a:pt x="1676843" y="1196975"/>
                    <a:pt x="1584768" y="1733550"/>
                  </a:cubicBezTo>
                  <a:cubicBezTo>
                    <a:pt x="1492693" y="2270125"/>
                    <a:pt x="-85282" y="3387725"/>
                    <a:pt x="3618" y="3943350"/>
                  </a:cubicBezTo>
                  <a:cubicBezTo>
                    <a:pt x="92518" y="4498975"/>
                    <a:pt x="1651443" y="4651375"/>
                    <a:pt x="2118168" y="5067300"/>
                  </a:cubicBezTo>
                  <a:cubicBezTo>
                    <a:pt x="2584893" y="5483225"/>
                    <a:pt x="2727768" y="6016625"/>
                    <a:pt x="2803968" y="6438900"/>
                  </a:cubicBezTo>
                  <a:cubicBezTo>
                    <a:pt x="2880168" y="6861175"/>
                    <a:pt x="2727768" y="7231062"/>
                    <a:pt x="2575368" y="7600950"/>
                  </a:cubicBez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3" name="泪滴形 12">
              <a:extLst>
                <a:ext uri="{FF2B5EF4-FFF2-40B4-BE49-F238E27FC236}">
                  <a16:creationId xmlns:a16="http://schemas.microsoft.com/office/drawing/2014/main" xmlns="" id="{BBAABF7B-9D44-4BDF-B1E9-554CA91BBE85}"/>
                </a:ext>
              </a:extLst>
            </p:cNvPr>
            <p:cNvSpPr/>
            <p:nvPr/>
          </p:nvSpPr>
          <p:spPr>
            <a:xfrm>
              <a:off x="5381515" y="1892431"/>
              <a:ext cx="942975" cy="942975"/>
            </a:xfrm>
            <a:prstGeom prst="teardrop">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4" name="泪滴形 13">
              <a:extLst>
                <a:ext uri="{FF2B5EF4-FFF2-40B4-BE49-F238E27FC236}">
                  <a16:creationId xmlns:a16="http://schemas.microsoft.com/office/drawing/2014/main" xmlns="" id="{E2D2CA84-2C09-40E9-8FB0-56A038464369}"/>
                </a:ext>
              </a:extLst>
            </p:cNvPr>
            <p:cNvSpPr/>
            <p:nvPr/>
          </p:nvSpPr>
          <p:spPr>
            <a:xfrm>
              <a:off x="4309952" y="3506919"/>
              <a:ext cx="942975" cy="942975"/>
            </a:xfrm>
            <a:prstGeom prst="teardrop">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5" name="泪滴形 14">
              <a:extLst>
                <a:ext uri="{FF2B5EF4-FFF2-40B4-BE49-F238E27FC236}">
                  <a16:creationId xmlns:a16="http://schemas.microsoft.com/office/drawing/2014/main" xmlns="" id="{DC813CA5-4C0C-461D-B8AC-8CB37C2FA3DB}"/>
                </a:ext>
              </a:extLst>
            </p:cNvPr>
            <p:cNvSpPr/>
            <p:nvPr/>
          </p:nvSpPr>
          <p:spPr>
            <a:xfrm>
              <a:off x="6324490" y="5135694"/>
              <a:ext cx="942975" cy="942975"/>
            </a:xfrm>
            <a:prstGeom prst="teardrop">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6" name="椭圆 15">
              <a:extLst>
                <a:ext uri="{FF2B5EF4-FFF2-40B4-BE49-F238E27FC236}">
                  <a16:creationId xmlns:a16="http://schemas.microsoft.com/office/drawing/2014/main" xmlns="" id="{A141C3B2-7BFA-46B5-99DA-52385342E643}"/>
                </a:ext>
              </a:extLst>
            </p:cNvPr>
            <p:cNvSpPr/>
            <p:nvPr/>
          </p:nvSpPr>
          <p:spPr>
            <a:xfrm>
              <a:off x="5510102" y="2021019"/>
              <a:ext cx="685800" cy="685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7" name="椭圆 16">
              <a:extLst>
                <a:ext uri="{FF2B5EF4-FFF2-40B4-BE49-F238E27FC236}">
                  <a16:creationId xmlns:a16="http://schemas.microsoft.com/office/drawing/2014/main" xmlns="" id="{09402A3A-972C-4CCD-9EC0-14AA3E4BF919}"/>
                </a:ext>
              </a:extLst>
            </p:cNvPr>
            <p:cNvSpPr/>
            <p:nvPr/>
          </p:nvSpPr>
          <p:spPr>
            <a:xfrm>
              <a:off x="4438540" y="3635506"/>
              <a:ext cx="685800" cy="685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8" name="椭圆 17">
              <a:extLst>
                <a:ext uri="{FF2B5EF4-FFF2-40B4-BE49-F238E27FC236}">
                  <a16:creationId xmlns:a16="http://schemas.microsoft.com/office/drawing/2014/main" xmlns="" id="{6D1BC323-D9AB-4D7B-9F20-BB2B4D9E6DDA}"/>
                </a:ext>
              </a:extLst>
            </p:cNvPr>
            <p:cNvSpPr/>
            <p:nvPr/>
          </p:nvSpPr>
          <p:spPr>
            <a:xfrm>
              <a:off x="6453077" y="5264281"/>
              <a:ext cx="685800" cy="685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9" name="文本框 18">
              <a:extLst>
                <a:ext uri="{FF2B5EF4-FFF2-40B4-BE49-F238E27FC236}">
                  <a16:creationId xmlns:a16="http://schemas.microsoft.com/office/drawing/2014/main" xmlns="" id="{80142777-4CEE-41E4-BD22-2D3D80B2E5C9}"/>
                </a:ext>
              </a:extLst>
            </p:cNvPr>
            <p:cNvSpPr txBox="1"/>
            <p:nvPr/>
          </p:nvSpPr>
          <p:spPr>
            <a:xfrm>
              <a:off x="5605744" y="2126311"/>
              <a:ext cx="535724" cy="369332"/>
            </a:xfrm>
            <a:prstGeom prst="rect">
              <a:avLst/>
            </a:prstGeom>
            <a:noFill/>
          </p:spPr>
          <p:txBody>
            <a:bodyPr wrap="none" rtlCol="0">
              <a:spAutoFit/>
            </a:bodyPr>
            <a:lstStyle/>
            <a:p>
              <a:r>
                <a:rPr lang="en-US" altLang="zh-CN" b="1" dirty="0">
                  <a:solidFill>
                    <a:schemeClr val="bg1">
                      <a:lumMod val="65000"/>
                    </a:schemeClr>
                  </a:solidFill>
                  <a:latin typeface="幼圆" panose="02010509060101010101" pitchFamily="49" charset="-122"/>
                  <a:ea typeface="幼圆" panose="02010509060101010101" pitchFamily="49" charset="-122"/>
                </a:rPr>
                <a:t>20%</a:t>
              </a:r>
              <a:endParaRPr lang="zh-CN" altLang="en-US" b="1" dirty="0">
                <a:solidFill>
                  <a:schemeClr val="bg1">
                    <a:lumMod val="65000"/>
                  </a:schemeClr>
                </a:solidFill>
                <a:latin typeface="幼圆" panose="02010509060101010101" pitchFamily="49" charset="-122"/>
                <a:ea typeface="幼圆" panose="02010509060101010101" pitchFamily="49" charset="-122"/>
              </a:endParaRPr>
            </a:p>
          </p:txBody>
        </p:sp>
        <p:sp>
          <p:nvSpPr>
            <p:cNvPr id="20" name="文本框 19">
              <a:extLst>
                <a:ext uri="{FF2B5EF4-FFF2-40B4-BE49-F238E27FC236}">
                  <a16:creationId xmlns:a16="http://schemas.microsoft.com/office/drawing/2014/main" xmlns="" id="{872D811F-48A2-4A23-BAC2-205CA0800CA4}"/>
                </a:ext>
              </a:extLst>
            </p:cNvPr>
            <p:cNvSpPr txBox="1"/>
            <p:nvPr/>
          </p:nvSpPr>
          <p:spPr>
            <a:xfrm>
              <a:off x="4514038" y="3743566"/>
              <a:ext cx="535724" cy="369332"/>
            </a:xfrm>
            <a:prstGeom prst="rect">
              <a:avLst/>
            </a:prstGeom>
            <a:noFill/>
          </p:spPr>
          <p:txBody>
            <a:bodyPr wrap="none" rtlCol="0">
              <a:spAutoFit/>
            </a:bodyPr>
            <a:lstStyle/>
            <a:p>
              <a:r>
                <a:rPr lang="en-US" altLang="zh-CN" b="1" dirty="0">
                  <a:solidFill>
                    <a:schemeClr val="bg1">
                      <a:lumMod val="65000"/>
                    </a:schemeClr>
                  </a:solidFill>
                  <a:latin typeface="幼圆" panose="02010509060101010101" pitchFamily="49" charset="-122"/>
                  <a:ea typeface="幼圆" panose="02010509060101010101" pitchFamily="49" charset="-122"/>
                </a:rPr>
                <a:t>20%</a:t>
              </a:r>
              <a:endParaRPr lang="zh-CN" altLang="en-US" b="1" dirty="0">
                <a:solidFill>
                  <a:schemeClr val="bg1">
                    <a:lumMod val="65000"/>
                  </a:schemeClr>
                </a:solidFill>
                <a:latin typeface="幼圆" panose="02010509060101010101" pitchFamily="49" charset="-122"/>
                <a:ea typeface="幼圆" panose="02010509060101010101" pitchFamily="49" charset="-122"/>
              </a:endParaRPr>
            </a:p>
          </p:txBody>
        </p:sp>
        <p:sp>
          <p:nvSpPr>
            <p:cNvPr id="21" name="文本框 20">
              <a:extLst>
                <a:ext uri="{FF2B5EF4-FFF2-40B4-BE49-F238E27FC236}">
                  <a16:creationId xmlns:a16="http://schemas.microsoft.com/office/drawing/2014/main" xmlns="" id="{0871C288-9C35-4575-B8A3-42529FE5AFF4}"/>
                </a:ext>
              </a:extLst>
            </p:cNvPr>
            <p:cNvSpPr txBox="1"/>
            <p:nvPr/>
          </p:nvSpPr>
          <p:spPr>
            <a:xfrm>
              <a:off x="6550163" y="5394558"/>
              <a:ext cx="535724" cy="369332"/>
            </a:xfrm>
            <a:prstGeom prst="rect">
              <a:avLst/>
            </a:prstGeom>
            <a:noFill/>
          </p:spPr>
          <p:txBody>
            <a:bodyPr wrap="none" rtlCol="0">
              <a:spAutoFit/>
            </a:bodyPr>
            <a:lstStyle/>
            <a:p>
              <a:r>
                <a:rPr lang="en-US" altLang="zh-CN" b="1" dirty="0">
                  <a:solidFill>
                    <a:schemeClr val="bg1">
                      <a:lumMod val="65000"/>
                    </a:schemeClr>
                  </a:solidFill>
                  <a:latin typeface="幼圆" panose="02010509060101010101" pitchFamily="49" charset="-122"/>
                  <a:ea typeface="幼圆" panose="02010509060101010101" pitchFamily="49" charset="-122"/>
                </a:rPr>
                <a:t>20%</a:t>
              </a:r>
              <a:endParaRPr lang="zh-CN" altLang="en-US" b="1" dirty="0">
                <a:solidFill>
                  <a:schemeClr val="bg1">
                    <a:lumMod val="65000"/>
                  </a:schemeClr>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4280530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60550F5-1AFD-4DE9-BC6C-761DBB9F86AA}"/>
              </a:ext>
            </a:extLst>
          </p:cNvPr>
          <p:cNvGrpSpPr/>
          <p:nvPr/>
        </p:nvGrpSpPr>
        <p:grpSpPr>
          <a:xfrm>
            <a:off x="3560267" y="2206504"/>
            <a:ext cx="5357225" cy="704168"/>
            <a:chOff x="3661867" y="2473204"/>
            <a:chExt cx="5357225" cy="704168"/>
          </a:xfrm>
        </p:grpSpPr>
        <p:sp>
          <p:nvSpPr>
            <p:cNvPr id="3" name="菱形 2">
              <a:extLst>
                <a:ext uri="{FF2B5EF4-FFF2-40B4-BE49-F238E27FC236}">
                  <a16:creationId xmlns:a16="http://schemas.microsoft.com/office/drawing/2014/main" xmlns="" id="{D525E289-CEC8-4168-BF36-BE1B77F89F15}"/>
                </a:ext>
              </a:extLst>
            </p:cNvPr>
            <p:cNvSpPr/>
            <p:nvPr/>
          </p:nvSpPr>
          <p:spPr>
            <a:xfrm>
              <a:off x="3661867" y="2533796"/>
              <a:ext cx="597362" cy="597362"/>
            </a:xfrm>
            <a:prstGeom prst="diamond">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lumMod val="65000"/>
                  </a:schemeClr>
                </a:solidFill>
                <a:latin typeface="幼圆" panose="02010509060101010101" pitchFamily="49" charset="-122"/>
                <a:ea typeface="幼圆" panose="02010509060101010101" pitchFamily="49" charset="-122"/>
              </a:endParaRPr>
            </a:p>
          </p:txBody>
        </p:sp>
        <p:sp>
          <p:nvSpPr>
            <p:cNvPr id="4" name="Freeform 218">
              <a:extLst>
                <a:ext uri="{FF2B5EF4-FFF2-40B4-BE49-F238E27FC236}">
                  <a16:creationId xmlns:a16="http://schemas.microsoft.com/office/drawing/2014/main" xmlns="" id="{7556ED36-3DDA-457E-AE0E-D06343630CF7}"/>
                </a:ext>
              </a:extLst>
            </p:cNvPr>
            <p:cNvSpPr>
              <a:spLocks noEditPoints="1"/>
            </p:cNvSpPr>
            <p:nvPr/>
          </p:nvSpPr>
          <p:spPr bwMode="auto">
            <a:xfrm>
              <a:off x="3867430" y="2731700"/>
              <a:ext cx="159182" cy="203988"/>
            </a:xfrm>
            <a:custGeom>
              <a:avLst/>
              <a:gdLst>
                <a:gd name="T0" fmla="*/ 224 w 224"/>
                <a:gd name="T1" fmla="*/ 119 h 287"/>
                <a:gd name="T2" fmla="*/ 112 w 224"/>
                <a:gd name="T3" fmla="*/ 0 h 287"/>
                <a:gd name="T4" fmla="*/ 0 w 224"/>
                <a:gd name="T5" fmla="*/ 119 h 287"/>
                <a:gd name="T6" fmla="*/ 98 w 224"/>
                <a:gd name="T7" fmla="*/ 258 h 287"/>
                <a:gd name="T8" fmla="*/ 85 w 224"/>
                <a:gd name="T9" fmla="*/ 282 h 287"/>
                <a:gd name="T10" fmla="*/ 85 w 224"/>
                <a:gd name="T11" fmla="*/ 285 h 287"/>
                <a:gd name="T12" fmla="*/ 88 w 224"/>
                <a:gd name="T13" fmla="*/ 287 h 287"/>
                <a:gd name="T14" fmla="*/ 136 w 224"/>
                <a:gd name="T15" fmla="*/ 287 h 287"/>
                <a:gd name="T16" fmla="*/ 140 w 224"/>
                <a:gd name="T17" fmla="*/ 285 h 287"/>
                <a:gd name="T18" fmla="*/ 140 w 224"/>
                <a:gd name="T19" fmla="*/ 282 h 287"/>
                <a:gd name="T20" fmla="*/ 127 w 224"/>
                <a:gd name="T21" fmla="*/ 258 h 287"/>
                <a:gd name="T22" fmla="*/ 224 w 224"/>
                <a:gd name="T23" fmla="*/ 119 h 287"/>
                <a:gd name="T24" fmla="*/ 37 w 224"/>
                <a:gd name="T25" fmla="*/ 130 h 287"/>
                <a:gd name="T26" fmla="*/ 36 w 224"/>
                <a:gd name="T27" fmla="*/ 128 h 287"/>
                <a:gd name="T28" fmla="*/ 49 w 224"/>
                <a:gd name="T29" fmla="*/ 60 h 287"/>
                <a:gd name="T30" fmla="*/ 79 w 224"/>
                <a:gd name="T31" fmla="*/ 59 h 287"/>
                <a:gd name="T32" fmla="*/ 82 w 224"/>
                <a:gd name="T33" fmla="*/ 63 h 287"/>
                <a:gd name="T34" fmla="*/ 74 w 224"/>
                <a:gd name="T35" fmla="*/ 80 h 287"/>
                <a:gd name="T36" fmla="*/ 69 w 224"/>
                <a:gd name="T37" fmla="*/ 88 h 287"/>
                <a:gd name="T38" fmla="*/ 61 w 224"/>
                <a:gd name="T39" fmla="*/ 118 h 287"/>
                <a:gd name="T40" fmla="*/ 54 w 224"/>
                <a:gd name="T41" fmla="*/ 133 h 287"/>
                <a:gd name="T42" fmla="*/ 49 w 224"/>
                <a:gd name="T43" fmla="*/ 134 h 287"/>
                <a:gd name="T44" fmla="*/ 37 w 224"/>
                <a:gd name="T45" fmla="*/ 13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287">
                  <a:moveTo>
                    <a:pt x="224" y="119"/>
                  </a:moveTo>
                  <a:cubicBezTo>
                    <a:pt x="224" y="6"/>
                    <a:pt x="131" y="0"/>
                    <a:pt x="112" y="0"/>
                  </a:cubicBezTo>
                  <a:cubicBezTo>
                    <a:pt x="93" y="0"/>
                    <a:pt x="0" y="6"/>
                    <a:pt x="0" y="119"/>
                  </a:cubicBezTo>
                  <a:cubicBezTo>
                    <a:pt x="0" y="201"/>
                    <a:pt x="76" y="247"/>
                    <a:pt x="98" y="258"/>
                  </a:cubicBezTo>
                  <a:cubicBezTo>
                    <a:pt x="85" y="282"/>
                    <a:pt x="85" y="282"/>
                    <a:pt x="85" y="282"/>
                  </a:cubicBezTo>
                  <a:cubicBezTo>
                    <a:pt x="84" y="283"/>
                    <a:pt x="84" y="284"/>
                    <a:pt x="85" y="285"/>
                  </a:cubicBezTo>
                  <a:cubicBezTo>
                    <a:pt x="86" y="287"/>
                    <a:pt x="87" y="287"/>
                    <a:pt x="88" y="287"/>
                  </a:cubicBezTo>
                  <a:cubicBezTo>
                    <a:pt x="136" y="287"/>
                    <a:pt x="136" y="287"/>
                    <a:pt x="136" y="287"/>
                  </a:cubicBezTo>
                  <a:cubicBezTo>
                    <a:pt x="138" y="287"/>
                    <a:pt x="139" y="287"/>
                    <a:pt x="140" y="285"/>
                  </a:cubicBezTo>
                  <a:cubicBezTo>
                    <a:pt x="140" y="284"/>
                    <a:pt x="140" y="283"/>
                    <a:pt x="140" y="282"/>
                  </a:cubicBezTo>
                  <a:cubicBezTo>
                    <a:pt x="127" y="258"/>
                    <a:pt x="127" y="258"/>
                    <a:pt x="127" y="258"/>
                  </a:cubicBezTo>
                  <a:cubicBezTo>
                    <a:pt x="149" y="247"/>
                    <a:pt x="224" y="202"/>
                    <a:pt x="224" y="119"/>
                  </a:cubicBezTo>
                  <a:close/>
                  <a:moveTo>
                    <a:pt x="37" y="130"/>
                  </a:moveTo>
                  <a:cubicBezTo>
                    <a:pt x="36" y="130"/>
                    <a:pt x="36" y="129"/>
                    <a:pt x="36" y="128"/>
                  </a:cubicBezTo>
                  <a:cubicBezTo>
                    <a:pt x="35" y="126"/>
                    <a:pt x="28" y="84"/>
                    <a:pt x="49" y="60"/>
                  </a:cubicBezTo>
                  <a:cubicBezTo>
                    <a:pt x="56" y="52"/>
                    <a:pt x="66" y="52"/>
                    <a:pt x="79" y="59"/>
                  </a:cubicBezTo>
                  <a:cubicBezTo>
                    <a:pt x="80" y="60"/>
                    <a:pt x="81" y="62"/>
                    <a:pt x="82" y="63"/>
                  </a:cubicBezTo>
                  <a:cubicBezTo>
                    <a:pt x="82" y="68"/>
                    <a:pt x="79" y="73"/>
                    <a:pt x="74" y="80"/>
                  </a:cubicBezTo>
                  <a:cubicBezTo>
                    <a:pt x="72" y="83"/>
                    <a:pt x="70" y="86"/>
                    <a:pt x="69" y="88"/>
                  </a:cubicBezTo>
                  <a:cubicBezTo>
                    <a:pt x="64" y="99"/>
                    <a:pt x="62" y="110"/>
                    <a:pt x="61" y="118"/>
                  </a:cubicBezTo>
                  <a:cubicBezTo>
                    <a:pt x="59" y="127"/>
                    <a:pt x="58" y="132"/>
                    <a:pt x="54" y="133"/>
                  </a:cubicBezTo>
                  <a:cubicBezTo>
                    <a:pt x="52" y="133"/>
                    <a:pt x="51" y="134"/>
                    <a:pt x="49" y="134"/>
                  </a:cubicBezTo>
                  <a:cubicBezTo>
                    <a:pt x="45" y="134"/>
                    <a:pt x="39" y="133"/>
                    <a:pt x="37" y="130"/>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xmlns="" id="{1ABAC325-60CB-485C-8E91-C596497F2277}"/>
                </a:ext>
              </a:extLst>
            </p:cNvPr>
            <p:cNvSpPr txBox="1"/>
            <p:nvPr/>
          </p:nvSpPr>
          <p:spPr>
            <a:xfrm>
              <a:off x="4461189" y="2473204"/>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6" name="矩形 5">
              <a:extLst>
                <a:ext uri="{FF2B5EF4-FFF2-40B4-BE49-F238E27FC236}">
                  <a16:creationId xmlns:a16="http://schemas.microsoft.com/office/drawing/2014/main" xmlns="" id="{64B00543-7D15-4F83-9C82-12C3F349E20B}"/>
                </a:ext>
              </a:extLst>
            </p:cNvPr>
            <p:cNvSpPr/>
            <p:nvPr/>
          </p:nvSpPr>
          <p:spPr>
            <a:xfrm>
              <a:off x="4447092" y="2773287"/>
              <a:ext cx="4572000" cy="404085"/>
            </a:xfrm>
            <a:prstGeom prst="rect">
              <a:avLst/>
            </a:prstGeom>
          </p:spPr>
          <p:txBody>
            <a:bodyPr>
              <a:spAutoFit/>
            </a:bodyPr>
            <a:lstStyle/>
            <a:p>
              <a:r>
                <a:rPr lang="zh-CN" altLang="en-US" sz="1013"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7" name="组合 6">
            <a:extLst>
              <a:ext uri="{FF2B5EF4-FFF2-40B4-BE49-F238E27FC236}">
                <a16:creationId xmlns:a16="http://schemas.microsoft.com/office/drawing/2014/main" xmlns="" id="{60DCC16F-1B34-40BF-AB2B-3B786B2EF9F8}"/>
              </a:ext>
            </a:extLst>
          </p:cNvPr>
          <p:cNvGrpSpPr/>
          <p:nvPr/>
        </p:nvGrpSpPr>
        <p:grpSpPr>
          <a:xfrm>
            <a:off x="3560267" y="3192399"/>
            <a:ext cx="5357225" cy="704168"/>
            <a:chOff x="3661867" y="3459099"/>
            <a:chExt cx="5357225" cy="704168"/>
          </a:xfrm>
        </p:grpSpPr>
        <p:sp>
          <p:nvSpPr>
            <p:cNvPr id="8" name="菱形 7">
              <a:extLst>
                <a:ext uri="{FF2B5EF4-FFF2-40B4-BE49-F238E27FC236}">
                  <a16:creationId xmlns:a16="http://schemas.microsoft.com/office/drawing/2014/main" xmlns="" id="{300CC735-6E9D-44F9-8D2F-48BDD87063AD}"/>
                </a:ext>
              </a:extLst>
            </p:cNvPr>
            <p:cNvSpPr/>
            <p:nvPr/>
          </p:nvSpPr>
          <p:spPr>
            <a:xfrm>
              <a:off x="3661867" y="3538998"/>
              <a:ext cx="597362" cy="597362"/>
            </a:xfrm>
            <a:prstGeom prst="diamond">
              <a:avLst/>
            </a:prstGeom>
            <a:solidFill>
              <a:srgbClr val="BAE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grpSp>
          <p:nvGrpSpPr>
            <p:cNvPr id="9" name="组合 8">
              <a:extLst>
                <a:ext uri="{FF2B5EF4-FFF2-40B4-BE49-F238E27FC236}">
                  <a16:creationId xmlns:a16="http://schemas.microsoft.com/office/drawing/2014/main" xmlns="" id="{A029F747-A35C-4DEB-BC17-FE05EF73BB75}"/>
                </a:ext>
              </a:extLst>
            </p:cNvPr>
            <p:cNvGrpSpPr/>
            <p:nvPr/>
          </p:nvGrpSpPr>
          <p:grpSpPr>
            <a:xfrm>
              <a:off x="3847378" y="3734267"/>
              <a:ext cx="206288" cy="205160"/>
              <a:chOff x="9890126" y="4225925"/>
              <a:chExt cx="290513" cy="288925"/>
            </a:xfrm>
            <a:solidFill>
              <a:schemeClr val="bg1"/>
            </a:solidFill>
          </p:grpSpPr>
          <p:sp>
            <p:nvSpPr>
              <p:cNvPr id="12" name="Freeform 438">
                <a:extLst>
                  <a:ext uri="{FF2B5EF4-FFF2-40B4-BE49-F238E27FC236}">
                    <a16:creationId xmlns:a16="http://schemas.microsoft.com/office/drawing/2014/main" xmlns="" id="{941F5102-CF1D-4226-B008-CDCBDA39589D}"/>
                  </a:ext>
                </a:extLst>
              </p:cNvPr>
              <p:cNvSpPr/>
              <p:nvPr/>
            </p:nvSpPr>
            <p:spPr bwMode="auto">
              <a:xfrm>
                <a:off x="9982201" y="446563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3" name="Freeform 439">
                <a:extLst>
                  <a:ext uri="{FF2B5EF4-FFF2-40B4-BE49-F238E27FC236}">
                    <a16:creationId xmlns:a16="http://schemas.microsoft.com/office/drawing/2014/main" xmlns="" id="{FAD610F6-B89A-4FB5-BD1D-6B623ABF1FFE}"/>
                  </a:ext>
                </a:extLst>
              </p:cNvPr>
              <p:cNvSpPr/>
              <p:nvPr/>
            </p:nvSpPr>
            <p:spPr bwMode="auto">
              <a:xfrm>
                <a:off x="9990138" y="4467225"/>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4" name="Freeform 440">
                <a:extLst>
                  <a:ext uri="{FF2B5EF4-FFF2-40B4-BE49-F238E27FC236}">
                    <a16:creationId xmlns:a16="http://schemas.microsoft.com/office/drawing/2014/main" xmlns="" id="{AC43FB5C-6AF1-46BB-BB0B-43EEBF840BE9}"/>
                  </a:ext>
                </a:extLst>
              </p:cNvPr>
              <p:cNvSpPr/>
              <p:nvPr/>
            </p:nvSpPr>
            <p:spPr bwMode="auto">
              <a:xfrm>
                <a:off x="9986963"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5" name="Freeform 441">
                <a:extLst>
                  <a:ext uri="{FF2B5EF4-FFF2-40B4-BE49-F238E27FC236}">
                    <a16:creationId xmlns:a16="http://schemas.microsoft.com/office/drawing/2014/main" xmlns="" id="{06E3552B-7E20-45B1-AD2C-41E71B3B966B}"/>
                  </a:ext>
                </a:extLst>
              </p:cNvPr>
              <p:cNvSpPr/>
              <p:nvPr/>
            </p:nvSpPr>
            <p:spPr bwMode="auto">
              <a:xfrm>
                <a:off x="9993313" y="4467225"/>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6" name="Freeform 442">
                <a:extLst>
                  <a:ext uri="{FF2B5EF4-FFF2-40B4-BE49-F238E27FC236}">
                    <a16:creationId xmlns:a16="http://schemas.microsoft.com/office/drawing/2014/main" xmlns="" id="{69C7C543-251D-4FCB-A39E-38FBBE35A811}"/>
                  </a:ext>
                </a:extLst>
              </p:cNvPr>
              <p:cNvSpPr/>
              <p:nvPr/>
            </p:nvSpPr>
            <p:spPr bwMode="auto">
              <a:xfrm>
                <a:off x="9967913" y="445928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7" name="Freeform 443">
                <a:extLst>
                  <a:ext uri="{FF2B5EF4-FFF2-40B4-BE49-F238E27FC236}">
                    <a16:creationId xmlns:a16="http://schemas.microsoft.com/office/drawing/2014/main" xmlns="" id="{3668F413-8619-4DEC-967B-A65A2134A8E9}"/>
                  </a:ext>
                </a:extLst>
              </p:cNvPr>
              <p:cNvSpPr/>
              <p:nvPr/>
            </p:nvSpPr>
            <p:spPr bwMode="auto">
              <a:xfrm>
                <a:off x="9979026"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8" name="Freeform 444">
                <a:extLst>
                  <a:ext uri="{FF2B5EF4-FFF2-40B4-BE49-F238E27FC236}">
                    <a16:creationId xmlns:a16="http://schemas.microsoft.com/office/drawing/2014/main" xmlns="" id="{38B95F26-36F9-46F1-90BD-69CECB9727AD}"/>
                  </a:ext>
                </a:extLst>
              </p:cNvPr>
              <p:cNvSpPr/>
              <p:nvPr/>
            </p:nvSpPr>
            <p:spPr bwMode="auto">
              <a:xfrm>
                <a:off x="9964738" y="4457700"/>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19" name="Freeform 445">
                <a:extLst>
                  <a:ext uri="{FF2B5EF4-FFF2-40B4-BE49-F238E27FC236}">
                    <a16:creationId xmlns:a16="http://schemas.microsoft.com/office/drawing/2014/main" xmlns="" id="{653C80BE-62CC-43FB-B879-2FF3C9AF7265}"/>
                  </a:ext>
                </a:extLst>
              </p:cNvPr>
              <p:cNvSpPr/>
              <p:nvPr/>
            </p:nvSpPr>
            <p:spPr bwMode="auto">
              <a:xfrm>
                <a:off x="9971088" y="44624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0" name="Freeform 446">
                <a:extLst>
                  <a:ext uri="{FF2B5EF4-FFF2-40B4-BE49-F238E27FC236}">
                    <a16:creationId xmlns:a16="http://schemas.microsoft.com/office/drawing/2014/main" xmlns="" id="{3F3C4491-5B74-4BEF-B519-876834E70480}"/>
                  </a:ext>
                </a:extLst>
              </p:cNvPr>
              <p:cNvSpPr/>
              <p:nvPr/>
            </p:nvSpPr>
            <p:spPr bwMode="auto">
              <a:xfrm>
                <a:off x="9975851" y="44640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1" name="Freeform 447">
                <a:extLst>
                  <a:ext uri="{FF2B5EF4-FFF2-40B4-BE49-F238E27FC236}">
                    <a16:creationId xmlns:a16="http://schemas.microsoft.com/office/drawing/2014/main" xmlns="" id="{57A4F647-C1F5-4BBE-B8D6-43D4F954E43B}"/>
                  </a:ext>
                </a:extLst>
              </p:cNvPr>
              <p:cNvSpPr/>
              <p:nvPr/>
            </p:nvSpPr>
            <p:spPr bwMode="auto">
              <a:xfrm>
                <a:off x="9998076"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2" name="Freeform 448">
                <a:extLst>
                  <a:ext uri="{FF2B5EF4-FFF2-40B4-BE49-F238E27FC236}">
                    <a16:creationId xmlns:a16="http://schemas.microsoft.com/office/drawing/2014/main" xmlns="" id="{BBDC4427-BDB1-41C9-80CC-905C04711800}"/>
                  </a:ext>
                </a:extLst>
              </p:cNvPr>
              <p:cNvSpPr/>
              <p:nvPr/>
            </p:nvSpPr>
            <p:spPr bwMode="auto">
              <a:xfrm>
                <a:off x="10015538" y="4459288"/>
                <a:ext cx="1588" cy="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3" name="Freeform 449">
                <a:extLst>
                  <a:ext uri="{FF2B5EF4-FFF2-40B4-BE49-F238E27FC236}">
                    <a16:creationId xmlns:a16="http://schemas.microsoft.com/office/drawing/2014/main" xmlns="" id="{420AA4F4-0C4F-4E5C-91EF-4AD07D395E49}"/>
                  </a:ext>
                </a:extLst>
              </p:cNvPr>
              <p:cNvSpPr/>
              <p:nvPr/>
            </p:nvSpPr>
            <p:spPr bwMode="auto">
              <a:xfrm>
                <a:off x="9955213" y="4300538"/>
                <a:ext cx="6350" cy="9525"/>
              </a:xfrm>
              <a:custGeom>
                <a:avLst/>
                <a:gdLst>
                  <a:gd name="T0" fmla="*/ 0 w 7"/>
                  <a:gd name="T1" fmla="*/ 9 h 9"/>
                  <a:gd name="T2" fmla="*/ 7 w 7"/>
                  <a:gd name="T3" fmla="*/ 0 h 9"/>
                  <a:gd name="T4" fmla="*/ 6 w 7"/>
                  <a:gd name="T5" fmla="*/ 1 h 9"/>
                  <a:gd name="T6" fmla="*/ 0 w 7"/>
                  <a:gd name="T7" fmla="*/ 9 h 9"/>
                </a:gdLst>
                <a:ahLst/>
                <a:cxnLst>
                  <a:cxn ang="0">
                    <a:pos x="T0" y="T1"/>
                  </a:cxn>
                  <a:cxn ang="0">
                    <a:pos x="T2" y="T3"/>
                  </a:cxn>
                  <a:cxn ang="0">
                    <a:pos x="T4" y="T5"/>
                  </a:cxn>
                  <a:cxn ang="0">
                    <a:pos x="T6" y="T7"/>
                  </a:cxn>
                </a:cxnLst>
                <a:rect l="0" t="0" r="r" b="b"/>
                <a:pathLst>
                  <a:path w="7" h="9">
                    <a:moveTo>
                      <a:pt x="0" y="9"/>
                    </a:moveTo>
                    <a:cubicBezTo>
                      <a:pt x="2" y="6"/>
                      <a:pt x="4" y="3"/>
                      <a:pt x="7" y="0"/>
                    </a:cubicBezTo>
                    <a:cubicBezTo>
                      <a:pt x="6" y="1"/>
                      <a:pt x="6" y="1"/>
                      <a:pt x="6" y="1"/>
                    </a:cubicBezTo>
                    <a:cubicBezTo>
                      <a:pt x="4" y="3"/>
                      <a:pt x="2"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4" name="Freeform 450">
                <a:extLst>
                  <a:ext uri="{FF2B5EF4-FFF2-40B4-BE49-F238E27FC236}">
                    <a16:creationId xmlns:a16="http://schemas.microsoft.com/office/drawing/2014/main" xmlns="" id="{7F2E28D3-FA0A-4A6F-90E9-14EC94477468}"/>
                  </a:ext>
                </a:extLst>
              </p:cNvPr>
              <p:cNvSpPr/>
              <p:nvPr/>
            </p:nvSpPr>
            <p:spPr bwMode="auto">
              <a:xfrm>
                <a:off x="10012363" y="4460875"/>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5" name="Freeform 451">
                <a:extLst>
                  <a:ext uri="{FF2B5EF4-FFF2-40B4-BE49-F238E27FC236}">
                    <a16:creationId xmlns:a16="http://schemas.microsoft.com/office/drawing/2014/main" xmlns="" id="{48640BA1-26F3-442D-ACFC-E2C16D939127}"/>
                  </a:ext>
                </a:extLst>
              </p:cNvPr>
              <p:cNvSpPr/>
              <p:nvPr/>
            </p:nvSpPr>
            <p:spPr bwMode="auto">
              <a:xfrm>
                <a:off x="10006013"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6" name="Freeform 452">
                <a:extLst>
                  <a:ext uri="{FF2B5EF4-FFF2-40B4-BE49-F238E27FC236}">
                    <a16:creationId xmlns:a16="http://schemas.microsoft.com/office/drawing/2014/main" xmlns="" id="{61D13769-C43F-4EC1-8756-5F6DD7F1D295}"/>
                  </a:ext>
                </a:extLst>
              </p:cNvPr>
              <p:cNvSpPr/>
              <p:nvPr/>
            </p:nvSpPr>
            <p:spPr bwMode="auto">
              <a:xfrm>
                <a:off x="10002838" y="4465638"/>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7" name="Freeform 453">
                <a:extLst>
                  <a:ext uri="{FF2B5EF4-FFF2-40B4-BE49-F238E27FC236}">
                    <a16:creationId xmlns:a16="http://schemas.microsoft.com/office/drawing/2014/main" xmlns="" id="{60AA0840-2CF3-4FB5-9B04-74E5C728D404}"/>
                  </a:ext>
                </a:extLst>
              </p:cNvPr>
              <p:cNvSpPr/>
              <p:nvPr/>
            </p:nvSpPr>
            <p:spPr bwMode="auto">
              <a:xfrm>
                <a:off x="10009188" y="4462463"/>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8" name="Freeform 454">
                <a:extLst>
                  <a:ext uri="{FF2B5EF4-FFF2-40B4-BE49-F238E27FC236}">
                    <a16:creationId xmlns:a16="http://schemas.microsoft.com/office/drawing/2014/main" xmlns="" id="{F8F7216C-2710-4749-94E4-14F814C30106}"/>
                  </a:ext>
                </a:extLst>
              </p:cNvPr>
              <p:cNvSpPr/>
              <p:nvPr/>
            </p:nvSpPr>
            <p:spPr bwMode="auto">
              <a:xfrm>
                <a:off x="9999663" y="4467225"/>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29" name="Freeform 455">
                <a:extLst>
                  <a:ext uri="{FF2B5EF4-FFF2-40B4-BE49-F238E27FC236}">
                    <a16:creationId xmlns:a16="http://schemas.microsoft.com/office/drawing/2014/main" xmlns="" id="{104162BE-79D1-4B6A-9CCF-2EB3C292D65B}"/>
                  </a:ext>
                </a:extLst>
              </p:cNvPr>
              <p:cNvSpPr/>
              <p:nvPr/>
            </p:nvSpPr>
            <p:spPr bwMode="auto">
              <a:xfrm>
                <a:off x="9934576" y="4340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0" name="Freeform 456">
                <a:extLst>
                  <a:ext uri="{FF2B5EF4-FFF2-40B4-BE49-F238E27FC236}">
                    <a16:creationId xmlns:a16="http://schemas.microsoft.com/office/drawing/2014/main" xmlns="" id="{8C8C0308-B48A-4E6E-85E6-7794D7E81D91}"/>
                  </a:ext>
                </a:extLst>
              </p:cNvPr>
              <p:cNvSpPr/>
              <p:nvPr/>
            </p:nvSpPr>
            <p:spPr bwMode="auto">
              <a:xfrm>
                <a:off x="9925051" y="4341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1" name="Freeform 457">
                <a:extLst>
                  <a:ext uri="{FF2B5EF4-FFF2-40B4-BE49-F238E27FC236}">
                    <a16:creationId xmlns:a16="http://schemas.microsoft.com/office/drawing/2014/main" xmlns="" id="{04E266C2-BAF5-4C96-AA32-8721BBFF8D39}"/>
                  </a:ext>
                </a:extLst>
              </p:cNvPr>
              <p:cNvSpPr/>
              <p:nvPr/>
            </p:nvSpPr>
            <p:spPr bwMode="auto">
              <a:xfrm>
                <a:off x="9920288" y="4343400"/>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2" name="Freeform 458">
                <a:extLst>
                  <a:ext uri="{FF2B5EF4-FFF2-40B4-BE49-F238E27FC236}">
                    <a16:creationId xmlns:a16="http://schemas.microsoft.com/office/drawing/2014/main" xmlns="" id="{C709C76E-CD7E-484B-B761-11CB1B4E77EA}"/>
                  </a:ext>
                </a:extLst>
              </p:cNvPr>
              <p:cNvSpPr/>
              <p:nvPr/>
            </p:nvSpPr>
            <p:spPr bwMode="auto">
              <a:xfrm>
                <a:off x="9918701" y="4344988"/>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3" name="Freeform 459">
                <a:extLst>
                  <a:ext uri="{FF2B5EF4-FFF2-40B4-BE49-F238E27FC236}">
                    <a16:creationId xmlns:a16="http://schemas.microsoft.com/office/drawing/2014/main" xmlns="" id="{A8B0AF10-7369-47F7-9D5C-529AA397FC8B}"/>
                  </a:ext>
                </a:extLst>
              </p:cNvPr>
              <p:cNvSpPr/>
              <p:nvPr/>
            </p:nvSpPr>
            <p:spPr bwMode="auto">
              <a:xfrm>
                <a:off x="9929813" y="4340225"/>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4" name="Freeform 460">
                <a:extLst>
                  <a:ext uri="{FF2B5EF4-FFF2-40B4-BE49-F238E27FC236}">
                    <a16:creationId xmlns:a16="http://schemas.microsoft.com/office/drawing/2014/main" xmlns="" id="{37BB22D7-93E0-4CD4-B0B5-916AC86138EB}"/>
                  </a:ext>
                </a:extLst>
              </p:cNvPr>
              <p:cNvSpPr/>
              <p:nvPr/>
            </p:nvSpPr>
            <p:spPr bwMode="auto">
              <a:xfrm>
                <a:off x="9959976" y="4454525"/>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5" name="Freeform 461">
                <a:extLst>
                  <a:ext uri="{FF2B5EF4-FFF2-40B4-BE49-F238E27FC236}">
                    <a16:creationId xmlns:a16="http://schemas.microsoft.com/office/drawing/2014/main" xmlns="" id="{6AF0210C-DB46-4CD8-BAE7-B2D56EE4B685}"/>
                  </a:ext>
                </a:extLst>
              </p:cNvPr>
              <p:cNvSpPr/>
              <p:nvPr/>
            </p:nvSpPr>
            <p:spPr bwMode="auto">
              <a:xfrm>
                <a:off x="9915526" y="4346575"/>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6" name="Freeform 462">
                <a:extLst>
                  <a:ext uri="{FF2B5EF4-FFF2-40B4-BE49-F238E27FC236}">
                    <a16:creationId xmlns:a16="http://schemas.microsoft.com/office/drawing/2014/main" xmlns="" id="{9CF79181-87CE-47F5-B49F-AA20AD7C6DCB}"/>
                  </a:ext>
                </a:extLst>
              </p:cNvPr>
              <p:cNvSpPr/>
              <p:nvPr/>
            </p:nvSpPr>
            <p:spPr bwMode="auto">
              <a:xfrm>
                <a:off x="9928226" y="4341813"/>
                <a:ext cx="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7" name="Freeform 463">
                <a:extLst>
                  <a:ext uri="{FF2B5EF4-FFF2-40B4-BE49-F238E27FC236}">
                    <a16:creationId xmlns:a16="http://schemas.microsoft.com/office/drawing/2014/main" xmlns="" id="{F5639A27-4855-4907-B4CE-628455375122}"/>
                  </a:ext>
                </a:extLst>
              </p:cNvPr>
              <p:cNvSpPr/>
              <p:nvPr/>
            </p:nvSpPr>
            <p:spPr bwMode="auto">
              <a:xfrm>
                <a:off x="9956801" y="4452938"/>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8" name="Freeform 464">
                <a:extLst>
                  <a:ext uri="{FF2B5EF4-FFF2-40B4-BE49-F238E27FC236}">
                    <a16:creationId xmlns:a16="http://schemas.microsoft.com/office/drawing/2014/main" xmlns="" id="{97B67EEF-A3D5-4006-8B08-31E53FF70983}"/>
                  </a:ext>
                </a:extLst>
              </p:cNvPr>
              <p:cNvSpPr/>
              <p:nvPr/>
            </p:nvSpPr>
            <p:spPr bwMode="auto">
              <a:xfrm>
                <a:off x="9948863" y="4448175"/>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39" name="Freeform 465">
                <a:extLst>
                  <a:ext uri="{FF2B5EF4-FFF2-40B4-BE49-F238E27FC236}">
                    <a16:creationId xmlns:a16="http://schemas.microsoft.com/office/drawing/2014/main" xmlns="" id="{39B904EE-ECE5-4A55-A3AF-7EC8951AFE1E}"/>
                  </a:ext>
                </a:extLst>
              </p:cNvPr>
              <p:cNvSpPr/>
              <p:nvPr/>
            </p:nvSpPr>
            <p:spPr bwMode="auto">
              <a:xfrm>
                <a:off x="9937751" y="4438650"/>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0" name="Freeform 466">
                <a:extLst>
                  <a:ext uri="{FF2B5EF4-FFF2-40B4-BE49-F238E27FC236}">
                    <a16:creationId xmlns:a16="http://schemas.microsoft.com/office/drawing/2014/main" xmlns="" id="{ABC393F5-725C-4814-AE24-20B8FD9B838A}"/>
                  </a:ext>
                </a:extLst>
              </p:cNvPr>
              <p:cNvSpPr/>
              <p:nvPr/>
            </p:nvSpPr>
            <p:spPr bwMode="auto">
              <a:xfrm>
                <a:off x="9952038" y="44497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1" name="Freeform 467">
                <a:extLst>
                  <a:ext uri="{FF2B5EF4-FFF2-40B4-BE49-F238E27FC236}">
                    <a16:creationId xmlns:a16="http://schemas.microsoft.com/office/drawing/2014/main" xmlns="" id="{16D8BEAD-90DE-4319-A672-686EA6D5E2BF}"/>
                  </a:ext>
                </a:extLst>
              </p:cNvPr>
              <p:cNvSpPr/>
              <p:nvPr/>
            </p:nvSpPr>
            <p:spPr bwMode="auto">
              <a:xfrm>
                <a:off x="9945688" y="4445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2" name="Freeform 468">
                <a:extLst>
                  <a:ext uri="{FF2B5EF4-FFF2-40B4-BE49-F238E27FC236}">
                    <a16:creationId xmlns:a16="http://schemas.microsoft.com/office/drawing/2014/main" xmlns="" id="{A5AA4917-548D-4F40-A6E1-6FE782E9BE68}"/>
                  </a:ext>
                </a:extLst>
              </p:cNvPr>
              <p:cNvSpPr/>
              <p:nvPr/>
            </p:nvSpPr>
            <p:spPr bwMode="auto">
              <a:xfrm>
                <a:off x="9942513" y="4440238"/>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3" name="Freeform 469">
                <a:extLst>
                  <a:ext uri="{FF2B5EF4-FFF2-40B4-BE49-F238E27FC236}">
                    <a16:creationId xmlns:a16="http://schemas.microsoft.com/office/drawing/2014/main" xmlns="" id="{A89700C8-3EDE-4598-8A76-D7D5A247068F}"/>
                  </a:ext>
                </a:extLst>
              </p:cNvPr>
              <p:cNvSpPr/>
              <p:nvPr/>
            </p:nvSpPr>
            <p:spPr bwMode="auto">
              <a:xfrm>
                <a:off x="10002838" y="4225925"/>
                <a:ext cx="139700" cy="141287"/>
              </a:xfrm>
              <a:custGeom>
                <a:avLst/>
                <a:gdLst>
                  <a:gd name="T0" fmla="*/ 56 w 147"/>
                  <a:gd name="T1" fmla="*/ 91 h 147"/>
                  <a:gd name="T2" fmla="*/ 92 w 147"/>
                  <a:gd name="T3" fmla="*/ 143 h 147"/>
                  <a:gd name="T4" fmla="*/ 93 w 147"/>
                  <a:gd name="T5" fmla="*/ 147 h 147"/>
                  <a:gd name="T6" fmla="*/ 123 w 147"/>
                  <a:gd name="T7" fmla="*/ 135 h 147"/>
                  <a:gd name="T8" fmla="*/ 99 w 147"/>
                  <a:gd name="T9" fmla="*/ 48 h 147"/>
                  <a:gd name="T10" fmla="*/ 11 w 147"/>
                  <a:gd name="T11" fmla="*/ 24 h 147"/>
                  <a:gd name="T12" fmla="*/ 0 w 147"/>
                  <a:gd name="T13" fmla="*/ 54 h 147"/>
                  <a:gd name="T14" fmla="*/ 56 w 147"/>
                  <a:gd name="T15" fmla="*/ 91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7">
                    <a:moveTo>
                      <a:pt x="56" y="91"/>
                    </a:moveTo>
                    <a:cubicBezTo>
                      <a:pt x="74" y="109"/>
                      <a:pt x="86" y="126"/>
                      <a:pt x="92" y="143"/>
                    </a:cubicBezTo>
                    <a:cubicBezTo>
                      <a:pt x="92" y="144"/>
                      <a:pt x="93" y="145"/>
                      <a:pt x="93" y="147"/>
                    </a:cubicBezTo>
                    <a:cubicBezTo>
                      <a:pt x="104" y="147"/>
                      <a:pt x="114" y="144"/>
                      <a:pt x="123" y="135"/>
                    </a:cubicBezTo>
                    <a:cubicBezTo>
                      <a:pt x="147" y="111"/>
                      <a:pt x="128" y="77"/>
                      <a:pt x="99" y="48"/>
                    </a:cubicBezTo>
                    <a:cubicBezTo>
                      <a:pt x="70" y="19"/>
                      <a:pt x="36" y="0"/>
                      <a:pt x="11" y="24"/>
                    </a:cubicBezTo>
                    <a:cubicBezTo>
                      <a:pt x="3" y="33"/>
                      <a:pt x="0" y="43"/>
                      <a:pt x="0" y="54"/>
                    </a:cubicBezTo>
                    <a:cubicBezTo>
                      <a:pt x="18" y="59"/>
                      <a:pt x="37" y="71"/>
                      <a:pt x="56"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4" name="Freeform 470">
                <a:extLst>
                  <a:ext uri="{FF2B5EF4-FFF2-40B4-BE49-F238E27FC236}">
                    <a16:creationId xmlns:a16="http://schemas.microsoft.com/office/drawing/2014/main" xmlns="" id="{016CA1BC-9D02-4ACF-A9CA-932C57DE95AE}"/>
                  </a:ext>
                </a:extLst>
              </p:cNvPr>
              <p:cNvSpPr/>
              <p:nvPr/>
            </p:nvSpPr>
            <p:spPr bwMode="auto">
              <a:xfrm>
                <a:off x="9890126" y="4338638"/>
                <a:ext cx="152400" cy="128587"/>
              </a:xfrm>
              <a:custGeom>
                <a:avLst/>
                <a:gdLst>
                  <a:gd name="T0" fmla="*/ 66 w 160"/>
                  <a:gd name="T1" fmla="*/ 3 h 134"/>
                  <a:gd name="T2" fmla="*/ 62 w 160"/>
                  <a:gd name="T3" fmla="*/ 2 h 134"/>
                  <a:gd name="T4" fmla="*/ 58 w 160"/>
                  <a:gd name="T5" fmla="*/ 1 h 134"/>
                  <a:gd name="T6" fmla="*/ 54 w 160"/>
                  <a:gd name="T7" fmla="*/ 1 h 134"/>
                  <a:gd name="T8" fmla="*/ 51 w 160"/>
                  <a:gd name="T9" fmla="*/ 0 h 134"/>
                  <a:gd name="T10" fmla="*/ 47 w 160"/>
                  <a:gd name="T11" fmla="*/ 1 h 134"/>
                  <a:gd name="T12" fmla="*/ 44 w 160"/>
                  <a:gd name="T13" fmla="*/ 1 h 134"/>
                  <a:gd name="T14" fmla="*/ 41 w 160"/>
                  <a:gd name="T15" fmla="*/ 2 h 134"/>
                  <a:gd name="T16" fmla="*/ 37 w 160"/>
                  <a:gd name="T17" fmla="*/ 3 h 134"/>
                  <a:gd name="T18" fmla="*/ 34 w 160"/>
                  <a:gd name="T19" fmla="*/ 5 h 134"/>
                  <a:gd name="T20" fmla="*/ 31 w 160"/>
                  <a:gd name="T21" fmla="*/ 6 h 134"/>
                  <a:gd name="T22" fmla="*/ 28 w 160"/>
                  <a:gd name="T23" fmla="*/ 8 h 134"/>
                  <a:gd name="T24" fmla="*/ 24 w 160"/>
                  <a:gd name="T25" fmla="*/ 12 h 134"/>
                  <a:gd name="T26" fmla="*/ 51 w 160"/>
                  <a:gd name="T27" fmla="*/ 103 h 134"/>
                  <a:gd name="T28" fmla="*/ 55 w 160"/>
                  <a:gd name="T29" fmla="*/ 106 h 134"/>
                  <a:gd name="T30" fmla="*/ 59 w 160"/>
                  <a:gd name="T31" fmla="*/ 110 h 134"/>
                  <a:gd name="T32" fmla="*/ 62 w 160"/>
                  <a:gd name="T33" fmla="*/ 113 h 134"/>
                  <a:gd name="T34" fmla="*/ 66 w 160"/>
                  <a:gd name="T35" fmla="*/ 116 h 134"/>
                  <a:gd name="T36" fmla="*/ 70 w 160"/>
                  <a:gd name="T37" fmla="*/ 119 h 134"/>
                  <a:gd name="T38" fmla="*/ 74 w 160"/>
                  <a:gd name="T39" fmla="*/ 121 h 134"/>
                  <a:gd name="T40" fmla="*/ 78 w 160"/>
                  <a:gd name="T41" fmla="*/ 124 h 134"/>
                  <a:gd name="T42" fmla="*/ 82 w 160"/>
                  <a:gd name="T43" fmla="*/ 126 h 134"/>
                  <a:gd name="T44" fmla="*/ 86 w 160"/>
                  <a:gd name="T45" fmla="*/ 128 h 134"/>
                  <a:gd name="T46" fmla="*/ 90 w 160"/>
                  <a:gd name="T47" fmla="*/ 130 h 134"/>
                  <a:gd name="T48" fmla="*/ 94 w 160"/>
                  <a:gd name="T49" fmla="*/ 131 h 134"/>
                  <a:gd name="T50" fmla="*/ 97 w 160"/>
                  <a:gd name="T51" fmla="*/ 132 h 134"/>
                  <a:gd name="T52" fmla="*/ 102 w 160"/>
                  <a:gd name="T53" fmla="*/ 133 h 134"/>
                  <a:gd name="T54" fmla="*/ 105 w 160"/>
                  <a:gd name="T55" fmla="*/ 134 h 134"/>
                  <a:gd name="T56" fmla="*/ 109 w 160"/>
                  <a:gd name="T57" fmla="*/ 134 h 134"/>
                  <a:gd name="T58" fmla="*/ 113 w 160"/>
                  <a:gd name="T59" fmla="*/ 134 h 134"/>
                  <a:gd name="T60" fmla="*/ 116 w 160"/>
                  <a:gd name="T61" fmla="*/ 133 h 134"/>
                  <a:gd name="T62" fmla="*/ 119 w 160"/>
                  <a:gd name="T63" fmla="*/ 133 h 134"/>
                  <a:gd name="T64" fmla="*/ 122 w 160"/>
                  <a:gd name="T65" fmla="*/ 131 h 134"/>
                  <a:gd name="T66" fmla="*/ 126 w 160"/>
                  <a:gd name="T67" fmla="*/ 130 h 134"/>
                  <a:gd name="T68" fmla="*/ 129 w 160"/>
                  <a:gd name="T69" fmla="*/ 128 h 134"/>
                  <a:gd name="T70" fmla="*/ 132 w 160"/>
                  <a:gd name="T71" fmla="*/ 126 h 134"/>
                  <a:gd name="T72" fmla="*/ 135 w 160"/>
                  <a:gd name="T73" fmla="*/ 1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34">
                    <a:moveTo>
                      <a:pt x="112" y="35"/>
                    </a:moveTo>
                    <a:cubicBezTo>
                      <a:pt x="97" y="20"/>
                      <a:pt x="81" y="8"/>
                      <a:pt x="66" y="3"/>
                    </a:cubicBezTo>
                    <a:cubicBezTo>
                      <a:pt x="66" y="3"/>
                      <a:pt x="65" y="3"/>
                      <a:pt x="65" y="3"/>
                    </a:cubicBezTo>
                    <a:cubicBezTo>
                      <a:pt x="64" y="3"/>
                      <a:pt x="63" y="2"/>
                      <a:pt x="62" y="2"/>
                    </a:cubicBezTo>
                    <a:cubicBezTo>
                      <a:pt x="62" y="2"/>
                      <a:pt x="62" y="2"/>
                      <a:pt x="61" y="2"/>
                    </a:cubicBezTo>
                    <a:cubicBezTo>
                      <a:pt x="60" y="2"/>
                      <a:pt x="59" y="1"/>
                      <a:pt x="58" y="1"/>
                    </a:cubicBezTo>
                    <a:cubicBezTo>
                      <a:pt x="58" y="1"/>
                      <a:pt x="58" y="1"/>
                      <a:pt x="58" y="1"/>
                    </a:cubicBezTo>
                    <a:cubicBezTo>
                      <a:pt x="57" y="1"/>
                      <a:pt x="56" y="1"/>
                      <a:pt x="54" y="1"/>
                    </a:cubicBezTo>
                    <a:cubicBezTo>
                      <a:pt x="54" y="1"/>
                      <a:pt x="54" y="1"/>
                      <a:pt x="54" y="1"/>
                    </a:cubicBezTo>
                    <a:cubicBezTo>
                      <a:pt x="53" y="0"/>
                      <a:pt x="52" y="0"/>
                      <a:pt x="51" y="0"/>
                    </a:cubicBezTo>
                    <a:cubicBezTo>
                      <a:pt x="51" y="0"/>
                      <a:pt x="50" y="0"/>
                      <a:pt x="50" y="0"/>
                    </a:cubicBezTo>
                    <a:cubicBezTo>
                      <a:pt x="49" y="0"/>
                      <a:pt x="48" y="0"/>
                      <a:pt x="47" y="1"/>
                    </a:cubicBezTo>
                    <a:cubicBezTo>
                      <a:pt x="47" y="1"/>
                      <a:pt x="47" y="1"/>
                      <a:pt x="47" y="1"/>
                    </a:cubicBezTo>
                    <a:cubicBezTo>
                      <a:pt x="46" y="1"/>
                      <a:pt x="45" y="1"/>
                      <a:pt x="44" y="1"/>
                    </a:cubicBezTo>
                    <a:cubicBezTo>
                      <a:pt x="43" y="1"/>
                      <a:pt x="43" y="1"/>
                      <a:pt x="43" y="1"/>
                    </a:cubicBezTo>
                    <a:cubicBezTo>
                      <a:pt x="42" y="1"/>
                      <a:pt x="41" y="2"/>
                      <a:pt x="41" y="2"/>
                    </a:cubicBezTo>
                    <a:cubicBezTo>
                      <a:pt x="40" y="2"/>
                      <a:pt x="40" y="2"/>
                      <a:pt x="40" y="2"/>
                    </a:cubicBezTo>
                    <a:cubicBezTo>
                      <a:pt x="39" y="2"/>
                      <a:pt x="38" y="3"/>
                      <a:pt x="37" y="3"/>
                    </a:cubicBezTo>
                    <a:cubicBezTo>
                      <a:pt x="37" y="3"/>
                      <a:pt x="37" y="3"/>
                      <a:pt x="37" y="3"/>
                    </a:cubicBezTo>
                    <a:cubicBezTo>
                      <a:pt x="36" y="4"/>
                      <a:pt x="35" y="4"/>
                      <a:pt x="34" y="5"/>
                    </a:cubicBezTo>
                    <a:cubicBezTo>
                      <a:pt x="33" y="5"/>
                      <a:pt x="33" y="5"/>
                      <a:pt x="33" y="5"/>
                    </a:cubicBezTo>
                    <a:cubicBezTo>
                      <a:pt x="32" y="5"/>
                      <a:pt x="32" y="6"/>
                      <a:pt x="31" y="6"/>
                    </a:cubicBezTo>
                    <a:cubicBezTo>
                      <a:pt x="30" y="7"/>
                      <a:pt x="30" y="7"/>
                      <a:pt x="30" y="7"/>
                    </a:cubicBezTo>
                    <a:cubicBezTo>
                      <a:pt x="29" y="7"/>
                      <a:pt x="28" y="8"/>
                      <a:pt x="28" y="8"/>
                    </a:cubicBezTo>
                    <a:cubicBezTo>
                      <a:pt x="28" y="9"/>
                      <a:pt x="27" y="9"/>
                      <a:pt x="27" y="9"/>
                    </a:cubicBezTo>
                    <a:cubicBezTo>
                      <a:pt x="26" y="10"/>
                      <a:pt x="25" y="11"/>
                      <a:pt x="24" y="12"/>
                    </a:cubicBezTo>
                    <a:cubicBezTo>
                      <a:pt x="0" y="36"/>
                      <a:pt x="19" y="70"/>
                      <a:pt x="48" y="99"/>
                    </a:cubicBezTo>
                    <a:cubicBezTo>
                      <a:pt x="49" y="100"/>
                      <a:pt x="50" y="102"/>
                      <a:pt x="51" y="103"/>
                    </a:cubicBezTo>
                    <a:cubicBezTo>
                      <a:pt x="51" y="103"/>
                      <a:pt x="52" y="103"/>
                      <a:pt x="52" y="104"/>
                    </a:cubicBezTo>
                    <a:cubicBezTo>
                      <a:pt x="53" y="104"/>
                      <a:pt x="54" y="105"/>
                      <a:pt x="55" y="106"/>
                    </a:cubicBezTo>
                    <a:cubicBezTo>
                      <a:pt x="55" y="106"/>
                      <a:pt x="55" y="106"/>
                      <a:pt x="55" y="107"/>
                    </a:cubicBezTo>
                    <a:cubicBezTo>
                      <a:pt x="57" y="108"/>
                      <a:pt x="58" y="109"/>
                      <a:pt x="59" y="110"/>
                    </a:cubicBezTo>
                    <a:cubicBezTo>
                      <a:pt x="59" y="110"/>
                      <a:pt x="59" y="110"/>
                      <a:pt x="59" y="110"/>
                    </a:cubicBezTo>
                    <a:cubicBezTo>
                      <a:pt x="60" y="111"/>
                      <a:pt x="61" y="112"/>
                      <a:pt x="62" y="113"/>
                    </a:cubicBezTo>
                    <a:cubicBezTo>
                      <a:pt x="63" y="113"/>
                      <a:pt x="63" y="113"/>
                      <a:pt x="63" y="114"/>
                    </a:cubicBezTo>
                    <a:cubicBezTo>
                      <a:pt x="64" y="114"/>
                      <a:pt x="65" y="115"/>
                      <a:pt x="66" y="116"/>
                    </a:cubicBezTo>
                    <a:cubicBezTo>
                      <a:pt x="66" y="116"/>
                      <a:pt x="67" y="116"/>
                      <a:pt x="67" y="116"/>
                    </a:cubicBezTo>
                    <a:cubicBezTo>
                      <a:pt x="68" y="117"/>
                      <a:pt x="69" y="118"/>
                      <a:pt x="70" y="119"/>
                    </a:cubicBezTo>
                    <a:cubicBezTo>
                      <a:pt x="71" y="119"/>
                      <a:pt x="71" y="119"/>
                      <a:pt x="71" y="119"/>
                    </a:cubicBezTo>
                    <a:cubicBezTo>
                      <a:pt x="72" y="120"/>
                      <a:pt x="73" y="121"/>
                      <a:pt x="74" y="121"/>
                    </a:cubicBezTo>
                    <a:cubicBezTo>
                      <a:pt x="74" y="121"/>
                      <a:pt x="75" y="122"/>
                      <a:pt x="75" y="122"/>
                    </a:cubicBezTo>
                    <a:cubicBezTo>
                      <a:pt x="76" y="123"/>
                      <a:pt x="77" y="123"/>
                      <a:pt x="78" y="124"/>
                    </a:cubicBezTo>
                    <a:cubicBezTo>
                      <a:pt x="78" y="124"/>
                      <a:pt x="78" y="124"/>
                      <a:pt x="79" y="124"/>
                    </a:cubicBezTo>
                    <a:cubicBezTo>
                      <a:pt x="80" y="125"/>
                      <a:pt x="81" y="125"/>
                      <a:pt x="82" y="126"/>
                    </a:cubicBezTo>
                    <a:cubicBezTo>
                      <a:pt x="82" y="126"/>
                      <a:pt x="83" y="126"/>
                      <a:pt x="83" y="127"/>
                    </a:cubicBezTo>
                    <a:cubicBezTo>
                      <a:pt x="84" y="127"/>
                      <a:pt x="85" y="127"/>
                      <a:pt x="86" y="128"/>
                    </a:cubicBezTo>
                    <a:cubicBezTo>
                      <a:pt x="86" y="128"/>
                      <a:pt x="86" y="128"/>
                      <a:pt x="87" y="128"/>
                    </a:cubicBezTo>
                    <a:cubicBezTo>
                      <a:pt x="88" y="129"/>
                      <a:pt x="89" y="129"/>
                      <a:pt x="90" y="130"/>
                    </a:cubicBezTo>
                    <a:cubicBezTo>
                      <a:pt x="90" y="130"/>
                      <a:pt x="90" y="130"/>
                      <a:pt x="90" y="130"/>
                    </a:cubicBezTo>
                    <a:cubicBezTo>
                      <a:pt x="91" y="130"/>
                      <a:pt x="93" y="131"/>
                      <a:pt x="94" y="131"/>
                    </a:cubicBezTo>
                    <a:cubicBezTo>
                      <a:pt x="94" y="131"/>
                      <a:pt x="94" y="131"/>
                      <a:pt x="95" y="131"/>
                    </a:cubicBezTo>
                    <a:cubicBezTo>
                      <a:pt x="95" y="132"/>
                      <a:pt x="96" y="132"/>
                      <a:pt x="97" y="132"/>
                    </a:cubicBezTo>
                    <a:cubicBezTo>
                      <a:pt x="98" y="132"/>
                      <a:pt x="98" y="132"/>
                      <a:pt x="98" y="133"/>
                    </a:cubicBezTo>
                    <a:cubicBezTo>
                      <a:pt x="99" y="133"/>
                      <a:pt x="100" y="133"/>
                      <a:pt x="102" y="133"/>
                    </a:cubicBezTo>
                    <a:cubicBezTo>
                      <a:pt x="102" y="133"/>
                      <a:pt x="102" y="133"/>
                      <a:pt x="102" y="133"/>
                    </a:cubicBezTo>
                    <a:cubicBezTo>
                      <a:pt x="103" y="133"/>
                      <a:pt x="104" y="134"/>
                      <a:pt x="105" y="134"/>
                    </a:cubicBezTo>
                    <a:cubicBezTo>
                      <a:pt x="105" y="134"/>
                      <a:pt x="106" y="134"/>
                      <a:pt x="106" y="134"/>
                    </a:cubicBezTo>
                    <a:cubicBezTo>
                      <a:pt x="107" y="134"/>
                      <a:pt x="108" y="134"/>
                      <a:pt x="109" y="134"/>
                    </a:cubicBezTo>
                    <a:cubicBezTo>
                      <a:pt x="109" y="134"/>
                      <a:pt x="109" y="134"/>
                      <a:pt x="110" y="134"/>
                    </a:cubicBezTo>
                    <a:cubicBezTo>
                      <a:pt x="111" y="134"/>
                      <a:pt x="112" y="134"/>
                      <a:pt x="113" y="134"/>
                    </a:cubicBezTo>
                    <a:cubicBezTo>
                      <a:pt x="113" y="134"/>
                      <a:pt x="113" y="134"/>
                      <a:pt x="113" y="134"/>
                    </a:cubicBezTo>
                    <a:cubicBezTo>
                      <a:pt x="114" y="134"/>
                      <a:pt x="115" y="134"/>
                      <a:pt x="116" y="133"/>
                    </a:cubicBezTo>
                    <a:cubicBezTo>
                      <a:pt x="116" y="133"/>
                      <a:pt x="116" y="133"/>
                      <a:pt x="117" y="133"/>
                    </a:cubicBezTo>
                    <a:cubicBezTo>
                      <a:pt x="117" y="133"/>
                      <a:pt x="118" y="133"/>
                      <a:pt x="119" y="133"/>
                    </a:cubicBezTo>
                    <a:cubicBezTo>
                      <a:pt x="119" y="133"/>
                      <a:pt x="120" y="132"/>
                      <a:pt x="120" y="132"/>
                    </a:cubicBezTo>
                    <a:cubicBezTo>
                      <a:pt x="121" y="132"/>
                      <a:pt x="122" y="132"/>
                      <a:pt x="122" y="131"/>
                    </a:cubicBezTo>
                    <a:cubicBezTo>
                      <a:pt x="123" y="131"/>
                      <a:pt x="123" y="131"/>
                      <a:pt x="123" y="131"/>
                    </a:cubicBezTo>
                    <a:cubicBezTo>
                      <a:pt x="124" y="131"/>
                      <a:pt x="125" y="130"/>
                      <a:pt x="126" y="130"/>
                    </a:cubicBezTo>
                    <a:cubicBezTo>
                      <a:pt x="126" y="130"/>
                      <a:pt x="126" y="130"/>
                      <a:pt x="127" y="129"/>
                    </a:cubicBezTo>
                    <a:cubicBezTo>
                      <a:pt x="127" y="129"/>
                      <a:pt x="128" y="129"/>
                      <a:pt x="129" y="128"/>
                    </a:cubicBezTo>
                    <a:cubicBezTo>
                      <a:pt x="129" y="128"/>
                      <a:pt x="129" y="128"/>
                      <a:pt x="130" y="127"/>
                    </a:cubicBezTo>
                    <a:cubicBezTo>
                      <a:pt x="130" y="127"/>
                      <a:pt x="131" y="126"/>
                      <a:pt x="132" y="126"/>
                    </a:cubicBezTo>
                    <a:cubicBezTo>
                      <a:pt x="132" y="126"/>
                      <a:pt x="132" y="125"/>
                      <a:pt x="133" y="125"/>
                    </a:cubicBezTo>
                    <a:cubicBezTo>
                      <a:pt x="134" y="124"/>
                      <a:pt x="134" y="124"/>
                      <a:pt x="135" y="123"/>
                    </a:cubicBezTo>
                    <a:cubicBezTo>
                      <a:pt x="160" y="98"/>
                      <a:pt x="141" y="64"/>
                      <a:pt x="11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5" name="Freeform 471">
                <a:extLst>
                  <a:ext uri="{FF2B5EF4-FFF2-40B4-BE49-F238E27FC236}">
                    <a16:creationId xmlns:a16="http://schemas.microsoft.com/office/drawing/2014/main" xmlns="" id="{B3B66EE8-143B-4EEB-8565-3904B2B88BC5}"/>
                  </a:ext>
                </a:extLst>
              </p:cNvPr>
              <p:cNvSpPr/>
              <p:nvPr/>
            </p:nvSpPr>
            <p:spPr bwMode="auto">
              <a:xfrm>
                <a:off x="9950451" y="4291013"/>
                <a:ext cx="230188" cy="223837"/>
              </a:xfrm>
              <a:custGeom>
                <a:avLst/>
                <a:gdLst>
                  <a:gd name="T0" fmla="*/ 228 w 240"/>
                  <a:gd name="T1" fmla="*/ 183 h 233"/>
                  <a:gd name="T2" fmla="*/ 149 w 240"/>
                  <a:gd name="T3" fmla="*/ 104 h 233"/>
                  <a:gd name="T4" fmla="*/ 132 w 240"/>
                  <a:gd name="T5" fmla="*/ 88 h 233"/>
                  <a:gd name="T6" fmla="*/ 99 w 240"/>
                  <a:gd name="T7" fmla="*/ 34 h 233"/>
                  <a:gd name="T8" fmla="*/ 37 w 240"/>
                  <a:gd name="T9" fmla="*/ 0 h 233"/>
                  <a:gd name="T10" fmla="*/ 12 w 240"/>
                  <a:gd name="T11" fmla="*/ 10 h 233"/>
                  <a:gd name="T12" fmla="*/ 5 w 240"/>
                  <a:gd name="T13" fmla="*/ 19 h 233"/>
                  <a:gd name="T14" fmla="*/ 0 w 240"/>
                  <a:gd name="T15" fmla="*/ 35 h 233"/>
                  <a:gd name="T16" fmla="*/ 60 w 240"/>
                  <a:gd name="T17" fmla="*/ 73 h 233"/>
                  <a:gd name="T18" fmla="*/ 98 w 240"/>
                  <a:gd name="T19" fmla="*/ 135 h 233"/>
                  <a:gd name="T20" fmla="*/ 111 w 240"/>
                  <a:gd name="T21" fmla="*/ 148 h 233"/>
                  <a:gd name="T22" fmla="*/ 187 w 240"/>
                  <a:gd name="T23" fmla="*/ 224 h 233"/>
                  <a:gd name="T24" fmla="*/ 208 w 240"/>
                  <a:gd name="T25" fmla="*/ 233 h 233"/>
                  <a:gd name="T26" fmla="*/ 228 w 240"/>
                  <a:gd name="T27" fmla="*/ 224 h 233"/>
                  <a:gd name="T28" fmla="*/ 228 w 240"/>
                  <a:gd name="T29" fmla="*/ 18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3">
                    <a:moveTo>
                      <a:pt x="228" y="183"/>
                    </a:moveTo>
                    <a:cubicBezTo>
                      <a:pt x="149" y="104"/>
                      <a:pt x="149" y="104"/>
                      <a:pt x="149" y="104"/>
                    </a:cubicBezTo>
                    <a:cubicBezTo>
                      <a:pt x="132" y="88"/>
                      <a:pt x="132" y="88"/>
                      <a:pt x="132" y="88"/>
                    </a:cubicBezTo>
                    <a:cubicBezTo>
                      <a:pt x="129" y="70"/>
                      <a:pt x="116" y="51"/>
                      <a:pt x="99" y="34"/>
                    </a:cubicBezTo>
                    <a:cubicBezTo>
                      <a:pt x="79" y="15"/>
                      <a:pt x="57" y="0"/>
                      <a:pt x="37" y="0"/>
                    </a:cubicBezTo>
                    <a:cubicBezTo>
                      <a:pt x="28" y="0"/>
                      <a:pt x="19" y="3"/>
                      <a:pt x="12" y="10"/>
                    </a:cubicBezTo>
                    <a:cubicBezTo>
                      <a:pt x="9" y="13"/>
                      <a:pt x="7" y="16"/>
                      <a:pt x="5" y="19"/>
                    </a:cubicBezTo>
                    <a:cubicBezTo>
                      <a:pt x="2" y="24"/>
                      <a:pt x="0" y="30"/>
                      <a:pt x="0" y="35"/>
                    </a:cubicBezTo>
                    <a:cubicBezTo>
                      <a:pt x="18" y="40"/>
                      <a:pt x="39" y="52"/>
                      <a:pt x="60" y="73"/>
                    </a:cubicBezTo>
                    <a:cubicBezTo>
                      <a:pt x="84" y="98"/>
                      <a:pt x="95" y="118"/>
                      <a:pt x="98" y="135"/>
                    </a:cubicBezTo>
                    <a:cubicBezTo>
                      <a:pt x="111" y="148"/>
                      <a:pt x="111" y="148"/>
                      <a:pt x="111" y="148"/>
                    </a:cubicBezTo>
                    <a:cubicBezTo>
                      <a:pt x="187" y="224"/>
                      <a:pt x="187" y="224"/>
                      <a:pt x="187" y="224"/>
                    </a:cubicBezTo>
                    <a:cubicBezTo>
                      <a:pt x="193" y="230"/>
                      <a:pt x="200" y="233"/>
                      <a:pt x="208" y="233"/>
                    </a:cubicBezTo>
                    <a:cubicBezTo>
                      <a:pt x="215" y="233"/>
                      <a:pt x="223" y="230"/>
                      <a:pt x="228" y="224"/>
                    </a:cubicBezTo>
                    <a:cubicBezTo>
                      <a:pt x="240" y="213"/>
                      <a:pt x="240" y="195"/>
                      <a:pt x="228"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grpSp>
        <p:sp>
          <p:nvSpPr>
            <p:cNvPr id="10" name="文本框 9">
              <a:extLst>
                <a:ext uri="{FF2B5EF4-FFF2-40B4-BE49-F238E27FC236}">
                  <a16:creationId xmlns:a16="http://schemas.microsoft.com/office/drawing/2014/main" xmlns="" id="{7EDAB35F-B549-4C5B-87E8-69A4E58C8C5E}"/>
                </a:ext>
              </a:extLst>
            </p:cNvPr>
            <p:cNvSpPr txBox="1"/>
            <p:nvPr/>
          </p:nvSpPr>
          <p:spPr>
            <a:xfrm>
              <a:off x="4461189" y="3459099"/>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1" name="矩形 10">
              <a:extLst>
                <a:ext uri="{FF2B5EF4-FFF2-40B4-BE49-F238E27FC236}">
                  <a16:creationId xmlns:a16="http://schemas.microsoft.com/office/drawing/2014/main" xmlns="" id="{9999A8D3-1608-4EC8-AF8B-982CDD8F4987}"/>
                </a:ext>
              </a:extLst>
            </p:cNvPr>
            <p:cNvSpPr/>
            <p:nvPr/>
          </p:nvSpPr>
          <p:spPr>
            <a:xfrm>
              <a:off x="4447092" y="3759182"/>
              <a:ext cx="4572000" cy="404085"/>
            </a:xfrm>
            <a:prstGeom prst="rect">
              <a:avLst/>
            </a:prstGeom>
          </p:spPr>
          <p:txBody>
            <a:bodyPr>
              <a:spAutoFit/>
            </a:bodyPr>
            <a:lstStyle/>
            <a:p>
              <a:r>
                <a:rPr lang="zh-CN" altLang="en-US" sz="1013"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grpSp>
        <p:nvGrpSpPr>
          <p:cNvPr id="46" name="组合 45">
            <a:extLst>
              <a:ext uri="{FF2B5EF4-FFF2-40B4-BE49-F238E27FC236}">
                <a16:creationId xmlns:a16="http://schemas.microsoft.com/office/drawing/2014/main" xmlns="" id="{03E91482-CDDB-492A-82D3-5E32F336F2D0}"/>
              </a:ext>
            </a:extLst>
          </p:cNvPr>
          <p:cNvGrpSpPr/>
          <p:nvPr/>
        </p:nvGrpSpPr>
        <p:grpSpPr>
          <a:xfrm>
            <a:off x="3561315" y="4182426"/>
            <a:ext cx="5356177" cy="704168"/>
            <a:chOff x="3662915" y="4449126"/>
            <a:chExt cx="5356177" cy="704168"/>
          </a:xfrm>
        </p:grpSpPr>
        <p:sp>
          <p:nvSpPr>
            <p:cNvPr id="47" name="菱形 46">
              <a:extLst>
                <a:ext uri="{FF2B5EF4-FFF2-40B4-BE49-F238E27FC236}">
                  <a16:creationId xmlns:a16="http://schemas.microsoft.com/office/drawing/2014/main" xmlns="" id="{127E2D2B-13A7-49BB-8B33-9E656034F930}"/>
                </a:ext>
              </a:extLst>
            </p:cNvPr>
            <p:cNvSpPr/>
            <p:nvPr/>
          </p:nvSpPr>
          <p:spPr>
            <a:xfrm>
              <a:off x="3662915" y="4544200"/>
              <a:ext cx="597362" cy="597362"/>
            </a:xfrm>
            <a:prstGeom prst="diamond">
              <a:avLst/>
            </a:prstGeom>
            <a:solidFill>
              <a:srgbClr val="F8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8" name="Freeform 323">
              <a:extLst>
                <a:ext uri="{FF2B5EF4-FFF2-40B4-BE49-F238E27FC236}">
                  <a16:creationId xmlns:a16="http://schemas.microsoft.com/office/drawing/2014/main" xmlns="" id="{B666210F-0FED-4203-8421-BAEED2EBFA85}"/>
                </a:ext>
              </a:extLst>
            </p:cNvPr>
            <p:cNvSpPr/>
            <p:nvPr/>
          </p:nvSpPr>
          <p:spPr bwMode="auto">
            <a:xfrm>
              <a:off x="3855452" y="4742031"/>
              <a:ext cx="202866" cy="201700"/>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
          <p:nvSpPr>
            <p:cNvPr id="49" name="文本框 48">
              <a:extLst>
                <a:ext uri="{FF2B5EF4-FFF2-40B4-BE49-F238E27FC236}">
                  <a16:creationId xmlns:a16="http://schemas.microsoft.com/office/drawing/2014/main" xmlns="" id="{B77AF50C-A538-40BA-A685-86AF693B4748}"/>
                </a:ext>
              </a:extLst>
            </p:cNvPr>
            <p:cNvSpPr txBox="1"/>
            <p:nvPr/>
          </p:nvSpPr>
          <p:spPr>
            <a:xfrm>
              <a:off x="4461189" y="4449126"/>
              <a:ext cx="1723549" cy="323165"/>
            </a:xfrm>
            <a:prstGeom prst="rect">
              <a:avLst/>
            </a:prstGeom>
            <a:noFill/>
          </p:spPr>
          <p:txBody>
            <a:bodyPr wrap="non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50" name="矩形 49">
              <a:extLst>
                <a:ext uri="{FF2B5EF4-FFF2-40B4-BE49-F238E27FC236}">
                  <a16:creationId xmlns:a16="http://schemas.microsoft.com/office/drawing/2014/main" xmlns="" id="{8DB51F78-73B4-440E-9968-996F6059E02C}"/>
                </a:ext>
              </a:extLst>
            </p:cNvPr>
            <p:cNvSpPr/>
            <p:nvPr/>
          </p:nvSpPr>
          <p:spPr>
            <a:xfrm>
              <a:off x="4447092" y="4749209"/>
              <a:ext cx="4572000" cy="404085"/>
            </a:xfrm>
            <a:prstGeom prst="rect">
              <a:avLst/>
            </a:prstGeom>
          </p:spPr>
          <p:txBody>
            <a:bodyPr>
              <a:spAutoFit/>
            </a:bodyPr>
            <a:lstStyle/>
            <a:p>
              <a:r>
                <a:rPr lang="zh-CN" altLang="en-US" sz="1013" dirty="0">
                  <a:solidFill>
                    <a:schemeClr val="bg1">
                      <a:lumMod val="6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p>
          </p:txBody>
        </p:sp>
      </p:grpSp>
      <p:sp>
        <p:nvSpPr>
          <p:cNvPr id="51" name="矩形 50">
            <a:extLst>
              <a:ext uri="{FF2B5EF4-FFF2-40B4-BE49-F238E27FC236}">
                <a16:creationId xmlns:a16="http://schemas.microsoft.com/office/drawing/2014/main" xmlns="" id="{8519A730-18FE-4396-B249-53155A82E5F5}"/>
              </a:ext>
            </a:extLst>
          </p:cNvPr>
          <p:cNvSpPr/>
          <p:nvPr/>
        </p:nvSpPr>
        <p:spPr>
          <a:xfrm>
            <a:off x="2975367" y="1865955"/>
            <a:ext cx="6400800" cy="3368033"/>
          </a:xfrm>
          <a:prstGeom prst="rect">
            <a:avLst/>
          </a:prstGeom>
          <a:noFill/>
          <a:ln w="38100">
            <a:solidFill>
              <a:srgbClr val="BAE3F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928809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1+#ppt_w/2"/>
                                          </p:val>
                                        </p:tav>
                                        <p:tav tm="100000">
                                          <p:val>
                                            <p:strVal val="#ppt_x"/>
                                          </p:val>
                                        </p:tav>
                                      </p:tavLst>
                                    </p:anim>
                                    <p:anim calcmode="lin" valueType="num">
                                      <p:cBhvr additive="base">
                                        <p:cTn id="19"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CD85D93-3C86-48E8-AD2C-EEBEB35AFA07}"/>
              </a:ext>
            </a:extLst>
          </p:cNvPr>
          <p:cNvGrpSpPr/>
          <p:nvPr/>
        </p:nvGrpSpPr>
        <p:grpSpPr>
          <a:xfrm>
            <a:off x="1110838" y="1906441"/>
            <a:ext cx="3157388" cy="2963176"/>
            <a:chOff x="1959919" y="2413487"/>
            <a:chExt cx="3157388" cy="2963176"/>
          </a:xfrm>
        </p:grpSpPr>
        <p:pic>
          <p:nvPicPr>
            <p:cNvPr id="3" name="Picture 62">
              <a:extLst>
                <a:ext uri="{FF2B5EF4-FFF2-40B4-BE49-F238E27FC236}">
                  <a16:creationId xmlns:a16="http://schemas.microsoft.com/office/drawing/2014/main" xmlns="" id="{BB1263C5-E685-4802-B356-9ED4A9200BC5}"/>
                </a:ext>
              </a:extLst>
            </p:cNvPr>
            <p:cNvPicPr>
              <a:picLocks noChangeAspect="1"/>
            </p:cNvPicPr>
            <p:nvPr/>
          </p:nvPicPr>
          <p:blipFill>
            <a:blip r:embed="rId2"/>
            <a:srcRect/>
            <a:stretch>
              <a:fillRect/>
            </a:stretch>
          </p:blipFill>
          <p:spPr bwMode="auto">
            <a:xfrm>
              <a:off x="1959919" y="2413487"/>
              <a:ext cx="3157388" cy="2963176"/>
            </a:xfrm>
            <a:prstGeom prst="rect">
              <a:avLst/>
            </a:prstGeom>
            <a:noFill/>
            <a:ln w="9525">
              <a:noFill/>
              <a:miter lim="800000"/>
              <a:headEnd/>
              <a:tailEnd/>
            </a:ln>
          </p:spPr>
        </p:pic>
        <p:sp>
          <p:nvSpPr>
            <p:cNvPr id="4" name="Rectangle 19">
              <a:extLst>
                <a:ext uri="{FF2B5EF4-FFF2-40B4-BE49-F238E27FC236}">
                  <a16:creationId xmlns:a16="http://schemas.microsoft.com/office/drawing/2014/main" xmlns="" id="{0CE1C9BE-AB9D-43B8-9886-C2CFD817E8E8}"/>
                </a:ext>
              </a:extLst>
            </p:cNvPr>
            <p:cNvSpPr/>
            <p:nvPr/>
          </p:nvSpPr>
          <p:spPr>
            <a:xfrm>
              <a:off x="2317006" y="2796481"/>
              <a:ext cx="2537174" cy="1405412"/>
            </a:xfrm>
            <a:prstGeom prst="rect">
              <a:avLst/>
            </a:prstGeom>
            <a:blipFill dpi="0" rotWithShape="1">
              <a:blip r:embed="rId3" cstate="print">
                <a:duotone>
                  <a:schemeClr val="accent5">
                    <a:shade val="45000"/>
                    <a:satMod val="135000"/>
                  </a:schemeClr>
                  <a:prstClr val="white"/>
                </a:duotone>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defTabSz="913924"/>
              <a:endParaRPr lang="zh-CN" altLang="zh-CN" sz="1800">
                <a:solidFill>
                  <a:schemeClr val="bg1">
                    <a:lumMod val="65000"/>
                  </a:schemeClr>
                </a:solidFill>
                <a:latin typeface="Arial" panose="020B0604020202020204" pitchFamily="34" charset="0"/>
                <a:ea typeface="宋体" panose="02010600030101010101" pitchFamily="2" charset="-122"/>
                <a:cs typeface="宋体" panose="02010600030101010101" pitchFamily="2" charset="-122"/>
              </a:endParaRPr>
            </a:p>
          </p:txBody>
        </p:sp>
      </p:grpSp>
      <p:grpSp>
        <p:nvGrpSpPr>
          <p:cNvPr id="5" name="组合 4">
            <a:extLst>
              <a:ext uri="{FF2B5EF4-FFF2-40B4-BE49-F238E27FC236}">
                <a16:creationId xmlns:a16="http://schemas.microsoft.com/office/drawing/2014/main" xmlns="" id="{1D5CB978-E2A1-4AEA-B675-BC2D7E99983C}"/>
              </a:ext>
            </a:extLst>
          </p:cNvPr>
          <p:cNvGrpSpPr/>
          <p:nvPr/>
        </p:nvGrpSpPr>
        <p:grpSpPr>
          <a:xfrm>
            <a:off x="3356900" y="3497356"/>
            <a:ext cx="2763405" cy="1723668"/>
            <a:chOff x="3356900" y="3497356"/>
            <a:chExt cx="2763405" cy="1723668"/>
          </a:xfrm>
        </p:grpSpPr>
        <p:pic>
          <p:nvPicPr>
            <p:cNvPr id="6" name="Picture 65">
              <a:extLst>
                <a:ext uri="{FF2B5EF4-FFF2-40B4-BE49-F238E27FC236}">
                  <a16:creationId xmlns:a16="http://schemas.microsoft.com/office/drawing/2014/main" xmlns="" id="{687E586F-F0BC-451E-97B7-B37C53FF9CFE}"/>
                </a:ext>
              </a:extLst>
            </p:cNvPr>
            <p:cNvPicPr>
              <a:picLocks noChangeAspect="1"/>
            </p:cNvPicPr>
            <p:nvPr/>
          </p:nvPicPr>
          <p:blipFill>
            <a:blip r:embed="rId4" cstate="print"/>
            <a:srcRect/>
            <a:stretch>
              <a:fillRect/>
            </a:stretch>
          </p:blipFill>
          <p:spPr bwMode="auto">
            <a:xfrm>
              <a:off x="3356900" y="3497356"/>
              <a:ext cx="2763405" cy="1723668"/>
            </a:xfrm>
            <a:prstGeom prst="rect">
              <a:avLst/>
            </a:prstGeom>
            <a:noFill/>
            <a:ln w="9525">
              <a:noFill/>
              <a:miter lim="800000"/>
              <a:headEnd/>
              <a:tailEnd/>
            </a:ln>
          </p:spPr>
        </p:pic>
        <p:sp>
          <p:nvSpPr>
            <p:cNvPr id="7" name="Rectangle 19">
              <a:extLst>
                <a:ext uri="{FF2B5EF4-FFF2-40B4-BE49-F238E27FC236}">
                  <a16:creationId xmlns:a16="http://schemas.microsoft.com/office/drawing/2014/main" xmlns="" id="{9047269C-123B-42A2-BEDE-803E4E38C813}"/>
                </a:ext>
              </a:extLst>
            </p:cNvPr>
            <p:cNvSpPr/>
            <p:nvPr/>
          </p:nvSpPr>
          <p:spPr>
            <a:xfrm>
              <a:off x="3893483" y="3717042"/>
              <a:ext cx="1680052" cy="1056258"/>
            </a:xfrm>
            <a:prstGeom prst="rect">
              <a:avLst/>
            </a:prstGeom>
            <a:blipFill dpi="0" rotWithShape="1">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defTabSz="913924"/>
              <a:endParaRPr lang="zh-CN" altLang="zh-CN" sz="1800">
                <a:solidFill>
                  <a:schemeClr val="bg1">
                    <a:lumMod val="65000"/>
                  </a:schemeClr>
                </a:solidFill>
                <a:latin typeface="Arial" panose="020B0604020202020204" pitchFamily="34" charset="0"/>
                <a:ea typeface="宋体" panose="02010600030101010101" pitchFamily="2" charset="-122"/>
                <a:cs typeface="宋体" panose="02010600030101010101" pitchFamily="2" charset="-122"/>
              </a:endParaRPr>
            </a:p>
          </p:txBody>
        </p:sp>
      </p:grpSp>
      <p:grpSp>
        <p:nvGrpSpPr>
          <p:cNvPr id="8" name="组合 7">
            <a:extLst>
              <a:ext uri="{FF2B5EF4-FFF2-40B4-BE49-F238E27FC236}">
                <a16:creationId xmlns:a16="http://schemas.microsoft.com/office/drawing/2014/main" xmlns="" id="{F87292D4-84D9-4282-A5F4-F55C72BBEB93}"/>
              </a:ext>
            </a:extLst>
          </p:cNvPr>
          <p:cNvGrpSpPr/>
          <p:nvPr/>
        </p:nvGrpSpPr>
        <p:grpSpPr>
          <a:xfrm>
            <a:off x="6479616" y="2631330"/>
            <a:ext cx="479425" cy="2247006"/>
            <a:chOff x="6479616" y="2631330"/>
            <a:chExt cx="479425" cy="2247006"/>
          </a:xfrm>
        </p:grpSpPr>
        <p:sp>
          <p:nvSpPr>
            <p:cNvPr id="9" name="Freeform 6">
              <a:extLst>
                <a:ext uri="{FF2B5EF4-FFF2-40B4-BE49-F238E27FC236}">
                  <a16:creationId xmlns:a16="http://schemas.microsoft.com/office/drawing/2014/main" xmlns="" id="{C268010A-965B-4EF1-B72D-401E83A3570E}"/>
                </a:ext>
              </a:extLst>
            </p:cNvPr>
            <p:cNvSpPr/>
            <p:nvPr/>
          </p:nvSpPr>
          <p:spPr bwMode="auto">
            <a:xfrm>
              <a:off x="6479616" y="2631330"/>
              <a:ext cx="479425" cy="2247006"/>
            </a:xfrm>
            <a:custGeom>
              <a:avLst/>
              <a:gdLst>
                <a:gd name="T0" fmla="*/ 1368 w 1368"/>
                <a:gd name="T1" fmla="*/ 3205 h 6410"/>
                <a:gd name="T2" fmla="*/ 829 w 1368"/>
                <a:gd name="T3" fmla="*/ 2536 h 6410"/>
                <a:gd name="T4" fmla="*/ 829 w 1368"/>
                <a:gd name="T5" fmla="*/ 1353 h 6410"/>
                <a:gd name="T6" fmla="*/ 1368 w 1368"/>
                <a:gd name="T7" fmla="*/ 684 h 6410"/>
                <a:gd name="T8" fmla="*/ 684 w 1368"/>
                <a:gd name="T9" fmla="*/ 0 h 6410"/>
                <a:gd name="T10" fmla="*/ 0 w 1368"/>
                <a:gd name="T11" fmla="*/ 684 h 6410"/>
                <a:gd name="T12" fmla="*/ 540 w 1368"/>
                <a:gd name="T13" fmla="*/ 1353 h 6410"/>
                <a:gd name="T14" fmla="*/ 540 w 1368"/>
                <a:gd name="T15" fmla="*/ 2536 h 6410"/>
                <a:gd name="T16" fmla="*/ 0 w 1368"/>
                <a:gd name="T17" fmla="*/ 3205 h 6410"/>
                <a:gd name="T18" fmla="*/ 540 w 1368"/>
                <a:gd name="T19" fmla="*/ 3874 h 6410"/>
                <a:gd name="T20" fmla="*/ 540 w 1368"/>
                <a:gd name="T21" fmla="*/ 5057 h 6410"/>
                <a:gd name="T22" fmla="*/ 0 w 1368"/>
                <a:gd name="T23" fmla="*/ 5726 h 6410"/>
                <a:gd name="T24" fmla="*/ 684 w 1368"/>
                <a:gd name="T25" fmla="*/ 6410 h 6410"/>
                <a:gd name="T26" fmla="*/ 1368 w 1368"/>
                <a:gd name="T27" fmla="*/ 5726 h 6410"/>
                <a:gd name="T28" fmla="*/ 829 w 1368"/>
                <a:gd name="T29" fmla="*/ 5057 h 6410"/>
                <a:gd name="T30" fmla="*/ 829 w 1368"/>
                <a:gd name="T31" fmla="*/ 3874 h 6410"/>
                <a:gd name="T32" fmla="*/ 1368 w 1368"/>
                <a:gd name="T33" fmla="*/ 3205 h 6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6410">
                  <a:moveTo>
                    <a:pt x="1368" y="3205"/>
                  </a:moveTo>
                  <a:cubicBezTo>
                    <a:pt x="1368" y="2877"/>
                    <a:pt x="1137" y="2603"/>
                    <a:pt x="829" y="2536"/>
                  </a:cubicBezTo>
                  <a:cubicBezTo>
                    <a:pt x="829" y="1353"/>
                    <a:pt x="829" y="1353"/>
                    <a:pt x="829" y="1353"/>
                  </a:cubicBezTo>
                  <a:cubicBezTo>
                    <a:pt x="1137" y="1286"/>
                    <a:pt x="1368" y="1012"/>
                    <a:pt x="1368" y="684"/>
                  </a:cubicBezTo>
                  <a:cubicBezTo>
                    <a:pt x="1368" y="306"/>
                    <a:pt x="1062" y="0"/>
                    <a:pt x="684" y="0"/>
                  </a:cubicBezTo>
                  <a:cubicBezTo>
                    <a:pt x="306" y="0"/>
                    <a:pt x="0" y="306"/>
                    <a:pt x="0" y="684"/>
                  </a:cubicBezTo>
                  <a:cubicBezTo>
                    <a:pt x="0" y="1012"/>
                    <a:pt x="231" y="1286"/>
                    <a:pt x="540" y="1353"/>
                  </a:cubicBezTo>
                  <a:cubicBezTo>
                    <a:pt x="540" y="2536"/>
                    <a:pt x="540" y="2536"/>
                    <a:pt x="540" y="2536"/>
                  </a:cubicBezTo>
                  <a:cubicBezTo>
                    <a:pt x="231" y="2603"/>
                    <a:pt x="0" y="2877"/>
                    <a:pt x="0" y="3205"/>
                  </a:cubicBezTo>
                  <a:cubicBezTo>
                    <a:pt x="0" y="3533"/>
                    <a:pt x="231" y="3807"/>
                    <a:pt x="540" y="3874"/>
                  </a:cubicBezTo>
                  <a:cubicBezTo>
                    <a:pt x="540" y="5057"/>
                    <a:pt x="540" y="5057"/>
                    <a:pt x="540" y="5057"/>
                  </a:cubicBezTo>
                  <a:cubicBezTo>
                    <a:pt x="231" y="5124"/>
                    <a:pt x="0" y="5398"/>
                    <a:pt x="0" y="5726"/>
                  </a:cubicBezTo>
                  <a:cubicBezTo>
                    <a:pt x="0" y="6104"/>
                    <a:pt x="306" y="6410"/>
                    <a:pt x="684" y="6410"/>
                  </a:cubicBezTo>
                  <a:cubicBezTo>
                    <a:pt x="1062" y="6410"/>
                    <a:pt x="1368" y="6104"/>
                    <a:pt x="1368" y="5726"/>
                  </a:cubicBezTo>
                  <a:cubicBezTo>
                    <a:pt x="1368" y="5398"/>
                    <a:pt x="1137" y="5124"/>
                    <a:pt x="829" y="5057"/>
                  </a:cubicBezTo>
                  <a:cubicBezTo>
                    <a:pt x="829" y="3874"/>
                    <a:pt x="829" y="3874"/>
                    <a:pt x="829" y="3874"/>
                  </a:cubicBezTo>
                  <a:cubicBezTo>
                    <a:pt x="1137" y="3807"/>
                    <a:pt x="1368" y="3533"/>
                    <a:pt x="1368" y="3205"/>
                  </a:cubicBezTo>
                  <a:close/>
                </a:path>
              </a:pathLst>
            </a:custGeom>
            <a:solidFill>
              <a:srgbClr val="BAE3F9"/>
            </a:solidFill>
            <a:ln w="6350">
              <a:noFill/>
            </a:ln>
          </p:spPr>
          <p:txBody>
            <a:bodyPr/>
            <a:lstStyle/>
            <a:p>
              <a:endParaRPr lang="zh-CN" altLang="en-US" sz="1013">
                <a:solidFill>
                  <a:schemeClr val="bg1">
                    <a:lumMod val="65000"/>
                  </a:schemeClr>
                </a:solidFill>
              </a:endParaRPr>
            </a:p>
          </p:txBody>
        </p:sp>
        <p:sp>
          <p:nvSpPr>
            <p:cNvPr id="10" name="Oval 7">
              <a:extLst>
                <a:ext uri="{FF2B5EF4-FFF2-40B4-BE49-F238E27FC236}">
                  <a16:creationId xmlns:a16="http://schemas.microsoft.com/office/drawing/2014/main" xmlns="" id="{51CA9C43-698C-4732-ABE9-1038D7353C5D}"/>
                </a:ext>
              </a:extLst>
            </p:cNvPr>
            <p:cNvSpPr>
              <a:spLocks noChangeArrowheads="1"/>
            </p:cNvSpPr>
            <p:nvPr/>
          </p:nvSpPr>
          <p:spPr bwMode="auto">
            <a:xfrm>
              <a:off x="6544715" y="2694849"/>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dirty="0">
                  <a:solidFill>
                    <a:schemeClr val="bg1">
                      <a:lumMod val="65000"/>
                    </a:schemeClr>
                  </a:solidFill>
                  <a:latin typeface="微软雅黑" panose="020B0503020204020204" pitchFamily="34" charset="-122"/>
                  <a:ea typeface="微软雅黑" panose="020B0503020204020204" pitchFamily="34" charset="-122"/>
                </a:rPr>
                <a:t>01</a:t>
              </a:r>
              <a:endParaRPr lang="zh-CN" altLang="en-US" sz="1399"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 name="Oval 8">
              <a:extLst>
                <a:ext uri="{FF2B5EF4-FFF2-40B4-BE49-F238E27FC236}">
                  <a16:creationId xmlns:a16="http://schemas.microsoft.com/office/drawing/2014/main" xmlns="" id="{0C1CCBA2-3DDB-4D03-BEF0-E4C5EE8C21E6}"/>
                </a:ext>
              </a:extLst>
            </p:cNvPr>
            <p:cNvSpPr>
              <a:spLocks noChangeArrowheads="1"/>
            </p:cNvSpPr>
            <p:nvPr/>
          </p:nvSpPr>
          <p:spPr bwMode="auto">
            <a:xfrm>
              <a:off x="6544715" y="3577773"/>
              <a:ext cx="352425" cy="354122"/>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dirty="0">
                  <a:solidFill>
                    <a:schemeClr val="bg1">
                      <a:lumMod val="65000"/>
                    </a:schemeClr>
                  </a:solidFill>
                  <a:latin typeface="微软雅黑" panose="020B0503020204020204" pitchFamily="34" charset="-122"/>
                  <a:ea typeface="微软雅黑" panose="020B0503020204020204" pitchFamily="34" charset="-122"/>
                </a:rPr>
                <a:t>02</a:t>
              </a:r>
              <a:endParaRPr lang="zh-CN" altLang="en-US" sz="1399"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Oval 9">
              <a:extLst>
                <a:ext uri="{FF2B5EF4-FFF2-40B4-BE49-F238E27FC236}">
                  <a16:creationId xmlns:a16="http://schemas.microsoft.com/office/drawing/2014/main" xmlns="" id="{E32A8DA8-015F-4423-BE8F-A2E506FD750B}"/>
                </a:ext>
              </a:extLst>
            </p:cNvPr>
            <p:cNvSpPr>
              <a:spLocks noChangeArrowheads="1"/>
            </p:cNvSpPr>
            <p:nvPr/>
          </p:nvSpPr>
          <p:spPr bwMode="auto">
            <a:xfrm>
              <a:off x="6544715" y="4462284"/>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dirty="0">
                  <a:solidFill>
                    <a:schemeClr val="bg1">
                      <a:lumMod val="65000"/>
                    </a:schemeClr>
                  </a:solidFill>
                  <a:latin typeface="微软雅黑" panose="020B0503020204020204" pitchFamily="34" charset="-122"/>
                  <a:ea typeface="微软雅黑" panose="020B0503020204020204" pitchFamily="34" charset="-122"/>
                </a:rPr>
                <a:t>03</a:t>
              </a:r>
              <a:endParaRPr lang="zh-CN" altLang="en-US" sz="1399"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xmlns="" id="{803AC95C-6EC8-4F96-94CA-BA8E9901511B}"/>
              </a:ext>
            </a:extLst>
          </p:cNvPr>
          <p:cNvGrpSpPr/>
          <p:nvPr/>
        </p:nvGrpSpPr>
        <p:grpSpPr>
          <a:xfrm>
            <a:off x="7099945" y="2592129"/>
            <a:ext cx="2547938" cy="731938"/>
            <a:chOff x="7099945" y="2592129"/>
            <a:chExt cx="2547938" cy="731938"/>
          </a:xfrm>
        </p:grpSpPr>
        <p:sp>
          <p:nvSpPr>
            <p:cNvPr id="14" name="矩形 35">
              <a:extLst>
                <a:ext uri="{FF2B5EF4-FFF2-40B4-BE49-F238E27FC236}">
                  <a16:creationId xmlns:a16="http://schemas.microsoft.com/office/drawing/2014/main" xmlns="" id="{BF25C1F1-1A7E-4966-B167-8B2251C92F9B}"/>
                </a:ext>
              </a:extLst>
            </p:cNvPr>
            <p:cNvSpPr>
              <a:spLocks noChangeArrowheads="1"/>
            </p:cNvSpPr>
            <p:nvPr/>
          </p:nvSpPr>
          <p:spPr bwMode="auto">
            <a:xfrm>
              <a:off x="7099945" y="2862402"/>
              <a:ext cx="25479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lumMod val="65000"/>
                    </a:schemeClr>
                  </a:solidFill>
                  <a:latin typeface="Open Sans" panose="020B0606030504020204"/>
                  <a:ea typeface="Open Sans" panose="020B0606030504020204"/>
                  <a:cs typeface="Open Sans" panose="020B0606030504020204"/>
                </a:rPr>
                <a:t>单击此处添加您的编辑文字标题您的团队名称您的公司</a:t>
              </a:r>
              <a:endParaRPr lang="zh-CN" altLang="en-US" sz="1200">
                <a:solidFill>
                  <a:schemeClr val="bg1">
                    <a:lumMod val="65000"/>
                  </a:schemeClr>
                </a:solidFill>
              </a:endParaRPr>
            </a:p>
          </p:txBody>
        </p:sp>
        <p:sp>
          <p:nvSpPr>
            <p:cNvPr id="15" name="文本框 14">
              <a:extLst>
                <a:ext uri="{FF2B5EF4-FFF2-40B4-BE49-F238E27FC236}">
                  <a16:creationId xmlns:a16="http://schemas.microsoft.com/office/drawing/2014/main" xmlns="" id="{502C5DCD-8593-417D-B2E1-B60836E7A0AB}"/>
                </a:ext>
              </a:extLst>
            </p:cNvPr>
            <p:cNvSpPr txBox="1">
              <a:spLocks noChangeArrowheads="1"/>
            </p:cNvSpPr>
            <p:nvPr/>
          </p:nvSpPr>
          <p:spPr bwMode="auto">
            <a:xfrm>
              <a:off x="7114232" y="2592129"/>
              <a:ext cx="16180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pPr eaLnBrk="1" hangingPunct="1"/>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DDE60442-8A55-4A37-BBC2-3A4C59848B22}"/>
              </a:ext>
            </a:extLst>
          </p:cNvPr>
          <p:cNvGrpSpPr/>
          <p:nvPr/>
        </p:nvGrpSpPr>
        <p:grpSpPr>
          <a:xfrm>
            <a:off x="7160200" y="3424991"/>
            <a:ext cx="2547938" cy="731938"/>
            <a:chOff x="7160200" y="3424991"/>
            <a:chExt cx="2547938" cy="731938"/>
          </a:xfrm>
        </p:grpSpPr>
        <p:sp>
          <p:nvSpPr>
            <p:cNvPr id="17" name="矩形 35">
              <a:extLst>
                <a:ext uri="{FF2B5EF4-FFF2-40B4-BE49-F238E27FC236}">
                  <a16:creationId xmlns:a16="http://schemas.microsoft.com/office/drawing/2014/main" xmlns="" id="{4B1C9615-AA70-4B4C-9B6B-8224FF7891A0}"/>
                </a:ext>
              </a:extLst>
            </p:cNvPr>
            <p:cNvSpPr>
              <a:spLocks noChangeArrowheads="1"/>
            </p:cNvSpPr>
            <p:nvPr/>
          </p:nvSpPr>
          <p:spPr bwMode="auto">
            <a:xfrm>
              <a:off x="7160200" y="3695264"/>
              <a:ext cx="25479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lumMod val="65000"/>
                    </a:schemeClr>
                  </a:solidFill>
                  <a:latin typeface="Open Sans" panose="020B0606030504020204"/>
                  <a:ea typeface="Open Sans" panose="020B0606030504020204"/>
                  <a:cs typeface="Open Sans" panose="020B0606030504020204"/>
                </a:rPr>
                <a:t>单击此处添加您的编辑文字标题您的团队名称您的公司</a:t>
              </a:r>
              <a:endParaRPr lang="zh-CN" altLang="en-US" sz="1200">
                <a:solidFill>
                  <a:schemeClr val="bg1">
                    <a:lumMod val="65000"/>
                  </a:schemeClr>
                </a:solidFill>
              </a:endParaRPr>
            </a:p>
          </p:txBody>
        </p:sp>
        <p:sp>
          <p:nvSpPr>
            <p:cNvPr id="18" name="文本框 17">
              <a:extLst>
                <a:ext uri="{FF2B5EF4-FFF2-40B4-BE49-F238E27FC236}">
                  <a16:creationId xmlns:a16="http://schemas.microsoft.com/office/drawing/2014/main" xmlns="" id="{6C4DEE00-BA3C-47C9-A580-31BC5BA5F015}"/>
                </a:ext>
              </a:extLst>
            </p:cNvPr>
            <p:cNvSpPr txBox="1">
              <a:spLocks noChangeArrowheads="1"/>
            </p:cNvSpPr>
            <p:nvPr/>
          </p:nvSpPr>
          <p:spPr bwMode="auto">
            <a:xfrm>
              <a:off x="7174488" y="3424991"/>
              <a:ext cx="16180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pPr eaLnBrk="1" hangingPunct="1"/>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30FC8402-6001-4A2E-BCC5-2B62C28672B4}"/>
              </a:ext>
            </a:extLst>
          </p:cNvPr>
          <p:cNvGrpSpPr/>
          <p:nvPr/>
        </p:nvGrpSpPr>
        <p:grpSpPr>
          <a:xfrm>
            <a:off x="7164661" y="4308346"/>
            <a:ext cx="2547938" cy="731937"/>
            <a:chOff x="7164661" y="4308346"/>
            <a:chExt cx="2547938" cy="731937"/>
          </a:xfrm>
        </p:grpSpPr>
        <p:sp>
          <p:nvSpPr>
            <p:cNvPr id="20" name="矩形 35">
              <a:extLst>
                <a:ext uri="{FF2B5EF4-FFF2-40B4-BE49-F238E27FC236}">
                  <a16:creationId xmlns:a16="http://schemas.microsoft.com/office/drawing/2014/main" xmlns="" id="{88A09861-AA67-43CA-A852-CF0A5BA8B64B}"/>
                </a:ext>
              </a:extLst>
            </p:cNvPr>
            <p:cNvSpPr>
              <a:spLocks noChangeArrowheads="1"/>
            </p:cNvSpPr>
            <p:nvPr/>
          </p:nvSpPr>
          <p:spPr bwMode="auto">
            <a:xfrm>
              <a:off x="7164661" y="4578618"/>
              <a:ext cx="25479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lumMod val="65000"/>
                    </a:schemeClr>
                  </a:solidFill>
                  <a:latin typeface="Open Sans" panose="020B0606030504020204"/>
                  <a:ea typeface="Open Sans" panose="020B0606030504020204"/>
                  <a:cs typeface="Open Sans" panose="020B0606030504020204"/>
                </a:rPr>
                <a:t>单击此处添加您的编辑文字标题您的团队名称您的公司</a:t>
              </a:r>
              <a:endParaRPr lang="zh-CN" altLang="en-US" sz="1200">
                <a:solidFill>
                  <a:schemeClr val="bg1">
                    <a:lumMod val="65000"/>
                  </a:schemeClr>
                </a:solidFill>
              </a:endParaRPr>
            </a:p>
          </p:txBody>
        </p:sp>
        <p:sp>
          <p:nvSpPr>
            <p:cNvPr id="21" name="文本框 20">
              <a:extLst>
                <a:ext uri="{FF2B5EF4-FFF2-40B4-BE49-F238E27FC236}">
                  <a16:creationId xmlns:a16="http://schemas.microsoft.com/office/drawing/2014/main" xmlns="" id="{7533E417-038B-4AB8-B711-43778FD7B3F2}"/>
                </a:ext>
              </a:extLst>
            </p:cNvPr>
            <p:cNvSpPr txBox="1">
              <a:spLocks noChangeArrowheads="1"/>
            </p:cNvSpPr>
            <p:nvPr/>
          </p:nvSpPr>
          <p:spPr bwMode="auto">
            <a:xfrm>
              <a:off x="7178949" y="4308346"/>
              <a:ext cx="16180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pPr eaLnBrk="1" hangingPunct="1"/>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60109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42"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Horizontal)">
                                      <p:cBhvr>
                                        <p:cTn id="21" dur="500"/>
                                        <p:tgtEl>
                                          <p:spTgt spid="8"/>
                                        </p:tgtEl>
                                      </p:cBhvr>
                                    </p:animEffect>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2"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2"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xmlns="" id="{9CD3FED5-61CB-4E8A-B2A6-AEA6DACC7469}"/>
              </a:ext>
            </a:extLst>
          </p:cNvPr>
          <p:cNvSpPr/>
          <p:nvPr/>
        </p:nvSpPr>
        <p:spPr bwMode="auto">
          <a:xfrm>
            <a:off x="2052640" y="4409631"/>
            <a:ext cx="1978583" cy="610046"/>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BAE3F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00">
              <a:solidFill>
                <a:schemeClr val="bg1">
                  <a:lumMod val="65000"/>
                </a:schemeClr>
              </a:solidFill>
            </a:endParaRPr>
          </a:p>
        </p:txBody>
      </p:sp>
      <p:sp>
        <p:nvSpPr>
          <p:cNvPr id="3" name="Freeform 6">
            <a:extLst>
              <a:ext uri="{FF2B5EF4-FFF2-40B4-BE49-F238E27FC236}">
                <a16:creationId xmlns:a16="http://schemas.microsoft.com/office/drawing/2014/main" xmlns="" id="{A9C913F3-A2F1-4901-8687-955A6DB3891A}"/>
              </a:ext>
            </a:extLst>
          </p:cNvPr>
          <p:cNvSpPr/>
          <p:nvPr/>
        </p:nvSpPr>
        <p:spPr bwMode="auto">
          <a:xfrm>
            <a:off x="4031223" y="3805686"/>
            <a:ext cx="1978583" cy="610046"/>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F8C8C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00">
              <a:solidFill>
                <a:schemeClr val="bg1">
                  <a:lumMod val="65000"/>
                </a:schemeClr>
              </a:solidFill>
            </a:endParaRPr>
          </a:p>
        </p:txBody>
      </p:sp>
      <p:sp>
        <p:nvSpPr>
          <p:cNvPr id="4" name="Freeform 7">
            <a:extLst>
              <a:ext uri="{FF2B5EF4-FFF2-40B4-BE49-F238E27FC236}">
                <a16:creationId xmlns:a16="http://schemas.microsoft.com/office/drawing/2014/main" xmlns="" id="{4EFBCB4E-7405-4506-A7E2-14DA4BFCDBCE}"/>
              </a:ext>
            </a:extLst>
          </p:cNvPr>
          <p:cNvSpPr/>
          <p:nvPr/>
        </p:nvSpPr>
        <p:spPr bwMode="auto">
          <a:xfrm>
            <a:off x="6013871" y="3197671"/>
            <a:ext cx="1982650" cy="608013"/>
          </a:xfrm>
          <a:custGeom>
            <a:avLst/>
            <a:gdLst>
              <a:gd name="T0" fmla="*/ 0 w 975"/>
              <a:gd name="T1" fmla="*/ 299 h 299"/>
              <a:gd name="T2" fmla="*/ 0 w 975"/>
              <a:gd name="T3" fmla="*/ 0 h 299"/>
              <a:gd name="T4" fmla="*/ 975 w 975"/>
              <a:gd name="T5" fmla="*/ 0 h 299"/>
            </a:gdLst>
            <a:ahLst/>
            <a:cxnLst>
              <a:cxn ang="0">
                <a:pos x="T0" y="T1"/>
              </a:cxn>
              <a:cxn ang="0">
                <a:pos x="T2" y="T3"/>
              </a:cxn>
              <a:cxn ang="0">
                <a:pos x="T4" y="T5"/>
              </a:cxn>
            </a:cxnLst>
            <a:rect l="0" t="0" r="r" b="b"/>
            <a:pathLst>
              <a:path w="975" h="299">
                <a:moveTo>
                  <a:pt x="0" y="299"/>
                </a:moveTo>
                <a:lnTo>
                  <a:pt x="0" y="0"/>
                </a:lnTo>
                <a:lnTo>
                  <a:pt x="975" y="0"/>
                </a:lnTo>
              </a:path>
            </a:pathLst>
          </a:custGeom>
          <a:noFill/>
          <a:ln w="57150" cap="flat">
            <a:solidFill>
              <a:srgbClr val="BAE3F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00">
              <a:solidFill>
                <a:schemeClr val="bg1">
                  <a:lumMod val="65000"/>
                </a:schemeClr>
              </a:solidFill>
            </a:endParaRPr>
          </a:p>
        </p:txBody>
      </p:sp>
      <p:sp>
        <p:nvSpPr>
          <p:cNvPr id="5" name="Freeform 8">
            <a:extLst>
              <a:ext uri="{FF2B5EF4-FFF2-40B4-BE49-F238E27FC236}">
                <a16:creationId xmlns:a16="http://schemas.microsoft.com/office/drawing/2014/main" xmlns="" id="{F3573340-54F8-4967-B8D0-37ACADAD6EBD}"/>
              </a:ext>
            </a:extLst>
          </p:cNvPr>
          <p:cNvSpPr/>
          <p:nvPr/>
        </p:nvSpPr>
        <p:spPr bwMode="auto">
          <a:xfrm>
            <a:off x="7996522" y="2599671"/>
            <a:ext cx="1978583" cy="610046"/>
          </a:xfrm>
          <a:custGeom>
            <a:avLst/>
            <a:gdLst>
              <a:gd name="T0" fmla="*/ 0 w 973"/>
              <a:gd name="T1" fmla="*/ 300 h 300"/>
              <a:gd name="T2" fmla="*/ 0 w 973"/>
              <a:gd name="T3" fmla="*/ 0 h 300"/>
              <a:gd name="T4" fmla="*/ 973 w 973"/>
              <a:gd name="T5" fmla="*/ 0 h 300"/>
            </a:gdLst>
            <a:ahLst/>
            <a:cxnLst>
              <a:cxn ang="0">
                <a:pos x="T0" y="T1"/>
              </a:cxn>
              <a:cxn ang="0">
                <a:pos x="T2" y="T3"/>
              </a:cxn>
              <a:cxn ang="0">
                <a:pos x="T4" y="T5"/>
              </a:cxn>
            </a:cxnLst>
            <a:rect l="0" t="0" r="r" b="b"/>
            <a:pathLst>
              <a:path w="973" h="300">
                <a:moveTo>
                  <a:pt x="0" y="300"/>
                </a:moveTo>
                <a:lnTo>
                  <a:pt x="0" y="0"/>
                </a:lnTo>
                <a:lnTo>
                  <a:pt x="973" y="0"/>
                </a:lnTo>
              </a:path>
            </a:pathLst>
          </a:custGeom>
          <a:noFill/>
          <a:ln w="57150" cap="flat">
            <a:solidFill>
              <a:srgbClr val="F8C8C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00">
              <a:solidFill>
                <a:schemeClr val="bg1">
                  <a:lumMod val="65000"/>
                </a:schemeClr>
              </a:solidFill>
            </a:endParaRPr>
          </a:p>
        </p:txBody>
      </p:sp>
      <p:grpSp>
        <p:nvGrpSpPr>
          <p:cNvPr id="6" name="组合 5">
            <a:extLst>
              <a:ext uri="{FF2B5EF4-FFF2-40B4-BE49-F238E27FC236}">
                <a16:creationId xmlns:a16="http://schemas.microsoft.com/office/drawing/2014/main" xmlns="" id="{70C00E2D-665E-435C-A090-62792121FD11}"/>
              </a:ext>
            </a:extLst>
          </p:cNvPr>
          <p:cNvGrpSpPr/>
          <p:nvPr/>
        </p:nvGrpSpPr>
        <p:grpSpPr>
          <a:xfrm>
            <a:off x="8188325" y="2685990"/>
            <a:ext cx="1917940" cy="1142779"/>
            <a:chOff x="8239125" y="2965390"/>
            <a:chExt cx="1917940" cy="1142779"/>
          </a:xfrm>
        </p:grpSpPr>
        <p:sp>
          <p:nvSpPr>
            <p:cNvPr id="7" name="矩形 6">
              <a:extLst>
                <a:ext uri="{FF2B5EF4-FFF2-40B4-BE49-F238E27FC236}">
                  <a16:creationId xmlns:a16="http://schemas.microsoft.com/office/drawing/2014/main" xmlns="" id="{C0A794FB-DA10-4322-AF5D-74C7CA7D2D84}"/>
                </a:ext>
              </a:extLst>
            </p:cNvPr>
            <p:cNvSpPr/>
            <p:nvPr/>
          </p:nvSpPr>
          <p:spPr>
            <a:xfrm>
              <a:off x="8239126" y="3277172"/>
              <a:ext cx="1917939" cy="830997"/>
            </a:xfrm>
            <a:prstGeom prst="rect">
              <a:avLst/>
            </a:prstGeom>
          </p:spPr>
          <p:txBody>
            <a:bodyPr wrap="square">
              <a:spAutoFit/>
            </a:bodyPr>
            <a:lstStyle/>
            <a:p>
              <a:r>
                <a:rPr lang="zh-CN" alt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200" dirty="0">
                <a:solidFill>
                  <a:schemeClr val="bg1">
                    <a:lumMod val="65000"/>
                  </a:schemeClr>
                </a:solidFill>
              </a:endParaRPr>
            </a:p>
          </p:txBody>
        </p:sp>
        <p:sp>
          <p:nvSpPr>
            <p:cNvPr id="8" name="文本框 7">
              <a:extLst>
                <a:ext uri="{FF2B5EF4-FFF2-40B4-BE49-F238E27FC236}">
                  <a16:creationId xmlns:a16="http://schemas.microsoft.com/office/drawing/2014/main" xmlns="" id="{5C7F7B60-8CED-4459-A016-CB36E9B5BAC5}"/>
                </a:ext>
              </a:extLst>
            </p:cNvPr>
            <p:cNvSpPr txBox="1"/>
            <p:nvPr/>
          </p:nvSpPr>
          <p:spPr>
            <a:xfrm>
              <a:off x="8239125" y="2965390"/>
              <a:ext cx="1155700" cy="553998"/>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xmlns="" id="{7CE55BB3-52E2-4E12-BF8D-D58EB83E3D65}"/>
              </a:ext>
            </a:extLst>
          </p:cNvPr>
          <p:cNvGrpSpPr/>
          <p:nvPr/>
        </p:nvGrpSpPr>
        <p:grpSpPr>
          <a:xfrm>
            <a:off x="5943339" y="1987918"/>
            <a:ext cx="1917939" cy="1142781"/>
            <a:chOff x="5994139" y="2267318"/>
            <a:chExt cx="1917939" cy="1142781"/>
          </a:xfrm>
        </p:grpSpPr>
        <p:sp>
          <p:nvSpPr>
            <p:cNvPr id="10" name="矩形 9">
              <a:extLst>
                <a:ext uri="{FF2B5EF4-FFF2-40B4-BE49-F238E27FC236}">
                  <a16:creationId xmlns:a16="http://schemas.microsoft.com/office/drawing/2014/main" xmlns="" id="{8C738C2E-0C4E-4545-9D17-44A8AEE4C97F}"/>
                </a:ext>
              </a:extLst>
            </p:cNvPr>
            <p:cNvSpPr/>
            <p:nvPr/>
          </p:nvSpPr>
          <p:spPr>
            <a:xfrm>
              <a:off x="5994139" y="2579102"/>
              <a:ext cx="1917939" cy="830997"/>
            </a:xfrm>
            <a:prstGeom prst="rect">
              <a:avLst/>
            </a:prstGeom>
          </p:spPr>
          <p:txBody>
            <a:bodyPr wrap="square">
              <a:spAutoFit/>
            </a:bodyPr>
            <a:lstStyle/>
            <a:p>
              <a:r>
                <a:rPr lang="zh-CN" alt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200" dirty="0">
                <a:solidFill>
                  <a:schemeClr val="bg1">
                    <a:lumMod val="65000"/>
                  </a:schemeClr>
                </a:solidFill>
              </a:endParaRPr>
            </a:p>
          </p:txBody>
        </p:sp>
        <p:sp>
          <p:nvSpPr>
            <p:cNvPr id="11" name="文本框 10">
              <a:extLst>
                <a:ext uri="{FF2B5EF4-FFF2-40B4-BE49-F238E27FC236}">
                  <a16:creationId xmlns:a16="http://schemas.microsoft.com/office/drawing/2014/main" xmlns="" id="{A230584A-1F1F-4BF7-9172-080CD316AEC6}"/>
                </a:ext>
              </a:extLst>
            </p:cNvPr>
            <p:cNvSpPr txBox="1"/>
            <p:nvPr/>
          </p:nvSpPr>
          <p:spPr>
            <a:xfrm>
              <a:off x="5994139" y="2267318"/>
              <a:ext cx="1214793" cy="553998"/>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xmlns="" id="{75CC9B74-1C7E-49A7-9DA8-9415C8BC9ADA}"/>
              </a:ext>
            </a:extLst>
          </p:cNvPr>
          <p:cNvGrpSpPr/>
          <p:nvPr/>
        </p:nvGrpSpPr>
        <p:grpSpPr>
          <a:xfrm>
            <a:off x="4127124" y="3950900"/>
            <a:ext cx="1917939" cy="1142781"/>
            <a:chOff x="4082021" y="2879071"/>
            <a:chExt cx="1917939" cy="1142781"/>
          </a:xfrm>
        </p:grpSpPr>
        <p:sp>
          <p:nvSpPr>
            <p:cNvPr id="13" name="矩形 12">
              <a:extLst>
                <a:ext uri="{FF2B5EF4-FFF2-40B4-BE49-F238E27FC236}">
                  <a16:creationId xmlns:a16="http://schemas.microsoft.com/office/drawing/2014/main" xmlns="" id="{CC0676CE-7DB8-4981-B869-BE14D43A5CC5}"/>
                </a:ext>
              </a:extLst>
            </p:cNvPr>
            <p:cNvSpPr/>
            <p:nvPr/>
          </p:nvSpPr>
          <p:spPr>
            <a:xfrm>
              <a:off x="4082021" y="3190855"/>
              <a:ext cx="1917939" cy="830997"/>
            </a:xfrm>
            <a:prstGeom prst="rect">
              <a:avLst/>
            </a:prstGeom>
          </p:spPr>
          <p:txBody>
            <a:bodyPr wrap="square">
              <a:spAutoFit/>
            </a:bodyPr>
            <a:lstStyle/>
            <a:p>
              <a:r>
                <a:rPr lang="zh-CN" alt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200" dirty="0">
                <a:solidFill>
                  <a:schemeClr val="bg1">
                    <a:lumMod val="65000"/>
                  </a:schemeClr>
                </a:solidFill>
              </a:endParaRPr>
            </a:p>
          </p:txBody>
        </p:sp>
        <p:sp>
          <p:nvSpPr>
            <p:cNvPr id="14" name="文本框 13">
              <a:extLst>
                <a:ext uri="{FF2B5EF4-FFF2-40B4-BE49-F238E27FC236}">
                  <a16:creationId xmlns:a16="http://schemas.microsoft.com/office/drawing/2014/main" xmlns="" id="{79200190-2527-442D-AACC-9DAF3AE70B8B}"/>
                </a:ext>
              </a:extLst>
            </p:cNvPr>
            <p:cNvSpPr txBox="1"/>
            <p:nvPr/>
          </p:nvSpPr>
          <p:spPr>
            <a:xfrm>
              <a:off x="4082021" y="2879071"/>
              <a:ext cx="1144260" cy="553998"/>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xmlns="" id="{43953030-9230-4617-B12A-1BE56FDF99D1}"/>
              </a:ext>
            </a:extLst>
          </p:cNvPr>
          <p:cNvGrpSpPr/>
          <p:nvPr/>
        </p:nvGrpSpPr>
        <p:grpSpPr>
          <a:xfrm>
            <a:off x="1983862" y="3223619"/>
            <a:ext cx="1917939" cy="1142780"/>
            <a:chOff x="2034662" y="3503019"/>
            <a:chExt cx="1917939" cy="1142780"/>
          </a:xfrm>
        </p:grpSpPr>
        <p:sp>
          <p:nvSpPr>
            <p:cNvPr id="16" name="矩形 15">
              <a:extLst>
                <a:ext uri="{FF2B5EF4-FFF2-40B4-BE49-F238E27FC236}">
                  <a16:creationId xmlns:a16="http://schemas.microsoft.com/office/drawing/2014/main" xmlns="" id="{613AB2C5-85B9-485D-9560-53B9F0AB3692}"/>
                </a:ext>
              </a:extLst>
            </p:cNvPr>
            <p:cNvSpPr/>
            <p:nvPr/>
          </p:nvSpPr>
          <p:spPr>
            <a:xfrm>
              <a:off x="2034662" y="3814802"/>
              <a:ext cx="1917939" cy="830997"/>
            </a:xfrm>
            <a:prstGeom prst="rect">
              <a:avLst/>
            </a:prstGeom>
          </p:spPr>
          <p:txBody>
            <a:bodyPr wrap="square">
              <a:spAutoFit/>
            </a:bodyPr>
            <a:lstStyle/>
            <a:p>
              <a:r>
                <a:rPr lang="zh-CN" altLang="en-US" sz="12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200" dirty="0">
                <a:solidFill>
                  <a:schemeClr val="bg1">
                    <a:lumMod val="65000"/>
                  </a:schemeClr>
                </a:solidFill>
              </a:endParaRPr>
            </a:p>
          </p:txBody>
        </p:sp>
        <p:sp>
          <p:nvSpPr>
            <p:cNvPr id="17" name="文本框 16">
              <a:extLst>
                <a:ext uri="{FF2B5EF4-FFF2-40B4-BE49-F238E27FC236}">
                  <a16:creationId xmlns:a16="http://schemas.microsoft.com/office/drawing/2014/main" xmlns="" id="{7434F1AE-D7DB-4663-B5F1-E547E127A51A}"/>
                </a:ext>
              </a:extLst>
            </p:cNvPr>
            <p:cNvSpPr txBox="1"/>
            <p:nvPr/>
          </p:nvSpPr>
          <p:spPr>
            <a:xfrm>
              <a:off x="2034662" y="3503019"/>
              <a:ext cx="1124463" cy="553998"/>
            </a:xfrm>
            <a:prstGeom prst="rect">
              <a:avLst/>
            </a:prstGeom>
            <a:noFill/>
          </p:spPr>
          <p:txBody>
            <a:bodyPr wrap="square" rtlCol="0">
              <a:spAutoFit/>
            </a:bodyPr>
            <a:lstStyle/>
            <a:p>
              <a:r>
                <a:rPr lang="zh-CN" altLang="en-US" sz="1500" b="1" dirty="0">
                  <a:solidFill>
                    <a:schemeClr val="bg1">
                      <a:lumMod val="65000"/>
                    </a:schemeClr>
                  </a:solidFill>
                  <a:latin typeface="微软雅黑" panose="020B0503020204020204" pitchFamily="34" charset="-122"/>
                  <a:ea typeface="微软雅黑" panose="020B0503020204020204" pitchFamily="34" charset="-122"/>
                </a:rPr>
                <a:t>文字内容</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500" b="1" dirty="0">
                <a:solidFill>
                  <a:schemeClr val="bg1">
                    <a:lumMod val="6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45269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ppt_x"/>
                                          </p:val>
                                        </p:tav>
                                        <p:tav tm="100000">
                                          <p:val>
                                            <p:strVal val="#ppt_x"/>
                                          </p:val>
                                        </p:tav>
                                      </p:tavLst>
                                    </p:anim>
                                    <p:anim calcmode="lin" valueType="num">
                                      <p:cBhvr additive="base">
                                        <p:cTn id="18" dur="2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3532</Words>
  <Application>Microsoft Office PowerPoint</Application>
  <PresentationFormat>宽屏</PresentationFormat>
  <Paragraphs>186</Paragraphs>
  <Slides>26</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Gill Sans</vt:lpstr>
      <vt:lpstr>Kontrapunkt Bob Bold</vt:lpstr>
      <vt:lpstr>맑은 고딕</vt:lpstr>
      <vt:lpstr>Meiryo</vt:lpstr>
      <vt:lpstr>等线</vt:lpstr>
      <vt:lpstr>等线 Light</vt:lpstr>
      <vt:lpstr>宋体</vt:lpstr>
      <vt:lpstr>微软雅黑</vt:lpstr>
      <vt:lpstr>微软雅黑 Light</vt:lpstr>
      <vt:lpstr>幼圆</vt:lpstr>
      <vt:lpstr>Arial</vt:lpstr>
      <vt:lpstr>Calibri</vt:lpstr>
      <vt:lpstr>Calibri Light</vt:lpstr>
      <vt:lpstr>FontAwesome</vt:lpstr>
      <vt:lpstr>Lato Regular</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15</cp:revision>
  <dcterms:created xsi:type="dcterms:W3CDTF">2017-07-27T03:12:57Z</dcterms:created>
  <dcterms:modified xsi:type="dcterms:W3CDTF">2018-12-20T00:37:00Z</dcterms:modified>
</cp:coreProperties>
</file>